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8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9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10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11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notesSlides/notesSlide14.xml" ContentType="application/vnd.openxmlformats-officedocument.presentationml.notesSl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notesSlides/notesSlide17.xml" ContentType="application/vnd.openxmlformats-officedocument.presentationml.notesSlid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notesSlides/notesSlide18.xml" ContentType="application/vnd.openxmlformats-officedocument.presentationml.notesSlid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notesSlides/notesSlide19.xml" ContentType="application/vnd.openxmlformats-officedocument.presentationml.notesSlid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ppt/charts/chart74.xml" ContentType="application/vnd.openxmlformats-officedocument.drawingml.chart+xml"/>
  <Override PartName="/ppt/charts/style74.xml" ContentType="application/vnd.ms-office.chartstyle+xml"/>
  <Override PartName="/ppt/charts/colors74.xml" ContentType="application/vnd.ms-office.chartcolorstyle+xml"/>
  <Override PartName="/ppt/charts/chart75.xml" ContentType="application/vnd.openxmlformats-officedocument.drawingml.chart+xml"/>
  <Override PartName="/ppt/charts/style75.xml" ContentType="application/vnd.ms-office.chartstyle+xml"/>
  <Override PartName="/ppt/charts/colors75.xml" ContentType="application/vnd.ms-office.chartcolorstyle+xml"/>
  <Override PartName="/ppt/charts/chart76.xml" ContentType="application/vnd.openxmlformats-officedocument.drawingml.chart+xml"/>
  <Override PartName="/ppt/charts/style76.xml" ContentType="application/vnd.ms-office.chartstyle+xml"/>
  <Override PartName="/ppt/charts/colors76.xml" ContentType="application/vnd.ms-office.chartcolorstyle+xml"/>
  <Override PartName="/ppt/notesSlides/notesSlide22.xml" ContentType="application/vnd.openxmlformats-officedocument.presentationml.notesSlide+xml"/>
  <Override PartName="/ppt/charts/chart77.xml" ContentType="application/vnd.openxmlformats-officedocument.drawingml.chart+xml"/>
  <Override PartName="/ppt/charts/style77.xml" ContentType="application/vnd.ms-office.chartstyle+xml"/>
  <Override PartName="/ppt/charts/colors77.xml" ContentType="application/vnd.ms-office.chartcolorstyle+xml"/>
  <Override PartName="/ppt/charts/chart78.xml" ContentType="application/vnd.openxmlformats-officedocument.drawingml.chart+xml"/>
  <Override PartName="/ppt/charts/style78.xml" ContentType="application/vnd.ms-office.chartstyle+xml"/>
  <Override PartName="/ppt/charts/colors78.xml" ContentType="application/vnd.ms-office.chartcolorstyle+xml"/>
  <Override PartName="/ppt/charts/chart79.xml" ContentType="application/vnd.openxmlformats-officedocument.drawingml.chart+xml"/>
  <Override PartName="/ppt/charts/style79.xml" ContentType="application/vnd.ms-office.chartstyle+xml"/>
  <Override PartName="/ppt/charts/colors79.xml" ContentType="application/vnd.ms-office.chartcolorstyle+xml"/>
  <Override PartName="/ppt/charts/chart80.xml" ContentType="application/vnd.openxmlformats-officedocument.drawingml.chart+xml"/>
  <Override PartName="/ppt/charts/style80.xml" ContentType="application/vnd.ms-office.chartstyle+xml"/>
  <Override PartName="/ppt/charts/colors80.xml" ContentType="application/vnd.ms-office.chartcolorstyle+xml"/>
  <Override PartName="/ppt/charts/chart81.xml" ContentType="application/vnd.openxmlformats-officedocument.drawingml.chart+xml"/>
  <Override PartName="/ppt/charts/style81.xml" ContentType="application/vnd.ms-office.chartstyle+xml"/>
  <Override PartName="/ppt/charts/colors81.xml" ContentType="application/vnd.ms-office.chartcolorstyle+xml"/>
  <Override PartName="/ppt/charts/chart82.xml" ContentType="application/vnd.openxmlformats-officedocument.drawingml.chart+xml"/>
  <Override PartName="/ppt/charts/style82.xml" ContentType="application/vnd.ms-office.chartstyle+xml"/>
  <Override PartName="/ppt/charts/colors82.xml" ContentType="application/vnd.ms-office.chartcolorstyle+xml"/>
  <Override PartName="/ppt/charts/chart83.xml" ContentType="application/vnd.openxmlformats-officedocument.drawingml.chart+xml"/>
  <Override PartName="/ppt/charts/style83.xml" ContentType="application/vnd.ms-office.chartstyle+xml"/>
  <Override PartName="/ppt/charts/colors83.xml" ContentType="application/vnd.ms-office.chartcolorstyle+xml"/>
  <Override PartName="/ppt/notesSlides/notesSlide23.xml" ContentType="application/vnd.openxmlformats-officedocument.presentationml.notesSlide+xml"/>
  <Override PartName="/ppt/charts/chart84.xml" ContentType="application/vnd.openxmlformats-officedocument.drawingml.chart+xml"/>
  <Override PartName="/ppt/charts/style84.xml" ContentType="application/vnd.ms-office.chartstyle+xml"/>
  <Override PartName="/ppt/charts/colors84.xml" ContentType="application/vnd.ms-office.chartcolorstyle+xml"/>
  <Override PartName="/ppt/charts/chart85.xml" ContentType="application/vnd.openxmlformats-officedocument.drawingml.chart+xml"/>
  <Override PartName="/ppt/charts/style85.xml" ContentType="application/vnd.ms-office.chartstyle+xml"/>
  <Override PartName="/ppt/charts/colors85.xml" ContentType="application/vnd.ms-office.chartcolorstyle+xml"/>
  <Override PartName="/ppt/charts/chart86.xml" ContentType="application/vnd.openxmlformats-officedocument.drawingml.chart+xml"/>
  <Override PartName="/ppt/charts/style86.xml" ContentType="application/vnd.ms-office.chartstyle+xml"/>
  <Override PartName="/ppt/charts/colors86.xml" ContentType="application/vnd.ms-office.chartcolorstyle+xml"/>
  <Override PartName="/ppt/charts/chart87.xml" ContentType="application/vnd.openxmlformats-officedocument.drawingml.chart+xml"/>
  <Override PartName="/ppt/charts/style87.xml" ContentType="application/vnd.ms-office.chartstyle+xml"/>
  <Override PartName="/ppt/charts/colors87.xml" ContentType="application/vnd.ms-office.chartcolorstyle+xml"/>
  <Override PartName="/ppt/charts/chart88.xml" ContentType="application/vnd.openxmlformats-officedocument.drawingml.chart+xml"/>
  <Override PartName="/ppt/charts/style88.xml" ContentType="application/vnd.ms-office.chartstyle+xml"/>
  <Override PartName="/ppt/charts/colors88.xml" ContentType="application/vnd.ms-office.chartcolorstyle+xml"/>
  <Override PartName="/ppt/charts/chart89.xml" ContentType="application/vnd.openxmlformats-officedocument.drawingml.chart+xml"/>
  <Override PartName="/ppt/charts/style89.xml" ContentType="application/vnd.ms-office.chartstyle+xml"/>
  <Override PartName="/ppt/charts/colors89.xml" ContentType="application/vnd.ms-office.chartcolorstyle+xml"/>
  <Override PartName="/ppt/charts/chart90.xml" ContentType="application/vnd.openxmlformats-officedocument.drawingml.chart+xml"/>
  <Override PartName="/ppt/charts/style90.xml" ContentType="application/vnd.ms-office.chartstyle+xml"/>
  <Override PartName="/ppt/charts/colors9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82" r:id="rId3"/>
    <p:sldMasterId id="2147483695" r:id="rId4"/>
  </p:sldMasterIdLst>
  <p:notesMasterIdLst>
    <p:notesMasterId r:id="rId39"/>
  </p:notesMasterIdLst>
  <p:sldIdLst>
    <p:sldId id="4429" r:id="rId5"/>
    <p:sldId id="258" r:id="rId6"/>
    <p:sldId id="4377" r:id="rId7"/>
    <p:sldId id="376" r:id="rId8"/>
    <p:sldId id="4378" r:id="rId9"/>
    <p:sldId id="4428" r:id="rId10"/>
    <p:sldId id="4379" r:id="rId11"/>
    <p:sldId id="4349" r:id="rId12"/>
    <p:sldId id="4358" r:id="rId13"/>
    <p:sldId id="4409" r:id="rId14"/>
    <p:sldId id="4410" r:id="rId15"/>
    <p:sldId id="308" r:id="rId16"/>
    <p:sldId id="4411" r:id="rId17"/>
    <p:sldId id="4423" r:id="rId18"/>
    <p:sldId id="4412" r:id="rId19"/>
    <p:sldId id="4415" r:id="rId20"/>
    <p:sldId id="4413" r:id="rId21"/>
    <p:sldId id="4402" r:id="rId22"/>
    <p:sldId id="4401" r:id="rId23"/>
    <p:sldId id="4408" r:id="rId24"/>
    <p:sldId id="4403" r:id="rId25"/>
    <p:sldId id="4418" r:id="rId26"/>
    <p:sldId id="4427" r:id="rId27"/>
    <p:sldId id="4420" r:id="rId28"/>
    <p:sldId id="4417" r:id="rId29"/>
    <p:sldId id="4416" r:id="rId30"/>
    <p:sldId id="4419" r:id="rId31"/>
    <p:sldId id="4414" r:id="rId32"/>
    <p:sldId id="4424" r:id="rId33"/>
    <p:sldId id="4425" r:id="rId34"/>
    <p:sldId id="4421" r:id="rId35"/>
    <p:sldId id="4426" r:id="rId36"/>
    <p:sldId id="4430" r:id="rId37"/>
    <p:sldId id="3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FEF"/>
    <a:srgbClr val="FBFFFB"/>
    <a:srgbClr val="E5FFE5"/>
    <a:srgbClr val="CCFFCC"/>
    <a:srgbClr val="FFFCF3"/>
    <a:srgbClr val="FFF3F3"/>
    <a:srgbClr val="00FFCC"/>
    <a:srgbClr val="00FFFF"/>
    <a:srgbClr val="7CAFDE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0.xlsx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1.xlsx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2.xlsx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3.xlsx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4.xlsx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5.xlsx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7.xlsx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8.xlsx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9.xlsx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0.xlsx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1.xlsx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2.xlsx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3.xlsx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4.xlsx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5.xlsx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6.xlsx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7.xlsx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8.xlsx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9.xlsx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0.xlsx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1.xlsx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2.xlsx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3.xlsx"/><Relationship Id="rId2" Type="http://schemas.microsoft.com/office/2011/relationships/chartColorStyle" Target="colors74.xml"/><Relationship Id="rId1" Type="http://schemas.microsoft.com/office/2011/relationships/chartStyle" Target="style74.xml"/></Relationships>
</file>

<file path=ppt/charts/_rels/chart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4.xlsx"/><Relationship Id="rId2" Type="http://schemas.microsoft.com/office/2011/relationships/chartColorStyle" Target="colors75.xml"/><Relationship Id="rId1" Type="http://schemas.microsoft.com/office/2011/relationships/chartStyle" Target="style75.xml"/></Relationships>
</file>

<file path=ppt/charts/_rels/chart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5.xlsx"/><Relationship Id="rId2" Type="http://schemas.microsoft.com/office/2011/relationships/chartColorStyle" Target="colors76.xml"/><Relationship Id="rId1" Type="http://schemas.microsoft.com/office/2011/relationships/chartStyle" Target="style76.xml"/></Relationships>
</file>

<file path=ppt/charts/_rels/chart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6.xlsx"/><Relationship Id="rId2" Type="http://schemas.microsoft.com/office/2011/relationships/chartColorStyle" Target="colors77.xml"/><Relationship Id="rId1" Type="http://schemas.microsoft.com/office/2011/relationships/chartStyle" Target="style77.xml"/></Relationships>
</file>

<file path=ppt/charts/_rels/chart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7.xlsx"/><Relationship Id="rId2" Type="http://schemas.microsoft.com/office/2011/relationships/chartColorStyle" Target="colors78.xml"/><Relationship Id="rId1" Type="http://schemas.microsoft.com/office/2011/relationships/chartStyle" Target="style78.xml"/></Relationships>
</file>

<file path=ppt/charts/_rels/chart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8.xlsx"/><Relationship Id="rId2" Type="http://schemas.microsoft.com/office/2011/relationships/chartColorStyle" Target="colors79.xml"/><Relationship Id="rId1" Type="http://schemas.microsoft.com/office/2011/relationships/chartStyle" Target="style79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9.xlsx"/><Relationship Id="rId2" Type="http://schemas.microsoft.com/office/2011/relationships/chartColorStyle" Target="colors80.xml"/><Relationship Id="rId1" Type="http://schemas.microsoft.com/office/2011/relationships/chartStyle" Target="style80.xml"/></Relationships>
</file>

<file path=ppt/charts/_rels/chart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0.xlsx"/><Relationship Id="rId2" Type="http://schemas.microsoft.com/office/2011/relationships/chartColorStyle" Target="colors81.xml"/><Relationship Id="rId1" Type="http://schemas.microsoft.com/office/2011/relationships/chartStyle" Target="style81.xml"/></Relationships>
</file>

<file path=ppt/charts/_rels/chart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1.xlsx"/><Relationship Id="rId2" Type="http://schemas.microsoft.com/office/2011/relationships/chartColorStyle" Target="colors82.xml"/><Relationship Id="rId1" Type="http://schemas.microsoft.com/office/2011/relationships/chartStyle" Target="style82.xml"/></Relationships>
</file>

<file path=ppt/charts/_rels/chart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2.xlsx"/><Relationship Id="rId2" Type="http://schemas.microsoft.com/office/2011/relationships/chartColorStyle" Target="colors83.xml"/><Relationship Id="rId1" Type="http://schemas.microsoft.com/office/2011/relationships/chartStyle" Target="style83.xml"/></Relationships>
</file>

<file path=ppt/charts/_rels/chart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3.xlsx"/><Relationship Id="rId2" Type="http://schemas.microsoft.com/office/2011/relationships/chartColorStyle" Target="colors84.xml"/><Relationship Id="rId1" Type="http://schemas.microsoft.com/office/2011/relationships/chartStyle" Target="style84.xml"/></Relationships>
</file>

<file path=ppt/charts/_rels/chart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4.xlsx"/><Relationship Id="rId2" Type="http://schemas.microsoft.com/office/2011/relationships/chartColorStyle" Target="colors85.xml"/><Relationship Id="rId1" Type="http://schemas.microsoft.com/office/2011/relationships/chartStyle" Target="style85.xml"/></Relationships>
</file>

<file path=ppt/charts/_rels/chart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5.xlsx"/><Relationship Id="rId2" Type="http://schemas.microsoft.com/office/2011/relationships/chartColorStyle" Target="colors86.xml"/><Relationship Id="rId1" Type="http://schemas.microsoft.com/office/2011/relationships/chartStyle" Target="style86.xml"/></Relationships>
</file>

<file path=ppt/charts/_rels/chart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6.xlsx"/><Relationship Id="rId2" Type="http://schemas.microsoft.com/office/2011/relationships/chartColorStyle" Target="colors87.xml"/><Relationship Id="rId1" Type="http://schemas.microsoft.com/office/2011/relationships/chartStyle" Target="style87.xml"/></Relationships>
</file>

<file path=ppt/charts/_rels/chart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7.xlsx"/><Relationship Id="rId2" Type="http://schemas.microsoft.com/office/2011/relationships/chartColorStyle" Target="colors88.xml"/><Relationship Id="rId1" Type="http://schemas.microsoft.com/office/2011/relationships/chartStyle" Target="style88.xml"/></Relationships>
</file>

<file path=ppt/charts/_rels/chart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8.xlsx"/><Relationship Id="rId2" Type="http://schemas.microsoft.com/office/2011/relationships/chartColorStyle" Target="colors89.xml"/><Relationship Id="rId1" Type="http://schemas.microsoft.com/office/2011/relationships/chartStyle" Target="style8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9.xlsx"/><Relationship Id="rId2" Type="http://schemas.microsoft.com/office/2011/relationships/chartColorStyle" Target="colors90.xml"/><Relationship Id="rId1" Type="http://schemas.microsoft.com/office/2011/relationships/chartStyle" Target="style9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F904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12.714297</c:v>
                </c:pt>
                <c:pt idx="1">
                  <c:v>11.869951</c:v>
                </c:pt>
                <c:pt idx="2">
                  <c:v>12.061475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B-4B8F-B4CA-4F41D329A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893699493097383E-3"/>
          <c:y val="0.13163895683900659"/>
          <c:w val="0.9798413399926704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FFC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#,##0.00</c:formatCode>
                <c:ptCount val="3"/>
                <c:pt idx="0">
                  <c:v>1360.96013098</c:v>
                </c:pt>
                <c:pt idx="1">
                  <c:v>1347.9226890299999</c:v>
                </c:pt>
                <c:pt idx="2">
                  <c:v>1420.79990838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D-41F6-BFEB-1DD60C6F3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63013167116716E-2"/>
          <c:y val="0.13163895683900659"/>
          <c:w val="0.9768483397937122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#,##0.00</c:formatCode>
                <c:ptCount val="3"/>
                <c:pt idx="0">
                  <c:v>2345.5485522800004</c:v>
                </c:pt>
                <c:pt idx="1">
                  <c:v>2299.7910517199998</c:v>
                </c:pt>
                <c:pt idx="2">
                  <c:v>2454.4987962700002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F-4C44-9430-C3582F2F2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#,##0.00</c:formatCode>
                <c:ptCount val="3"/>
                <c:pt idx="0">
                  <c:v>141.04768799999999</c:v>
                </c:pt>
                <c:pt idx="1">
                  <c:v>138.30683325999999</c:v>
                </c:pt>
                <c:pt idx="2">
                  <c:v>149.36916914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6-4002-9759-04034F71F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3163895683900659"/>
          <c:w val="1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#,##0.00</c:formatCode>
                <c:ptCount val="3"/>
                <c:pt idx="0">
                  <c:v>2123.1537114900002</c:v>
                </c:pt>
                <c:pt idx="1">
                  <c:v>2084.6202464500002</c:v>
                </c:pt>
                <c:pt idx="2">
                  <c:v>2209.82238353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624-B8E6-040511A1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6-49D4-9D9B-14916E8E0460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6-49D4-9D9B-14916E8E046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DKI</c:v>
                </c:pt>
                <c:pt idx="1">
                  <c:v>Jatim</c:v>
                </c:pt>
                <c:pt idx="2">
                  <c:v>Jabar</c:v>
                </c:pt>
                <c:pt idx="3">
                  <c:v>Jateng</c:v>
                </c:pt>
                <c:pt idx="4">
                  <c:v>Banten</c:v>
                </c:pt>
                <c:pt idx="5">
                  <c:v>DIY</c:v>
                </c:pt>
              </c:strCache>
            </c:strRef>
          </c:cat>
          <c:val>
            <c:numRef>
              <c:f>Sheet1!$B$2:$B$7</c:f>
              <c:numCache>
                <c:formatCode>0.00</c:formatCode>
                <c:ptCount val="6"/>
                <c:pt idx="0">
                  <c:v>2914.5810828099998</c:v>
                </c:pt>
                <c:pt idx="1">
                  <c:v>2454.4987962700002</c:v>
                </c:pt>
                <c:pt idx="2">
                  <c:v>2209.82238353</c:v>
                </c:pt>
                <c:pt idx="3">
                  <c:v>1420.79990838</c:v>
                </c:pt>
                <c:pt idx="4">
                  <c:v>665.92191545000003</c:v>
                </c:pt>
                <c:pt idx="5">
                  <c:v>149.36916914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76-49D4-9D9B-14916E8E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5.26</c:v>
                </c:pt>
                <c:pt idx="1">
                  <c:v>-3.39</c:v>
                </c:pt>
                <c:pt idx="2">
                  <c:v>4.4400000000000004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B-4B8F-B4CA-4F41D329A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3163895683900659"/>
          <c:w val="0.9708510180456706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5.82</c:v>
                </c:pt>
                <c:pt idx="1">
                  <c:v>-2.39</c:v>
                </c:pt>
                <c:pt idx="2">
                  <c:v>3.56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5-48F9-8E56-F0722534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893699493097383E-3"/>
          <c:y val="0.13163895683900659"/>
          <c:w val="0.9798413399926704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2C4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5.36</c:v>
                </c:pt>
                <c:pt idx="1">
                  <c:v>-2.65</c:v>
                </c:pt>
                <c:pt idx="2">
                  <c:v>3.32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D-41F6-BFEB-1DD60C6F3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63013167116716E-2"/>
          <c:y val="0.13163895683900659"/>
          <c:w val="0.9768483397937122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5.53</c:v>
                </c:pt>
                <c:pt idx="1">
                  <c:v>-2.33</c:v>
                </c:pt>
                <c:pt idx="2">
                  <c:v>3.57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F-4C44-9430-C3582F2F2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accent4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6.59</c:v>
                </c:pt>
                <c:pt idx="1">
                  <c:v>-2.68</c:v>
                </c:pt>
                <c:pt idx="2">
                  <c:v>5.53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6-4002-9759-04034F71F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10.504057</c:v>
                </c:pt>
                <c:pt idx="1">
                  <c:v>10.537371</c:v>
                </c:pt>
                <c:pt idx="2">
                  <c:v>10.609681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5-48F9-8E56-F0722534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3163895683900659"/>
          <c:w val="1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5.0199999999999996</c:v>
                </c:pt>
                <c:pt idx="1">
                  <c:v>-2.52</c:v>
                </c:pt>
                <c:pt idx="2">
                  <c:v>3.74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624-B8E6-040511A1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FA-4CC3-A215-7F95E4DE355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FA-4CC3-A215-7F95E4DE355B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AFA-4CC3-A215-7F95E4DE355B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DIY</c:v>
                </c:pt>
                <c:pt idx="1">
                  <c:v>Banten</c:v>
                </c:pt>
                <c:pt idx="2">
                  <c:v>Jabar</c:v>
                </c:pt>
                <c:pt idx="3">
                  <c:v>Jatim</c:v>
                </c:pt>
                <c:pt idx="4">
                  <c:v>DKI</c:v>
                </c:pt>
                <c:pt idx="5">
                  <c:v>Jateng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5.53</c:v>
                </c:pt>
                <c:pt idx="1">
                  <c:v>4.4400000000000004</c:v>
                </c:pt>
                <c:pt idx="2">
                  <c:v>3.74</c:v>
                </c:pt>
                <c:pt idx="3">
                  <c:v>3.57</c:v>
                </c:pt>
                <c:pt idx="4">
                  <c:v>3.56</c:v>
                </c:pt>
                <c:pt idx="5">
                  <c:v>3.32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AFA-4CC3-A215-7F95E4DE35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52.01399</c:v>
                </c:pt>
                <c:pt idx="1">
                  <c:v>52.736470000000004</c:v>
                </c:pt>
                <c:pt idx="2">
                  <c:v>55.210650000000001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B-4B8F-B4CA-4F41D329A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3163895683900659"/>
          <c:w val="0.9708510180456706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268.05225000000002</c:v>
                </c:pt>
                <c:pt idx="1">
                  <c:v>262.70211999999998</c:v>
                </c:pt>
                <c:pt idx="2">
                  <c:v>274.70959000000005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5-48F9-8E56-F0722534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893699493097383E-3"/>
          <c:y val="0.13163895683900659"/>
          <c:w val="0.9798413399926704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39.388150000000003</c:v>
                </c:pt>
                <c:pt idx="1">
                  <c:v>36.983989999999999</c:v>
                </c:pt>
                <c:pt idx="2">
                  <c:v>38.669110000000003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D-41F6-BFEB-1DD60C6F3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63013167116716E-2"/>
          <c:y val="0.13163895683900659"/>
          <c:w val="0.9768483397937122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999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59.015169999999998</c:v>
                </c:pt>
                <c:pt idx="1">
                  <c:v>56.640410000000003</c:v>
                </c:pt>
                <c:pt idx="2">
                  <c:v>60.043330000000005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F-4C44-9430-C3582F2F2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36.45973</c:v>
                </c:pt>
                <c:pt idx="1">
                  <c:v>37.745220000000003</c:v>
                </c:pt>
                <c:pt idx="2">
                  <c:v>40.22983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6-4002-9759-04034F71F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3163895683900659"/>
          <c:w val="1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43.309190000000001</c:v>
                </c:pt>
                <c:pt idx="1">
                  <c:v>43.288699999999999</c:v>
                </c:pt>
                <c:pt idx="2">
                  <c:v>45.299579999999999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624-B8E6-040511A1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62-456B-B160-7ABB7FDEDAEE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62-456B-B160-7ABB7FDEDAEE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DKI</c:v>
                </c:pt>
                <c:pt idx="1">
                  <c:v>Jatim</c:v>
                </c:pt>
                <c:pt idx="2">
                  <c:v>Jabar</c:v>
                </c:pt>
                <c:pt idx="3">
                  <c:v>Jateng</c:v>
                </c:pt>
                <c:pt idx="4">
                  <c:v>Banten</c:v>
                </c:pt>
                <c:pt idx="5">
                  <c:v>DIY</c:v>
                </c:pt>
              </c:strCache>
            </c:strRef>
          </c:cat>
          <c:val>
            <c:numRef>
              <c:f>Sheet1!$B$2:$B$7</c:f>
              <c:numCache>
                <c:formatCode>0.00</c:formatCode>
                <c:ptCount val="6"/>
                <c:pt idx="0">
                  <c:v>2914.5810828099998</c:v>
                </c:pt>
                <c:pt idx="1">
                  <c:v>2454.4987962700002</c:v>
                </c:pt>
                <c:pt idx="2">
                  <c:v>2209.82238353</c:v>
                </c:pt>
                <c:pt idx="3">
                  <c:v>1420.79990838</c:v>
                </c:pt>
                <c:pt idx="4">
                  <c:v>665.92191545000003</c:v>
                </c:pt>
                <c:pt idx="5">
                  <c:v>149.36916914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62-456B-B160-7ABB7FDED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41A-4CA3-9B2A-68FC820312C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Jabar</c:v>
                </c:pt>
                <c:pt idx="1">
                  <c:v>Jatim</c:v>
                </c:pt>
                <c:pt idx="2">
                  <c:v>Jateng</c:v>
                </c:pt>
                <c:pt idx="3">
                  <c:v>Banten</c:v>
                </c:pt>
                <c:pt idx="4">
                  <c:v>DKI</c:v>
                </c:pt>
                <c:pt idx="5">
                  <c:v>DIY</c:v>
                </c:pt>
              </c:strCache>
            </c:strRef>
          </c:cat>
          <c:val>
            <c:numRef>
              <c:f>Sheet1!$B$2:$B$7</c:f>
              <c:numCache>
                <c:formatCode>0.00</c:formatCode>
                <c:ptCount val="6"/>
                <c:pt idx="0">
                  <c:v>48.782401999999998</c:v>
                </c:pt>
                <c:pt idx="1">
                  <c:v>40.878788999999998</c:v>
                </c:pt>
                <c:pt idx="2">
                  <c:v>36.742500999999997</c:v>
                </c:pt>
                <c:pt idx="3">
                  <c:v>12.061475</c:v>
                </c:pt>
                <c:pt idx="4">
                  <c:v>10.609681</c:v>
                </c:pt>
                <c:pt idx="5">
                  <c:v>3.7128960000000002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1A-4CA3-9B2A-68FC820312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34.552531000000002</c:v>
                </c:pt>
                <c:pt idx="1">
                  <c:v>36.446114999999999</c:v>
                </c:pt>
                <c:pt idx="2">
                  <c:v>36.742500999999997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D-41F6-BFEB-1DD60C6F3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4.9400000000000004</c:v>
                </c:pt>
                <c:pt idx="1">
                  <c:v>6.63</c:v>
                </c:pt>
                <c:pt idx="2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B-4B8F-B4CA-4F41D329A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3163895683900659"/>
          <c:w val="0.9708510180456706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3.42</c:v>
                </c:pt>
                <c:pt idx="1">
                  <c:v>4.6900000000000004</c:v>
                </c:pt>
                <c:pt idx="2">
                  <c:v>4.67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5-48F9-8E56-F0722534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893699493097383E-3"/>
          <c:y val="0.13163895683900659"/>
          <c:w val="0.9798413399926704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66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10.58</c:v>
                </c:pt>
                <c:pt idx="1">
                  <c:v>11.84</c:v>
                </c:pt>
                <c:pt idx="2">
                  <c:v>11.25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D-41F6-BFEB-1DD60C6F3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63013167116716E-2"/>
          <c:y val="0.13163895683900659"/>
          <c:w val="0.9768483397937122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10.199999999999999</c:v>
                </c:pt>
                <c:pt idx="1">
                  <c:v>11.46</c:v>
                </c:pt>
                <c:pt idx="2">
                  <c:v>10.59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F-4C44-9430-C3582F2F2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11.44</c:v>
                </c:pt>
                <c:pt idx="1">
                  <c:v>12.8</c:v>
                </c:pt>
                <c:pt idx="2">
                  <c:v>11.91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6-4002-9759-04034F71F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3163895683900659"/>
          <c:w val="1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2FF8F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6.82</c:v>
                </c:pt>
                <c:pt idx="1">
                  <c:v>8.43</c:v>
                </c:pt>
                <c:pt idx="2">
                  <c:v>7.97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624-B8E6-040511A1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66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57C-4561-BE9C-5F846D9AF0A9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6-49D4-9D9B-14916E8E0460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6-49D4-9D9B-14916E8E046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DIY</c:v>
                </c:pt>
                <c:pt idx="1">
                  <c:v>Jateng</c:v>
                </c:pt>
                <c:pt idx="2">
                  <c:v>Jatim</c:v>
                </c:pt>
                <c:pt idx="3">
                  <c:v>Jabar</c:v>
                </c:pt>
                <c:pt idx="4">
                  <c:v>Banten</c:v>
                </c:pt>
                <c:pt idx="5">
                  <c:v>DKI</c:v>
                </c:pt>
              </c:strCache>
            </c:strRef>
          </c:cat>
          <c:val>
            <c:numRef>
              <c:f>Sheet1!$B$2:$B$7</c:f>
              <c:numCache>
                <c:formatCode>0.00</c:formatCode>
                <c:ptCount val="6"/>
                <c:pt idx="0">
                  <c:v>11.91</c:v>
                </c:pt>
                <c:pt idx="1">
                  <c:v>11.25</c:v>
                </c:pt>
                <c:pt idx="2">
                  <c:v>10.59</c:v>
                </c:pt>
                <c:pt idx="3">
                  <c:v>7.97</c:v>
                </c:pt>
                <c:pt idx="4">
                  <c:v>6.5</c:v>
                </c:pt>
                <c:pt idx="5">
                  <c:v>4.67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76-49D4-9D9B-14916E8E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B05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641.41999999999996</c:v>
                </c:pt>
                <c:pt idx="1">
                  <c:v>857.64</c:v>
                </c:pt>
                <c:pt idx="2">
                  <c:v>852.28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B-4B8F-B4CA-4F41D329A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2685051203246392"/>
          <c:w val="0.97085101804567064"/>
          <c:h val="0.533117279152366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362.3</c:v>
                </c:pt>
                <c:pt idx="1">
                  <c:v>496.84</c:v>
                </c:pt>
                <c:pt idx="2">
                  <c:v>498.29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5-48F9-8E56-F0722534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893699493097383E-3"/>
          <c:y val="0.13163895683900659"/>
          <c:w val="0.9798413399926704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9999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3679.4</c:v>
                </c:pt>
                <c:pt idx="1">
                  <c:v>4119.93</c:v>
                </c:pt>
                <c:pt idx="2">
                  <c:v>3934.01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D-41F6-BFEB-1DD60C6F3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1581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39.744840000000003</c:v>
                </c:pt>
                <c:pt idx="1">
                  <c:v>40.603361</c:v>
                </c:pt>
                <c:pt idx="2">
                  <c:v>40.878788999999998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F-4C44-9430-C3582F2F2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63013167116716E-2"/>
          <c:y val="0.13163895683900659"/>
          <c:w val="0.9768483397937122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33C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4056</c:v>
                </c:pt>
                <c:pt idx="1">
                  <c:v>4585.97</c:v>
                </c:pt>
                <c:pt idx="2">
                  <c:v>4259.6000000000004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F-4C44-9430-C3582F2F2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94737553526745266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440.89</c:v>
                </c:pt>
                <c:pt idx="1">
                  <c:v>503.14</c:v>
                </c:pt>
                <c:pt idx="2">
                  <c:v>474.49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6-4002-9759-04034F71F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0221903849713868E-2"/>
          <c:y val="0.11138908487899772"/>
          <c:w val="0.98466714422542923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79255275781709"/>
                      <c:h val="0.252822456878854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1952-9749-8526-F06FD43894A8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04857265950881"/>
                      <c:h val="0.252822456878854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952-9749-8526-F06FD43894A8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504857265950881"/>
                      <c:h val="0.252822456878854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1952-9749-8526-F06FD43894A8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3375.89</c:v>
                </c:pt>
                <c:pt idx="1">
                  <c:v>4188.5200000000004</c:v>
                </c:pt>
                <c:pt idx="2">
                  <c:v>4004.86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624-B8E6-040511A1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57C-4561-BE9C-5F846D9AF0A9}"/>
              </c:ext>
            </c:extLst>
          </c:dPt>
          <c:dPt>
            <c:idx val="2"/>
            <c:invertIfNegative val="0"/>
            <c:bubble3D val="0"/>
            <c:spPr>
              <a:solidFill>
                <a:srgbClr val="0099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6-49D4-9D9B-14916E8E046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6-49D4-9D9B-14916E8E046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Jatim</c:v>
                </c:pt>
                <c:pt idx="1">
                  <c:v>Jabar</c:v>
                </c:pt>
                <c:pt idx="2">
                  <c:v>Jateng</c:v>
                </c:pt>
                <c:pt idx="3">
                  <c:v>Banten</c:v>
                </c:pt>
                <c:pt idx="4">
                  <c:v>DKI</c:v>
                </c:pt>
                <c:pt idx="5">
                  <c:v>DIY</c:v>
                </c:pt>
              </c:strCache>
            </c:strRef>
          </c:cat>
          <c:val>
            <c:numRef>
              <c:f>Sheet1!$B$2:$B$7</c:f>
              <c:numCache>
                <c:formatCode>#,##0.00</c:formatCode>
                <c:ptCount val="6"/>
                <c:pt idx="0">
                  <c:v>4259.6000000000004</c:v>
                </c:pt>
                <c:pt idx="1">
                  <c:v>4004.86</c:v>
                </c:pt>
                <c:pt idx="2">
                  <c:v>3934.01</c:v>
                </c:pt>
                <c:pt idx="3" formatCode="General">
                  <c:v>852.28</c:v>
                </c:pt>
                <c:pt idx="4" formatCode="General">
                  <c:v>498.29</c:v>
                </c:pt>
                <c:pt idx="5" formatCode="General">
                  <c:v>474.49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76-49D4-9D9B-14916E8E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3665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76-C445-B68D-0675F873054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76-C445-B68D-0675F8730549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A76-C445-B68D-0675F8730549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0-5</c:v>
                </c:pt>
                <c:pt idx="1">
                  <c:v>6-14</c:v>
                </c:pt>
                <c:pt idx="2">
                  <c:v>15-19</c:v>
                </c:pt>
                <c:pt idx="3">
                  <c:v>20-24</c:v>
                </c:pt>
                <c:pt idx="4">
                  <c:v>25-29</c:v>
                </c:pt>
                <c:pt idx="5">
                  <c:v>30-34</c:v>
                </c:pt>
                <c:pt idx="6">
                  <c:v>35-39</c:v>
                </c:pt>
                <c:pt idx="7">
                  <c:v>40-44</c:v>
                </c:pt>
                <c:pt idx="8">
                  <c:v>45-49</c:v>
                </c:pt>
                <c:pt idx="9">
                  <c:v>50-54</c:v>
                </c:pt>
                <c:pt idx="10">
                  <c:v>55-59</c:v>
                </c:pt>
                <c:pt idx="11">
                  <c:v>60-64</c:v>
                </c:pt>
                <c:pt idx="12">
                  <c:v>65+</c:v>
                </c:pt>
              </c:strCache>
            </c:strRef>
          </c:cat>
          <c:val>
            <c:numRef>
              <c:f>Sheet1!$B$2:$B$14</c:f>
              <c:numCache>
                <c:formatCode>#,###,##0.00</c:formatCode>
                <c:ptCount val="13"/>
                <c:pt idx="0">
                  <c:v>10.856958165035222</c:v>
                </c:pt>
                <c:pt idx="1">
                  <c:v>15.313531891755522</c:v>
                </c:pt>
                <c:pt idx="2">
                  <c:v>6.6039523742712198</c:v>
                </c:pt>
                <c:pt idx="3">
                  <c:v>5.6754548176543613</c:v>
                </c:pt>
                <c:pt idx="4">
                  <c:v>6.5891384009974656</c:v>
                </c:pt>
                <c:pt idx="5">
                  <c:v>6.6407599371516479</c:v>
                </c:pt>
                <c:pt idx="6">
                  <c:v>7.1252877014415947</c:v>
                </c:pt>
                <c:pt idx="7">
                  <c:v>6.4227166561402971</c:v>
                </c:pt>
                <c:pt idx="8">
                  <c:v>5.704068135721152</c:v>
                </c:pt>
                <c:pt idx="9">
                  <c:v>4.7528506035460945</c:v>
                </c:pt>
                <c:pt idx="10">
                  <c:v>5.1740913787340777</c:v>
                </c:pt>
                <c:pt idx="11">
                  <c:v>5.2782300243278417</c:v>
                </c:pt>
                <c:pt idx="12">
                  <c:v>13.862959913223502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A76-C445-B68D-0675F87305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9"/>
        <c:overlap val="-27"/>
        <c:axId val="1732895968"/>
        <c:axId val="1732907936"/>
      </c:barChart>
      <c:catAx>
        <c:axId val="173289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2907936"/>
        <c:crosses val="autoZero"/>
        <c:auto val="1"/>
        <c:lblAlgn val="ctr"/>
        <c:lblOffset val="100"/>
        <c:noMultiLvlLbl val="0"/>
      </c:catAx>
      <c:valAx>
        <c:axId val="1732907936"/>
        <c:scaling>
          <c:orientation val="minMax"/>
        </c:scaling>
        <c:delete val="1"/>
        <c:axPos val="l"/>
        <c:numFmt formatCode="#,###,##0.00" sourceLinked="1"/>
        <c:majorTickMark val="none"/>
        <c:minorTickMark val="none"/>
        <c:tickLblPos val="nextTo"/>
        <c:crossAx val="1732895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Maret 2021</c:v>
                </c:pt>
              </c:strCache>
            </c:strRef>
          </c:tx>
          <c:spPr>
            <a:solidFill>
              <a:srgbClr val="93C13D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9BC-8A4D-A5DD-2C56E3041B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Tidak Bekerja</c:v>
                </c:pt>
                <c:pt idx="1">
                  <c:v>Bekerja di Kegiatan Informal</c:v>
                </c:pt>
                <c:pt idx="2">
                  <c:v>Bekerja di Kegiatan Formal</c:v>
                </c:pt>
              </c:strCache>
            </c:strRef>
          </c:cat>
          <c:val>
            <c:numRef>
              <c:f>Sheet1!$B$2:$B$4</c:f>
              <c:numCache>
                <c:formatCode>_(* #,##0.00_);_(* \(#,##0.00\);_(* "-"_);_(@_)</c:formatCode>
                <c:ptCount val="3"/>
                <c:pt idx="0">
                  <c:v>40.880000000000003</c:v>
                </c:pt>
                <c:pt idx="1">
                  <c:v>41.19</c:v>
                </c:pt>
                <c:pt idx="2">
                  <c:v>17.920000000000002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F7-184E-924F-40019FCBCC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1"/>
        <c:overlap val="-27"/>
        <c:axId val="1945754368"/>
        <c:axId val="1945755456"/>
      </c:barChart>
      <c:catAx>
        <c:axId val="194575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755456"/>
        <c:crosses val="autoZero"/>
        <c:auto val="1"/>
        <c:lblAlgn val="ctr"/>
        <c:lblOffset val="100"/>
        <c:noMultiLvlLbl val="0"/>
      </c:catAx>
      <c:valAx>
        <c:axId val="1945755456"/>
        <c:scaling>
          <c:orientation val="minMax"/>
        </c:scaling>
        <c:delete val="1"/>
        <c:axPos val="l"/>
        <c:numFmt formatCode="_(* #,##0.00_);_(* \(#,##0.00\);_(* &quot;-&quot;_);_(@_)" sourceLinked="1"/>
        <c:majorTickMark val="none"/>
        <c:minorTickMark val="none"/>
        <c:tickLblPos val="nextTo"/>
        <c:crossAx val="1945754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09522770692908E-2"/>
          <c:y val="3.7719669146930666E-2"/>
          <c:w val="0.92380954458614184"/>
          <c:h val="0.734327976978311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Maret 2021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FF3C-A546-96CA-7C925C7F93D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&lt;SD</c:v>
                </c:pt>
                <c:pt idx="1">
                  <c:v>Tamat SD/SLTP</c:v>
                </c:pt>
                <c:pt idx="2">
                  <c:v>SLTA+</c:v>
                </c:pt>
              </c:strCache>
            </c:strRef>
          </c:cat>
          <c:val>
            <c:numRef>
              <c:f>Sheet1!$B$2:$B$4</c:f>
              <c:numCache>
                <c:formatCode>0.00</c:formatCode>
                <c:ptCount val="3"/>
                <c:pt idx="0" formatCode="General">
                  <c:v>28.05</c:v>
                </c:pt>
                <c:pt idx="1">
                  <c:v>54.6</c:v>
                </c:pt>
                <c:pt idx="2" formatCode="General">
                  <c:v>17.350000000000001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6-664E-8F60-98BF422633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1"/>
        <c:overlap val="-27"/>
        <c:axId val="1945761984"/>
        <c:axId val="1945765248"/>
      </c:barChart>
      <c:catAx>
        <c:axId val="1945761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765248"/>
        <c:crosses val="autoZero"/>
        <c:auto val="1"/>
        <c:lblAlgn val="ctr"/>
        <c:lblOffset val="100"/>
        <c:noMultiLvlLbl val="0"/>
      </c:catAx>
      <c:valAx>
        <c:axId val="1945765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45761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Maret 2021</c:v>
                </c:pt>
              </c:strCache>
            </c:strRef>
          </c:tx>
          <c:spPr>
            <a:solidFill>
              <a:srgbClr val="006633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7FC-F646-8FD7-FE651B8729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Tidak Bekerja</c:v>
                </c:pt>
                <c:pt idx="1">
                  <c:v>Bekerja di Sektor Pertanian</c:v>
                </c:pt>
                <c:pt idx="2">
                  <c:v>Bekerja Bukan di Sektor Pertanian</c:v>
                </c:pt>
              </c:strCache>
            </c:strRef>
          </c:cat>
          <c:val>
            <c:numRef>
              <c:f>Sheet1!$B$2:$B$4</c:f>
              <c:numCache>
                <c:formatCode>_(* #,##0.00_);_(* \(#,##0.00\);_(* "-"_);_(@_)</c:formatCode>
                <c:ptCount val="3"/>
                <c:pt idx="0">
                  <c:v>40.880000000000003</c:v>
                </c:pt>
                <c:pt idx="1">
                  <c:v>29.14</c:v>
                </c:pt>
                <c:pt idx="2">
                  <c:v>29.98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B-4CC2-8D37-6ED5CA4483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1"/>
        <c:overlap val="-27"/>
        <c:axId val="1945762528"/>
        <c:axId val="1945763072"/>
      </c:barChart>
      <c:catAx>
        <c:axId val="194576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5763072"/>
        <c:crosses val="autoZero"/>
        <c:auto val="1"/>
        <c:lblAlgn val="ctr"/>
        <c:lblOffset val="100"/>
        <c:noMultiLvlLbl val="0"/>
      </c:catAx>
      <c:valAx>
        <c:axId val="1945763072"/>
        <c:scaling>
          <c:orientation val="minMax"/>
        </c:scaling>
        <c:delete val="1"/>
        <c:axPos val="l"/>
        <c:numFmt formatCode="_(* #,##0.00_);_(* \(#,##0.00\);_(* &quot;-&quot;_);_(@_)" sourceLinked="1"/>
        <c:majorTickMark val="none"/>
        <c:minorTickMark val="none"/>
        <c:tickLblPos val="nextTo"/>
        <c:crossAx val="1945762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369755603656179"/>
          <c:w val="0.97085101804567064"/>
          <c:h val="0.5229922308192120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40%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17.52</c:v>
                </c:pt>
                <c:pt idx="1">
                  <c:v>17.53</c:v>
                </c:pt>
                <c:pt idx="2">
                  <c:v>17.02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2F-43B2-B38C-6582532AAB9F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47.01</c:v>
                </c:pt>
                <c:pt idx="1">
                  <c:v>48.05</c:v>
                </c:pt>
                <c:pt idx="2">
                  <c:v>47.78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2F-43B2-B38C-6582532AA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245-48F9-8E56-F07225347CC0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8530141664984183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21713650975310095"/>
          <c:w val="0.89597849279016284"/>
          <c:h val="0.558994900449366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C11-413E-A9AA-62B79626225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6-49D4-9D9B-14916E8E046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6-49D4-9D9B-14916E8E046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Jatim</c:v>
                </c:pt>
                <c:pt idx="1">
                  <c:v>Banten</c:v>
                </c:pt>
                <c:pt idx="2">
                  <c:v>Jateng</c:v>
                </c:pt>
                <c:pt idx="3">
                  <c:v>DKI</c:v>
                </c:pt>
                <c:pt idx="4">
                  <c:v>Jabar</c:v>
                </c:pt>
                <c:pt idx="5">
                  <c:v>DIY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18.95</c:v>
                </c:pt>
                <c:pt idx="1">
                  <c:v>18.89</c:v>
                </c:pt>
                <c:pt idx="2">
                  <c:v>18.54</c:v>
                </c:pt>
                <c:pt idx="3">
                  <c:v>17.02</c:v>
                </c:pt>
                <c:pt idx="4">
                  <c:v>16.53</c:v>
                </c:pt>
                <c:pt idx="5">
                  <c:v>15.98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76-49D4-9D9B-14916E8E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3.8685879999999999</c:v>
                </c:pt>
                <c:pt idx="1">
                  <c:v>3.664221</c:v>
                </c:pt>
                <c:pt idx="2">
                  <c:v>3.7128960000000002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6-4002-9759-04034F71F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38454183016408638"/>
          <c:w val="0.97085101804567064"/>
          <c:h val="0.3754260729657002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40%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18.55</c:v>
                </c:pt>
                <c:pt idx="1">
                  <c:v>18.71</c:v>
                </c:pt>
                <c:pt idx="2">
                  <c:v>18.89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B0-4EBA-99A5-31FF372D1A87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rgbClr val="00CC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43.82</c:v>
                </c:pt>
                <c:pt idx="1">
                  <c:v>44.31</c:v>
                </c:pt>
                <c:pt idx="2">
                  <c:v>44.42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B0-4EBA-99A5-31FF372D1A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AB0-4EBA-99A5-31FF372D1A87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369755603656179"/>
          <c:w val="0.97085101804567064"/>
          <c:h val="0.5229922308192120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40%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16.809999999999999</c:v>
                </c:pt>
                <c:pt idx="1">
                  <c:v>17.43</c:v>
                </c:pt>
                <c:pt idx="2">
                  <c:v>16.53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D1-49AA-A279-9246EC458AD9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46.71</c:v>
                </c:pt>
                <c:pt idx="1">
                  <c:v>47.5</c:v>
                </c:pt>
                <c:pt idx="2">
                  <c:v>47.68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D1-49AA-A279-9246EC458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9D1-49AA-A279-9246EC458AD9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39897633369608115"/>
          <c:w val="0.97085101804567064"/>
          <c:h val="0.36099145748874878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40%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18.61</c:v>
                </c:pt>
                <c:pt idx="1">
                  <c:v>19.45</c:v>
                </c:pt>
                <c:pt idx="2">
                  <c:v>18.54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28-49EB-91EC-041BB7C549FF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rgbClr val="00FFC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43.11</c:v>
                </c:pt>
                <c:pt idx="1">
                  <c:v>44.45</c:v>
                </c:pt>
                <c:pt idx="2">
                  <c:v>44.8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28-49EB-91EC-041BB7C54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028-49EB-91EC-041BB7C549FF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38359918548653615"/>
          <c:w val="0.97085101804567064"/>
          <c:h val="0.37636828592828414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40%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18.43</c:v>
                </c:pt>
                <c:pt idx="1">
                  <c:v>19.059999999999999</c:v>
                </c:pt>
                <c:pt idx="2">
                  <c:v>18.95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4F-4843-B782-3140A8B19818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43.93</c:v>
                </c:pt>
                <c:pt idx="1">
                  <c:v>44.51</c:v>
                </c:pt>
                <c:pt idx="2">
                  <c:v>44.77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4F-4843-B782-3140A8B19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74F-4843-B782-3140A8B19818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369755603656179"/>
          <c:w val="0.97085101804567064"/>
          <c:h val="0.5229922308192120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40%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15.22</c:v>
                </c:pt>
                <c:pt idx="1">
                  <c:v>15.66</c:v>
                </c:pt>
                <c:pt idx="2">
                  <c:v>15.98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8-491B-A8EF-46521C25C97B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20%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49.6</c:v>
                </c:pt>
                <c:pt idx="1">
                  <c:v>50.94</c:v>
                </c:pt>
                <c:pt idx="2">
                  <c:v>51.49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18-491B-A8EF-46521C25C9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918-491B-A8EF-46521C25C97B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589185155272617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60-49D5-B894-339EC74F985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60-49D5-B894-339EC74F985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60-49D5-B894-339EC74F9851}"/>
              </c:ext>
            </c:extLst>
          </c:dPt>
          <c:cat>
            <c:strRef>
              <c:f>Sheet1!$A$2:$A$7</c:f>
              <c:strCache>
                <c:ptCount val="6"/>
                <c:pt idx="0">
                  <c:v>DIY</c:v>
                </c:pt>
                <c:pt idx="1">
                  <c:v>DKI</c:v>
                </c:pt>
                <c:pt idx="2">
                  <c:v>Jabar</c:v>
                </c:pt>
                <c:pt idx="3">
                  <c:v>Jateng</c:v>
                </c:pt>
                <c:pt idx="4">
                  <c:v>Jatim</c:v>
                </c:pt>
                <c:pt idx="5">
                  <c:v>Banten</c:v>
                </c:pt>
              </c:strCache>
            </c:strRef>
          </c:cat>
          <c:val>
            <c:numRef>
              <c:f>Sheet1!$B$2:$B$7</c:f>
              <c:numCache>
                <c:formatCode>0.000</c:formatCode>
                <c:ptCount val="6"/>
                <c:pt idx="0">
                  <c:v>0.42799999999999999</c:v>
                </c:pt>
                <c:pt idx="1">
                  <c:v>0.39100000000000001</c:v>
                </c:pt>
                <c:pt idx="2">
                  <c:v>0.39800000000000002</c:v>
                </c:pt>
                <c:pt idx="3">
                  <c:v>0.35799999999999998</c:v>
                </c:pt>
                <c:pt idx="4">
                  <c:v>0.36399999999999999</c:v>
                </c:pt>
                <c:pt idx="5">
                  <c:v>0.36099999999999999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660-49D5-B894-339EC74F985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DIY</c:v>
                </c:pt>
                <c:pt idx="1">
                  <c:v>DKI</c:v>
                </c:pt>
                <c:pt idx="2">
                  <c:v>Jabar</c:v>
                </c:pt>
                <c:pt idx="3">
                  <c:v>Jateng</c:v>
                </c:pt>
                <c:pt idx="4">
                  <c:v>Jatim</c:v>
                </c:pt>
                <c:pt idx="5">
                  <c:v>Banten</c:v>
                </c:pt>
              </c:strCache>
            </c:strRef>
          </c:cat>
          <c:val>
            <c:numRef>
              <c:f>Sheet1!$C$2:$C$7</c:f>
              <c:numCache>
                <c:formatCode>0.000</c:formatCode>
                <c:ptCount val="6"/>
                <c:pt idx="0">
                  <c:v>0.437</c:v>
                </c:pt>
                <c:pt idx="1">
                  <c:v>0.4</c:v>
                </c:pt>
                <c:pt idx="2">
                  <c:v>0.39800000000000002</c:v>
                </c:pt>
                <c:pt idx="3">
                  <c:v>0.35899999999999999</c:v>
                </c:pt>
                <c:pt idx="4">
                  <c:v>0.36399999999999999</c:v>
                </c:pt>
                <c:pt idx="5">
                  <c:v>0.36299999999999999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0660-49D5-B894-339EC74F985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DIY</c:v>
                </c:pt>
                <c:pt idx="1">
                  <c:v>DKI</c:v>
                </c:pt>
                <c:pt idx="2">
                  <c:v>Jabar</c:v>
                </c:pt>
                <c:pt idx="3">
                  <c:v>Jateng</c:v>
                </c:pt>
                <c:pt idx="4">
                  <c:v>Jatim</c:v>
                </c:pt>
                <c:pt idx="5">
                  <c:v>Banten</c:v>
                </c:pt>
              </c:strCache>
            </c:strRef>
          </c:cat>
          <c:val>
            <c:numRef>
              <c:f>Sheet1!$D$2:$D$7</c:f>
              <c:numCache>
                <c:formatCode>0.000</c:formatCode>
                <c:ptCount val="6"/>
                <c:pt idx="0">
                  <c:v>0.436</c:v>
                </c:pt>
                <c:pt idx="1">
                  <c:v>0.41099999999999998</c:v>
                </c:pt>
                <c:pt idx="2">
                  <c:v>0.40600000000000003</c:v>
                </c:pt>
                <c:pt idx="3">
                  <c:v>0.36799999999999999</c:v>
                </c:pt>
                <c:pt idx="4">
                  <c:v>0.36399999999999999</c:v>
                </c:pt>
                <c:pt idx="5">
                  <c:v>0.36299999999999999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60-49D5-B894-339EC74F98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0" sourceLinked="1"/>
        <c:majorTickMark val="none"/>
        <c:minorTickMark val="none"/>
        <c:tickLblPos val="nextTo"/>
        <c:crossAx val="5332672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accent1">
                <a:lumMod val="20000"/>
                <a:lumOff val="80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rgbClr val="0070C0"/>
          </a:solidFill>
        </a:defRPr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8.11</c:v>
                </c:pt>
                <c:pt idx="1">
                  <c:v>10.64</c:v>
                </c:pt>
                <c:pt idx="2">
                  <c:v>8.98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B-4B8F-B4CA-4F41D329A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3163895683900659"/>
          <c:w val="0.9708510180456706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6.54</c:v>
                </c:pt>
                <c:pt idx="1">
                  <c:v>10.95</c:v>
                </c:pt>
                <c:pt idx="2">
                  <c:v>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5-48F9-8E56-F0722534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893699493097383E-3"/>
          <c:y val="0.13163895683900659"/>
          <c:w val="0.9798413399926704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2C4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4.4400000000000004</c:v>
                </c:pt>
                <c:pt idx="1">
                  <c:v>6.48</c:v>
                </c:pt>
                <c:pt idx="2">
                  <c:v>5.95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D-41F6-BFEB-1DD60C6F3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63013167116716E-2"/>
          <c:y val="0.13163895683900659"/>
          <c:w val="0.9768483397937122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3.82</c:v>
                </c:pt>
                <c:pt idx="1">
                  <c:v>5.84</c:v>
                </c:pt>
                <c:pt idx="2">
                  <c:v>5.74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F-4C44-9430-C3582F2F2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A470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49.023162999999997</c:v>
                </c:pt>
                <c:pt idx="1">
                  <c:v>48.156227000000001</c:v>
                </c:pt>
                <c:pt idx="2">
                  <c:v>48.782401999999998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624-B8E6-040511A1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accent4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3.18</c:v>
                </c:pt>
                <c:pt idx="1">
                  <c:v>4.57</c:v>
                </c:pt>
                <c:pt idx="2">
                  <c:v>4.5599999999999996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6-4002-9759-04034F71F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3163895683900659"/>
          <c:w val="1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8.0399999999999991</c:v>
                </c:pt>
                <c:pt idx="1">
                  <c:v>10.46</c:v>
                </c:pt>
                <c:pt idx="2">
                  <c:v>9.82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624-B8E6-040511A1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6-49D4-9D9B-14916E8E0460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6-49D4-9D9B-14916E8E046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Jabar</c:v>
                </c:pt>
                <c:pt idx="1">
                  <c:v>Banten</c:v>
                </c:pt>
                <c:pt idx="2">
                  <c:v>DKI</c:v>
                </c:pt>
                <c:pt idx="3">
                  <c:v>Jateng</c:v>
                </c:pt>
                <c:pt idx="4">
                  <c:v>Jatim</c:v>
                </c:pt>
                <c:pt idx="5">
                  <c:v>DIY</c:v>
                </c:pt>
              </c:strCache>
            </c:strRef>
          </c:cat>
          <c:val>
            <c:numRef>
              <c:f>Sheet1!$B$2:$B$7</c:f>
              <c:numCache>
                <c:formatCode>0.00</c:formatCode>
                <c:ptCount val="6"/>
                <c:pt idx="0">
                  <c:v>9.82</c:v>
                </c:pt>
                <c:pt idx="1">
                  <c:v>8.98</c:v>
                </c:pt>
                <c:pt idx="2">
                  <c:v>8.5</c:v>
                </c:pt>
                <c:pt idx="3">
                  <c:v>5.95</c:v>
                </c:pt>
                <c:pt idx="4">
                  <c:v>5.74</c:v>
                </c:pt>
                <c:pt idx="5">
                  <c:v>4.5599999999999996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76-49D4-9D9B-14916E8E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489.82499999999999</c:v>
                </c:pt>
                <c:pt idx="1">
                  <c:v>661.06100000000004</c:v>
                </c:pt>
                <c:pt idx="2">
                  <c:v>562.30999999999995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B-4B8F-B4CA-4F41D329A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3163895683900659"/>
          <c:w val="0.9708510180456706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339.40199999999999</c:v>
                </c:pt>
                <c:pt idx="1">
                  <c:v>572.78</c:v>
                </c:pt>
                <c:pt idx="2">
                  <c:v>439.899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5-48F9-8E56-F0722534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893699493097383E-3"/>
          <c:y val="0.13163895683900659"/>
          <c:w val="0.99591044014075691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FFCC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818.27599999999995</c:v>
                </c:pt>
                <c:pt idx="1">
                  <c:v>1214.3420000000001</c:v>
                </c:pt>
                <c:pt idx="2">
                  <c:v>1128.223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D-41F6-BFEB-1DD60C6F3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63013167116716E-2"/>
          <c:y val="0.13163895683900659"/>
          <c:w val="0.9768483397937122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835.13</c:v>
                </c:pt>
                <c:pt idx="1">
                  <c:v>1301.145</c:v>
                </c:pt>
                <c:pt idx="2">
                  <c:v>1281.395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F-4C44-9430-C3582F2F2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71.481999999999999</c:v>
                </c:pt>
                <c:pt idx="1">
                  <c:v>101.846</c:v>
                </c:pt>
                <c:pt idx="2">
                  <c:v>106.432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6-4002-9759-04034F71F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3163895683900659"/>
          <c:w val="1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1929.5150000000001</c:v>
                </c:pt>
                <c:pt idx="1">
                  <c:v>2533.076</c:v>
                </c:pt>
                <c:pt idx="2">
                  <c:v>2430.1469999999999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624-B8E6-040511A1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2C400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6-49D4-9D9B-14916E8E0460}"/>
              </c:ext>
            </c:extLst>
          </c:dPt>
          <c:dPt>
            <c:idx val="3"/>
            <c:invertIfNegative val="0"/>
            <c:bubble3D val="0"/>
            <c:spPr>
              <a:solidFill>
                <a:srgbClr val="F2C4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6-49D4-9D9B-14916E8E046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Jabar</c:v>
                </c:pt>
                <c:pt idx="1">
                  <c:v>Jatim</c:v>
                </c:pt>
                <c:pt idx="2">
                  <c:v>Jateng</c:v>
                </c:pt>
                <c:pt idx="3">
                  <c:v>Banten</c:v>
                </c:pt>
                <c:pt idx="4">
                  <c:v>DKI</c:v>
                </c:pt>
                <c:pt idx="5">
                  <c:v>DIY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2430.1469999999999</c:v>
                </c:pt>
                <c:pt idx="1">
                  <c:v>1281.395</c:v>
                </c:pt>
                <c:pt idx="2">
                  <c:v>1128.223</c:v>
                </c:pt>
                <c:pt idx="3">
                  <c:v>562.30999999999995</c:v>
                </c:pt>
                <c:pt idx="4">
                  <c:v>439.899</c:v>
                </c:pt>
                <c:pt idx="5">
                  <c:v>106.432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76-49D4-9D9B-14916E8E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93C-493B-B13A-01BB86EECA2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Jabar</c:v>
                </c:pt>
                <c:pt idx="1">
                  <c:v>Jatim</c:v>
                </c:pt>
                <c:pt idx="2">
                  <c:v>Jateng</c:v>
                </c:pt>
                <c:pt idx="3">
                  <c:v>Banten</c:v>
                </c:pt>
                <c:pt idx="4">
                  <c:v>DKI</c:v>
                </c:pt>
                <c:pt idx="5">
                  <c:v>DIY</c:v>
                </c:pt>
              </c:strCache>
            </c:strRef>
          </c:cat>
          <c:val>
            <c:numRef>
              <c:f>Sheet1!$B$2:$B$7</c:f>
              <c:numCache>
                <c:formatCode>0.00</c:formatCode>
                <c:ptCount val="6"/>
                <c:pt idx="0">
                  <c:v>48.782401999999998</c:v>
                </c:pt>
                <c:pt idx="1">
                  <c:v>40.878788999999998</c:v>
                </c:pt>
                <c:pt idx="2">
                  <c:v>36.742500999999997</c:v>
                </c:pt>
                <c:pt idx="3">
                  <c:v>12.061475</c:v>
                </c:pt>
                <c:pt idx="4">
                  <c:v>10.609681</c:v>
                </c:pt>
                <c:pt idx="5">
                  <c:v>3.7128960000000002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3C-493B-B13A-01BB86EECA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369755603656179"/>
          <c:w val="0.97085101804567064"/>
          <c:h val="0.5229922308192120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PMA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4.1229979999999999</c:v>
                </c:pt>
                <c:pt idx="1">
                  <c:v>3.6132629999999999</c:v>
                </c:pt>
                <c:pt idx="2">
                  <c:v>3.330568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2F-43B2-B38C-6582532AAB9F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PMDN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62.094839999999998</c:v>
                </c:pt>
                <c:pt idx="1">
                  <c:v>42.954743999999998</c:v>
                </c:pt>
                <c:pt idx="2">
                  <c:v>54.708229000000003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2F-43B2-B38C-6582532AA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245-48F9-8E56-F07225347CC0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8530141664984183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21713650975310095"/>
          <c:w val="0.89597849279016284"/>
          <c:h val="0.558994900449366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CC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C11-413E-A9AA-62B796262251}"/>
              </c:ext>
            </c:extLst>
          </c:dPt>
          <c:dPt>
            <c:idx val="2"/>
            <c:invertIfNegative val="0"/>
            <c:bubble3D val="0"/>
            <c:spPr>
              <a:solidFill>
                <a:srgbClr val="FF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6-49D4-9D9B-14916E8E0460}"/>
              </c:ext>
            </c:extLst>
          </c:dPt>
          <c:dPt>
            <c:idx val="3"/>
            <c:invertIfNegative val="0"/>
            <c:bubble3D val="0"/>
            <c:spPr>
              <a:solidFill>
                <a:srgbClr val="FF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6-49D4-9D9B-14916E8E046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Jateng</c:v>
                </c:pt>
                <c:pt idx="1">
                  <c:v>Banten</c:v>
                </c:pt>
                <c:pt idx="2">
                  <c:v>Jatim</c:v>
                </c:pt>
                <c:pt idx="3">
                  <c:v>DIY</c:v>
                </c:pt>
                <c:pt idx="4">
                  <c:v>DKI</c:v>
                </c:pt>
                <c:pt idx="5">
                  <c:v>Jabar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3.7408999999999999</c:v>
                </c:pt>
                <c:pt idx="1">
                  <c:v>3.6604999999999999</c:v>
                </c:pt>
                <c:pt idx="2">
                  <c:v>2.9016999999999999</c:v>
                </c:pt>
                <c:pt idx="3">
                  <c:v>2.6873999999999998</c:v>
                </c:pt>
                <c:pt idx="4">
                  <c:v>1.6267</c:v>
                </c:pt>
                <c:pt idx="5">
                  <c:v>1.2163999999999999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76-49D4-9D9B-14916E8E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369755603656179"/>
          <c:w val="0.97085101804567064"/>
          <c:h val="0.5229922308192120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PMA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1.868179</c:v>
                </c:pt>
                <c:pt idx="1">
                  <c:v>2.1435590000000002</c:v>
                </c:pt>
                <c:pt idx="2">
                  <c:v>2.1899670000000002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B0-4EBA-99A5-31FF372D1A87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PMDN</c:v>
                </c:pt>
              </c:strCache>
            </c:strRef>
          </c:tx>
          <c:spPr>
            <a:solidFill>
              <a:srgbClr val="00CC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20.708397000000001</c:v>
                </c:pt>
                <c:pt idx="1">
                  <c:v>31.145662000000002</c:v>
                </c:pt>
                <c:pt idx="2">
                  <c:v>25.98949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B0-4EBA-99A5-31FF372D1A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AB0-4EBA-99A5-31FF372D1A87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369755603656179"/>
          <c:w val="0.97085101804567064"/>
          <c:h val="0.5229922308192120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PMA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5.8810450000000003</c:v>
                </c:pt>
                <c:pt idx="1">
                  <c:v>4.7937070000000004</c:v>
                </c:pt>
                <c:pt idx="2">
                  <c:v>5.2176910000000003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D1-49AA-A279-9246EC458AD9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PMDN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49.284163999999997</c:v>
                </c:pt>
                <c:pt idx="1">
                  <c:v>51.400545000000001</c:v>
                </c:pt>
                <c:pt idx="2">
                  <c:v>59.948529999999998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D1-49AA-A279-9246EC458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9D1-49AA-A279-9246EC458AD9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369755603656179"/>
          <c:w val="0.97085101804567064"/>
          <c:h val="0.5229922308192120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PMA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2.7232400000000001</c:v>
                </c:pt>
                <c:pt idx="1">
                  <c:v>1.3636349999999999</c:v>
                </c:pt>
                <c:pt idx="2">
                  <c:v>1.4659390000000001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28-49EB-91EC-041BB7C549FF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PMDN</c:v>
                </c:pt>
              </c:strCache>
            </c:strRef>
          </c:tx>
          <c:spPr>
            <a:solidFill>
              <a:srgbClr val="00FFC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18.654681</c:v>
                </c:pt>
                <c:pt idx="1">
                  <c:v>30.606131000000001</c:v>
                </c:pt>
                <c:pt idx="2">
                  <c:v>31.311181000000001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28-49EB-91EC-041BB7C54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028-49EB-91EC-041BB7C549FF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369755603656179"/>
          <c:w val="0.97085101804567064"/>
          <c:h val="0.5229922308192120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PMA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0.86628159999999998</c:v>
                </c:pt>
                <c:pt idx="1">
                  <c:v>1.5754600000000001</c:v>
                </c:pt>
                <c:pt idx="2">
                  <c:v>1.849173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4F-4843-B782-3140A8B19818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PMDN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45.452714</c:v>
                </c:pt>
                <c:pt idx="1">
                  <c:v>55.660575000000001</c:v>
                </c:pt>
                <c:pt idx="2">
                  <c:v>52.552239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4F-4843-B782-3140A8B19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74F-4843-B782-3140A8B19818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2369755603656179"/>
          <c:w val="0.97085101804567064"/>
          <c:h val="0.52299223081921209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PMA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1.46298E-2</c:v>
                </c:pt>
                <c:pt idx="1">
                  <c:v>9.7227000000000008E-3</c:v>
                </c:pt>
                <c:pt idx="2">
                  <c:v>2.1813599999999999E-2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18-491B-A8EF-46521C25C97B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PMDN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0.00</c:formatCode>
                <c:ptCount val="3"/>
                <c:pt idx="0">
                  <c:v>6.2988390000000001</c:v>
                </c:pt>
                <c:pt idx="1">
                  <c:v>2.683376</c:v>
                </c:pt>
                <c:pt idx="2">
                  <c:v>2.7612709999999998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918-491B-A8EF-46521C25C9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4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918-491B-A8EF-46521C25C97B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129684256572819E-2"/>
          <c:y val="7.3923217054727028E-2"/>
          <c:w val="0.45859201494044016"/>
          <c:h val="0.189254692800452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1547498036777046"/>
          <c:w val="0.97085101804567064"/>
          <c:h val="0.64449281081705956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UMP</c:v>
                </c:pt>
              </c:strCache>
            </c:strRef>
          </c:tx>
          <c:spPr>
            <a:solidFill>
              <a:srgbClr val="00CC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3.6480359999999998</c:v>
                </c:pt>
                <c:pt idx="1">
                  <c:v>3.9409730000000001</c:v>
                </c:pt>
                <c:pt idx="2">
                  <c:v>4.4161859999999997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2F-43B2-B38C-6582532AAB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245-48F9-8E56-F07225347CC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PMDN</c:v>
                      </c:pt>
                    </c:strCache>
                  </c:strRef>
                </c:tx>
                <c:spPr>
                  <a:solidFill>
                    <a:srgbClr val="002060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0.00</c:formatCode>
                      <c:ptCount val="3"/>
                      <c:pt idx="0">
                        <c:v>62.094839999999998</c:v>
                      </c:pt>
                      <c:pt idx="1">
                        <c:v>42.954743999999998</c:v>
                      </c:pt>
                      <c:pt idx="2">
                        <c:v>54.708229000000003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22F-43B2-B38C-6582532AAB9F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330019041695862"/>
          <c:y val="0.18731925199760352"/>
          <c:w val="0.89597849279016284"/>
          <c:h val="0.605179086552666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CC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C11-413E-A9AA-62B796262251}"/>
              </c:ext>
            </c:extLst>
          </c:dPt>
          <c:dPt>
            <c:idx val="2"/>
            <c:invertIfNegative val="0"/>
            <c:bubble3D val="0"/>
            <c:spPr>
              <a:solidFill>
                <a:srgbClr val="00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6-49D4-9D9B-14916E8E0460}"/>
              </c:ext>
            </c:extLst>
          </c:dPt>
          <c:dPt>
            <c:idx val="3"/>
            <c:invertIfNegative val="0"/>
            <c:bubble3D val="0"/>
            <c:spPr>
              <a:solidFill>
                <a:srgbClr val="00CC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6-49D4-9D9B-14916E8E0460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9F4-45BD-9E92-7C9131C97427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DKI</c:v>
                </c:pt>
                <c:pt idx="1">
                  <c:v>Banten</c:v>
                </c:pt>
                <c:pt idx="2">
                  <c:v>Jatim</c:v>
                </c:pt>
                <c:pt idx="3">
                  <c:v>Jabar</c:v>
                </c:pt>
                <c:pt idx="4">
                  <c:v>Jateng</c:v>
                </c:pt>
                <c:pt idx="5">
                  <c:v>DIY</c:v>
                </c:pt>
              </c:strCache>
            </c:strRef>
          </c:cat>
          <c:val>
            <c:numRef>
              <c:f>Sheet1!$B$2:$B$7</c:f>
              <c:numCache>
                <c:formatCode>0.00</c:formatCode>
                <c:ptCount val="6"/>
                <c:pt idx="0">
                  <c:v>4.4161859999999997</c:v>
                </c:pt>
                <c:pt idx="1">
                  <c:v>2.4609969999999999</c:v>
                </c:pt>
                <c:pt idx="2">
                  <c:v>1.8687769999999999</c:v>
                </c:pt>
                <c:pt idx="3">
                  <c:v>1.810351</c:v>
                </c:pt>
                <c:pt idx="4">
                  <c:v>1.7989790000000001</c:v>
                </c:pt>
                <c:pt idx="5">
                  <c:v>1.7649999999999999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76-49D4-9D9B-14916E8E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6610022203354022"/>
          <c:w val="0.97085101804567064"/>
          <c:h val="0.5938675691512898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UMP</c:v>
                </c:pt>
              </c:strCache>
            </c:strRef>
          </c:tx>
          <c:spPr>
            <a:solidFill>
              <a:srgbClr val="99FF3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2.0993849999999998</c:v>
                </c:pt>
                <c:pt idx="1">
                  <c:v>2.2679900000000002</c:v>
                </c:pt>
                <c:pt idx="2">
                  <c:v>2.4609969999999999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FE-465F-AF5D-83AC95D6E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8FE-465F-AF5D-83AC95D6E7F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PMDN</c:v>
                      </c:pt>
                    </c:strCache>
                  </c:strRef>
                </c:tx>
                <c:spPr>
                  <a:solidFill>
                    <a:srgbClr val="002060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0.00</c:formatCode>
                      <c:ptCount val="3"/>
                      <c:pt idx="0">
                        <c:v>62.094839999999998</c:v>
                      </c:pt>
                      <c:pt idx="1">
                        <c:v>42.954743999999998</c:v>
                      </c:pt>
                      <c:pt idx="2">
                        <c:v>54.708229000000003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8FE-465F-AF5D-83AC95D6E7F0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#,##0.00</c:formatCode>
                <c:ptCount val="3"/>
                <c:pt idx="0">
                  <c:v>661.32134074999999</c:v>
                </c:pt>
                <c:pt idx="1">
                  <c:v>625.97934512999996</c:v>
                </c:pt>
                <c:pt idx="2">
                  <c:v>665.92191545000003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B-4B8F-B4CA-4F41D329A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1547498036777046"/>
          <c:w val="0.97085101804567064"/>
          <c:h val="0.64449281081705956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UMP</c:v>
                </c:pt>
              </c:strCache>
            </c:strRef>
          </c:tx>
          <c:spPr>
            <a:solidFill>
              <a:srgbClr val="8DE78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1.5443610000000001</c:v>
                </c:pt>
                <c:pt idx="1">
                  <c:v>1.6683730000000001</c:v>
                </c:pt>
                <c:pt idx="2">
                  <c:v>1.810351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B7-4693-B4CC-AE254831D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3B7-4693-B4CC-AE254831DCA2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PMDN</c:v>
                      </c:pt>
                    </c:strCache>
                  </c:strRef>
                </c:tx>
                <c:spPr>
                  <a:solidFill>
                    <a:srgbClr val="002060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0.00</c:formatCode>
                      <c:ptCount val="3"/>
                      <c:pt idx="0">
                        <c:v>62.094839999999998</c:v>
                      </c:pt>
                      <c:pt idx="1">
                        <c:v>42.954743999999998</c:v>
                      </c:pt>
                      <c:pt idx="2">
                        <c:v>54.708229000000003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3B7-4693-B4CC-AE254831DCA2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6610022203354022"/>
          <c:w val="0.97085101804567064"/>
          <c:h val="0.5938675691512898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UMP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1.486065</c:v>
                </c:pt>
                <c:pt idx="1">
                  <c:v>1.605396</c:v>
                </c:pt>
                <c:pt idx="2">
                  <c:v>1.7989790000000001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1E-4147-B622-8340C021E3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371E-4147-B622-8340C021E3A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PMDN</c:v>
                      </c:pt>
                    </c:strCache>
                  </c:strRef>
                </c:tx>
                <c:spPr>
                  <a:solidFill>
                    <a:srgbClr val="002060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0.00</c:formatCode>
                      <c:ptCount val="3"/>
                      <c:pt idx="0">
                        <c:v>62.094839999999998</c:v>
                      </c:pt>
                      <c:pt idx="1">
                        <c:v>42.954743999999998</c:v>
                      </c:pt>
                      <c:pt idx="2">
                        <c:v>54.708229000000003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71E-4147-B622-8340C021E3A7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6610022203354022"/>
          <c:w val="0.97085101804567064"/>
          <c:h val="0.5938675691512898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PMA</c:v>
                </c:pt>
              </c:strCache>
            </c:strRef>
          </c:tx>
          <c:spPr>
            <a:solidFill>
              <a:srgbClr val="E5FFE5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1.4541539999999999</c:v>
                </c:pt>
                <c:pt idx="1">
                  <c:v>1.5709230000000001</c:v>
                </c:pt>
                <c:pt idx="2">
                  <c:v>1.7649999999999999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09-45B3-8457-D8D16F3BFF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A709-45B3-8457-D8D16F3BFF3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PMDN</c:v>
                      </c:pt>
                    </c:strCache>
                  </c:strRef>
                </c:tx>
                <c:spPr>
                  <a:solidFill>
                    <a:srgbClr val="002060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0.00</c:formatCode>
                      <c:ptCount val="3"/>
                      <c:pt idx="0">
                        <c:v>62.094839999999998</c:v>
                      </c:pt>
                      <c:pt idx="1">
                        <c:v>42.954743999999998</c:v>
                      </c:pt>
                      <c:pt idx="2">
                        <c:v>54.708229000000003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A709-45B3-8457-D8D16F3BFF36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1547498036777046"/>
          <c:w val="0.97085101804567064"/>
          <c:h val="0.64449281081705956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UMP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1.5088950000000001</c:v>
                </c:pt>
                <c:pt idx="1">
                  <c:v>1.6300589999999999</c:v>
                </c:pt>
                <c:pt idx="2">
                  <c:v>1.8687769999999999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8D-465B-8C64-FA919F9432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32672"/>
        <c:axId val="572189455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 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78D-465B-8C64-FA919F9432A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PMDN</c:v>
                      </c:pt>
                    </c:strCache>
                  </c:strRef>
                </c:tx>
                <c:spPr>
                  <a:solidFill>
                    <a:srgbClr val="002060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2019</c:v>
                      </c:pt>
                      <c:pt idx="1">
                        <c:v>2020</c:v>
                      </c:pt>
                      <c:pt idx="2">
                        <c:v>2021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Sheet1!$C$2:$C$4</c15:sqref>
                        </c15:formulaRef>
                      </c:ext>
                    </c:extLst>
                    <c:numCache>
                      <c:formatCode>0.00</c:formatCode>
                      <c:ptCount val="3"/>
                      <c:pt idx="0">
                        <c:v>62.094839999999998</c:v>
                      </c:pt>
                      <c:pt idx="1">
                        <c:v>42.954743999999998</c:v>
                      </c:pt>
                      <c:pt idx="2">
                        <c:v>54.708229000000003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78D-465B-8C64-FA919F9432A8}"/>
                  </c:ext>
                </c:extLst>
              </c15:ser>
            </c15:filteredBarSeries>
          </c:ext>
        </c:extLst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3.3</c:v>
                </c:pt>
                <c:pt idx="1">
                  <c:v>1.45</c:v>
                </c:pt>
                <c:pt idx="2">
                  <c:v>1.91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1B-4B8F-B4CA-4F41D329A6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3163895683900659"/>
          <c:w val="0.9708510180456706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CFFCC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3.23</c:v>
                </c:pt>
                <c:pt idx="1">
                  <c:v>1.59</c:v>
                </c:pt>
                <c:pt idx="2">
                  <c:v>1.53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5-48F9-8E56-F0722534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893699493097383E-3"/>
          <c:y val="0.13163895683900659"/>
          <c:w val="0.9798413399926704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2.81</c:v>
                </c:pt>
                <c:pt idx="1">
                  <c:v>1.56</c:v>
                </c:pt>
                <c:pt idx="2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D-41F6-BFEB-1DD60C6F31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663013167116716E-2"/>
          <c:y val="0.13163895683900659"/>
          <c:w val="0.97684833979371222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2.12</c:v>
                </c:pt>
                <c:pt idx="1">
                  <c:v>1.44</c:v>
                </c:pt>
                <c:pt idx="2">
                  <c:v>2.4500000000000002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DF-4C44-9430-C3582F2F2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0.00</c:formatCode>
                <c:ptCount val="3"/>
                <c:pt idx="0">
                  <c:v>2.77</c:v>
                </c:pt>
                <c:pt idx="1">
                  <c:v>1.4</c:v>
                </c:pt>
                <c:pt idx="2">
                  <c:v>2.29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66-4002-9759-04034F71F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3163895683900659"/>
          <c:w val="1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CAFDE"/>
            </a:solidFill>
            <a:ln>
              <a:solidFill>
                <a:srgbClr val="00B050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3.21</c:v>
                </c:pt>
                <c:pt idx="1">
                  <c:v>2.1800000000000002</c:v>
                </c:pt>
                <c:pt idx="2">
                  <c:v>1.69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43-4624-B8E6-040511A1CA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270592416632522E-2"/>
          <c:y val="0.13163895683900659"/>
          <c:w val="0.9708510180456706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#,##0.00</c:formatCode>
                <c:ptCount val="3"/>
                <c:pt idx="0">
                  <c:v>2815.63615703</c:v>
                </c:pt>
                <c:pt idx="1">
                  <c:v>2768.1897327800002</c:v>
                </c:pt>
                <c:pt idx="2">
                  <c:v>2914.5810828099998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45-48F9-8E56-F07225347C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#,##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0753604918573E-2"/>
          <c:y val="0.13163895683900659"/>
          <c:w val="0.89597849279016284"/>
          <c:h val="0.644492495089824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57C-4561-BE9C-5F846D9AF0A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6-49D4-9D9B-14916E8E046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6-49D4-9D9B-14916E8E0460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accent5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DKI</c:v>
                </c:pt>
                <c:pt idx="1">
                  <c:v>Jabar</c:v>
                </c:pt>
                <c:pt idx="2">
                  <c:v>Jateng</c:v>
                </c:pt>
                <c:pt idx="3">
                  <c:v>Banten</c:v>
                </c:pt>
                <c:pt idx="4">
                  <c:v>DIY</c:v>
                </c:pt>
                <c:pt idx="5">
                  <c:v>Jatim</c:v>
                </c:pt>
              </c:strCache>
            </c:strRef>
          </c:cat>
          <c:val>
            <c:numRef>
              <c:f>Sheet1!$B$2:$B$7</c:f>
              <c:numCache>
                <c:formatCode>0.00</c:formatCode>
                <c:ptCount val="6"/>
                <c:pt idx="0">
                  <c:v>1.53</c:v>
                </c:pt>
                <c:pt idx="1">
                  <c:v>1.69</c:v>
                </c:pt>
                <c:pt idx="2">
                  <c:v>1.7</c:v>
                </c:pt>
                <c:pt idx="3">
                  <c:v>1.91</c:v>
                </c:pt>
                <c:pt idx="4">
                  <c:v>2.29</c:v>
                </c:pt>
                <c:pt idx="5">
                  <c:v>2.4500000000000002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776-49D4-9D9B-14916E8E04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5332672"/>
        <c:axId val="572189455"/>
      </c:barChart>
      <c:catAx>
        <c:axId val="53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189455"/>
        <c:crosses val="autoZero"/>
        <c:auto val="1"/>
        <c:lblAlgn val="ctr"/>
        <c:lblOffset val="100"/>
        <c:noMultiLvlLbl val="0"/>
      </c:catAx>
      <c:valAx>
        <c:axId val="572189455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533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2B328-1640-42A3-AB92-F2E398F853F2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32CDAC-4F64-4B29-9679-D7452EF80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65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151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086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403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sragen</a:t>
            </a:r>
            <a:r>
              <a:rPr lang="en-US" baseline="0"/>
              <a:t> dari adept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2C371F-4517-4645-80E1-15D675FD27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847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Sumber: Susenas Maret 2021 diolah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2C371F-4517-4645-80E1-15D675FD27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9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Sumber</a:t>
            </a:r>
            <a:r>
              <a:rPr lang="en-US" dirty="0"/>
              <a:t>: </a:t>
            </a:r>
            <a:r>
              <a:rPr lang="en-US" dirty="0" err="1"/>
              <a:t>Publikasi</a:t>
            </a:r>
            <a:r>
              <a:rPr lang="en-US" dirty="0"/>
              <a:t> Data dan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Kemiskinan</a:t>
            </a:r>
            <a:r>
              <a:rPr lang="en-US" dirty="0"/>
              <a:t> </a:t>
            </a:r>
            <a:r>
              <a:rPr lang="en-US" dirty="0" err="1"/>
              <a:t>Kabupaten</a:t>
            </a:r>
            <a:r>
              <a:rPr lang="en-US" dirty="0"/>
              <a:t>/Kota 2021, BPS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2C371F-4517-4645-80E1-15D675FD27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786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855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866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559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96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544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13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940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705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176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795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80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046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713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9820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696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71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1F1C3-7E16-4D67-996B-AD647522B30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A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962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7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3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39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FF2B-3C70-463C-A034-098982F2D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E46F1-648F-4B32-AE7D-166C290C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A75AB-44DD-47C8-BE56-414209CB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0F0CC-59F3-41F9-8931-26B56AEA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613C5-06F8-40FA-AA8C-A1160E09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CCB75-79E2-4428-A769-DA7D3CA83B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56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C85C-E194-4331-9C9B-3758C2A3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43150-A4F9-4EEE-85AA-903677D4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5C8D-8D8C-4201-9E36-1FB0F9D4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084F9-9CCC-48D5-8079-0F7BF4FB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0DFEB-29F6-4CDA-A2C6-89601828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6554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F408-ADBC-4FA1-BCBC-43D0920D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F114E-60BA-472A-B7A9-DA2A3E9E1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A4C19-8629-41C2-8E28-51EA81E0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767FD-B0D8-4336-B89D-59C701E5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92D41-F5AD-4A05-8577-C837D0EA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59385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91DA-D248-4128-8E26-80AC59C4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9BE67-4B02-46A8-913D-57B68DCAF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48DE0-76A6-415C-A907-A7580A897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09A7F-5D16-4898-A007-3B9F33A4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629D8-A55A-46D7-A555-EEC30E24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BCEDB-FD23-4905-9A01-33708370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8857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ED95-63B6-41EC-A33A-CEACDAE4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F341B-090F-4774-AA73-7C4601872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829BE-536C-4A99-94BB-DC27C9F71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D9C3E-8517-4405-A276-5E25B67A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72E143-4DED-473C-B221-CF66A2240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6A788-3B7F-4791-871F-579931420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0A235-0108-46B7-9771-92826C98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CE4155-670F-4CAB-85DE-9AE7A191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883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AF4F-77C7-45DB-8A77-F236FFBF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D3CE9-3172-4B74-92DA-217C9C9A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88676-C805-4343-9611-9908064D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37AF6-3D75-4908-B7E3-117E75DB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8235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F2C39-23B5-421E-990C-5A21DE0F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5716F-A0DB-40E4-B3F3-B952F30B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34170-3F1A-4CBB-A86E-5E94BD56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8661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EA03-6A15-439C-BA1A-03538646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3647-B1D0-4A4B-8C79-8A8198040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07558-E8D9-464B-A4E4-4EB425A61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34000-C7A8-4691-9FAE-CCE1AD9E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427C9-6D69-44B4-8CA4-81AA07EC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3F617-2AEE-4FBE-956A-F5D8D193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9664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86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7F53-AF02-4C59-B75E-3924CCDD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45645-4CB9-44E9-A3F4-753300E0B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13FD4-1B15-426A-83BD-414C6349F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3CBC1-5EE9-45E7-8D2F-CD8D896B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796E8-B8E1-4DE9-A418-81B60309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4142E-D387-4893-9D94-71A6DCEF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34099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1256-4289-4A15-B8A3-32B2B30A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32CD6-75EF-4449-9F51-CF85B10A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8003B-C8BD-4EF7-8A46-093EDC7ED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5694D-0732-4356-860C-66E4430D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1E1D4-C7C6-4E5D-AAED-13F1AE2E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96003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DC780-3B96-4553-B7D2-201DCF313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A5266-854C-488B-900F-B0A25CEBA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1E67A-67C5-4B87-8ABA-54DC1F3C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E792-88F9-42DC-B877-8276B45C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5F574-4D85-4FD8-ADD5-0FF3920D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11393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rgbClr val="1D7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EB9E5DA5-6055-4EBD-AF78-CBB20B4B57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7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957733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5541428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9041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6603821" y="3368867"/>
            <a:ext cx="4102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363589" y="2121267"/>
            <a:ext cx="41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003133" y="4314453"/>
            <a:ext cx="37024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620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Green">
    <p:bg>
      <p:bgPr>
        <a:solidFill>
          <a:srgbClr val="00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3883CC1-6913-4748-8C44-ADD8A97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6249950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4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1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1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57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962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674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9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32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3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42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5379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1435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Green">
    <p:bg>
      <p:bgPr>
        <a:solidFill>
          <a:srgbClr val="00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3883CC1-6913-4748-8C44-ADD8A97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87452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86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FF2B-3C70-463C-A034-098982F2D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E46F1-648F-4B32-AE7D-166C290C0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A75AB-44DD-47C8-BE56-414209CB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0F0CC-59F3-41F9-8931-26B56AEA2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613C5-06F8-40FA-AA8C-A1160E09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CCB75-79E2-4428-A769-DA7D3CA83B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0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EC85C-E194-4331-9C9B-3758C2A3B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43150-A4F9-4EEE-85AA-903677D4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5C8D-8D8C-4201-9E36-1FB0F9D4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084F9-9CCC-48D5-8079-0F7BF4FBE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0DFEB-29F6-4CDA-A2C6-89601828E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25539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F408-ADBC-4FA1-BCBC-43D0920D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F114E-60BA-472A-B7A9-DA2A3E9E1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A4C19-8629-41C2-8E28-51EA81E0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767FD-B0D8-4336-B89D-59C701E5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92D41-F5AD-4A05-8577-C837D0EA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28749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91DA-D248-4128-8E26-80AC59C4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9BE67-4B02-46A8-913D-57B68DCAF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48DE0-76A6-415C-A907-A7580A897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09A7F-5D16-4898-A007-3B9F33A4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629D8-A55A-46D7-A555-EEC30E240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BCEDB-FD23-4905-9A01-337083702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64080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ED95-63B6-41EC-A33A-CEACDAE4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F341B-090F-4774-AA73-7C4601872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829BE-536C-4A99-94BB-DC27C9F71A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D9C3E-8517-4405-A276-5E25B67A24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72E143-4DED-473C-B221-CF66A2240B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E6A788-3B7F-4791-871F-579931420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F0A235-0108-46B7-9771-92826C980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CE4155-670F-4CAB-85DE-9AE7A191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75553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AF4F-77C7-45DB-8A77-F236FFBF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CD3CE9-3172-4B74-92DA-217C9C9AA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88676-C805-4343-9611-9908064D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37AF6-3D75-4908-B7E3-117E75DB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52688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4F2C39-23B5-421E-990C-5A21DE0F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5716F-A0DB-40E4-B3F3-B952F30B5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A34170-3F1A-4CBB-A86E-5E94BD56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28285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EA03-6A15-439C-BA1A-035386469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33647-B1D0-4A4B-8C79-8A8198040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07558-E8D9-464B-A4E4-4EB425A61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34000-C7A8-4691-9FAE-CCE1AD9EB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427C9-6D69-44B4-8CA4-81AA07EC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3F617-2AEE-4FBE-956A-F5D8D193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58305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7F53-AF02-4C59-B75E-3924CCDD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45645-4CB9-44E9-A3F4-753300E0B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13FD4-1B15-426A-83BD-414C6349F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3CBC1-5EE9-45E7-8D2F-CD8D896B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796E8-B8E1-4DE9-A418-81B60309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C4142E-D387-4893-9D94-71A6DCEF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0984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11256-4289-4A15-B8A3-32B2B30A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732CD6-75EF-4449-9F51-CF85B10A05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8003B-C8BD-4EF7-8A46-093EDC7ED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5694D-0732-4356-860C-66E4430D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1E1D4-C7C6-4E5D-AAED-13F1AE2EF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212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698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DC780-3B96-4553-B7D2-201DCF313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DA5266-854C-488B-900F-B0A25CEBA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1E67A-67C5-4B87-8ABA-54DC1F3C0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E792-88F9-42DC-B877-8276B45CB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5F574-4D85-4FD8-ADD5-0FF3920D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9684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rgbClr val="1D7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EB9E5DA5-6055-4EBD-AF78-CBB20B4B57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>
            <a:spLocks noGrp="1"/>
          </p:cNvSpPr>
          <p:nvPr>
            <p:ph type="title"/>
          </p:nvPr>
        </p:nvSpPr>
        <p:spPr>
          <a:xfrm>
            <a:off x="957733" y="985833"/>
            <a:ext cx="9014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Shape 1843"/>
          <p:cNvSpPr txBox="1">
            <a:spLocks noGrp="1"/>
          </p:cNvSpPr>
          <p:nvPr>
            <p:ph type="body" idx="1"/>
          </p:nvPr>
        </p:nvSpPr>
        <p:spPr>
          <a:xfrm>
            <a:off x="957733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1844" name="Shape 1844"/>
          <p:cNvSpPr txBox="1">
            <a:spLocks noGrp="1"/>
          </p:cNvSpPr>
          <p:nvPr>
            <p:ph type="body" idx="2"/>
          </p:nvPr>
        </p:nvSpPr>
        <p:spPr>
          <a:xfrm>
            <a:off x="5541428" y="2350200"/>
            <a:ext cx="4323200" cy="411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2119" name="Shape 2119"/>
          <p:cNvSpPr txBox="1">
            <a:spLocks noGrp="1"/>
          </p:cNvSpPr>
          <p:nvPr>
            <p:ph type="sldNum" idx="12"/>
          </p:nvPr>
        </p:nvSpPr>
        <p:spPr>
          <a:xfrm>
            <a:off x="122041" y="6293601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48112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rgbClr val="F3F3F3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6603821" y="3368867"/>
            <a:ext cx="41020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/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4933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363589" y="2121267"/>
            <a:ext cx="410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003133" y="4314453"/>
            <a:ext cx="37024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95007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Green">
    <p:bg>
      <p:bgPr>
        <a:solidFill>
          <a:srgbClr val="00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43883CC1-6913-4748-8C44-ADD8A97D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/>
              <a:pPr>
                <a:defRPr/>
              </a:pPr>
              <a:t>‹#›</a:t>
            </a:fld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581532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0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0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5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1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1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24E19-1011-41FD-ACA9-C2EA16C4C9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A6E09-9310-4C97-A195-2A49E2374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4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88D68-85E1-4562-B5B6-C583CB0D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527E1-3C88-4476-BF69-E0DE0B91C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63158-1C35-425F-889A-B482F10FD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CADA5-1162-4CB2-A244-34ED77769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758FE-939B-4166-B31E-185510A1D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393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B3694-C86D-48A5-83F8-A2DA981C6EA5}" type="datetimeFigureOut">
              <a:rPr lang="en-US" smtClean="0"/>
              <a:t>4/4/22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032D0-326C-4879-AD27-BE5FB2A3A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088D68-85E1-4562-B5B6-C583CB0D1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527E1-3C88-4476-BF69-E0DE0B91C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63158-1C35-425F-889A-B482F10FD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CADA5-1162-4CB2-A244-34ED777690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758FE-939B-4166-B31E-185510A1D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5680B-955A-4C18-8896-A714B6132A4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803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lty_sandals?utm_source=unsplash&amp;utm_medium=referral&amp;utm_content=creditCopyTex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unsplash.com/s/photos/agriculture-lanscape-indonesia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0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0" Type="http://schemas.openxmlformats.org/officeDocument/2006/relationships/chart" Target="../charts/chart6.xml"/><Relationship Id="rId4" Type="http://schemas.openxmlformats.org/officeDocument/2006/relationships/image" Target="../media/image29.png"/><Relationship Id="rId9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image" Target="../media/image30.png"/><Relationship Id="rId7" Type="http://schemas.openxmlformats.org/officeDocument/2006/relationships/chart" Target="../charts/chart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11" Type="http://schemas.openxmlformats.org/officeDocument/2006/relationships/chart" Target="../charts/chart14.xml"/><Relationship Id="rId5" Type="http://schemas.openxmlformats.org/officeDocument/2006/relationships/chart" Target="../charts/chart8.xml"/><Relationship Id="rId10" Type="http://schemas.openxmlformats.org/officeDocument/2006/relationships/chart" Target="../charts/chart13.xml"/><Relationship Id="rId4" Type="http://schemas.openxmlformats.org/officeDocument/2006/relationships/image" Target="../media/image10.png"/><Relationship Id="rId9" Type="http://schemas.openxmlformats.org/officeDocument/2006/relationships/chart" Target="../charts/char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image" Target="../media/image31.png"/><Relationship Id="rId7" Type="http://schemas.openxmlformats.org/officeDocument/2006/relationships/chart" Target="../charts/chart17.xml"/><Relationship Id="rId12" Type="http://schemas.openxmlformats.org/officeDocument/2006/relationships/image" Target="../media/image3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6.xml"/><Relationship Id="rId11" Type="http://schemas.openxmlformats.org/officeDocument/2006/relationships/chart" Target="../charts/chart21.xml"/><Relationship Id="rId5" Type="http://schemas.openxmlformats.org/officeDocument/2006/relationships/chart" Target="../charts/chart15.xml"/><Relationship Id="rId10" Type="http://schemas.openxmlformats.org/officeDocument/2006/relationships/chart" Target="../charts/chart20.xml"/><Relationship Id="rId4" Type="http://schemas.openxmlformats.org/officeDocument/2006/relationships/image" Target="../media/image10.png"/><Relationship Id="rId9" Type="http://schemas.openxmlformats.org/officeDocument/2006/relationships/chart" Target="../charts/chart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5.xml"/><Relationship Id="rId13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chart" Target="../charts/chart24.xml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6" Type="http://schemas.openxmlformats.org/officeDocument/2006/relationships/chart" Target="../charts/chart2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3.xml"/><Relationship Id="rId11" Type="http://schemas.openxmlformats.org/officeDocument/2006/relationships/image" Target="../media/image34.png"/><Relationship Id="rId5" Type="http://schemas.openxmlformats.org/officeDocument/2006/relationships/chart" Target="../charts/chart22.xml"/><Relationship Id="rId15" Type="http://schemas.openxmlformats.org/officeDocument/2006/relationships/chart" Target="../charts/chart28.xml"/><Relationship Id="rId10" Type="http://schemas.openxmlformats.org/officeDocument/2006/relationships/chart" Target="../charts/chart27.xml"/><Relationship Id="rId4" Type="http://schemas.openxmlformats.org/officeDocument/2006/relationships/image" Target="../media/image10.png"/><Relationship Id="rId9" Type="http://schemas.openxmlformats.org/officeDocument/2006/relationships/chart" Target="../charts/chart26.xml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3.xml"/><Relationship Id="rId3" Type="http://schemas.openxmlformats.org/officeDocument/2006/relationships/image" Target="../media/image38.png"/><Relationship Id="rId7" Type="http://schemas.openxmlformats.org/officeDocument/2006/relationships/chart" Target="../charts/chart3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1.xml"/><Relationship Id="rId11" Type="http://schemas.openxmlformats.org/officeDocument/2006/relationships/chart" Target="../charts/chart36.xml"/><Relationship Id="rId5" Type="http://schemas.openxmlformats.org/officeDocument/2006/relationships/chart" Target="../charts/chart30.xml"/><Relationship Id="rId10" Type="http://schemas.openxmlformats.org/officeDocument/2006/relationships/chart" Target="../charts/chart35.xml"/><Relationship Id="rId4" Type="http://schemas.openxmlformats.org/officeDocument/2006/relationships/image" Target="../media/image10.png"/><Relationship Id="rId9" Type="http://schemas.openxmlformats.org/officeDocument/2006/relationships/chart" Target="../charts/chart3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0.xml"/><Relationship Id="rId3" Type="http://schemas.openxmlformats.org/officeDocument/2006/relationships/image" Target="../media/image39.png"/><Relationship Id="rId7" Type="http://schemas.openxmlformats.org/officeDocument/2006/relationships/chart" Target="../charts/chart3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8.xml"/><Relationship Id="rId11" Type="http://schemas.openxmlformats.org/officeDocument/2006/relationships/chart" Target="../charts/chart43.xml"/><Relationship Id="rId5" Type="http://schemas.openxmlformats.org/officeDocument/2006/relationships/chart" Target="../charts/chart37.xml"/><Relationship Id="rId10" Type="http://schemas.openxmlformats.org/officeDocument/2006/relationships/chart" Target="../charts/chart42.xml"/><Relationship Id="rId4" Type="http://schemas.openxmlformats.org/officeDocument/2006/relationships/image" Target="../media/image10.png"/><Relationship Id="rId9" Type="http://schemas.openxmlformats.org/officeDocument/2006/relationships/chart" Target="../charts/chart4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deolueletu?utm_source=unsplash&amp;utm_medium=referral&amp;utm_content=creditCopyTex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/photos/data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chart" Target="../charts/chart47.xml"/><Relationship Id="rId5" Type="http://schemas.openxmlformats.org/officeDocument/2006/relationships/image" Target="../media/image8.png"/><Relationship Id="rId4" Type="http://schemas.openxmlformats.org/officeDocument/2006/relationships/chart" Target="../charts/char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1.xml"/><Relationship Id="rId3" Type="http://schemas.openxmlformats.org/officeDocument/2006/relationships/image" Target="../media/image30.png"/><Relationship Id="rId7" Type="http://schemas.openxmlformats.org/officeDocument/2006/relationships/chart" Target="../charts/chart5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9.xml"/><Relationship Id="rId11" Type="http://schemas.openxmlformats.org/officeDocument/2006/relationships/chart" Target="../charts/chart54.xml"/><Relationship Id="rId5" Type="http://schemas.openxmlformats.org/officeDocument/2006/relationships/chart" Target="../charts/chart48.xml"/><Relationship Id="rId10" Type="http://schemas.openxmlformats.org/officeDocument/2006/relationships/chart" Target="../charts/chart53.xml"/><Relationship Id="rId4" Type="http://schemas.openxmlformats.org/officeDocument/2006/relationships/image" Target="../media/image10.png"/><Relationship Id="rId9" Type="http://schemas.openxmlformats.org/officeDocument/2006/relationships/chart" Target="../charts/chart5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9.xml"/><Relationship Id="rId3" Type="http://schemas.openxmlformats.org/officeDocument/2006/relationships/image" Target="../media/image31.png"/><Relationship Id="rId7" Type="http://schemas.openxmlformats.org/officeDocument/2006/relationships/chart" Target="../charts/chart5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7.xml"/><Relationship Id="rId11" Type="http://schemas.openxmlformats.org/officeDocument/2006/relationships/chart" Target="../charts/chart62.xml"/><Relationship Id="rId5" Type="http://schemas.openxmlformats.org/officeDocument/2006/relationships/chart" Target="../charts/chart56.xml"/><Relationship Id="rId10" Type="http://schemas.openxmlformats.org/officeDocument/2006/relationships/chart" Target="../charts/chart61.xml"/><Relationship Id="rId4" Type="http://schemas.openxmlformats.org/officeDocument/2006/relationships/image" Target="../media/image10.png"/><Relationship Id="rId9" Type="http://schemas.openxmlformats.org/officeDocument/2006/relationships/chart" Target="../charts/chart6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6.xml"/><Relationship Id="rId3" Type="http://schemas.openxmlformats.org/officeDocument/2006/relationships/image" Target="../media/image30.png"/><Relationship Id="rId7" Type="http://schemas.openxmlformats.org/officeDocument/2006/relationships/chart" Target="../charts/chart6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4.xml"/><Relationship Id="rId11" Type="http://schemas.openxmlformats.org/officeDocument/2006/relationships/chart" Target="../charts/chart69.xml"/><Relationship Id="rId5" Type="http://schemas.openxmlformats.org/officeDocument/2006/relationships/chart" Target="../charts/chart63.xml"/><Relationship Id="rId10" Type="http://schemas.openxmlformats.org/officeDocument/2006/relationships/chart" Target="../charts/chart68.xml"/><Relationship Id="rId4" Type="http://schemas.openxmlformats.org/officeDocument/2006/relationships/image" Target="../media/image10.png"/><Relationship Id="rId9" Type="http://schemas.openxmlformats.org/officeDocument/2006/relationships/chart" Target="../charts/chart6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3.xml"/><Relationship Id="rId3" Type="http://schemas.openxmlformats.org/officeDocument/2006/relationships/image" Target="../media/image30.png"/><Relationship Id="rId7" Type="http://schemas.openxmlformats.org/officeDocument/2006/relationships/chart" Target="../charts/chart7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1.xml"/><Relationship Id="rId11" Type="http://schemas.openxmlformats.org/officeDocument/2006/relationships/chart" Target="../charts/chart76.xml"/><Relationship Id="rId5" Type="http://schemas.openxmlformats.org/officeDocument/2006/relationships/chart" Target="../charts/chart70.xml"/><Relationship Id="rId10" Type="http://schemas.openxmlformats.org/officeDocument/2006/relationships/chart" Target="../charts/chart75.xml"/><Relationship Id="rId4" Type="http://schemas.openxmlformats.org/officeDocument/2006/relationships/image" Target="../media/image10.png"/><Relationship Id="rId9" Type="http://schemas.openxmlformats.org/officeDocument/2006/relationships/chart" Target="../charts/chart7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0.xml"/><Relationship Id="rId3" Type="http://schemas.openxmlformats.org/officeDocument/2006/relationships/image" Target="../media/image42.png"/><Relationship Id="rId7" Type="http://schemas.openxmlformats.org/officeDocument/2006/relationships/chart" Target="../charts/chart7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8.xml"/><Relationship Id="rId11" Type="http://schemas.openxmlformats.org/officeDocument/2006/relationships/chart" Target="../charts/chart83.xml"/><Relationship Id="rId5" Type="http://schemas.openxmlformats.org/officeDocument/2006/relationships/chart" Target="../charts/chart77.xml"/><Relationship Id="rId10" Type="http://schemas.openxmlformats.org/officeDocument/2006/relationships/chart" Target="../charts/chart82.xml"/><Relationship Id="rId4" Type="http://schemas.openxmlformats.org/officeDocument/2006/relationships/image" Target="../media/image10.png"/><Relationship Id="rId9" Type="http://schemas.openxmlformats.org/officeDocument/2006/relationships/chart" Target="../charts/chart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lty_sandals?utm_source=unsplash&amp;utm_medium=referral&amp;utm_content=creditCopyTex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unsplash.com/s/photos/agriculture-lanscape-indonesia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7.xml"/><Relationship Id="rId3" Type="http://schemas.openxmlformats.org/officeDocument/2006/relationships/image" Target="../media/image43.png"/><Relationship Id="rId7" Type="http://schemas.openxmlformats.org/officeDocument/2006/relationships/chart" Target="../charts/chart8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5.xml"/><Relationship Id="rId11" Type="http://schemas.openxmlformats.org/officeDocument/2006/relationships/chart" Target="../charts/chart90.xml"/><Relationship Id="rId5" Type="http://schemas.openxmlformats.org/officeDocument/2006/relationships/chart" Target="../charts/chart84.xml"/><Relationship Id="rId10" Type="http://schemas.openxmlformats.org/officeDocument/2006/relationships/chart" Target="../charts/chart89.xml"/><Relationship Id="rId4" Type="http://schemas.openxmlformats.org/officeDocument/2006/relationships/image" Target="../media/image10.png"/><Relationship Id="rId9" Type="http://schemas.openxmlformats.org/officeDocument/2006/relationships/chart" Target="../charts/chart8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lty_sandals?utm_source=unsplash&amp;utm_medium=referral&amp;utm_content=creditCopyTex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unsplash.com/s/photos/agriculture-lanscape-indonesia?utm_source=unsplash&amp;utm_medium=referral&amp;utm_content=creditCopyTex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unsplash.com/s/photos/data?utm_source=unsplash&amp;utm_medium=referral&amp;utm_content=creditCopyText" TargetMode="Externa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1A9890C-EF1D-4F4E-A09D-A654AA55A7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277"/>
            <a:ext cx="12191999" cy="5112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3D7F7B-1F24-4FDA-B956-300471A96A4A}"/>
              </a:ext>
            </a:extLst>
          </p:cNvPr>
          <p:cNvSpPr/>
          <p:nvPr/>
        </p:nvSpPr>
        <p:spPr>
          <a:xfrm>
            <a:off x="0" y="-18309"/>
            <a:ext cx="12192000" cy="5127338"/>
          </a:xfrm>
          <a:prstGeom prst="rect">
            <a:avLst/>
          </a:prstGeom>
          <a:solidFill>
            <a:srgbClr val="005F2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96A94-B99F-43CA-BEA1-8110790F2C26}"/>
              </a:ext>
            </a:extLst>
          </p:cNvPr>
          <p:cNvSpPr txBox="1"/>
          <p:nvPr/>
        </p:nvSpPr>
        <p:spPr>
          <a:xfrm>
            <a:off x="461818" y="2487157"/>
            <a:ext cx="1108927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MOMENTUM BANGKITNYA </a:t>
            </a:r>
            <a:r>
              <a:rPr kumimoji="0" lang="id-ID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PEMBANGUNAN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EKONOMI</a:t>
            </a:r>
            <a:endParaRPr lang="id-ID" sz="3200" b="1" dirty="0">
              <a:solidFill>
                <a:srgbClr val="FFFF00"/>
              </a:solidFill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PROVINSI </a:t>
            </a:r>
            <a:r>
              <a:rPr kumimoji="0" lang="id-ID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JAWA TENGAH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9C7F5F-AA38-4FC8-8637-7DEA719B12EF}"/>
              </a:ext>
            </a:extLst>
          </p:cNvPr>
          <p:cNvSpPr txBox="1"/>
          <p:nvPr/>
        </p:nvSpPr>
        <p:spPr>
          <a:xfrm>
            <a:off x="461818" y="5371506"/>
            <a:ext cx="6403599" cy="395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Ir.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Adhi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Wiriana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M.Si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976379" y="3763542"/>
            <a:ext cx="9859533" cy="0"/>
          </a:xfrm>
          <a:prstGeom prst="lin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275D5D5-DDB4-465C-9153-11CF8342A6F7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689475-E536-4518-893C-67A79C75B447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6">
            <a:extLst>
              <a:ext uri="{FF2B5EF4-FFF2-40B4-BE49-F238E27FC236}">
                <a16:creationId xmlns:a16="http://schemas.microsoft.com/office/drawing/2014/main" id="{84BFCD91-4DD2-4C6C-B1F8-EF166C2BA156}"/>
              </a:ext>
            </a:extLst>
          </p:cNvPr>
          <p:cNvSpPr/>
          <p:nvPr/>
        </p:nvSpPr>
        <p:spPr>
          <a:xfrm>
            <a:off x="461818" y="5843252"/>
            <a:ext cx="3162315" cy="476820"/>
          </a:xfrm>
          <a:prstGeom prst="roundRect">
            <a:avLst>
              <a:gd name="adj" fmla="val 50000"/>
            </a:avLst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36">
            <a:extLst>
              <a:ext uri="{FF2B5EF4-FFF2-40B4-BE49-F238E27FC236}">
                <a16:creationId xmlns:a16="http://schemas.microsoft.com/office/drawing/2014/main" id="{4534FAB1-0D9B-4737-B811-04A25F87C1B9}"/>
              </a:ext>
            </a:extLst>
          </p:cNvPr>
          <p:cNvSpPr>
            <a:spLocks noEditPoints="1"/>
          </p:cNvSpPr>
          <p:nvPr/>
        </p:nvSpPr>
        <p:spPr bwMode="auto">
          <a:xfrm>
            <a:off x="734575" y="5888839"/>
            <a:ext cx="333366" cy="365418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r"/>
            <a:endParaRPr lang="th-T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997317-DCA1-4BBF-BFFD-3F66E6CABEE6}"/>
              </a:ext>
            </a:extLst>
          </p:cNvPr>
          <p:cNvSpPr/>
          <p:nvPr/>
        </p:nvSpPr>
        <p:spPr>
          <a:xfrm>
            <a:off x="1160121" y="5874230"/>
            <a:ext cx="2220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Semarang, 4 April 2022</a:t>
            </a:r>
          </a:p>
        </p:txBody>
      </p:sp>
      <p:grpSp>
        <p:nvGrpSpPr>
          <p:cNvPr id="29" name="组合 5">
            <a:extLst>
              <a:ext uri="{FF2B5EF4-FFF2-40B4-BE49-F238E27FC236}">
                <a16:creationId xmlns:a16="http://schemas.microsoft.com/office/drawing/2014/main" id="{46EEB10C-7677-43EC-B7E1-8BB1A3E23613}"/>
              </a:ext>
            </a:extLst>
          </p:cNvPr>
          <p:cNvGrpSpPr/>
          <p:nvPr/>
        </p:nvGrpSpPr>
        <p:grpSpPr>
          <a:xfrm rot="10800000">
            <a:off x="3732646" y="602334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30" name="椭圆 6">
              <a:extLst>
                <a:ext uri="{FF2B5EF4-FFF2-40B4-BE49-F238E27FC236}">
                  <a16:creationId xmlns:a16="http://schemas.microsoft.com/office/drawing/2014/main" id="{515909F4-07CE-46BB-BFC6-E8B0A65E1C63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1" name="椭圆 7">
              <a:extLst>
                <a:ext uri="{FF2B5EF4-FFF2-40B4-BE49-F238E27FC236}">
                  <a16:creationId xmlns:a16="http://schemas.microsoft.com/office/drawing/2014/main" id="{3C242514-BC24-4775-B724-423EB1F10299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椭圆 8">
              <a:extLst>
                <a:ext uri="{FF2B5EF4-FFF2-40B4-BE49-F238E27FC236}">
                  <a16:creationId xmlns:a16="http://schemas.microsoft.com/office/drawing/2014/main" id="{B1FBA9C4-A04D-4EFE-A2EE-E398E7448527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3" name="椭圆 9">
              <a:extLst>
                <a:ext uri="{FF2B5EF4-FFF2-40B4-BE49-F238E27FC236}">
                  <a16:creationId xmlns:a16="http://schemas.microsoft.com/office/drawing/2014/main" id="{4D420C0E-DE38-44A2-8194-8974062A84D9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3" name="椭圆 10">
              <a:extLst>
                <a:ext uri="{FF2B5EF4-FFF2-40B4-BE49-F238E27FC236}">
                  <a16:creationId xmlns:a16="http://schemas.microsoft.com/office/drawing/2014/main" id="{F001E08D-ED3B-4EF6-8835-93F0BBF83468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740"/>
          <a:stretch/>
        </p:blipFill>
        <p:spPr>
          <a:xfrm>
            <a:off x="297632" y="270846"/>
            <a:ext cx="1033522" cy="785222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1318275" y="372015"/>
            <a:ext cx="3267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BADAN PUSAT STATISTIK</a:t>
            </a:r>
          </a:p>
          <a:p>
            <a:r>
              <a:rPr lang="en-US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PROVINSI JAWA TENGAH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2FD78A-2FF2-4C9F-BC15-1A69B38CB3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235057" y="157581"/>
            <a:ext cx="1735282" cy="7031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BB045C6-E1A0-4DC3-AE9E-0C9F4CC354E2}"/>
              </a:ext>
            </a:extLst>
          </p:cNvPr>
          <p:cNvSpPr txBox="1"/>
          <p:nvPr/>
        </p:nvSpPr>
        <p:spPr>
          <a:xfrm>
            <a:off x="914056" y="3767831"/>
            <a:ext cx="9921856" cy="862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1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Disampaikan</a:t>
            </a: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i="1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dalam</a:t>
            </a: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i="1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rangka</a:t>
            </a:r>
            <a:endParaRPr kumimoji="0" lang="en-US" sz="1600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Rapat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Membahas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Produk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Domestik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Regional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Bruto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(PDRB) Per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Kapita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Jawa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Tengah </a:t>
            </a:r>
          </a:p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Terkait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dengan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Pertumbuhan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Penduduk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yang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Signifikan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Aspek</a:t>
            </a:r>
            <a:r>
              <a:rPr lang="en-US" sz="1600" i="1" dirty="0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Lain yang </a:t>
            </a:r>
            <a:r>
              <a:rPr lang="en-US" sz="1600" i="1" dirty="0" err="1">
                <a:solidFill>
                  <a:srgbClr val="FFFF00"/>
                </a:solidFill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Terkait</a:t>
            </a:r>
            <a:endParaRPr kumimoji="0" lang="en-US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entury Gothic" panose="020B0502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571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7F29B7FA-8522-486C-BC03-CEDDB959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24EA13-1728-4938-A2CA-4182593EA976}"/>
              </a:ext>
            </a:extLst>
          </p:cNvPr>
          <p:cNvSpPr/>
          <p:nvPr/>
        </p:nvSpPr>
        <p:spPr>
          <a:xfrm>
            <a:off x="3108990" y="1382495"/>
            <a:ext cx="5309912" cy="4346226"/>
          </a:xfrm>
          <a:prstGeom prst="rect">
            <a:avLst/>
          </a:prstGeom>
          <a:noFill/>
          <a:ln>
            <a:solidFill>
              <a:srgbClr val="00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41CF20-CC12-48FA-92F8-29000197DA57}"/>
              </a:ext>
            </a:extLst>
          </p:cNvPr>
          <p:cNvSpPr txBox="1"/>
          <p:nvPr/>
        </p:nvSpPr>
        <p:spPr>
          <a:xfrm>
            <a:off x="3869950" y="1726164"/>
            <a:ext cx="4548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Persentase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Penduduk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Miskin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Head Count Index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- P0</a:t>
            </a:r>
          </a:p>
          <a:p>
            <a:pPr>
              <a:defRPr/>
            </a:pPr>
            <a:r>
              <a:rPr lang="fi-FI" sz="1600" noProof="1">
                <a:solidFill>
                  <a:prstClr val="black"/>
                </a:solidFill>
                <a:ea typeface="Cambria Math" pitchFamily="18" charset="0"/>
                <a:cs typeface="Segoe UI" panose="020B0502040204020203" pitchFamily="34" charset="0"/>
              </a:rPr>
              <a:t>Mengukur persentase penduduk miskin terhadap total penduduk.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CD759F-5606-435E-815B-56D1E32544A0}"/>
              </a:ext>
            </a:extLst>
          </p:cNvPr>
          <p:cNvSpPr txBox="1"/>
          <p:nvPr/>
        </p:nvSpPr>
        <p:spPr>
          <a:xfrm>
            <a:off x="3869950" y="2828490"/>
            <a:ext cx="45489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Indeks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Kedalaman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Kemiskinan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Poverty Gap Index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- P1</a:t>
            </a:r>
          </a:p>
          <a:p>
            <a:pPr>
              <a:defRPr/>
            </a:pPr>
            <a:r>
              <a:rPr lang="id-ID" altLang="en-US" sz="1600" noProof="1">
                <a:solidFill>
                  <a:prstClr val="black"/>
                </a:solidFill>
                <a:ea typeface="Century Gothic" panose="020B0502020202020204" pitchFamily="34" charset="0"/>
                <a:cs typeface="Segoe UI" panose="020B0502040204020203" pitchFamily="34" charset="0"/>
              </a:rPr>
              <a:t>U</a:t>
            </a:r>
            <a:r>
              <a:rPr lang="en-US" altLang="en-US" sz="1600" noProof="1">
                <a:solidFill>
                  <a:prstClr val="black"/>
                </a:solidFill>
                <a:ea typeface="Century Gothic" panose="020B0502020202020204" pitchFamily="34" charset="0"/>
                <a:cs typeface="Segoe UI" panose="020B0502040204020203" pitchFamily="34" charset="0"/>
              </a:rPr>
              <a:t>kuran rata-rata kesenjangan pengeluaran  penduduk miskin thd garis kemiskinan. Semakin tinggi nilai indeks, semakin jauh rata-rata pengeluaran penduduk dari garis kemiskinan.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930ACA2-F887-44D2-B66B-E9BCE1DBE397}"/>
              </a:ext>
            </a:extLst>
          </p:cNvPr>
          <p:cNvSpPr txBox="1"/>
          <p:nvPr/>
        </p:nvSpPr>
        <p:spPr>
          <a:xfrm>
            <a:off x="3869949" y="4427916"/>
            <a:ext cx="4548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Indeks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Keparahan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D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Kemiskinan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ID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Poverty Severity Index</a:t>
            </a:r>
            <a:r>
              <a:rPr kumimoji="0" lang="en-ID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- P2</a:t>
            </a:r>
          </a:p>
          <a:p>
            <a:pPr>
              <a:defRPr/>
            </a:pPr>
            <a:r>
              <a:rPr lang="id-ID" altLang="en-US" sz="1600" noProof="1">
                <a:solidFill>
                  <a:prstClr val="black"/>
                </a:solidFill>
                <a:ea typeface="Century Gothic" panose="020B0502020202020204" pitchFamily="34" charset="0"/>
                <a:cs typeface="Segoe UI" panose="020B0502040204020203" pitchFamily="34" charset="0"/>
              </a:rPr>
              <a:t>Semakin tinggi nilai indeks, semakin tinggi ketimpangan pengeluaran diantara penduduk miskin.</a:t>
            </a:r>
            <a:endParaRPr kumimoji="0" lang="en-ID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2DF82E2E-C5D0-4BD8-A198-DBDB994E7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72" y="5832658"/>
            <a:ext cx="11497075" cy="530303"/>
          </a:xfrm>
          <a:prstGeom prst="rect">
            <a:avLst/>
          </a:prstGeom>
          <a:solidFill>
            <a:srgbClr val="006633"/>
          </a:solidFill>
          <a:ln w="9525">
            <a:noFill/>
            <a:miter lim="800000"/>
            <a:headEnd/>
            <a:tailEnd/>
          </a:ln>
          <a:effectLst>
            <a:outerShdw dist="17961" sx="999" sy="999" algn="ctr" rotWithShape="0">
              <a:schemeClr val="tx1"/>
            </a:outerShdw>
          </a:effectLst>
        </p:spPr>
        <p:txBody>
          <a:bodyPr anchor="ctr"/>
          <a:lstStyle/>
          <a:p>
            <a:pPr marL="609600" marR="0" lvl="0" indent="-6096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2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Segoe UI" panose="020B0502040204020203" pitchFamily="34" charset="0"/>
              </a:rPr>
              <a:t>Ukuran tingkat kemiskinan: Formula Foster-Greer-Thorbecke [FGT]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8B3C235-1F50-403D-989A-886475119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6532564"/>
            <a:ext cx="5029200" cy="325437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1pPr>
            <a:lvl2pPr marL="515938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2pPr>
            <a:lvl3pPr marL="1031875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3pPr>
            <a:lvl4pPr marL="1547813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4pPr>
            <a:lvl5pPr marL="2063750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9pPr>
          </a:lstStyle>
          <a:p>
            <a:pPr marL="0" marR="0" lvl="0" indent="0" algn="ctr" defTabSz="1031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itchFamily="34" charset="0"/>
              <a:ea typeface="宋体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C02B984F-4B16-4389-8F71-BBEF3B8781A3}"/>
              </a:ext>
            </a:extLst>
          </p:cNvPr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D507360-1B2A-44EE-9D93-EB052D9C3917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8F0BAC7-0D5F-45AA-90D6-AD6A7D8F056F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7E43D2-1461-4F52-AB69-E69914D6FC5C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B4AACC6-0636-498A-8B1B-37299336D8C3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88" name="Rounded Rectangle 10">
              <a:extLst>
                <a:ext uri="{FF2B5EF4-FFF2-40B4-BE49-F238E27FC236}">
                  <a16:creationId xmlns:a16="http://schemas.microsoft.com/office/drawing/2014/main" id="{AA2A5CBF-EB4A-4DB1-84FE-D5FE8E386303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1">
              <a:extLst>
                <a:ext uri="{FF2B5EF4-FFF2-40B4-BE49-F238E27FC236}">
                  <a16:creationId xmlns:a16="http://schemas.microsoft.com/office/drawing/2014/main" id="{6E37AA16-C743-491F-B9AD-025D6AB35BD6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47022181-C6B4-4FC7-984C-71B65F27DBBD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4667222-6E3A-4FF9-9AFD-DF9754C48456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92" name="Rounded Rectangle 10">
              <a:extLst>
                <a:ext uri="{FF2B5EF4-FFF2-40B4-BE49-F238E27FC236}">
                  <a16:creationId xmlns:a16="http://schemas.microsoft.com/office/drawing/2014/main" id="{5F6915FF-DFFB-43A9-8D4A-055540CBE746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1">
              <a:extLst>
                <a:ext uri="{FF2B5EF4-FFF2-40B4-BE49-F238E27FC236}">
                  <a16:creationId xmlns:a16="http://schemas.microsoft.com/office/drawing/2014/main" id="{F51335B8-BA62-468D-B25D-B355019AB14A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960AA579-39C9-4FC2-B310-CFFCCEEBBF58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INDIKATOR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 KEMISKINAN BPS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D997EDE-FCDC-489A-B4BE-D439681F56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652" y="304295"/>
            <a:ext cx="625560" cy="6255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C5D0E7-C7B1-4E94-B916-F070E131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700" y="1753307"/>
            <a:ext cx="548640" cy="548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7C1CDF-5F9E-46BE-87B0-2881B8C6D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700" y="2908002"/>
            <a:ext cx="548640" cy="548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36D477-80F5-430A-8945-38C23E87F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348" y="4470940"/>
            <a:ext cx="548640" cy="548640"/>
          </a:xfrm>
          <a:prstGeom prst="rect">
            <a:avLst/>
          </a:prstGeom>
        </p:spPr>
      </p:pic>
      <p:grpSp>
        <p:nvGrpSpPr>
          <p:cNvPr id="97" name="Group 46">
            <a:extLst>
              <a:ext uri="{FF2B5EF4-FFF2-40B4-BE49-F238E27FC236}">
                <a16:creationId xmlns:a16="http://schemas.microsoft.com/office/drawing/2014/main" id="{2AAB1F8D-3028-4080-9FD9-AD598CE8096C}"/>
              </a:ext>
            </a:extLst>
          </p:cNvPr>
          <p:cNvGrpSpPr/>
          <p:nvPr/>
        </p:nvGrpSpPr>
        <p:grpSpPr>
          <a:xfrm>
            <a:off x="8711272" y="1377630"/>
            <a:ext cx="3135275" cy="4351091"/>
            <a:chOff x="265538" y="1979317"/>
            <a:chExt cx="2573581" cy="4183797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98" name="Rectangle 2">
              <a:extLst>
                <a:ext uri="{FF2B5EF4-FFF2-40B4-BE49-F238E27FC236}">
                  <a16:creationId xmlns:a16="http://schemas.microsoft.com/office/drawing/2014/main" id="{BECD1BB8-1DE9-403D-AD7C-6533A1E7D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39" y="4286351"/>
              <a:ext cx="2573580" cy="187676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latin typeface="Arial" charset="0"/>
                <a:cs typeface="Arial" charset="0"/>
              </a:endParaRPr>
            </a:p>
          </p:txBody>
        </p:sp>
        <p:sp>
          <p:nvSpPr>
            <p:cNvPr id="99" name="Rectangle 3">
              <a:extLst>
                <a:ext uri="{FF2B5EF4-FFF2-40B4-BE49-F238E27FC236}">
                  <a16:creationId xmlns:a16="http://schemas.microsoft.com/office/drawing/2014/main" id="{39E0388D-F080-4411-8B3B-CC99E68AD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538" y="1979317"/>
              <a:ext cx="2573581" cy="231627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latin typeface="Arial" charset="0"/>
                <a:cs typeface="Arial" charset="0"/>
              </a:endParaRPr>
            </a:p>
          </p:txBody>
        </p:sp>
        <p:sp>
          <p:nvSpPr>
            <p:cNvPr id="100" name="Text Box 10">
              <a:extLst>
                <a:ext uri="{FF2B5EF4-FFF2-40B4-BE49-F238E27FC236}">
                  <a16:creationId xmlns:a16="http://schemas.microsoft.com/office/drawing/2014/main" id="{01C73EB0-54FA-4C46-993A-4A289F0CF9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298" y="3181280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>
                  <a:latin typeface="Tahoma" pitchFamily="34" charset="0"/>
                  <a:cs typeface="Arial" charset="0"/>
                </a:rPr>
                <a:t>●</a:t>
              </a:r>
              <a:endParaRPr lang="en-US" sz="160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1" name="Text Box 17">
              <a:extLst>
                <a:ext uri="{FF2B5EF4-FFF2-40B4-BE49-F238E27FC236}">
                  <a16:creationId xmlns:a16="http://schemas.microsoft.com/office/drawing/2014/main" id="{F3DF93E8-2D7A-4072-B268-CC1EA8B1C1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2201" y="2880886"/>
              <a:ext cx="169862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b="1" noProof="1">
                  <a:latin typeface="Arial Narrow" pitchFamily="34" charset="0"/>
                  <a:cs typeface="Arial" charset="0"/>
                </a:rPr>
                <a:t>Tidak Miskin</a:t>
              </a:r>
            </a:p>
          </p:txBody>
        </p:sp>
        <p:sp>
          <p:nvSpPr>
            <p:cNvPr id="103" name="Text Box 20">
              <a:extLst>
                <a:ext uri="{FF2B5EF4-FFF2-40B4-BE49-F238E27FC236}">
                  <a16:creationId xmlns:a16="http://schemas.microsoft.com/office/drawing/2014/main" id="{1FF99B28-01B8-4B32-96DF-B34D6960C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571" y="5725024"/>
              <a:ext cx="2349508" cy="3385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b="1" noProof="1">
                  <a:latin typeface="Arial Narrow" pitchFamily="34" charset="0"/>
                  <a:cs typeface="Arial" charset="0"/>
                </a:rPr>
                <a:t>P0 = Miskin</a:t>
              </a:r>
            </a:p>
          </p:txBody>
        </p:sp>
        <p:sp>
          <p:nvSpPr>
            <p:cNvPr id="104" name="Text Box 26">
              <a:extLst>
                <a:ext uri="{FF2B5EF4-FFF2-40B4-BE49-F238E27FC236}">
                  <a16:creationId xmlns:a16="http://schemas.microsoft.com/office/drawing/2014/main" id="{C468D594-82BA-43C3-8C6F-721420B0C5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8196" y="2726452"/>
              <a:ext cx="303325" cy="338554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5" name="Text Box 27">
              <a:extLst>
                <a:ext uri="{FF2B5EF4-FFF2-40B4-BE49-F238E27FC236}">
                  <a16:creationId xmlns:a16="http://schemas.microsoft.com/office/drawing/2014/main" id="{997F070C-77BB-41E2-99E9-E2A083102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8730" y="3500564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6" name="Text Box 32">
              <a:extLst>
                <a:ext uri="{FF2B5EF4-FFF2-40B4-BE49-F238E27FC236}">
                  <a16:creationId xmlns:a16="http://schemas.microsoft.com/office/drawing/2014/main" id="{A2ACB39D-2F03-440B-9F5F-ACA395F42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1679" y="5731535"/>
              <a:ext cx="363990" cy="33855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7" name="Text Box 34">
              <a:extLst>
                <a:ext uri="{FF2B5EF4-FFF2-40B4-BE49-F238E27FC236}">
                  <a16:creationId xmlns:a16="http://schemas.microsoft.com/office/drawing/2014/main" id="{D65686CF-52AC-4C90-827E-1751E6DA33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0548" y="5382309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8" name="Text Box 35">
              <a:extLst>
                <a:ext uri="{FF2B5EF4-FFF2-40B4-BE49-F238E27FC236}">
                  <a16:creationId xmlns:a16="http://schemas.microsoft.com/office/drawing/2014/main" id="{9D8C7FE3-9C66-45DF-BBD6-32746E861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8088" y="5367069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09" name="Line 36">
              <a:extLst>
                <a:ext uri="{FF2B5EF4-FFF2-40B4-BE49-F238E27FC236}">
                  <a16:creationId xmlns:a16="http://schemas.microsoft.com/office/drawing/2014/main" id="{07940699-53DD-4285-804B-524E96152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539" y="5731535"/>
              <a:ext cx="2443592" cy="0"/>
            </a:xfrm>
            <a:prstGeom prst="line">
              <a:avLst/>
            </a:prstGeom>
            <a:grpFill/>
            <a:ln w="9525">
              <a:noFill/>
              <a:prstDash val="dash"/>
              <a:round/>
              <a:headEnd/>
              <a:tailEnd/>
            </a:ln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latin typeface="Arial" charset="0"/>
                <a:cs typeface="Arial" charset="0"/>
              </a:endParaRPr>
            </a:p>
          </p:txBody>
        </p:sp>
        <p:sp>
          <p:nvSpPr>
            <p:cNvPr id="110" name="Text Box 38">
              <a:extLst>
                <a:ext uri="{FF2B5EF4-FFF2-40B4-BE49-F238E27FC236}">
                  <a16:creationId xmlns:a16="http://schemas.microsoft.com/office/drawing/2014/main" id="{FD1C91E2-A6C6-4DF2-BEB2-6D11E4CFA4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7532" y="2361986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>
                  <a:latin typeface="Tahoma" pitchFamily="34" charset="0"/>
                  <a:cs typeface="Arial" charset="0"/>
                </a:rPr>
                <a:t>●</a:t>
              </a:r>
              <a:endParaRPr lang="en-US" sz="160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1" name="Text Box 39">
              <a:extLst>
                <a:ext uri="{FF2B5EF4-FFF2-40B4-BE49-F238E27FC236}">
                  <a16:creationId xmlns:a16="http://schemas.microsoft.com/office/drawing/2014/main" id="{D02C66B2-9DAE-41C9-885F-EC1113BEBA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1214" y="2270619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2" name="Text Box 27">
              <a:extLst>
                <a:ext uri="{FF2B5EF4-FFF2-40B4-BE49-F238E27FC236}">
                  <a16:creationId xmlns:a16="http://schemas.microsoft.com/office/drawing/2014/main" id="{FDB96459-6AB6-4387-9EDD-AD8B802FE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140" y="3787719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>
                  <a:latin typeface="Tahoma" pitchFamily="34" charset="0"/>
                  <a:cs typeface="Arial" charset="0"/>
                </a:rPr>
                <a:t>●</a:t>
              </a:r>
              <a:endParaRPr lang="en-US" sz="160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3" name="Text Box 27">
              <a:extLst>
                <a:ext uri="{FF2B5EF4-FFF2-40B4-BE49-F238E27FC236}">
                  <a16:creationId xmlns:a16="http://schemas.microsoft.com/office/drawing/2014/main" id="{FC864764-D1E8-4830-B494-DD3E2EBEF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229" y="3696353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>
                  <a:latin typeface="Tahoma" pitchFamily="34" charset="0"/>
                  <a:cs typeface="Arial" charset="0"/>
                </a:rPr>
                <a:t>●</a:t>
              </a:r>
              <a:endParaRPr lang="en-US" sz="160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4" name="Text Box 27">
              <a:extLst>
                <a:ext uri="{FF2B5EF4-FFF2-40B4-BE49-F238E27FC236}">
                  <a16:creationId xmlns:a16="http://schemas.microsoft.com/office/drawing/2014/main" id="{311F9A10-096A-4CC8-A786-E1ADE6F00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4207" y="3232487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>
                  <a:latin typeface="Tahoma" pitchFamily="34" charset="0"/>
                  <a:cs typeface="Arial" charset="0"/>
                </a:rPr>
                <a:t>●</a:t>
              </a:r>
              <a:endParaRPr lang="en-US" sz="160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7" name="Text Box 28">
              <a:extLst>
                <a:ext uri="{FF2B5EF4-FFF2-40B4-BE49-F238E27FC236}">
                  <a16:creationId xmlns:a16="http://schemas.microsoft.com/office/drawing/2014/main" id="{82C35835-01C7-40A8-A8AF-C7D66B01F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8399" y="4646879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8" name="Text Box 29">
              <a:extLst>
                <a:ext uri="{FF2B5EF4-FFF2-40B4-BE49-F238E27FC236}">
                  <a16:creationId xmlns:a16="http://schemas.microsoft.com/office/drawing/2014/main" id="{4E90AB45-2AC7-4818-9BD7-47AF6E4FF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799" y="4375828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19" name="Text Box 30">
              <a:extLst>
                <a:ext uri="{FF2B5EF4-FFF2-40B4-BE49-F238E27FC236}">
                  <a16:creationId xmlns:a16="http://schemas.microsoft.com/office/drawing/2014/main" id="{5E8CE1DA-EF72-4F0A-BE58-53E5046DAE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5721" y="4880628"/>
              <a:ext cx="363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1" name="Text Box 33">
              <a:extLst>
                <a:ext uri="{FF2B5EF4-FFF2-40B4-BE49-F238E27FC236}">
                  <a16:creationId xmlns:a16="http://schemas.microsoft.com/office/drawing/2014/main" id="{873BAE90-F88E-4910-8D2A-8A45FCEC05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8752" y="5189236"/>
              <a:ext cx="513126" cy="28931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lnSpc>
                  <a:spcPct val="80000"/>
                </a:lnSpc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  <p:sp>
          <p:nvSpPr>
            <p:cNvPr id="123" name="Text Box 28">
              <a:extLst>
                <a:ext uri="{FF2B5EF4-FFF2-40B4-BE49-F238E27FC236}">
                  <a16:creationId xmlns:a16="http://schemas.microsoft.com/office/drawing/2014/main" id="{09FF30E9-6091-4BAC-A07B-33545A7B4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5995" y="4353636"/>
              <a:ext cx="32305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dirty="0">
                  <a:latin typeface="Tahoma" pitchFamily="34" charset="0"/>
                  <a:cs typeface="Arial" charset="0"/>
                </a:rPr>
                <a:t>●</a:t>
              </a:r>
              <a:endParaRPr lang="en-US" sz="1600" dirty="0">
                <a:latin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9490DA47-0850-4521-B42A-F8DF6B184898}"/>
              </a:ext>
            </a:extLst>
          </p:cNvPr>
          <p:cNvSpPr/>
          <p:nvPr/>
        </p:nvSpPr>
        <p:spPr>
          <a:xfrm rot="5400000" flipH="1">
            <a:off x="8340281" y="3708106"/>
            <a:ext cx="365760" cy="182880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DCE9273-7DAE-4E22-94D0-FA70DA8E3119}"/>
              </a:ext>
            </a:extLst>
          </p:cNvPr>
          <p:cNvSpPr/>
          <p:nvPr/>
        </p:nvSpPr>
        <p:spPr>
          <a:xfrm>
            <a:off x="345453" y="1382496"/>
            <a:ext cx="2680309" cy="434622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sv-SE" dirty="0">
                <a:solidFill>
                  <a:schemeClr val="bg1"/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Untuk mengukur kemiskinan, BPS menggunakan </a:t>
            </a:r>
            <a:r>
              <a:rPr lang="sv-SE" b="1" dirty="0">
                <a:solidFill>
                  <a:srgbClr val="FFFF00"/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konsep kebutuhan dasar </a:t>
            </a:r>
            <a:r>
              <a:rPr lang="sv-SE" i="1" dirty="0">
                <a:solidFill>
                  <a:schemeClr val="bg1"/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(basic needs approach)</a:t>
            </a:r>
            <a:r>
              <a:rPr lang="sv-SE" dirty="0">
                <a:solidFill>
                  <a:schemeClr val="bg1"/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. Dengan pendekatan ini, kemiskinan dipandang sebagai ketidakmampuan dari sisi ekonomi untuk memenuhi kebutuhan dasar makanan dan bukan makanan yang diukur menurut </a:t>
            </a:r>
            <a:r>
              <a:rPr lang="sv-SE" b="1" dirty="0">
                <a:solidFill>
                  <a:srgbClr val="FFFF00"/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garis kemiskinan (makanan &amp; non makanan). </a:t>
            </a:r>
          </a:p>
        </p:txBody>
      </p:sp>
      <p:sp>
        <p:nvSpPr>
          <p:cNvPr id="127" name="Text Box 39">
            <a:extLst>
              <a:ext uri="{FF2B5EF4-FFF2-40B4-BE49-F238E27FC236}">
                <a16:creationId xmlns:a16="http://schemas.microsoft.com/office/drawing/2014/main" id="{7E91EF04-98AD-489A-9482-4A4C509B9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89334" y="1946407"/>
            <a:ext cx="443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latin typeface="Tahoma" pitchFamily="34" charset="0"/>
                <a:cs typeface="Arial" charset="0"/>
              </a:rPr>
              <a:t>●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8" name="Text Box 39">
            <a:extLst>
              <a:ext uri="{FF2B5EF4-FFF2-40B4-BE49-F238E27FC236}">
                <a16:creationId xmlns:a16="http://schemas.microsoft.com/office/drawing/2014/main" id="{EF724A96-424C-4005-A026-215ECF6B8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4494" y="2327182"/>
            <a:ext cx="443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latin typeface="Tahoma" pitchFamily="34" charset="0"/>
                <a:cs typeface="Arial" charset="0"/>
              </a:rPr>
              <a:t>●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29" name="Text Box 39">
            <a:extLst>
              <a:ext uri="{FF2B5EF4-FFF2-40B4-BE49-F238E27FC236}">
                <a16:creationId xmlns:a16="http://schemas.microsoft.com/office/drawing/2014/main" id="{52F72E12-ABD3-457D-9C09-56BD59BB0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8983" y="4474586"/>
            <a:ext cx="443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latin typeface="Tahoma" pitchFamily="34" charset="0"/>
                <a:cs typeface="Arial" charset="0"/>
              </a:rPr>
              <a:t>●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0" name="Text Box 39">
            <a:extLst>
              <a:ext uri="{FF2B5EF4-FFF2-40B4-BE49-F238E27FC236}">
                <a16:creationId xmlns:a16="http://schemas.microsoft.com/office/drawing/2014/main" id="{01D16281-FC98-40C0-BB19-9D79E04D5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7290" y="4339579"/>
            <a:ext cx="443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latin typeface="Tahoma" pitchFamily="34" charset="0"/>
                <a:cs typeface="Arial" charset="0"/>
              </a:rPr>
              <a:t>●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20C06-B664-4929-88EB-D86F457C2BF0}"/>
              </a:ext>
            </a:extLst>
          </p:cNvPr>
          <p:cNvSpPr txBox="1"/>
          <p:nvPr/>
        </p:nvSpPr>
        <p:spPr>
          <a:xfrm>
            <a:off x="8717055" y="3633201"/>
            <a:ext cx="157536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r>
              <a:rPr lang="en-US" sz="1400" b="1" dirty="0"/>
              <a:t>GK=</a:t>
            </a:r>
            <a:r>
              <a:rPr lang="en-US" sz="1400" b="1" dirty="0" err="1"/>
              <a:t>Garis</a:t>
            </a:r>
            <a:r>
              <a:rPr lang="en-US" sz="1400" b="1" dirty="0"/>
              <a:t> </a:t>
            </a:r>
            <a:r>
              <a:rPr lang="en-US" sz="1400" b="1" dirty="0" err="1"/>
              <a:t>Kemiskinan</a:t>
            </a:r>
            <a:endParaRPr lang="en-US" sz="1400" b="1" dirty="0"/>
          </a:p>
        </p:txBody>
      </p:sp>
      <p:sp>
        <p:nvSpPr>
          <p:cNvPr id="131" name="Text Box 39">
            <a:extLst>
              <a:ext uri="{FF2B5EF4-FFF2-40B4-BE49-F238E27FC236}">
                <a16:creationId xmlns:a16="http://schemas.microsoft.com/office/drawing/2014/main" id="{D7EA45D8-7CF4-45D5-B1C6-9C317020B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5095" y="4526700"/>
            <a:ext cx="4434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latin typeface="Tahoma" pitchFamily="34" charset="0"/>
                <a:cs typeface="Arial" charset="0"/>
              </a:rPr>
              <a:t>●</a:t>
            </a:r>
            <a:endParaRPr lang="en-US" sz="16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32" name="Right Brace 131">
            <a:extLst>
              <a:ext uri="{FF2B5EF4-FFF2-40B4-BE49-F238E27FC236}">
                <a16:creationId xmlns:a16="http://schemas.microsoft.com/office/drawing/2014/main" id="{D9155AF7-4526-45A8-B579-7DF7387832F5}"/>
              </a:ext>
            </a:extLst>
          </p:cNvPr>
          <p:cNvSpPr/>
          <p:nvPr/>
        </p:nvSpPr>
        <p:spPr>
          <a:xfrm>
            <a:off x="10958771" y="3859949"/>
            <a:ext cx="168609" cy="538201"/>
          </a:xfrm>
          <a:prstGeom prst="righ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396096-1C48-43A1-A393-1DF514170600}"/>
              </a:ext>
            </a:extLst>
          </p:cNvPr>
          <p:cNvCxnSpPr>
            <a:stCxn id="132" idx="2"/>
            <a:endCxn id="132" idx="0"/>
          </p:cNvCxnSpPr>
          <p:nvPr/>
        </p:nvCxnSpPr>
        <p:spPr>
          <a:xfrm flipV="1">
            <a:off x="10958771" y="3859949"/>
            <a:ext cx="0" cy="53820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2B5F0E-4B48-4759-9465-64108C4DCA90}"/>
              </a:ext>
            </a:extLst>
          </p:cNvPr>
          <p:cNvSpPr txBox="1"/>
          <p:nvPr/>
        </p:nvSpPr>
        <p:spPr>
          <a:xfrm>
            <a:off x="11079491" y="3987022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P1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3FE855C-1133-49B0-B361-4CF2C27231B5}"/>
              </a:ext>
            </a:extLst>
          </p:cNvPr>
          <p:cNvCxnSpPr>
            <a:cxnSpLocks/>
          </p:cNvCxnSpPr>
          <p:nvPr/>
        </p:nvCxnSpPr>
        <p:spPr>
          <a:xfrm flipV="1">
            <a:off x="11376979" y="3858518"/>
            <a:ext cx="0" cy="160967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ight Brace 133">
            <a:extLst>
              <a:ext uri="{FF2B5EF4-FFF2-40B4-BE49-F238E27FC236}">
                <a16:creationId xmlns:a16="http://schemas.microsoft.com/office/drawing/2014/main" id="{05026B3A-0916-422F-B9F6-07D51A4D812B}"/>
              </a:ext>
            </a:extLst>
          </p:cNvPr>
          <p:cNvSpPr/>
          <p:nvPr/>
        </p:nvSpPr>
        <p:spPr>
          <a:xfrm>
            <a:off x="11380168" y="3858518"/>
            <a:ext cx="193300" cy="1609667"/>
          </a:xfrm>
          <a:prstGeom prst="righ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E63838D-EB3C-4BA1-AD5C-173664AFE4C3}"/>
              </a:ext>
            </a:extLst>
          </p:cNvPr>
          <p:cNvSpPr txBox="1"/>
          <p:nvPr/>
        </p:nvSpPr>
        <p:spPr>
          <a:xfrm>
            <a:off x="11561635" y="4523683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P1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C46C9457-5347-4089-B0A5-68976C317387}"/>
              </a:ext>
            </a:extLst>
          </p:cNvPr>
          <p:cNvCxnSpPr>
            <a:cxnSpLocks/>
          </p:cNvCxnSpPr>
          <p:nvPr/>
        </p:nvCxnSpPr>
        <p:spPr>
          <a:xfrm flipV="1">
            <a:off x="10431663" y="3856994"/>
            <a:ext cx="0" cy="75068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ight Brace 136">
            <a:extLst>
              <a:ext uri="{FF2B5EF4-FFF2-40B4-BE49-F238E27FC236}">
                <a16:creationId xmlns:a16="http://schemas.microsoft.com/office/drawing/2014/main" id="{3526018D-1C89-464E-A630-61779CEA43B7}"/>
              </a:ext>
            </a:extLst>
          </p:cNvPr>
          <p:cNvSpPr/>
          <p:nvPr/>
        </p:nvSpPr>
        <p:spPr>
          <a:xfrm>
            <a:off x="10466028" y="3865029"/>
            <a:ext cx="168117" cy="757148"/>
          </a:xfrm>
          <a:prstGeom prst="rightBrac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EF21CBE-D45B-428E-9179-772EF3AF1AAD}"/>
              </a:ext>
            </a:extLst>
          </p:cNvPr>
          <p:cNvSpPr txBox="1"/>
          <p:nvPr/>
        </p:nvSpPr>
        <p:spPr>
          <a:xfrm>
            <a:off x="10599023" y="4104996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P1</a:t>
            </a: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EE71F87-5691-49C0-8D31-8D1CCBE878FF}"/>
              </a:ext>
            </a:extLst>
          </p:cNvPr>
          <p:cNvCxnSpPr>
            <a:cxnSpLocks/>
          </p:cNvCxnSpPr>
          <p:nvPr/>
        </p:nvCxnSpPr>
        <p:spPr>
          <a:xfrm>
            <a:off x="9910698" y="5125681"/>
            <a:ext cx="1199262" cy="39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486B6C0C-D4B7-49FD-91D9-B43E19CDA727}"/>
              </a:ext>
            </a:extLst>
          </p:cNvPr>
          <p:cNvSpPr/>
          <p:nvPr/>
        </p:nvSpPr>
        <p:spPr>
          <a:xfrm rot="5400000">
            <a:off x="10431791" y="4610579"/>
            <a:ext cx="195576" cy="1244986"/>
          </a:xfrm>
          <a:prstGeom prst="rightBrac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A677396-B6A3-48D6-AC71-2D6F46455082}"/>
              </a:ext>
            </a:extLst>
          </p:cNvPr>
          <p:cNvSpPr txBox="1"/>
          <p:nvPr/>
        </p:nvSpPr>
        <p:spPr>
          <a:xfrm>
            <a:off x="10367926" y="5311095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P2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554D4A8-0241-4D3D-AAE0-EEF5EED2A9CE}"/>
              </a:ext>
            </a:extLst>
          </p:cNvPr>
          <p:cNvCxnSpPr>
            <a:cxnSpLocks/>
          </p:cNvCxnSpPr>
          <p:nvPr/>
        </p:nvCxnSpPr>
        <p:spPr>
          <a:xfrm flipV="1">
            <a:off x="9933756" y="4620341"/>
            <a:ext cx="493229" cy="47437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ight Brace 142">
            <a:extLst>
              <a:ext uri="{FF2B5EF4-FFF2-40B4-BE49-F238E27FC236}">
                <a16:creationId xmlns:a16="http://schemas.microsoft.com/office/drawing/2014/main" id="{676CDE68-6A6B-4C07-BE76-2DFC39347268}"/>
              </a:ext>
            </a:extLst>
          </p:cNvPr>
          <p:cNvSpPr/>
          <p:nvPr/>
        </p:nvSpPr>
        <p:spPr>
          <a:xfrm rot="2835393" flipH="1" flipV="1">
            <a:off x="10054090" y="4462075"/>
            <a:ext cx="154455" cy="703809"/>
          </a:xfrm>
          <a:prstGeom prst="rightBrac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3C7ABC5-5694-43ED-AE99-DE82916DDA0B}"/>
              </a:ext>
            </a:extLst>
          </p:cNvPr>
          <p:cNvSpPr txBox="1"/>
          <p:nvPr/>
        </p:nvSpPr>
        <p:spPr>
          <a:xfrm>
            <a:off x="9789772" y="4569803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P2</a:t>
            </a:r>
          </a:p>
        </p:txBody>
      </p:sp>
      <p:sp>
        <p:nvSpPr>
          <p:cNvPr id="145" name="Right Brace 144">
            <a:extLst>
              <a:ext uri="{FF2B5EF4-FFF2-40B4-BE49-F238E27FC236}">
                <a16:creationId xmlns:a16="http://schemas.microsoft.com/office/drawing/2014/main" id="{071A444F-8E1A-4881-8BD0-7A67A988FB80}"/>
              </a:ext>
            </a:extLst>
          </p:cNvPr>
          <p:cNvSpPr/>
          <p:nvPr/>
        </p:nvSpPr>
        <p:spPr>
          <a:xfrm rot="4682084" flipH="1" flipV="1">
            <a:off x="9344012" y="4165006"/>
            <a:ext cx="176466" cy="699401"/>
          </a:xfrm>
          <a:prstGeom prst="rightBrac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C8CF1FF-7ADC-4080-84C5-04CB2899C07F}"/>
              </a:ext>
            </a:extLst>
          </p:cNvPr>
          <p:cNvCxnSpPr>
            <a:cxnSpLocks/>
          </p:cNvCxnSpPr>
          <p:nvPr/>
        </p:nvCxnSpPr>
        <p:spPr>
          <a:xfrm flipV="1">
            <a:off x="9120141" y="4525281"/>
            <a:ext cx="616048" cy="131782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F09E6C88-D340-49BB-BF97-2131742C693C}"/>
              </a:ext>
            </a:extLst>
          </p:cNvPr>
          <p:cNvSpPr txBox="1"/>
          <p:nvPr/>
        </p:nvSpPr>
        <p:spPr>
          <a:xfrm>
            <a:off x="9242154" y="4171951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578BD4-5542-4F3C-ADCC-E33AB764F960}"/>
              </a:ext>
            </a:extLst>
          </p:cNvPr>
          <p:cNvCxnSpPr/>
          <p:nvPr/>
        </p:nvCxnSpPr>
        <p:spPr>
          <a:xfrm>
            <a:off x="8898983" y="4006272"/>
            <a:ext cx="0" cy="132407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8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B8306-5EEE-4DD7-939C-5ED1B1F381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EC0D1C-E9B6-4C87-8363-5ACBB95B692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3665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26E2DD-C390-42FB-8E80-87E9F81F1692}"/>
              </a:ext>
            </a:extLst>
          </p:cNvPr>
          <p:cNvGrpSpPr/>
          <p:nvPr/>
        </p:nvGrpSpPr>
        <p:grpSpPr>
          <a:xfrm>
            <a:off x="1411288" y="1368425"/>
            <a:ext cx="3451225" cy="4379913"/>
            <a:chOff x="1525588" y="1368425"/>
            <a:chExt cx="3451225" cy="4379913"/>
          </a:xfrm>
        </p:grpSpPr>
        <p:sp>
          <p:nvSpPr>
            <p:cNvPr id="7" name="菱形 2">
              <a:extLst>
                <a:ext uri="{FF2B5EF4-FFF2-40B4-BE49-F238E27FC236}">
                  <a16:creationId xmlns:a16="http://schemas.microsoft.com/office/drawing/2014/main" id="{1946B3EE-2D03-460B-BF10-5B16E4E3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63" y="2157413"/>
              <a:ext cx="2800350" cy="2801937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8" name="直接连接符 4">
              <a:extLst>
                <a:ext uri="{FF2B5EF4-FFF2-40B4-BE49-F238E27FC236}">
                  <a16:creationId xmlns:a16="http://schemas.microsoft.com/office/drawing/2014/main" id="{BC8AC210-19E2-4504-A0A1-DA7A5ACD1A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14625" y="1368425"/>
              <a:ext cx="1355725" cy="1357313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6">
              <a:extLst>
                <a:ext uri="{FF2B5EF4-FFF2-40B4-BE49-F238E27FC236}">
                  <a16:creationId xmlns:a16="http://schemas.microsoft.com/office/drawing/2014/main" id="{6E9E524E-C89D-4BBC-AD60-F7E65474EF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22513" y="3092450"/>
              <a:ext cx="2654300" cy="2655888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文本框 3">
              <a:extLst>
                <a:ext uri="{FF2B5EF4-FFF2-40B4-BE49-F238E27FC236}">
                  <a16:creationId xmlns:a16="http://schemas.microsoft.com/office/drawing/2014/main" id="{57CC72BE-D4D7-424C-821A-9F55CB0E7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635" y="2615247"/>
              <a:ext cx="798512" cy="1446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2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5F2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1" name="直接连接符 5">
              <a:extLst>
                <a:ext uri="{FF2B5EF4-FFF2-40B4-BE49-F238E27FC236}">
                  <a16:creationId xmlns:a16="http://schemas.microsoft.com/office/drawing/2014/main" id="{75BD4DEA-26DC-4953-A618-B20794F21C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525588" y="1773238"/>
              <a:ext cx="1581150" cy="158115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5523B4-2696-4805-A82F-EECEBFC2B54A}"/>
              </a:ext>
            </a:extLst>
          </p:cNvPr>
          <p:cNvSpPr txBox="1"/>
          <p:nvPr/>
        </p:nvSpPr>
        <p:spPr>
          <a:xfrm>
            <a:off x="4862513" y="2095594"/>
            <a:ext cx="7283870" cy="30839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POSISI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INDIKATOR PEMBANGUNAN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JAWA TENGAH</a:t>
            </a:r>
            <a:endParaRPr kumimoji="0" lang="it-IT" sz="5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5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grpSp>
        <p:nvGrpSpPr>
          <p:cNvPr id="13" name="组合 5">
            <a:extLst>
              <a:ext uri="{FF2B5EF4-FFF2-40B4-BE49-F238E27FC236}">
                <a16:creationId xmlns:a16="http://schemas.microsoft.com/office/drawing/2014/main" id="{1E0BF241-7A30-4BBE-A4D0-A4C997402441}"/>
              </a:ext>
            </a:extLst>
          </p:cNvPr>
          <p:cNvGrpSpPr/>
          <p:nvPr/>
        </p:nvGrpSpPr>
        <p:grpSpPr>
          <a:xfrm rot="10800000">
            <a:off x="2497568" y="3967003"/>
            <a:ext cx="1084893" cy="136632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4" name="椭圆 6">
              <a:extLst>
                <a:ext uri="{FF2B5EF4-FFF2-40B4-BE49-F238E27FC236}">
                  <a16:creationId xmlns:a16="http://schemas.microsoft.com/office/drawing/2014/main" id="{2EAFC2AC-9AC5-41E4-B4DE-190EAE8F9613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7">
              <a:extLst>
                <a:ext uri="{FF2B5EF4-FFF2-40B4-BE49-F238E27FC236}">
                  <a16:creationId xmlns:a16="http://schemas.microsoft.com/office/drawing/2014/main" id="{2B3CF5A1-BC6E-4DC6-B862-5774F29626D3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8">
              <a:extLst>
                <a:ext uri="{FF2B5EF4-FFF2-40B4-BE49-F238E27FC236}">
                  <a16:creationId xmlns:a16="http://schemas.microsoft.com/office/drawing/2014/main" id="{3FB091FF-08FD-49C5-AD9B-5E4F8C562C57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9">
              <a:extLst>
                <a:ext uri="{FF2B5EF4-FFF2-40B4-BE49-F238E27FC236}">
                  <a16:creationId xmlns:a16="http://schemas.microsoft.com/office/drawing/2014/main" id="{19AEFC91-C836-4FD5-A698-F639790D98D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DDD62046-E434-4A69-BC07-C2AE8058696C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D902F5-94BB-424A-A5F0-D23BE7255E3D}"/>
              </a:ext>
            </a:extLst>
          </p:cNvPr>
          <p:cNvSpPr txBox="1"/>
          <p:nvPr/>
        </p:nvSpPr>
        <p:spPr>
          <a:xfrm>
            <a:off x="-76049" y="6581000"/>
            <a:ext cx="2710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 Cooper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2F910-5CB2-44F4-A17B-303AF17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680B-955A-4C18-8896-A714B6132A4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827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JUMLAH PENDUDUK PULAU JAWA TAHUN 2019-2021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26787-5911-4DD0-B1F9-65E5DED72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640" b="42515"/>
          <a:stretch/>
        </p:blipFill>
        <p:spPr>
          <a:xfrm>
            <a:off x="1224405" y="3362690"/>
            <a:ext cx="6195998" cy="18343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1136277" y="1781140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890034" y="4287762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1397179" y="3744342"/>
            <a:ext cx="895423" cy="499195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2990513" y="4752427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Jawa</a:t>
            </a:r>
            <a:r>
              <a:rPr lang="en-US" sz="1400" dirty="0">
                <a:solidFill>
                  <a:srgbClr val="C0000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5083270" y="5230607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1554374" y="2507461"/>
            <a:ext cx="1611199" cy="466335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3317460" y="1804827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Jawa</a:t>
            </a:r>
            <a:r>
              <a:rPr lang="en-US" sz="1400" dirty="0">
                <a:solidFill>
                  <a:srgbClr val="C0000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3565783" y="2810310"/>
            <a:ext cx="2079645" cy="376458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6215737" y="1955931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Jawa</a:t>
            </a:r>
            <a:r>
              <a:rPr lang="en-US" sz="1400" dirty="0">
                <a:solidFill>
                  <a:srgbClr val="C0000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4486728" y="4787954"/>
            <a:ext cx="858966" cy="334118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4905020" y="2851455"/>
            <a:ext cx="2052352" cy="56908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B485CA4C-2432-4E32-8883-B8CC5B451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5309861"/>
              </p:ext>
            </p:extLst>
          </p:nvPr>
        </p:nvGraphicFramePr>
        <p:xfrm>
          <a:off x="330710" y="4441650"/>
          <a:ext cx="1847778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1682926"/>
              </p:ext>
            </p:extLst>
          </p:nvPr>
        </p:nvGraphicFramePr>
        <p:xfrm>
          <a:off x="526251" y="2029037"/>
          <a:ext cx="1847778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F566547C-C0C9-4D1C-8EAC-CE6EC3F3E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4851300"/>
              </p:ext>
            </p:extLst>
          </p:nvPr>
        </p:nvGraphicFramePr>
        <p:xfrm>
          <a:off x="2817395" y="2031466"/>
          <a:ext cx="1847778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9BA6DDE9-A3BA-45EE-B4A0-F2EABD0B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3300654"/>
              </p:ext>
            </p:extLst>
          </p:nvPr>
        </p:nvGraphicFramePr>
        <p:xfrm>
          <a:off x="5646655" y="2291913"/>
          <a:ext cx="2026893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EEAE0877-7E54-40E5-9436-5317B953B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0496529"/>
              </p:ext>
            </p:extLst>
          </p:nvPr>
        </p:nvGraphicFramePr>
        <p:xfrm>
          <a:off x="4917917" y="5512520"/>
          <a:ext cx="1847778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58976E45-357D-4F59-8B64-0608067E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88344"/>
              </p:ext>
            </p:extLst>
          </p:nvPr>
        </p:nvGraphicFramePr>
        <p:xfrm>
          <a:off x="2522480" y="5041737"/>
          <a:ext cx="1847778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endCxn id="137" idx="1"/>
          </p:cNvCxnSpPr>
          <p:nvPr/>
        </p:nvCxnSpPr>
        <p:spPr>
          <a:xfrm rot="16200000" flipH="1">
            <a:off x="2325911" y="4241713"/>
            <a:ext cx="1008679" cy="320525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7881730" y="1365339"/>
            <a:ext cx="0" cy="539496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8638770" y="3823889"/>
            <a:ext cx="3462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C00000"/>
                </a:solidFill>
              </a:rPr>
              <a:t>Penduduk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pertengahan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tahun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Jawa</a:t>
            </a:r>
            <a:r>
              <a:rPr lang="en-US" sz="1600" b="1" dirty="0">
                <a:solidFill>
                  <a:srgbClr val="C00000"/>
                </a:solidFill>
              </a:rPr>
              <a:t> Tengah </a:t>
            </a:r>
            <a:r>
              <a:rPr lang="en-US" sz="1600" b="1" dirty="0" err="1">
                <a:solidFill>
                  <a:srgbClr val="C00000"/>
                </a:solidFill>
              </a:rPr>
              <a:t>tertinggi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ketiga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</a:rPr>
              <a:t>di </a:t>
            </a:r>
            <a:r>
              <a:rPr lang="en-US" sz="1600" dirty="0" err="1">
                <a:solidFill>
                  <a:srgbClr val="C00000"/>
                </a:solidFill>
              </a:rPr>
              <a:t>Pulau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Jawa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setelah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Jawa</a:t>
            </a:r>
            <a:r>
              <a:rPr lang="en-US" sz="1600" dirty="0">
                <a:solidFill>
                  <a:srgbClr val="C00000"/>
                </a:solidFill>
              </a:rPr>
              <a:t> Barat dan </a:t>
            </a:r>
            <a:r>
              <a:rPr lang="en-US" sz="1600" dirty="0" err="1">
                <a:solidFill>
                  <a:srgbClr val="C00000"/>
                </a:solidFill>
              </a:rPr>
              <a:t>Jawa</a:t>
            </a:r>
            <a:r>
              <a:rPr lang="en-US" sz="1600" dirty="0">
                <a:solidFill>
                  <a:srgbClr val="C00000"/>
                </a:solidFill>
              </a:rPr>
              <a:t> Timur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8558097" y="4658461"/>
            <a:ext cx="34626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Pertumbuhan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penduduk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Jawa</a:t>
            </a:r>
            <a:r>
              <a:rPr lang="en-US" sz="1600" dirty="0">
                <a:solidFill>
                  <a:srgbClr val="C00000"/>
                </a:solidFill>
              </a:rPr>
              <a:t> Tengah </a:t>
            </a:r>
            <a:r>
              <a:rPr lang="en-US" sz="1600" dirty="0" err="1">
                <a:solidFill>
                  <a:srgbClr val="C00000"/>
                </a:solidFill>
              </a:rPr>
              <a:t>tahun</a:t>
            </a:r>
            <a:r>
              <a:rPr lang="en-US" sz="1600" dirty="0">
                <a:solidFill>
                  <a:srgbClr val="C00000"/>
                </a:solidFill>
              </a:rPr>
              <a:t> 2020 </a:t>
            </a:r>
            <a:r>
              <a:rPr lang="en-US" sz="1600" dirty="0" err="1">
                <a:solidFill>
                  <a:srgbClr val="C00000"/>
                </a:solidFill>
              </a:rPr>
              <a:t>saat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pandemi</a:t>
            </a:r>
            <a:r>
              <a:rPr lang="en-US" sz="1600" dirty="0">
                <a:solidFill>
                  <a:srgbClr val="C00000"/>
                </a:solidFill>
              </a:rPr>
              <a:t> Covid-19 </a:t>
            </a:r>
            <a:r>
              <a:rPr lang="en-US" sz="1600" b="1" dirty="0" err="1">
                <a:solidFill>
                  <a:srgbClr val="C00000"/>
                </a:solidFill>
              </a:rPr>
              <a:t>tertinggi</a:t>
            </a:r>
            <a:r>
              <a:rPr lang="en-US" sz="1600" b="1" dirty="0">
                <a:solidFill>
                  <a:srgbClr val="C00000"/>
                </a:solidFill>
              </a:rPr>
              <a:t> di </a:t>
            </a:r>
            <a:r>
              <a:rPr lang="en-US" sz="1600" b="1" dirty="0" err="1">
                <a:solidFill>
                  <a:srgbClr val="C00000"/>
                </a:solidFill>
              </a:rPr>
              <a:t>Pulau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Jawa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sebesar</a:t>
            </a:r>
            <a:r>
              <a:rPr lang="en-US" sz="1600" b="1" dirty="0">
                <a:solidFill>
                  <a:srgbClr val="C00000"/>
                </a:solidFill>
              </a:rPr>
              <a:t> 5,48%, </a:t>
            </a:r>
            <a:r>
              <a:rPr lang="en-US" sz="1600" b="1" dirty="0" err="1">
                <a:solidFill>
                  <a:srgbClr val="C00000"/>
                </a:solidFill>
              </a:rPr>
              <a:t>dampak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migrasi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masuk</a:t>
            </a:r>
            <a:r>
              <a:rPr lang="en-US" sz="1600" b="1" dirty="0">
                <a:solidFill>
                  <a:srgbClr val="C00000"/>
                </a:solidFill>
              </a:rPr>
              <a:t> dan </a:t>
            </a:r>
            <a:r>
              <a:rPr lang="en-US" sz="1600" b="1" dirty="0" err="1">
                <a:solidFill>
                  <a:srgbClr val="C00000"/>
                </a:solidFill>
              </a:rPr>
              <a:t>alami</a:t>
            </a:r>
            <a:endParaRPr lang="en-US" sz="1600" b="1" dirty="0">
              <a:solidFill>
                <a:srgbClr val="C00000"/>
              </a:solidFill>
            </a:endParaRP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C7ABB989-E025-4072-A25C-00DD6E414932}"/>
              </a:ext>
            </a:extLst>
          </p:cNvPr>
          <p:cNvGrpSpPr/>
          <p:nvPr/>
        </p:nvGrpSpPr>
        <p:grpSpPr>
          <a:xfrm>
            <a:off x="8085210" y="5804037"/>
            <a:ext cx="365760" cy="365760"/>
            <a:chOff x="8289235" y="2256183"/>
            <a:chExt cx="483500" cy="470516"/>
          </a:xfrm>
        </p:grpSpPr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877F3216-3DAC-457F-A9F8-729119D165ED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33264479-DC7C-48A8-951A-373F77C2D496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6995879-30A7-4D81-B941-C034104EC0B8}"/>
              </a:ext>
            </a:extLst>
          </p:cNvPr>
          <p:cNvSpPr/>
          <p:nvPr/>
        </p:nvSpPr>
        <p:spPr>
          <a:xfrm>
            <a:off x="8612468" y="5672870"/>
            <a:ext cx="34988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Tingginya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pertumbuhan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penduduk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Jawa</a:t>
            </a:r>
            <a:r>
              <a:rPr lang="en-US" sz="1600" dirty="0">
                <a:solidFill>
                  <a:srgbClr val="C00000"/>
                </a:solidFill>
              </a:rPr>
              <a:t> Tengah </a:t>
            </a:r>
            <a:r>
              <a:rPr lang="en-US" sz="1600" dirty="0" err="1">
                <a:solidFill>
                  <a:srgbClr val="C00000"/>
                </a:solidFill>
              </a:rPr>
              <a:t>tahun</a:t>
            </a:r>
            <a:r>
              <a:rPr lang="en-US" sz="1600" dirty="0">
                <a:solidFill>
                  <a:srgbClr val="C00000"/>
                </a:solidFill>
              </a:rPr>
              <a:t> 2020 </a:t>
            </a:r>
            <a:r>
              <a:rPr lang="en-US" sz="1600" b="1" i="1" dirty="0" err="1">
                <a:solidFill>
                  <a:srgbClr val="C00000"/>
                </a:solidFill>
              </a:rPr>
              <a:t>disinyalir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sebagian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perantau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saat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pandemi</a:t>
            </a:r>
            <a:r>
              <a:rPr lang="en-US" sz="1600" dirty="0">
                <a:solidFill>
                  <a:srgbClr val="C00000"/>
                </a:solidFill>
              </a:rPr>
              <a:t> Covid-19 </a:t>
            </a:r>
            <a:r>
              <a:rPr lang="en-US" sz="1600" dirty="0" err="1">
                <a:solidFill>
                  <a:srgbClr val="C00000"/>
                </a:solidFill>
              </a:rPr>
              <a:t>kembali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ke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Jawa</a:t>
            </a:r>
            <a:r>
              <a:rPr lang="en-US" sz="1600" dirty="0">
                <a:solidFill>
                  <a:srgbClr val="C00000"/>
                </a:solidFill>
              </a:rPr>
              <a:t> Tengah.</a:t>
            </a:r>
            <a:endParaRPr lang="en-US" sz="1600" b="1" dirty="0">
              <a:solidFill>
                <a:srgbClr val="C00000"/>
              </a:solidFill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F6FB6FE-85D9-4295-9526-ACBFEAA46752}"/>
              </a:ext>
            </a:extLst>
          </p:cNvPr>
          <p:cNvGrpSpPr/>
          <p:nvPr/>
        </p:nvGrpSpPr>
        <p:grpSpPr>
          <a:xfrm>
            <a:off x="8061756" y="4804431"/>
            <a:ext cx="365760" cy="365760"/>
            <a:chOff x="8289235" y="2256183"/>
            <a:chExt cx="483500" cy="470516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21120589-2B59-4F61-BBAC-963E8D0F8112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E99BD881-0107-458C-B0BC-0F9C35E95E1F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8EB94A9C-4D35-415E-A8E3-2932AFFA8031}"/>
              </a:ext>
            </a:extLst>
          </p:cNvPr>
          <p:cNvGrpSpPr/>
          <p:nvPr/>
        </p:nvGrpSpPr>
        <p:grpSpPr>
          <a:xfrm>
            <a:off x="8051817" y="3915743"/>
            <a:ext cx="365760" cy="365760"/>
            <a:chOff x="8289235" y="2256183"/>
            <a:chExt cx="483500" cy="470516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3BECCF7-38F3-4E2A-ACB3-C72B0D25A652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7190C4EA-B5BB-4CE9-8C27-7CF49BF9766F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89" name="Chart 288">
            <a:extLst>
              <a:ext uri="{FF2B5EF4-FFF2-40B4-BE49-F238E27FC236}">
                <a16:creationId xmlns:a16="http://schemas.microsoft.com/office/drawing/2014/main" id="{37149DF6-E26F-47FF-B867-434B06335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756703"/>
              </p:ext>
            </p:extLst>
          </p:nvPr>
        </p:nvGraphicFramePr>
        <p:xfrm>
          <a:off x="8008830" y="1645971"/>
          <a:ext cx="3961832" cy="1723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82" name="TextBox 81">
            <a:extLst>
              <a:ext uri="{FF2B5EF4-FFF2-40B4-BE49-F238E27FC236}">
                <a16:creationId xmlns:a16="http://schemas.microsoft.com/office/drawing/2014/main" id="{A66D49DF-54AF-4295-87A7-B845CFA3721D}"/>
              </a:ext>
            </a:extLst>
          </p:cNvPr>
          <p:cNvSpPr txBox="1"/>
          <p:nvPr/>
        </p:nvSpPr>
        <p:spPr>
          <a:xfrm>
            <a:off x="8343057" y="1276064"/>
            <a:ext cx="3552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C00000"/>
                </a:solidFill>
              </a:rPr>
              <a:t>Penduduk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Pertengahan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Tahun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Provinsi</a:t>
            </a:r>
            <a:r>
              <a:rPr lang="en-US" sz="1400" dirty="0">
                <a:solidFill>
                  <a:srgbClr val="C00000"/>
                </a:solidFill>
              </a:rPr>
              <a:t> di </a:t>
            </a:r>
            <a:r>
              <a:rPr lang="en-US" sz="1400" dirty="0" err="1">
                <a:solidFill>
                  <a:srgbClr val="C00000"/>
                </a:solidFill>
              </a:rPr>
              <a:t>Jawa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Tahun</a:t>
            </a:r>
            <a:r>
              <a:rPr lang="en-US" sz="1400" dirty="0">
                <a:solidFill>
                  <a:srgbClr val="C00000"/>
                </a:solidFill>
              </a:rPr>
              <a:t> 2021 (Juta orang)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E9B81F-D706-4491-93C5-A3D5D455CC6C}"/>
              </a:ext>
            </a:extLst>
          </p:cNvPr>
          <p:cNvSpPr txBox="1"/>
          <p:nvPr/>
        </p:nvSpPr>
        <p:spPr>
          <a:xfrm>
            <a:off x="8269" y="1357824"/>
            <a:ext cx="7873462" cy="307777"/>
          </a:xfrm>
          <a:prstGeom prst="rect">
            <a:avLst/>
          </a:prstGeom>
          <a:solidFill>
            <a:srgbClr val="FFF3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C00000"/>
                </a:solidFill>
              </a:rPr>
              <a:t>Perkembangan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Jumlah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Penduduk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Pertengahan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  <a:r>
              <a:rPr lang="en-US" sz="1400" dirty="0" err="1">
                <a:solidFill>
                  <a:srgbClr val="C00000"/>
                </a:solidFill>
              </a:rPr>
              <a:t>Tahun</a:t>
            </a:r>
            <a:r>
              <a:rPr lang="en-US" sz="1400" dirty="0">
                <a:solidFill>
                  <a:srgbClr val="C00000"/>
                </a:solidFill>
              </a:rPr>
              <a:t>, 2019 – 2021 (Juta Orang)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00A495-BBC3-465E-9079-68488BE19DA6}"/>
              </a:ext>
            </a:extLst>
          </p:cNvPr>
          <p:cNvSpPr txBox="1"/>
          <p:nvPr/>
        </p:nvSpPr>
        <p:spPr>
          <a:xfrm>
            <a:off x="349472" y="649868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Sumber</a:t>
            </a:r>
            <a:r>
              <a:rPr lang="en-US" sz="1000" dirty="0">
                <a:solidFill>
                  <a:srgbClr val="C00000"/>
                </a:solidFill>
              </a:rPr>
              <a:t>: BPS, 2021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6B6260-71B1-4523-8A78-E2408248557E}"/>
              </a:ext>
            </a:extLst>
          </p:cNvPr>
          <p:cNvSpPr txBox="1"/>
          <p:nvPr/>
        </p:nvSpPr>
        <p:spPr>
          <a:xfrm>
            <a:off x="8132297" y="326248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C00000"/>
                </a:solidFill>
              </a:rPr>
              <a:t>Sumber</a:t>
            </a:r>
            <a:r>
              <a:rPr lang="en-US" sz="1000" dirty="0">
                <a:solidFill>
                  <a:srgbClr val="C00000"/>
                </a:solidFill>
              </a:rPr>
              <a:t>: BPS, 2021</a:t>
            </a:r>
          </a:p>
        </p:txBody>
      </p: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134499F8-34B5-40E7-B70A-544DF548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95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E532C-36CB-4E51-A620-DD9675239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53" r="17614" b="29686"/>
          <a:stretch/>
        </p:blipFill>
        <p:spPr>
          <a:xfrm>
            <a:off x="1309763" y="3348627"/>
            <a:ext cx="5806890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PDRB PULAU JAWA TAHUN 2019 -2021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1147980" y="1868171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901737" y="4374793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1408882" y="3831373"/>
            <a:ext cx="895423" cy="49919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3558673" y="4962791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5094973" y="5317638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1566077" y="2594492"/>
            <a:ext cx="1611199" cy="46633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3329163" y="1891858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3577486" y="2897341"/>
            <a:ext cx="2079645" cy="37645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6439063" y="1992265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4498431" y="4874985"/>
            <a:ext cx="858966" cy="33411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4896192" y="2682662"/>
            <a:ext cx="2079378" cy="1006363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B485CA4C-2432-4E32-8883-B8CC5B451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116064"/>
              </p:ext>
            </p:extLst>
          </p:nvPr>
        </p:nvGraphicFramePr>
        <p:xfrm>
          <a:off x="119679" y="4520077"/>
          <a:ext cx="201168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154740"/>
              </p:ext>
            </p:extLst>
          </p:nvPr>
        </p:nvGraphicFramePr>
        <p:xfrm>
          <a:off x="366288" y="2102873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F566547C-C0C9-4D1C-8EAC-CE6EC3F3E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2920674"/>
              </p:ext>
            </p:extLst>
          </p:nvPr>
        </p:nvGraphicFramePr>
        <p:xfrm>
          <a:off x="2672166" y="2118497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9BA6DDE9-A3BA-45EE-B4A0-F2EABD0B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564015"/>
              </p:ext>
            </p:extLst>
          </p:nvPr>
        </p:nvGraphicFramePr>
        <p:xfrm>
          <a:off x="5401411" y="2398804"/>
          <a:ext cx="237744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EEAE0877-7E54-40E5-9436-5317B953B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82357"/>
              </p:ext>
            </p:extLst>
          </p:nvPr>
        </p:nvGraphicFramePr>
        <p:xfrm>
          <a:off x="4927914" y="5474932"/>
          <a:ext cx="210312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58976E45-357D-4F59-8B64-0608067E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430546"/>
              </p:ext>
            </p:extLst>
          </p:nvPr>
        </p:nvGraphicFramePr>
        <p:xfrm>
          <a:off x="2465477" y="5128768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2569395" y="4127401"/>
            <a:ext cx="1092051" cy="88650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7881730" y="1374964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8031204" y="3983500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8540208" y="3916525"/>
            <a:ext cx="34626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PDRB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dibawah</a:t>
            </a:r>
            <a:r>
              <a:rPr lang="en-US" sz="1600" dirty="0">
                <a:solidFill>
                  <a:srgbClr val="0070C0"/>
                </a:solidFill>
              </a:rPr>
              <a:t> DKI Jakarta,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Timur dan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Barat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8579961" y="4627947"/>
            <a:ext cx="34626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Tidak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saja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namun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seluruh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provinsi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 </a:t>
            </a:r>
            <a:r>
              <a:rPr lang="en-US" sz="1600" dirty="0" err="1">
                <a:solidFill>
                  <a:srgbClr val="0070C0"/>
                </a:solidFill>
              </a:rPr>
              <a:t>mengalami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penurunan</a:t>
            </a:r>
            <a:r>
              <a:rPr lang="en-US" sz="1600" b="1" dirty="0">
                <a:solidFill>
                  <a:srgbClr val="0070C0"/>
                </a:solidFill>
              </a:rPr>
              <a:t> PDRB </a:t>
            </a:r>
            <a:r>
              <a:rPr lang="en-US" sz="1600" b="1" dirty="0" err="1">
                <a:solidFill>
                  <a:srgbClr val="0070C0"/>
                </a:solidFill>
              </a:rPr>
              <a:t>saat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  <a:r>
              <a:rPr lang="en-US" sz="1600" b="1" dirty="0" err="1">
                <a:solidFill>
                  <a:srgbClr val="0070C0"/>
                </a:solidFill>
              </a:rPr>
              <a:t>pandemi</a:t>
            </a:r>
            <a:r>
              <a:rPr lang="en-US" sz="1600" b="1" dirty="0">
                <a:solidFill>
                  <a:srgbClr val="0070C0"/>
                </a:solidFill>
              </a:rPr>
              <a:t> Covid-19 </a:t>
            </a:r>
            <a:r>
              <a:rPr lang="en-US" sz="1600" b="1" dirty="0" err="1">
                <a:solidFill>
                  <a:srgbClr val="0070C0"/>
                </a:solidFill>
              </a:rPr>
              <a:t>tahun</a:t>
            </a:r>
            <a:r>
              <a:rPr lang="en-US" sz="1600" b="1" dirty="0">
                <a:solidFill>
                  <a:srgbClr val="0070C0"/>
                </a:solidFill>
              </a:rPr>
              <a:t> 2020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76995879-30A7-4D81-B941-C034104EC0B8}"/>
              </a:ext>
            </a:extLst>
          </p:cNvPr>
          <p:cNvSpPr/>
          <p:nvPr/>
        </p:nvSpPr>
        <p:spPr>
          <a:xfrm>
            <a:off x="8534637" y="5717150"/>
            <a:ext cx="34626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Dilihat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dari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besaran</a:t>
            </a:r>
            <a:r>
              <a:rPr lang="en-US" sz="1600" dirty="0">
                <a:solidFill>
                  <a:srgbClr val="0070C0"/>
                </a:solidFill>
              </a:rPr>
              <a:t> PDRB </a:t>
            </a:r>
            <a:r>
              <a:rPr lang="en-US" sz="1600" dirty="0" err="1">
                <a:solidFill>
                  <a:srgbClr val="0070C0"/>
                </a:solidFill>
              </a:rPr>
              <a:t>maka</a:t>
            </a:r>
            <a:r>
              <a:rPr lang="en-US" sz="1600" dirty="0">
                <a:solidFill>
                  <a:srgbClr val="0070C0"/>
                </a:solidFill>
              </a:rPr>
              <a:t> PDRB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baru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setengah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dari</a:t>
            </a:r>
            <a:r>
              <a:rPr lang="en-US" sz="1600" dirty="0">
                <a:solidFill>
                  <a:srgbClr val="0070C0"/>
                </a:solidFill>
              </a:rPr>
              <a:t> PDRB DKI Jakarta yang </a:t>
            </a:r>
            <a:r>
              <a:rPr lang="en-US" sz="1600" dirty="0" err="1">
                <a:solidFill>
                  <a:srgbClr val="0070C0"/>
                </a:solidFill>
              </a:rPr>
              <a:t>mengandalkan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sektor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Jasa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8045191" y="4747012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2F2643-3025-47BC-9F42-7A5A3297CCAB}"/>
              </a:ext>
            </a:extLst>
          </p:cNvPr>
          <p:cNvGrpSpPr/>
          <p:nvPr/>
        </p:nvGrpSpPr>
        <p:grpSpPr>
          <a:xfrm>
            <a:off x="8063491" y="5837902"/>
            <a:ext cx="365760" cy="365760"/>
            <a:chOff x="8289235" y="2256183"/>
            <a:chExt cx="483500" cy="470516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22422F3-FDB5-45EB-B250-025674C63E67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D490EA2-DB51-438A-A4B2-F4BA87792356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EFFC777-6C0A-48D8-B768-A9A7C1625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457897"/>
              </p:ext>
            </p:extLst>
          </p:nvPr>
        </p:nvGraphicFramePr>
        <p:xfrm>
          <a:off x="7994422" y="1711916"/>
          <a:ext cx="3961832" cy="1723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E8DB66B-6B76-4DD2-BFE6-9523D531B72A}"/>
              </a:ext>
            </a:extLst>
          </p:cNvPr>
          <p:cNvSpPr txBox="1"/>
          <p:nvPr/>
        </p:nvSpPr>
        <p:spPr>
          <a:xfrm>
            <a:off x="8332389" y="1373428"/>
            <a:ext cx="3503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PDRB </a:t>
            </a:r>
            <a:r>
              <a:rPr lang="en-US" sz="1400" dirty="0" err="1">
                <a:solidFill>
                  <a:srgbClr val="0070C0"/>
                </a:solidFill>
              </a:rPr>
              <a:t>Provinsi</a:t>
            </a:r>
            <a:r>
              <a:rPr lang="en-US" sz="1400" dirty="0">
                <a:solidFill>
                  <a:srgbClr val="0070C0"/>
                </a:solidFill>
              </a:rPr>
              <a:t>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Tahun</a:t>
            </a:r>
            <a:r>
              <a:rPr lang="en-US" sz="1400" dirty="0">
                <a:solidFill>
                  <a:srgbClr val="0070C0"/>
                </a:solidFill>
              </a:rPr>
              <a:t> 2021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(</a:t>
            </a:r>
            <a:r>
              <a:rPr lang="en-US" sz="1400" dirty="0" err="1">
                <a:solidFill>
                  <a:srgbClr val="0070C0"/>
                </a:solidFill>
              </a:rPr>
              <a:t>Trilyun</a:t>
            </a:r>
            <a:r>
              <a:rPr lang="en-US" sz="1400" dirty="0">
                <a:solidFill>
                  <a:srgbClr val="0070C0"/>
                </a:solidFill>
              </a:rPr>
              <a:t> Rupiah)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F21D73-377C-4D56-B90D-66CC1E198356}"/>
              </a:ext>
            </a:extLst>
          </p:cNvPr>
          <p:cNvSpPr txBox="1"/>
          <p:nvPr/>
        </p:nvSpPr>
        <p:spPr>
          <a:xfrm>
            <a:off x="8269" y="1357824"/>
            <a:ext cx="787346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Perkembangan</a:t>
            </a:r>
            <a:r>
              <a:rPr lang="en-US" sz="1400" dirty="0">
                <a:solidFill>
                  <a:srgbClr val="0070C0"/>
                </a:solidFill>
              </a:rPr>
              <a:t> PDRB </a:t>
            </a:r>
            <a:r>
              <a:rPr lang="en-US" sz="1400" dirty="0" err="1">
                <a:solidFill>
                  <a:srgbClr val="0070C0"/>
                </a:solidFill>
              </a:rPr>
              <a:t>Provinsi</a:t>
            </a:r>
            <a:r>
              <a:rPr lang="en-US" sz="1400" dirty="0">
                <a:solidFill>
                  <a:srgbClr val="0070C0"/>
                </a:solidFill>
              </a:rPr>
              <a:t>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, 2019 – 2021 (</a:t>
            </a:r>
            <a:r>
              <a:rPr lang="en-US" sz="1400" dirty="0" err="1">
                <a:solidFill>
                  <a:srgbClr val="0070C0"/>
                </a:solidFill>
              </a:rPr>
              <a:t>Trilyun</a:t>
            </a:r>
            <a:r>
              <a:rPr lang="en-US" sz="1400" dirty="0">
                <a:solidFill>
                  <a:srgbClr val="0070C0"/>
                </a:solidFill>
              </a:rPr>
              <a:t> Rupiah)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5FA893-1E56-4115-8D39-37EE88CC7195}"/>
              </a:ext>
            </a:extLst>
          </p:cNvPr>
          <p:cNvSpPr txBox="1"/>
          <p:nvPr/>
        </p:nvSpPr>
        <p:spPr>
          <a:xfrm>
            <a:off x="194741" y="6491282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2021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27C78D-9AA4-4606-A750-BD8D12B3F702}"/>
              </a:ext>
            </a:extLst>
          </p:cNvPr>
          <p:cNvSpPr txBox="1"/>
          <p:nvPr/>
        </p:nvSpPr>
        <p:spPr>
          <a:xfrm>
            <a:off x="8056102" y="335186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2021</a:t>
            </a:r>
          </a:p>
        </p:txBody>
      </p:sp>
      <p:sp>
        <p:nvSpPr>
          <p:cNvPr id="55" name="Slide Number Placeholder 1">
            <a:extLst>
              <a:ext uri="{FF2B5EF4-FFF2-40B4-BE49-F238E27FC236}">
                <a16:creationId xmlns:a16="http://schemas.microsoft.com/office/drawing/2014/main" id="{795829DD-2C89-4435-9380-80FFAE4E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47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A15273-3AA1-42F8-B569-861B0D4C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" t="29118" r="16863" b="28582"/>
          <a:stretch/>
        </p:blipFill>
        <p:spPr>
          <a:xfrm>
            <a:off x="1514349" y="3391446"/>
            <a:ext cx="5559061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PERTUMBUHAN EKONOMI TAHUN 2019-2021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1159419" y="1880573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913176" y="4387195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1420321" y="3843775"/>
            <a:ext cx="895423" cy="49919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3570112" y="4975193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5106412" y="5330040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1577516" y="2606894"/>
            <a:ext cx="1611199" cy="46633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3340602" y="1904260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3588925" y="2909743"/>
            <a:ext cx="2079645" cy="37645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6450502" y="2004667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4509870" y="4887387"/>
            <a:ext cx="858966" cy="33411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4907631" y="2695064"/>
            <a:ext cx="2079378" cy="1006363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B485CA4C-2432-4E32-8883-B8CC5B451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967445"/>
              </p:ext>
            </p:extLst>
          </p:nvPr>
        </p:nvGraphicFramePr>
        <p:xfrm>
          <a:off x="21251" y="4532479"/>
          <a:ext cx="2121547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792718"/>
              </p:ext>
            </p:extLst>
          </p:nvPr>
        </p:nvGraphicFramePr>
        <p:xfrm>
          <a:off x="377727" y="2115275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F566547C-C0C9-4D1C-8EAC-CE6EC3F3E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450096"/>
              </p:ext>
            </p:extLst>
          </p:nvPr>
        </p:nvGraphicFramePr>
        <p:xfrm>
          <a:off x="2683605" y="2130899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9BA6DDE9-A3BA-45EE-B4A0-F2EABD0B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625071"/>
              </p:ext>
            </p:extLst>
          </p:nvPr>
        </p:nvGraphicFramePr>
        <p:xfrm>
          <a:off x="5412850" y="2411206"/>
          <a:ext cx="237744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EEAE0877-7E54-40E5-9436-5317B953B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166288"/>
              </p:ext>
            </p:extLst>
          </p:nvPr>
        </p:nvGraphicFramePr>
        <p:xfrm>
          <a:off x="4939353" y="5487334"/>
          <a:ext cx="210312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58976E45-357D-4F59-8B64-0608067E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496435"/>
              </p:ext>
            </p:extLst>
          </p:nvPr>
        </p:nvGraphicFramePr>
        <p:xfrm>
          <a:off x="2476916" y="5141170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2580834" y="4139803"/>
            <a:ext cx="1092051" cy="88650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7881730" y="1374962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8081531" y="4062855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8590534" y="3995880"/>
            <a:ext cx="35703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Pertumbuhan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Ekonomi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terendah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diantara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provinsi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Pulau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8617399" y="4649971"/>
            <a:ext cx="3462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Percepatan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pertumbuhan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ekonomi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tahun</a:t>
            </a:r>
            <a:r>
              <a:rPr lang="en-US" sz="1600" dirty="0">
                <a:solidFill>
                  <a:srgbClr val="0070C0"/>
                </a:solidFill>
              </a:rPr>
              <a:t> 2021 </a:t>
            </a:r>
            <a:r>
              <a:rPr lang="en-US" sz="1600" dirty="0" err="1">
                <a:solidFill>
                  <a:srgbClr val="0070C0"/>
                </a:solidFill>
              </a:rPr>
              <a:t>lebih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tinggi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dari</a:t>
            </a:r>
            <a:r>
              <a:rPr lang="en-US" sz="1600" dirty="0">
                <a:solidFill>
                  <a:srgbClr val="0070C0"/>
                </a:solidFill>
              </a:rPr>
              <a:t> DKI dan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Timur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8082629" y="4769036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A05CBABC-C957-4F95-9F31-82C9C11DE2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742861"/>
              </p:ext>
            </p:extLst>
          </p:nvPr>
        </p:nvGraphicFramePr>
        <p:xfrm>
          <a:off x="7889428" y="2075000"/>
          <a:ext cx="4087377" cy="1912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0D4D9E7F-FE74-4CB1-B9BF-F8AD232E1966}"/>
              </a:ext>
            </a:extLst>
          </p:cNvPr>
          <p:cNvSpPr txBox="1"/>
          <p:nvPr/>
        </p:nvSpPr>
        <p:spPr>
          <a:xfrm>
            <a:off x="8174757" y="1379809"/>
            <a:ext cx="36973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Pertumbuhan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Ekonomi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Provinsi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Tahun</a:t>
            </a:r>
            <a:r>
              <a:rPr lang="en-US" sz="1400" dirty="0">
                <a:solidFill>
                  <a:srgbClr val="0070C0"/>
                </a:solidFill>
              </a:rPr>
              <a:t> 2021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(%)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E4252D-4C33-4C0F-AFDC-1E7EA3BF9067}"/>
              </a:ext>
            </a:extLst>
          </p:cNvPr>
          <p:cNvSpPr txBox="1"/>
          <p:nvPr/>
        </p:nvSpPr>
        <p:spPr>
          <a:xfrm>
            <a:off x="8269" y="1357824"/>
            <a:ext cx="7873462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Perkembangan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Pertumbuhan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Ekonomi</a:t>
            </a:r>
            <a:r>
              <a:rPr lang="en-US" sz="1400" dirty="0">
                <a:solidFill>
                  <a:srgbClr val="0070C0"/>
                </a:solidFill>
              </a:rPr>
              <a:t>  </a:t>
            </a:r>
            <a:r>
              <a:rPr lang="en-US" sz="1400" dirty="0" err="1">
                <a:solidFill>
                  <a:srgbClr val="0070C0"/>
                </a:solidFill>
              </a:rPr>
              <a:t>Provinsi</a:t>
            </a:r>
            <a:r>
              <a:rPr lang="en-US" sz="1400" dirty="0">
                <a:solidFill>
                  <a:srgbClr val="0070C0"/>
                </a:solidFill>
              </a:rPr>
              <a:t>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, 2019 – 2021 (%)</a:t>
            </a:r>
            <a:r>
              <a:rPr lang="en-US" sz="14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927272-D102-4BF3-A341-4426ADDDC70C}"/>
              </a:ext>
            </a:extLst>
          </p:cNvPr>
          <p:cNvSpPr txBox="1"/>
          <p:nvPr/>
        </p:nvSpPr>
        <p:spPr>
          <a:xfrm>
            <a:off x="194741" y="6491282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2021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E9EE4E-2575-46F2-ABF1-0E5FB6245868}"/>
              </a:ext>
            </a:extLst>
          </p:cNvPr>
          <p:cNvSpPr txBox="1"/>
          <p:nvPr/>
        </p:nvSpPr>
        <p:spPr>
          <a:xfrm>
            <a:off x="7996022" y="3864349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2021</a:t>
            </a:r>
          </a:p>
        </p:txBody>
      </p:sp>
      <p:sp>
        <p:nvSpPr>
          <p:cNvPr id="54" name="Slide Number Placeholder 1">
            <a:extLst>
              <a:ext uri="{FF2B5EF4-FFF2-40B4-BE49-F238E27FC236}">
                <a16:creationId xmlns:a16="http://schemas.microsoft.com/office/drawing/2014/main" id="{02648994-06A9-456C-9019-C9C4BE8C4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59F892-2C7C-A642-8528-915D1B983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716" y="5446280"/>
            <a:ext cx="3225625" cy="13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74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3929735D-9A0E-422E-91D7-3EE17761E7EE}"/>
              </a:ext>
            </a:extLst>
          </p:cNvPr>
          <p:cNvSpPr/>
          <p:nvPr/>
        </p:nvSpPr>
        <p:spPr>
          <a:xfrm>
            <a:off x="4643483" y="5662509"/>
            <a:ext cx="7090624" cy="1104084"/>
          </a:xfrm>
          <a:prstGeom prst="roundRect">
            <a:avLst>
              <a:gd name="adj" fmla="val 12445"/>
            </a:avLst>
          </a:prstGeom>
          <a:solidFill>
            <a:srgbClr val="EEF7E9"/>
          </a:solidFill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DC9F44-C6B9-4F62-A8B1-A1048F97C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6" t="36645" r="16416" b="25003"/>
          <a:stretch/>
        </p:blipFill>
        <p:spPr>
          <a:xfrm>
            <a:off x="5970568" y="2699520"/>
            <a:ext cx="6092670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PDRB PER KAPITA PULAU JAWA 2019-2021 (JUTA RUPIAH)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5688346" y="1195491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5442103" y="3702113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5949248" y="3158693"/>
            <a:ext cx="895423" cy="49919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8099039" y="3962119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9675095" y="4257962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6106443" y="1921812"/>
            <a:ext cx="1611199" cy="46633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7869529" y="1219178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8117852" y="2224661"/>
            <a:ext cx="2079645" cy="37645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10890529" y="1306885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79436" y="3995688"/>
            <a:ext cx="457200" cy="334117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25057" y="2249008"/>
            <a:ext cx="2466406" cy="91533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B485CA4C-2432-4E32-8883-B8CC5B451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4673"/>
              </p:ext>
            </p:extLst>
          </p:nvPr>
        </p:nvGraphicFramePr>
        <p:xfrm>
          <a:off x="4624753" y="3938582"/>
          <a:ext cx="228600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6406753"/>
              </p:ext>
            </p:extLst>
          </p:nvPr>
        </p:nvGraphicFramePr>
        <p:xfrm>
          <a:off x="4643483" y="1430193"/>
          <a:ext cx="2457731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F566547C-C0C9-4D1C-8EAC-CE6EC3F3E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737865"/>
              </p:ext>
            </p:extLst>
          </p:nvPr>
        </p:nvGraphicFramePr>
        <p:xfrm>
          <a:off x="7212532" y="1471217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9BA6DDE9-A3BA-45EE-B4A0-F2EABD0B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9046286"/>
              </p:ext>
            </p:extLst>
          </p:nvPr>
        </p:nvGraphicFramePr>
        <p:xfrm>
          <a:off x="9914097" y="1535388"/>
          <a:ext cx="237744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EEAE0877-7E54-40E5-9436-5317B953B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338270"/>
              </p:ext>
            </p:extLst>
          </p:nvPr>
        </p:nvGraphicFramePr>
        <p:xfrm>
          <a:off x="9369392" y="4345646"/>
          <a:ext cx="228600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58976E45-357D-4F59-8B64-0608067E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936892"/>
              </p:ext>
            </p:extLst>
          </p:nvPr>
        </p:nvGraphicFramePr>
        <p:xfrm>
          <a:off x="6990382" y="4152144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7303974" y="3293046"/>
            <a:ext cx="731520" cy="914400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>
            <a:cxnSpLocks/>
          </p:cNvCxnSpPr>
          <p:nvPr/>
        </p:nvCxnSpPr>
        <p:spPr>
          <a:xfrm>
            <a:off x="4531742" y="1231959"/>
            <a:ext cx="0" cy="566928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aphic 27">
            <a:extLst>
              <a:ext uri="{FF2B5EF4-FFF2-40B4-BE49-F238E27FC236}">
                <a16:creationId xmlns:a16="http://schemas.microsoft.com/office/drawing/2014/main" id="{59280C85-AA04-4820-864A-9E97EB288997}"/>
              </a:ext>
            </a:extLst>
          </p:cNvPr>
          <p:cNvGrpSpPr/>
          <p:nvPr/>
        </p:nvGrpSpPr>
        <p:grpSpPr>
          <a:xfrm>
            <a:off x="121525" y="1390973"/>
            <a:ext cx="615371" cy="1645920"/>
            <a:chOff x="-4660773" y="1452753"/>
            <a:chExt cx="1449038" cy="3282678"/>
          </a:xfrm>
        </p:grpSpPr>
        <p:grpSp>
          <p:nvGrpSpPr>
            <p:cNvPr id="53" name="Graphic 27">
              <a:extLst>
                <a:ext uri="{FF2B5EF4-FFF2-40B4-BE49-F238E27FC236}">
                  <a16:creationId xmlns:a16="http://schemas.microsoft.com/office/drawing/2014/main" id="{2C46853C-8A27-4FE8-B9A3-32B490070BBD}"/>
                </a:ext>
              </a:extLst>
            </p:cNvPr>
            <p:cNvGrpSpPr/>
            <p:nvPr/>
          </p:nvGrpSpPr>
          <p:grpSpPr>
            <a:xfrm>
              <a:off x="-4660773" y="1452753"/>
              <a:ext cx="1449038" cy="3282678"/>
              <a:chOff x="-4660773" y="1452753"/>
              <a:chExt cx="1449038" cy="3282678"/>
            </a:xfrm>
          </p:grpSpPr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74D89F23-3074-4B29-AAA5-7692F12E0A07}"/>
                  </a:ext>
                </a:extLst>
              </p:cNvPr>
              <p:cNvSpPr/>
              <p:nvPr/>
            </p:nvSpPr>
            <p:spPr>
              <a:xfrm>
                <a:off x="-4660773" y="1453326"/>
                <a:ext cx="1449038" cy="3281907"/>
              </a:xfrm>
              <a:custGeom>
                <a:avLst/>
                <a:gdLst>
                  <a:gd name="connsiteX0" fmla="*/ 46291 w 1449038"/>
                  <a:gd name="connsiteY0" fmla="*/ 3277835 h 3281907"/>
                  <a:gd name="connsiteX1" fmla="*/ 16764 w 1449038"/>
                  <a:gd name="connsiteY1" fmla="*/ 3260881 h 3281907"/>
                  <a:gd name="connsiteX2" fmla="*/ 0 w 1449038"/>
                  <a:gd name="connsiteY2" fmla="*/ 3231830 h 3281907"/>
                  <a:gd name="connsiteX3" fmla="*/ 0 w 1449038"/>
                  <a:gd name="connsiteY3" fmla="*/ 813623 h 3281907"/>
                  <a:gd name="connsiteX4" fmla="*/ 16764 w 1449038"/>
                  <a:gd name="connsiteY4" fmla="*/ 785048 h 3281907"/>
                  <a:gd name="connsiteX5" fmla="*/ 1369314 w 1449038"/>
                  <a:gd name="connsiteY5" fmla="*/ 3998 h 3281907"/>
                  <a:gd name="connsiteX6" fmla="*/ 1402842 w 1449038"/>
                  <a:gd name="connsiteY6" fmla="*/ 3998 h 3281907"/>
                  <a:gd name="connsiteX7" fmla="*/ 1432274 w 1449038"/>
                  <a:gd name="connsiteY7" fmla="*/ 21047 h 3281907"/>
                  <a:gd name="connsiteX8" fmla="*/ 1449038 w 1449038"/>
                  <a:gd name="connsiteY8" fmla="*/ 50099 h 3281907"/>
                  <a:gd name="connsiteX9" fmla="*/ 1449038 w 1449038"/>
                  <a:gd name="connsiteY9" fmla="*/ 2468210 h 3281907"/>
                  <a:gd name="connsiteX10" fmla="*/ 1432274 w 1449038"/>
                  <a:gd name="connsiteY10" fmla="*/ 2497262 h 3281907"/>
                  <a:gd name="connsiteX11" fmla="*/ 79915 w 1449038"/>
                  <a:gd name="connsiteY11" fmla="*/ 3277835 h 3281907"/>
                  <a:gd name="connsiteX12" fmla="*/ 46291 w 1449038"/>
                  <a:gd name="connsiteY12" fmla="*/ 3277835 h 328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9038" h="3281907">
                    <a:moveTo>
                      <a:pt x="46291" y="3277835"/>
                    </a:moveTo>
                    <a:lnTo>
                      <a:pt x="16764" y="3260881"/>
                    </a:lnTo>
                    <a:cubicBezTo>
                      <a:pt x="6873" y="3254414"/>
                      <a:pt x="650" y="3243631"/>
                      <a:pt x="0" y="3231830"/>
                    </a:cubicBezTo>
                    <a:lnTo>
                      <a:pt x="0" y="813623"/>
                    </a:lnTo>
                    <a:cubicBezTo>
                      <a:pt x="767" y="801983"/>
                      <a:pt x="6981" y="791391"/>
                      <a:pt x="16764" y="785048"/>
                    </a:cubicBezTo>
                    <a:lnTo>
                      <a:pt x="1369314" y="3998"/>
                    </a:lnTo>
                    <a:cubicBezTo>
                      <a:pt x="1379858" y="-1333"/>
                      <a:pt x="1392298" y="-1333"/>
                      <a:pt x="1402842" y="3998"/>
                    </a:cubicBezTo>
                    <a:lnTo>
                      <a:pt x="1432274" y="21047"/>
                    </a:lnTo>
                    <a:cubicBezTo>
                      <a:pt x="1442161" y="27514"/>
                      <a:pt x="1448391" y="38300"/>
                      <a:pt x="1449038" y="50099"/>
                    </a:cubicBezTo>
                    <a:lnTo>
                      <a:pt x="1449038" y="2468210"/>
                    </a:lnTo>
                    <a:cubicBezTo>
                      <a:pt x="1448391" y="2480012"/>
                      <a:pt x="1442161" y="2490794"/>
                      <a:pt x="1432274" y="2497262"/>
                    </a:cubicBezTo>
                    <a:lnTo>
                      <a:pt x="79915" y="3277835"/>
                    </a:lnTo>
                    <a:cubicBezTo>
                      <a:pt x="69364" y="3283265"/>
                      <a:pt x="56842" y="3283265"/>
                      <a:pt x="46291" y="327783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267E5BD-BC40-4E39-8D23-0CAD4EBBB361}"/>
                  </a:ext>
                </a:extLst>
              </p:cNvPr>
              <p:cNvSpPr/>
              <p:nvPr/>
            </p:nvSpPr>
            <p:spPr>
              <a:xfrm>
                <a:off x="-4655821" y="1452753"/>
                <a:ext cx="1443513" cy="833245"/>
              </a:xfrm>
              <a:custGeom>
                <a:avLst/>
                <a:gdLst>
                  <a:gd name="connsiteX0" fmla="*/ 1443514 w 1443513"/>
                  <a:gd name="connsiteY0" fmla="*/ 47338 h 833245"/>
                  <a:gd name="connsiteX1" fmla="*/ 1426940 w 1443513"/>
                  <a:gd name="connsiteY1" fmla="*/ 40385 h 833245"/>
                  <a:gd name="connsiteX2" fmla="*/ 74867 w 1443513"/>
                  <a:gd name="connsiteY2" fmla="*/ 821435 h 833245"/>
                  <a:gd name="connsiteX3" fmla="*/ 63056 w 1443513"/>
                  <a:gd name="connsiteY3" fmla="*/ 833246 h 833245"/>
                  <a:gd name="connsiteX4" fmla="*/ 0 w 1443513"/>
                  <a:gd name="connsiteY4" fmla="*/ 796955 h 833245"/>
                  <a:gd name="connsiteX5" fmla="*/ 11811 w 1443513"/>
                  <a:gd name="connsiteY5" fmla="*/ 784668 h 833245"/>
                  <a:gd name="connsiteX6" fmla="*/ 1364361 w 1443513"/>
                  <a:gd name="connsiteY6" fmla="*/ 3999 h 833245"/>
                  <a:gd name="connsiteX7" fmla="*/ 1397984 w 1443513"/>
                  <a:gd name="connsiteY7" fmla="*/ 3999 h 833245"/>
                  <a:gd name="connsiteX8" fmla="*/ 1427417 w 1443513"/>
                  <a:gd name="connsiteY8" fmla="*/ 21049 h 833245"/>
                  <a:gd name="connsiteX9" fmla="*/ 1443514 w 1443513"/>
                  <a:gd name="connsiteY9" fmla="*/ 47338 h 83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3513" h="833245">
                    <a:moveTo>
                      <a:pt x="1443514" y="47338"/>
                    </a:moveTo>
                    <a:cubicBezTo>
                      <a:pt x="1442371" y="38670"/>
                      <a:pt x="1435322" y="35527"/>
                      <a:pt x="1426940" y="40385"/>
                    </a:cubicBezTo>
                    <a:lnTo>
                      <a:pt x="74867" y="821435"/>
                    </a:lnTo>
                    <a:cubicBezTo>
                      <a:pt x="70047" y="824378"/>
                      <a:pt x="65998" y="828426"/>
                      <a:pt x="63056" y="833246"/>
                    </a:cubicBezTo>
                    <a:lnTo>
                      <a:pt x="0" y="796955"/>
                    </a:lnTo>
                    <a:cubicBezTo>
                      <a:pt x="2837" y="791926"/>
                      <a:pt x="6900" y="787697"/>
                      <a:pt x="11811" y="784668"/>
                    </a:cubicBezTo>
                    <a:lnTo>
                      <a:pt x="1364361" y="3999"/>
                    </a:lnTo>
                    <a:cubicBezTo>
                      <a:pt x="1374934" y="-1333"/>
                      <a:pt x="1387412" y="-1333"/>
                      <a:pt x="1397984" y="3999"/>
                    </a:cubicBezTo>
                    <a:lnTo>
                      <a:pt x="1427417" y="21049"/>
                    </a:lnTo>
                    <a:cubicBezTo>
                      <a:pt x="1436322" y="27085"/>
                      <a:pt x="1442180" y="36665"/>
                      <a:pt x="1443514" y="47338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92B97EB3-D610-46DB-AD8A-90895B67EB95}"/>
                  </a:ext>
                </a:extLst>
              </p:cNvPr>
              <p:cNvSpPr/>
              <p:nvPr/>
            </p:nvSpPr>
            <p:spPr>
              <a:xfrm>
                <a:off x="-4660773" y="2250375"/>
                <a:ext cx="76961" cy="2485056"/>
              </a:xfrm>
              <a:custGeom>
                <a:avLst/>
                <a:gdLst>
                  <a:gd name="connsiteX0" fmla="*/ 76962 w 76961"/>
                  <a:gd name="connsiteY0" fmla="*/ 2482120 h 2485056"/>
                  <a:gd name="connsiteX1" fmla="*/ 75914 w 76961"/>
                  <a:gd name="connsiteY1" fmla="*/ 2482120 h 2485056"/>
                  <a:gd name="connsiteX2" fmla="*/ 73914 w 76961"/>
                  <a:gd name="connsiteY2" fmla="*/ 2483549 h 2485056"/>
                  <a:gd name="connsiteX3" fmla="*/ 73914 w 76961"/>
                  <a:gd name="connsiteY3" fmla="*/ 2483549 h 2485056"/>
                  <a:gd name="connsiteX4" fmla="*/ 70771 w 76961"/>
                  <a:gd name="connsiteY4" fmla="*/ 2484406 h 2485056"/>
                  <a:gd name="connsiteX5" fmla="*/ 70771 w 76961"/>
                  <a:gd name="connsiteY5" fmla="*/ 2484406 h 2485056"/>
                  <a:gd name="connsiteX6" fmla="*/ 50768 w 76961"/>
                  <a:gd name="connsiteY6" fmla="*/ 2482691 h 2485056"/>
                  <a:gd name="connsiteX7" fmla="*/ 47053 w 76961"/>
                  <a:gd name="connsiteY7" fmla="*/ 2481072 h 2485056"/>
                  <a:gd name="connsiteX8" fmla="*/ 16764 w 76961"/>
                  <a:gd name="connsiteY8" fmla="*/ 2463832 h 2485056"/>
                  <a:gd name="connsiteX9" fmla="*/ 0 w 76961"/>
                  <a:gd name="connsiteY9" fmla="*/ 2434781 h 2485056"/>
                  <a:gd name="connsiteX10" fmla="*/ 0 w 76961"/>
                  <a:gd name="connsiteY10" fmla="*/ 16573 h 2485056"/>
                  <a:gd name="connsiteX11" fmla="*/ 4858 w 76961"/>
                  <a:gd name="connsiteY11" fmla="*/ 0 h 2485056"/>
                  <a:gd name="connsiteX12" fmla="*/ 68008 w 76961"/>
                  <a:gd name="connsiteY12" fmla="*/ 35623 h 2485056"/>
                  <a:gd name="connsiteX13" fmla="*/ 63055 w 76961"/>
                  <a:gd name="connsiteY13" fmla="*/ 52292 h 2485056"/>
                  <a:gd name="connsiteX14" fmla="*/ 63055 w 76961"/>
                  <a:gd name="connsiteY14" fmla="*/ 2471166 h 2485056"/>
                  <a:gd name="connsiteX15" fmla="*/ 65627 w 76961"/>
                  <a:gd name="connsiteY15" fmla="*/ 2480024 h 2485056"/>
                  <a:gd name="connsiteX16" fmla="*/ 74581 w 76961"/>
                  <a:gd name="connsiteY16" fmla="*/ 2482882 h 2485056"/>
                  <a:gd name="connsiteX17" fmla="*/ 76962 w 76961"/>
                  <a:gd name="connsiteY17" fmla="*/ 2482120 h 248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961" h="2485056">
                    <a:moveTo>
                      <a:pt x="76962" y="2482120"/>
                    </a:moveTo>
                    <a:cubicBezTo>
                      <a:pt x="76620" y="2482225"/>
                      <a:pt x="76256" y="2482225"/>
                      <a:pt x="75914" y="2482120"/>
                    </a:cubicBezTo>
                    <a:lnTo>
                      <a:pt x="73914" y="2483549"/>
                    </a:lnTo>
                    <a:lnTo>
                      <a:pt x="73914" y="2483549"/>
                    </a:lnTo>
                    <a:lnTo>
                      <a:pt x="70771" y="2484406"/>
                    </a:lnTo>
                    <a:lnTo>
                      <a:pt x="70771" y="2484406"/>
                    </a:lnTo>
                    <a:cubicBezTo>
                      <a:pt x="64072" y="2485673"/>
                      <a:pt x="57154" y="2485082"/>
                      <a:pt x="50768" y="2482691"/>
                    </a:cubicBezTo>
                    <a:cubicBezTo>
                      <a:pt x="49482" y="2482272"/>
                      <a:pt x="48239" y="2481729"/>
                      <a:pt x="47053" y="2481072"/>
                    </a:cubicBezTo>
                    <a:lnTo>
                      <a:pt x="16764" y="2463832"/>
                    </a:lnTo>
                    <a:cubicBezTo>
                      <a:pt x="6896" y="2457345"/>
                      <a:pt x="679" y="2446573"/>
                      <a:pt x="0" y="2434781"/>
                    </a:cubicBezTo>
                    <a:lnTo>
                      <a:pt x="0" y="16573"/>
                    </a:lnTo>
                    <a:cubicBezTo>
                      <a:pt x="220" y="10735"/>
                      <a:pt x="1889" y="5039"/>
                      <a:pt x="4858" y="0"/>
                    </a:cubicBezTo>
                    <a:lnTo>
                      <a:pt x="68008" y="35623"/>
                    </a:lnTo>
                    <a:cubicBezTo>
                      <a:pt x="64928" y="40653"/>
                      <a:pt x="63220" y="46396"/>
                      <a:pt x="63055" y="52292"/>
                    </a:cubicBezTo>
                    <a:lnTo>
                      <a:pt x="63055" y="2471166"/>
                    </a:lnTo>
                    <a:cubicBezTo>
                      <a:pt x="62902" y="2474319"/>
                      <a:pt x="63808" y="2477443"/>
                      <a:pt x="65627" y="2480024"/>
                    </a:cubicBezTo>
                    <a:cubicBezTo>
                      <a:pt x="67819" y="2482615"/>
                      <a:pt x="71296" y="2483720"/>
                      <a:pt x="74581" y="2482882"/>
                    </a:cubicBezTo>
                    <a:cubicBezTo>
                      <a:pt x="75396" y="2482701"/>
                      <a:pt x="76193" y="2482444"/>
                      <a:pt x="76962" y="248212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4" name="Graphic 27">
              <a:extLst>
                <a:ext uri="{FF2B5EF4-FFF2-40B4-BE49-F238E27FC236}">
                  <a16:creationId xmlns:a16="http://schemas.microsoft.com/office/drawing/2014/main" id="{678DD3B9-3DDF-4C29-9BF4-041E1617F814}"/>
                </a:ext>
              </a:extLst>
            </p:cNvPr>
            <p:cNvGrpSpPr/>
            <p:nvPr/>
          </p:nvGrpSpPr>
          <p:grpSpPr>
            <a:xfrm>
              <a:off x="-4219773" y="1683828"/>
              <a:ext cx="598175" cy="611314"/>
              <a:chOff x="-4219773" y="1683828"/>
              <a:chExt cx="598175" cy="611314"/>
            </a:xfrm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D2CAE4DB-66DE-41AA-9C78-227659ABAABF}"/>
                  </a:ext>
                </a:extLst>
              </p:cNvPr>
              <p:cNvSpPr/>
              <p:nvPr/>
            </p:nvSpPr>
            <p:spPr>
              <a:xfrm>
                <a:off x="-4219766" y="1683828"/>
                <a:ext cx="598074" cy="610742"/>
              </a:xfrm>
              <a:custGeom>
                <a:avLst/>
                <a:gdLst>
                  <a:gd name="connsiteX0" fmla="*/ 585407 w 598074"/>
                  <a:gd name="connsiteY0" fmla="*/ 174212 h 610742"/>
                  <a:gd name="connsiteX1" fmla="*/ 582930 w 598074"/>
                  <a:gd name="connsiteY1" fmla="*/ 172784 h 610742"/>
                  <a:gd name="connsiteX2" fmla="*/ 555022 w 598074"/>
                  <a:gd name="connsiteY2" fmla="*/ 156686 h 610742"/>
                  <a:gd name="connsiteX3" fmla="*/ 522351 w 598074"/>
                  <a:gd name="connsiteY3" fmla="*/ 144971 h 610742"/>
                  <a:gd name="connsiteX4" fmla="*/ 509492 w 598074"/>
                  <a:gd name="connsiteY4" fmla="*/ 141446 h 610742"/>
                  <a:gd name="connsiteX5" fmla="*/ 497110 w 598074"/>
                  <a:gd name="connsiteY5" fmla="*/ 136398 h 610742"/>
                  <a:gd name="connsiteX6" fmla="*/ 499205 w 598074"/>
                  <a:gd name="connsiteY6" fmla="*/ 133826 h 610742"/>
                  <a:gd name="connsiteX7" fmla="*/ 499205 w 598074"/>
                  <a:gd name="connsiteY7" fmla="*/ 133826 h 610742"/>
                  <a:gd name="connsiteX8" fmla="*/ 467678 w 598074"/>
                  <a:gd name="connsiteY8" fmla="*/ 115633 h 610742"/>
                  <a:gd name="connsiteX9" fmla="*/ 467678 w 598074"/>
                  <a:gd name="connsiteY9" fmla="*/ 115633 h 610742"/>
                  <a:gd name="connsiteX10" fmla="*/ 459391 w 598074"/>
                  <a:gd name="connsiteY10" fmla="*/ 112300 h 610742"/>
                  <a:gd name="connsiteX11" fmla="*/ 411766 w 598074"/>
                  <a:gd name="connsiteY11" fmla="*/ 114300 h 610742"/>
                  <a:gd name="connsiteX12" fmla="*/ 379666 w 598074"/>
                  <a:gd name="connsiteY12" fmla="*/ 95250 h 610742"/>
                  <a:gd name="connsiteX13" fmla="*/ 352806 w 598074"/>
                  <a:gd name="connsiteY13" fmla="*/ 34290 h 610742"/>
                  <a:gd name="connsiteX14" fmla="*/ 361093 w 598074"/>
                  <a:gd name="connsiteY14" fmla="*/ 22003 h 610742"/>
                  <a:gd name="connsiteX15" fmla="*/ 358711 w 598074"/>
                  <a:gd name="connsiteY15" fmla="*/ 21146 h 610742"/>
                  <a:gd name="connsiteX16" fmla="*/ 330136 w 598074"/>
                  <a:gd name="connsiteY16" fmla="*/ 4381 h 610742"/>
                  <a:gd name="connsiteX17" fmla="*/ 314039 w 598074"/>
                  <a:gd name="connsiteY17" fmla="*/ 0 h 610742"/>
                  <a:gd name="connsiteX18" fmla="*/ 283655 w 598074"/>
                  <a:gd name="connsiteY18" fmla="*/ 9525 h 610742"/>
                  <a:gd name="connsiteX19" fmla="*/ 186785 w 598074"/>
                  <a:gd name="connsiteY19" fmla="*/ 206788 h 610742"/>
                  <a:gd name="connsiteX20" fmla="*/ 107347 w 598074"/>
                  <a:gd name="connsiteY20" fmla="*/ 315754 h 610742"/>
                  <a:gd name="connsiteX21" fmla="*/ 44196 w 598074"/>
                  <a:gd name="connsiteY21" fmla="*/ 421100 h 610742"/>
                  <a:gd name="connsiteX22" fmla="*/ 0 w 598074"/>
                  <a:gd name="connsiteY22" fmla="*/ 505301 h 610742"/>
                  <a:gd name="connsiteX23" fmla="*/ 0 w 598074"/>
                  <a:gd name="connsiteY23" fmla="*/ 592646 h 610742"/>
                  <a:gd name="connsiteX24" fmla="*/ 31432 w 598074"/>
                  <a:gd name="connsiteY24" fmla="*/ 610743 h 610742"/>
                  <a:gd name="connsiteX25" fmla="*/ 598075 w 598074"/>
                  <a:gd name="connsiteY25" fmla="*/ 283559 h 610742"/>
                  <a:gd name="connsiteX26" fmla="*/ 65913 w 598074"/>
                  <a:gd name="connsiteY26" fmla="*/ 511207 h 610742"/>
                  <a:gd name="connsiteX27" fmla="*/ 52483 w 598074"/>
                  <a:gd name="connsiteY27" fmla="*/ 498348 h 610742"/>
                  <a:gd name="connsiteX28" fmla="*/ 65913 w 598074"/>
                  <a:gd name="connsiteY28" fmla="*/ 469773 h 610742"/>
                  <a:gd name="connsiteX29" fmla="*/ 79248 w 598074"/>
                  <a:gd name="connsiteY29" fmla="*/ 482727 h 610742"/>
                  <a:gd name="connsiteX30" fmla="*/ 65818 w 598074"/>
                  <a:gd name="connsiteY30" fmla="*/ 511207 h 610742"/>
                  <a:gd name="connsiteX31" fmla="*/ 314801 w 598074"/>
                  <a:gd name="connsiteY31" fmla="*/ 265843 h 610742"/>
                  <a:gd name="connsiteX32" fmla="*/ 274892 w 598074"/>
                  <a:gd name="connsiteY32" fmla="*/ 259494 h 610742"/>
                  <a:gd name="connsiteX33" fmla="*/ 271177 w 598074"/>
                  <a:gd name="connsiteY33" fmla="*/ 252508 h 610742"/>
                  <a:gd name="connsiteX34" fmla="*/ 233077 w 598074"/>
                  <a:gd name="connsiteY34" fmla="*/ 199073 h 610742"/>
                  <a:gd name="connsiteX35" fmla="*/ 283559 w 598074"/>
                  <a:gd name="connsiteY35" fmla="*/ 92202 h 610742"/>
                  <a:gd name="connsiteX36" fmla="*/ 323469 w 598074"/>
                  <a:gd name="connsiteY36" fmla="*/ 98550 h 610742"/>
                  <a:gd name="connsiteX37" fmla="*/ 327184 w 598074"/>
                  <a:gd name="connsiteY37" fmla="*/ 105537 h 610742"/>
                  <a:gd name="connsiteX38" fmla="*/ 365284 w 598074"/>
                  <a:gd name="connsiteY38" fmla="*/ 158972 h 610742"/>
                  <a:gd name="connsiteX39" fmla="*/ 314706 w 598074"/>
                  <a:gd name="connsiteY39" fmla="*/ 265843 h 610742"/>
                  <a:gd name="connsiteX40" fmla="*/ 502825 w 598074"/>
                  <a:gd name="connsiteY40" fmla="*/ 259271 h 610742"/>
                  <a:gd name="connsiteX41" fmla="*/ 489490 w 598074"/>
                  <a:gd name="connsiteY41" fmla="*/ 246507 h 610742"/>
                  <a:gd name="connsiteX42" fmla="*/ 502825 w 598074"/>
                  <a:gd name="connsiteY42" fmla="*/ 217932 h 610742"/>
                  <a:gd name="connsiteX43" fmla="*/ 516255 w 598074"/>
                  <a:gd name="connsiteY43" fmla="*/ 230791 h 610742"/>
                  <a:gd name="connsiteX44" fmla="*/ 502825 w 598074"/>
                  <a:gd name="connsiteY44" fmla="*/ 259271 h 61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98074" h="610742">
                    <a:moveTo>
                      <a:pt x="585407" y="174212"/>
                    </a:moveTo>
                    <a:lnTo>
                      <a:pt x="582930" y="172784"/>
                    </a:lnTo>
                    <a:lnTo>
                      <a:pt x="555022" y="156686"/>
                    </a:lnTo>
                    <a:cubicBezTo>
                      <a:pt x="544859" y="150992"/>
                      <a:pt x="533819" y="147033"/>
                      <a:pt x="522351" y="144971"/>
                    </a:cubicBezTo>
                    <a:cubicBezTo>
                      <a:pt x="518008" y="144019"/>
                      <a:pt x="513712" y="142843"/>
                      <a:pt x="509492" y="141446"/>
                    </a:cubicBezTo>
                    <a:cubicBezTo>
                      <a:pt x="504730" y="139732"/>
                      <a:pt x="500729" y="138113"/>
                      <a:pt x="497110" y="136398"/>
                    </a:cubicBezTo>
                    <a:lnTo>
                      <a:pt x="499205" y="133826"/>
                    </a:lnTo>
                    <a:lnTo>
                      <a:pt x="499205" y="133826"/>
                    </a:lnTo>
                    <a:lnTo>
                      <a:pt x="467678" y="115633"/>
                    </a:lnTo>
                    <a:lnTo>
                      <a:pt x="467678" y="115633"/>
                    </a:lnTo>
                    <a:cubicBezTo>
                      <a:pt x="465096" y="114125"/>
                      <a:pt x="462296" y="113002"/>
                      <a:pt x="459391" y="112300"/>
                    </a:cubicBezTo>
                    <a:cubicBezTo>
                      <a:pt x="447485" y="109347"/>
                      <a:pt x="429768" y="116300"/>
                      <a:pt x="411766" y="114300"/>
                    </a:cubicBezTo>
                    <a:cubicBezTo>
                      <a:pt x="398793" y="112964"/>
                      <a:pt x="387058" y="105999"/>
                      <a:pt x="379666" y="95250"/>
                    </a:cubicBezTo>
                    <a:cubicBezTo>
                      <a:pt x="368903" y="80677"/>
                      <a:pt x="362331" y="55245"/>
                      <a:pt x="352806" y="34290"/>
                    </a:cubicBezTo>
                    <a:lnTo>
                      <a:pt x="361093" y="22003"/>
                    </a:lnTo>
                    <a:lnTo>
                      <a:pt x="358711" y="21146"/>
                    </a:lnTo>
                    <a:lnTo>
                      <a:pt x="330136" y="4381"/>
                    </a:lnTo>
                    <a:cubicBezTo>
                      <a:pt x="325250" y="1524"/>
                      <a:pt x="319697" y="11"/>
                      <a:pt x="314039" y="0"/>
                    </a:cubicBezTo>
                    <a:cubicBezTo>
                      <a:pt x="303257" y="463"/>
                      <a:pt x="292779" y="3747"/>
                      <a:pt x="283655" y="9525"/>
                    </a:cubicBezTo>
                    <a:cubicBezTo>
                      <a:pt x="213931" y="49721"/>
                      <a:pt x="211741" y="144399"/>
                      <a:pt x="186785" y="206788"/>
                    </a:cubicBezTo>
                    <a:cubicBezTo>
                      <a:pt x="161830" y="269177"/>
                      <a:pt x="126587" y="288798"/>
                      <a:pt x="107347" y="315754"/>
                    </a:cubicBezTo>
                    <a:cubicBezTo>
                      <a:pt x="88106" y="342710"/>
                      <a:pt x="86773" y="362426"/>
                      <a:pt x="44196" y="421100"/>
                    </a:cubicBezTo>
                    <a:cubicBezTo>
                      <a:pt x="1619" y="479774"/>
                      <a:pt x="0" y="494157"/>
                      <a:pt x="0" y="505301"/>
                    </a:cubicBezTo>
                    <a:lnTo>
                      <a:pt x="0" y="592646"/>
                    </a:lnTo>
                    <a:lnTo>
                      <a:pt x="31432" y="610743"/>
                    </a:lnTo>
                    <a:lnTo>
                      <a:pt x="598075" y="283559"/>
                    </a:lnTo>
                    <a:close/>
                    <a:moveTo>
                      <a:pt x="65913" y="511207"/>
                    </a:moveTo>
                    <a:cubicBezTo>
                      <a:pt x="58483" y="515398"/>
                      <a:pt x="52483" y="509778"/>
                      <a:pt x="52483" y="498348"/>
                    </a:cubicBezTo>
                    <a:cubicBezTo>
                      <a:pt x="52235" y="487242"/>
                      <a:pt x="57207" y="476669"/>
                      <a:pt x="65913" y="469773"/>
                    </a:cubicBezTo>
                    <a:cubicBezTo>
                      <a:pt x="73247" y="465487"/>
                      <a:pt x="79248" y="471297"/>
                      <a:pt x="79248" y="482727"/>
                    </a:cubicBezTo>
                    <a:cubicBezTo>
                      <a:pt x="79467" y="493795"/>
                      <a:pt x="74495" y="504330"/>
                      <a:pt x="65818" y="511207"/>
                    </a:cubicBezTo>
                    <a:close/>
                    <a:moveTo>
                      <a:pt x="314801" y="265843"/>
                    </a:moveTo>
                    <a:cubicBezTo>
                      <a:pt x="302028" y="275111"/>
                      <a:pt x="284159" y="272268"/>
                      <a:pt x="274892" y="259494"/>
                    </a:cubicBezTo>
                    <a:cubicBezTo>
                      <a:pt x="273339" y="257349"/>
                      <a:pt x="272082" y="254998"/>
                      <a:pt x="271177" y="252508"/>
                    </a:cubicBezTo>
                    <a:cubicBezTo>
                      <a:pt x="249174" y="256794"/>
                      <a:pt x="233077" y="235553"/>
                      <a:pt x="233077" y="199073"/>
                    </a:cubicBezTo>
                    <a:cubicBezTo>
                      <a:pt x="233077" y="156210"/>
                      <a:pt x="255651" y="108299"/>
                      <a:pt x="283559" y="92202"/>
                    </a:cubicBezTo>
                    <a:cubicBezTo>
                      <a:pt x="296332" y="82934"/>
                      <a:pt x="314201" y="85776"/>
                      <a:pt x="323469" y="98550"/>
                    </a:cubicBezTo>
                    <a:cubicBezTo>
                      <a:pt x="325022" y="100695"/>
                      <a:pt x="326279" y="103047"/>
                      <a:pt x="327184" y="105537"/>
                    </a:cubicBezTo>
                    <a:cubicBezTo>
                      <a:pt x="349186" y="101156"/>
                      <a:pt x="365284" y="122396"/>
                      <a:pt x="365284" y="158972"/>
                    </a:cubicBezTo>
                    <a:cubicBezTo>
                      <a:pt x="365189" y="202121"/>
                      <a:pt x="342614" y="249746"/>
                      <a:pt x="314706" y="265843"/>
                    </a:cubicBezTo>
                    <a:close/>
                    <a:moveTo>
                      <a:pt x="502825" y="259271"/>
                    </a:moveTo>
                    <a:cubicBezTo>
                      <a:pt x="495490" y="263557"/>
                      <a:pt x="489490" y="257842"/>
                      <a:pt x="489490" y="246507"/>
                    </a:cubicBezTo>
                    <a:cubicBezTo>
                      <a:pt x="489204" y="235417"/>
                      <a:pt x="494138" y="224836"/>
                      <a:pt x="502825" y="217932"/>
                    </a:cubicBezTo>
                    <a:cubicBezTo>
                      <a:pt x="510349" y="213646"/>
                      <a:pt x="516255" y="219361"/>
                      <a:pt x="516255" y="230791"/>
                    </a:cubicBezTo>
                    <a:cubicBezTo>
                      <a:pt x="516579" y="241884"/>
                      <a:pt x="511588" y="252465"/>
                      <a:pt x="502825" y="25927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DCD6CBE-4710-4C5D-8EBE-211C255D41B4}"/>
                  </a:ext>
                </a:extLst>
              </p:cNvPr>
              <p:cNvSpPr/>
              <p:nvPr/>
            </p:nvSpPr>
            <p:spPr>
              <a:xfrm>
                <a:off x="-4219773" y="2175509"/>
                <a:ext cx="62872" cy="119062"/>
              </a:xfrm>
              <a:custGeom>
                <a:avLst/>
                <a:gdLst>
                  <a:gd name="connsiteX0" fmla="*/ 62872 w 62872"/>
                  <a:gd name="connsiteY0" fmla="*/ 35147 h 119062"/>
                  <a:gd name="connsiteX1" fmla="*/ 2007 w 62872"/>
                  <a:gd name="connsiteY1" fmla="*/ 0 h 119062"/>
                  <a:gd name="connsiteX2" fmla="*/ 7 w 62872"/>
                  <a:gd name="connsiteY2" fmla="*/ 13621 h 119062"/>
                  <a:gd name="connsiteX3" fmla="*/ 7 w 62872"/>
                  <a:gd name="connsiteY3" fmla="*/ 100965 h 119062"/>
                  <a:gd name="connsiteX4" fmla="*/ 31440 w 62872"/>
                  <a:gd name="connsiteY4" fmla="*/ 119062 h 119062"/>
                  <a:gd name="connsiteX5" fmla="*/ 62872 w 62872"/>
                  <a:gd name="connsiteY5" fmla="*/ 10087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72" h="119062">
                    <a:moveTo>
                      <a:pt x="62872" y="35147"/>
                    </a:moveTo>
                    <a:lnTo>
                      <a:pt x="2007" y="0"/>
                    </a:lnTo>
                    <a:cubicBezTo>
                      <a:pt x="598" y="4401"/>
                      <a:pt x="-78" y="9001"/>
                      <a:pt x="7" y="13621"/>
                    </a:cubicBezTo>
                    <a:lnTo>
                      <a:pt x="7" y="100965"/>
                    </a:lnTo>
                    <a:lnTo>
                      <a:pt x="31440" y="119062"/>
                    </a:lnTo>
                    <a:lnTo>
                      <a:pt x="62872" y="100870"/>
                    </a:ln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A0CCAD08-9045-44E8-8062-C0D384897D23}"/>
                  </a:ext>
                </a:extLst>
              </p:cNvPr>
              <p:cNvSpPr/>
              <p:nvPr/>
            </p:nvSpPr>
            <p:spPr>
              <a:xfrm>
                <a:off x="-4151091" y="1999486"/>
                <a:ext cx="88677" cy="102108"/>
              </a:xfrm>
              <a:custGeom>
                <a:avLst/>
                <a:gdLst>
                  <a:gd name="connsiteX0" fmla="*/ 57245 w 88677"/>
                  <a:gd name="connsiteY0" fmla="*/ 102108 h 102108"/>
                  <a:gd name="connsiteX1" fmla="*/ 88678 w 88677"/>
                  <a:gd name="connsiteY1" fmla="*/ 29432 h 102108"/>
                  <a:gd name="connsiteX2" fmla="*/ 38671 w 88677"/>
                  <a:gd name="connsiteY2" fmla="*/ 0 h 102108"/>
                  <a:gd name="connsiteX3" fmla="*/ 38671 w 88677"/>
                  <a:gd name="connsiteY3" fmla="*/ 0 h 102108"/>
                  <a:gd name="connsiteX4" fmla="*/ 0 w 88677"/>
                  <a:gd name="connsiteY4" fmla="*/ 68961 h 102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677" h="102108">
                    <a:moveTo>
                      <a:pt x="57245" y="102108"/>
                    </a:moveTo>
                    <a:lnTo>
                      <a:pt x="88678" y="29432"/>
                    </a:lnTo>
                    <a:lnTo>
                      <a:pt x="38671" y="0"/>
                    </a:lnTo>
                    <a:lnTo>
                      <a:pt x="38671" y="0"/>
                    </a:lnTo>
                    <a:cubicBezTo>
                      <a:pt x="24003" y="20288"/>
                      <a:pt x="19621" y="36671"/>
                      <a:pt x="0" y="68961"/>
                    </a:cubicBez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DE91053-BC76-427B-8785-5C65FBD38555}"/>
                  </a:ext>
                </a:extLst>
              </p:cNvPr>
              <p:cNvSpPr/>
              <p:nvPr/>
            </p:nvSpPr>
            <p:spPr>
              <a:xfrm>
                <a:off x="-4043077" y="1760219"/>
                <a:ext cx="94392" cy="195929"/>
              </a:xfrm>
              <a:custGeom>
                <a:avLst/>
                <a:gdLst>
                  <a:gd name="connsiteX0" fmla="*/ 75343 w 94392"/>
                  <a:gd name="connsiteY0" fmla="*/ 195929 h 195929"/>
                  <a:gd name="connsiteX1" fmla="*/ 79439 w 94392"/>
                  <a:gd name="connsiteY1" fmla="*/ 174784 h 195929"/>
                  <a:gd name="connsiteX2" fmla="*/ 56293 w 94392"/>
                  <a:gd name="connsiteY2" fmla="*/ 122682 h 195929"/>
                  <a:gd name="connsiteX3" fmla="*/ 94393 w 94392"/>
                  <a:gd name="connsiteY3" fmla="*/ 25241 h 195929"/>
                  <a:gd name="connsiteX4" fmla="*/ 50768 w 94392"/>
                  <a:gd name="connsiteY4" fmla="*/ 0 h 195929"/>
                  <a:gd name="connsiteX5" fmla="*/ 10097 w 94392"/>
                  <a:gd name="connsiteY5" fmla="*/ 130397 h 195929"/>
                  <a:gd name="connsiteX6" fmla="*/ 0 w 94392"/>
                  <a:gd name="connsiteY6" fmla="*/ 152495 h 195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92" h="195929">
                    <a:moveTo>
                      <a:pt x="75343" y="195929"/>
                    </a:moveTo>
                    <a:lnTo>
                      <a:pt x="79439" y="174784"/>
                    </a:lnTo>
                    <a:cubicBezTo>
                      <a:pt x="65818" y="168878"/>
                      <a:pt x="56293" y="150114"/>
                      <a:pt x="56293" y="122682"/>
                    </a:cubicBezTo>
                    <a:cubicBezTo>
                      <a:pt x="56398" y="86586"/>
                      <a:pt x="69980" y="51832"/>
                      <a:pt x="94393" y="25241"/>
                    </a:cubicBezTo>
                    <a:lnTo>
                      <a:pt x="50768" y="0"/>
                    </a:lnTo>
                    <a:cubicBezTo>
                      <a:pt x="31718" y="42386"/>
                      <a:pt x="25337" y="92392"/>
                      <a:pt x="10097" y="130397"/>
                    </a:cubicBezTo>
                    <a:cubicBezTo>
                      <a:pt x="7125" y="137935"/>
                      <a:pt x="3753" y="145312"/>
                      <a:pt x="0" y="152495"/>
                    </a:cubicBez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B982396-2D2C-47BA-9E11-2E5BD03623C4}"/>
                  </a:ext>
                </a:extLst>
              </p:cNvPr>
              <p:cNvSpPr/>
              <p:nvPr/>
            </p:nvSpPr>
            <p:spPr>
              <a:xfrm>
                <a:off x="-4188334" y="1702037"/>
                <a:ext cx="566736" cy="593105"/>
              </a:xfrm>
              <a:custGeom>
                <a:avLst/>
                <a:gdLst>
                  <a:gd name="connsiteX0" fmla="*/ 553974 w 566736"/>
                  <a:gd name="connsiteY0" fmla="*/ 156004 h 593105"/>
                  <a:gd name="connsiteX1" fmla="*/ 551498 w 566736"/>
                  <a:gd name="connsiteY1" fmla="*/ 154575 h 593105"/>
                  <a:gd name="connsiteX2" fmla="*/ 522923 w 566736"/>
                  <a:gd name="connsiteY2" fmla="*/ 145050 h 593105"/>
                  <a:gd name="connsiteX3" fmla="*/ 477774 w 566736"/>
                  <a:gd name="connsiteY3" fmla="*/ 123428 h 593105"/>
                  <a:gd name="connsiteX4" fmla="*/ 467487 w 566736"/>
                  <a:gd name="connsiteY4" fmla="*/ 115808 h 593105"/>
                  <a:gd name="connsiteX5" fmla="*/ 459010 w 566736"/>
                  <a:gd name="connsiteY5" fmla="*/ 112379 h 593105"/>
                  <a:gd name="connsiteX6" fmla="*/ 380238 w 566736"/>
                  <a:gd name="connsiteY6" fmla="*/ 96282 h 593105"/>
                  <a:gd name="connsiteX7" fmla="*/ 379476 w 566736"/>
                  <a:gd name="connsiteY7" fmla="*/ 95234 h 593105"/>
                  <a:gd name="connsiteX8" fmla="*/ 329565 w 566736"/>
                  <a:gd name="connsiteY8" fmla="*/ 3889 h 593105"/>
                  <a:gd name="connsiteX9" fmla="*/ 327279 w 566736"/>
                  <a:gd name="connsiteY9" fmla="*/ 2937 h 593105"/>
                  <a:gd name="connsiteX10" fmla="*/ 283274 w 566736"/>
                  <a:gd name="connsiteY10" fmla="*/ 9795 h 593105"/>
                  <a:gd name="connsiteX11" fmla="*/ 186785 w 566736"/>
                  <a:gd name="connsiteY11" fmla="*/ 207153 h 593105"/>
                  <a:gd name="connsiteX12" fmla="*/ 107252 w 566736"/>
                  <a:gd name="connsiteY12" fmla="*/ 316119 h 593105"/>
                  <a:gd name="connsiteX13" fmla="*/ 44196 w 566736"/>
                  <a:gd name="connsiteY13" fmla="*/ 421561 h 593105"/>
                  <a:gd name="connsiteX14" fmla="*/ 0 w 566736"/>
                  <a:gd name="connsiteY14" fmla="*/ 505666 h 593105"/>
                  <a:gd name="connsiteX15" fmla="*/ 0 w 566736"/>
                  <a:gd name="connsiteY15" fmla="*/ 593106 h 593105"/>
                  <a:gd name="connsiteX16" fmla="*/ 566642 w 566736"/>
                  <a:gd name="connsiteY16" fmla="*/ 265922 h 593105"/>
                  <a:gd name="connsiteX17" fmla="*/ 566642 w 566736"/>
                  <a:gd name="connsiteY17" fmla="*/ 178006 h 593105"/>
                  <a:gd name="connsiteX18" fmla="*/ 553974 w 566736"/>
                  <a:gd name="connsiteY18" fmla="*/ 156004 h 593105"/>
                  <a:gd name="connsiteX19" fmla="*/ 65818 w 566736"/>
                  <a:gd name="connsiteY19" fmla="*/ 511191 h 593105"/>
                  <a:gd name="connsiteX20" fmla="*/ 52483 w 566736"/>
                  <a:gd name="connsiteY20" fmla="*/ 498332 h 593105"/>
                  <a:gd name="connsiteX21" fmla="*/ 65818 w 566736"/>
                  <a:gd name="connsiteY21" fmla="*/ 469757 h 593105"/>
                  <a:gd name="connsiteX22" fmla="*/ 79153 w 566736"/>
                  <a:gd name="connsiteY22" fmla="*/ 482711 h 593105"/>
                  <a:gd name="connsiteX23" fmla="*/ 65723 w 566736"/>
                  <a:gd name="connsiteY23" fmla="*/ 511191 h 593105"/>
                  <a:gd name="connsiteX24" fmla="*/ 283369 w 566736"/>
                  <a:gd name="connsiteY24" fmla="*/ 247634 h 593105"/>
                  <a:gd name="connsiteX25" fmla="*/ 243459 w 566736"/>
                  <a:gd name="connsiteY25" fmla="*/ 241286 h 593105"/>
                  <a:gd name="connsiteX26" fmla="*/ 239744 w 566736"/>
                  <a:gd name="connsiteY26" fmla="*/ 234299 h 593105"/>
                  <a:gd name="connsiteX27" fmla="*/ 232791 w 566736"/>
                  <a:gd name="connsiteY27" fmla="*/ 199056 h 593105"/>
                  <a:gd name="connsiteX28" fmla="*/ 283369 w 566736"/>
                  <a:gd name="connsiteY28" fmla="*/ 92186 h 593105"/>
                  <a:gd name="connsiteX29" fmla="*/ 295561 w 566736"/>
                  <a:gd name="connsiteY29" fmla="*/ 87328 h 593105"/>
                  <a:gd name="connsiteX30" fmla="*/ 333661 w 566736"/>
                  <a:gd name="connsiteY30" fmla="*/ 140764 h 593105"/>
                  <a:gd name="connsiteX31" fmla="*/ 283274 w 566736"/>
                  <a:gd name="connsiteY31" fmla="*/ 247634 h 593105"/>
                  <a:gd name="connsiteX32" fmla="*/ 503015 w 566736"/>
                  <a:gd name="connsiteY32" fmla="*/ 258778 h 593105"/>
                  <a:gd name="connsiteX33" fmla="*/ 489585 w 566736"/>
                  <a:gd name="connsiteY33" fmla="*/ 245920 h 593105"/>
                  <a:gd name="connsiteX34" fmla="*/ 503015 w 566736"/>
                  <a:gd name="connsiteY34" fmla="*/ 217345 h 593105"/>
                  <a:gd name="connsiteX35" fmla="*/ 516350 w 566736"/>
                  <a:gd name="connsiteY35" fmla="*/ 230203 h 593105"/>
                  <a:gd name="connsiteX36" fmla="*/ 502920 w 566736"/>
                  <a:gd name="connsiteY36" fmla="*/ 258778 h 59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66736" h="593105">
                    <a:moveTo>
                      <a:pt x="553974" y="156004"/>
                    </a:moveTo>
                    <a:lnTo>
                      <a:pt x="551498" y="154575"/>
                    </a:lnTo>
                    <a:cubicBezTo>
                      <a:pt x="542392" y="150248"/>
                      <a:pt x="532800" y="147050"/>
                      <a:pt x="522923" y="145050"/>
                    </a:cubicBezTo>
                    <a:cubicBezTo>
                      <a:pt x="506139" y="142222"/>
                      <a:pt x="490499" y="134729"/>
                      <a:pt x="477774" y="123428"/>
                    </a:cubicBezTo>
                    <a:cubicBezTo>
                      <a:pt x="474593" y="120564"/>
                      <a:pt x="471154" y="118012"/>
                      <a:pt x="467487" y="115808"/>
                    </a:cubicBezTo>
                    <a:cubicBezTo>
                      <a:pt x="464877" y="114195"/>
                      <a:pt x="462010" y="113036"/>
                      <a:pt x="459010" y="112379"/>
                    </a:cubicBezTo>
                    <a:cubicBezTo>
                      <a:pt x="439960" y="107807"/>
                      <a:pt x="405289" y="128572"/>
                      <a:pt x="380238" y="96282"/>
                    </a:cubicBezTo>
                    <a:cubicBezTo>
                      <a:pt x="380038" y="95895"/>
                      <a:pt x="379781" y="95542"/>
                      <a:pt x="379476" y="95234"/>
                    </a:cubicBezTo>
                    <a:cubicBezTo>
                      <a:pt x="362045" y="71707"/>
                      <a:pt x="355663" y="19034"/>
                      <a:pt x="329565" y="3889"/>
                    </a:cubicBezTo>
                    <a:lnTo>
                      <a:pt x="327279" y="2937"/>
                    </a:lnTo>
                    <a:cubicBezTo>
                      <a:pt x="316421" y="-2111"/>
                      <a:pt x="302419" y="-1159"/>
                      <a:pt x="283274" y="9795"/>
                    </a:cubicBezTo>
                    <a:cubicBezTo>
                      <a:pt x="214027" y="49800"/>
                      <a:pt x="211741" y="144764"/>
                      <a:pt x="186785" y="207153"/>
                    </a:cubicBezTo>
                    <a:cubicBezTo>
                      <a:pt x="161830" y="269542"/>
                      <a:pt x="126492" y="289258"/>
                      <a:pt x="107252" y="316119"/>
                    </a:cubicBezTo>
                    <a:cubicBezTo>
                      <a:pt x="88011" y="342979"/>
                      <a:pt x="86868" y="362887"/>
                      <a:pt x="44196" y="421561"/>
                    </a:cubicBezTo>
                    <a:cubicBezTo>
                      <a:pt x="1524" y="480235"/>
                      <a:pt x="0" y="494617"/>
                      <a:pt x="0" y="505666"/>
                    </a:cubicBezTo>
                    <a:lnTo>
                      <a:pt x="0" y="593106"/>
                    </a:lnTo>
                    <a:lnTo>
                      <a:pt x="566642" y="265922"/>
                    </a:lnTo>
                    <a:lnTo>
                      <a:pt x="566642" y="178006"/>
                    </a:lnTo>
                    <a:cubicBezTo>
                      <a:pt x="567500" y="168730"/>
                      <a:pt x="562432" y="159916"/>
                      <a:pt x="553974" y="156004"/>
                    </a:cubicBezTo>
                    <a:close/>
                    <a:moveTo>
                      <a:pt x="65818" y="511191"/>
                    </a:moveTo>
                    <a:cubicBezTo>
                      <a:pt x="58484" y="515382"/>
                      <a:pt x="52483" y="509667"/>
                      <a:pt x="52483" y="498332"/>
                    </a:cubicBezTo>
                    <a:cubicBezTo>
                      <a:pt x="52226" y="487245"/>
                      <a:pt x="57160" y="476682"/>
                      <a:pt x="65818" y="469757"/>
                    </a:cubicBezTo>
                    <a:cubicBezTo>
                      <a:pt x="73247" y="465471"/>
                      <a:pt x="79153" y="471281"/>
                      <a:pt x="79153" y="482711"/>
                    </a:cubicBezTo>
                    <a:cubicBezTo>
                      <a:pt x="79391" y="493789"/>
                      <a:pt x="74419" y="504323"/>
                      <a:pt x="65723" y="511191"/>
                    </a:cubicBezTo>
                    <a:close/>
                    <a:moveTo>
                      <a:pt x="283369" y="247634"/>
                    </a:moveTo>
                    <a:cubicBezTo>
                      <a:pt x="270596" y="256902"/>
                      <a:pt x="252727" y="254060"/>
                      <a:pt x="243459" y="241286"/>
                    </a:cubicBezTo>
                    <a:cubicBezTo>
                      <a:pt x="241906" y="239141"/>
                      <a:pt x="240649" y="236789"/>
                      <a:pt x="239744" y="234299"/>
                    </a:cubicBezTo>
                    <a:cubicBezTo>
                      <a:pt x="234772" y="223235"/>
                      <a:pt x="232391" y="211180"/>
                      <a:pt x="232791" y="199056"/>
                    </a:cubicBezTo>
                    <a:cubicBezTo>
                      <a:pt x="232791" y="156099"/>
                      <a:pt x="255461" y="108283"/>
                      <a:pt x="283369" y="92186"/>
                    </a:cubicBezTo>
                    <a:cubicBezTo>
                      <a:pt x="287131" y="89886"/>
                      <a:pt x="291246" y="88243"/>
                      <a:pt x="295561" y="87328"/>
                    </a:cubicBezTo>
                    <a:cubicBezTo>
                      <a:pt x="317563" y="82947"/>
                      <a:pt x="333661" y="104187"/>
                      <a:pt x="333661" y="140764"/>
                    </a:cubicBezTo>
                    <a:cubicBezTo>
                      <a:pt x="333756" y="183912"/>
                      <a:pt x="311182" y="231537"/>
                      <a:pt x="283274" y="247634"/>
                    </a:cubicBezTo>
                    <a:close/>
                    <a:moveTo>
                      <a:pt x="503015" y="258778"/>
                    </a:moveTo>
                    <a:cubicBezTo>
                      <a:pt x="495586" y="262969"/>
                      <a:pt x="489585" y="257254"/>
                      <a:pt x="489585" y="245920"/>
                    </a:cubicBezTo>
                    <a:cubicBezTo>
                      <a:pt x="489309" y="234810"/>
                      <a:pt x="494281" y="224220"/>
                      <a:pt x="503015" y="217345"/>
                    </a:cubicBezTo>
                    <a:cubicBezTo>
                      <a:pt x="510350" y="213058"/>
                      <a:pt x="516350" y="218869"/>
                      <a:pt x="516350" y="230203"/>
                    </a:cubicBezTo>
                    <a:cubicBezTo>
                      <a:pt x="516598" y="241307"/>
                      <a:pt x="511626" y="251884"/>
                      <a:pt x="502920" y="25877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8EC94224-FE34-420B-A4C4-1EB3F0C82F4B}"/>
                  </a:ext>
                </a:extLst>
              </p:cNvPr>
              <p:cNvSpPr/>
              <p:nvPr/>
            </p:nvSpPr>
            <p:spPr>
              <a:xfrm>
                <a:off x="-3948685" y="1788796"/>
                <a:ext cx="94107" cy="166322"/>
              </a:xfrm>
              <a:custGeom>
                <a:avLst/>
                <a:gdLst>
                  <a:gd name="connsiteX0" fmla="*/ 94107 w 94107"/>
                  <a:gd name="connsiteY0" fmla="*/ 54004 h 166322"/>
                  <a:gd name="connsiteX1" fmla="*/ 43625 w 94107"/>
                  <a:gd name="connsiteY1" fmla="*/ 160874 h 166322"/>
                  <a:gd name="connsiteX2" fmla="*/ 3715 w 94107"/>
                  <a:gd name="connsiteY2" fmla="*/ 154526 h 166322"/>
                  <a:gd name="connsiteX3" fmla="*/ 0 w 94107"/>
                  <a:gd name="connsiteY3" fmla="*/ 147539 h 166322"/>
                  <a:gd name="connsiteX4" fmla="*/ 12192 w 94107"/>
                  <a:gd name="connsiteY4" fmla="*/ 142777 h 166322"/>
                  <a:gd name="connsiteX5" fmla="*/ 62675 w 94107"/>
                  <a:gd name="connsiteY5" fmla="*/ 35811 h 166322"/>
                  <a:gd name="connsiteX6" fmla="*/ 55817 w 94107"/>
                  <a:gd name="connsiteY6" fmla="*/ 569 h 166322"/>
                  <a:gd name="connsiteX7" fmla="*/ 94107 w 94107"/>
                  <a:gd name="connsiteY7" fmla="*/ 54004 h 16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107" h="166322">
                    <a:moveTo>
                      <a:pt x="94107" y="54004"/>
                    </a:moveTo>
                    <a:cubicBezTo>
                      <a:pt x="94107" y="96962"/>
                      <a:pt x="71533" y="144777"/>
                      <a:pt x="43625" y="160874"/>
                    </a:cubicBezTo>
                    <a:cubicBezTo>
                      <a:pt x="30851" y="170142"/>
                      <a:pt x="12983" y="167300"/>
                      <a:pt x="3715" y="154526"/>
                    </a:cubicBezTo>
                    <a:cubicBezTo>
                      <a:pt x="2162" y="152381"/>
                      <a:pt x="905" y="150029"/>
                      <a:pt x="0" y="147539"/>
                    </a:cubicBezTo>
                    <a:cubicBezTo>
                      <a:pt x="4305" y="146667"/>
                      <a:pt x="8430" y="145056"/>
                      <a:pt x="12192" y="142777"/>
                    </a:cubicBezTo>
                    <a:cubicBezTo>
                      <a:pt x="40100" y="126584"/>
                      <a:pt x="62675" y="78769"/>
                      <a:pt x="62675" y="35811"/>
                    </a:cubicBezTo>
                    <a:cubicBezTo>
                      <a:pt x="63046" y="23699"/>
                      <a:pt x="60703" y="11657"/>
                      <a:pt x="55817" y="569"/>
                    </a:cubicBezTo>
                    <a:cubicBezTo>
                      <a:pt x="77819" y="-3813"/>
                      <a:pt x="94107" y="17428"/>
                      <a:pt x="94107" y="5400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720CE8A5-1F2F-491F-A83D-8553A52C7F8A}"/>
                  </a:ext>
                </a:extLst>
              </p:cNvPr>
              <p:cNvSpPr/>
              <p:nvPr/>
            </p:nvSpPr>
            <p:spPr>
              <a:xfrm>
                <a:off x="-4135957" y="2170383"/>
                <a:ext cx="26790" cy="44173"/>
              </a:xfrm>
              <a:custGeom>
                <a:avLst/>
                <a:gdLst>
                  <a:gd name="connsiteX0" fmla="*/ 13441 w 26790"/>
                  <a:gd name="connsiteY0" fmla="*/ 42749 h 44173"/>
                  <a:gd name="connsiteX1" fmla="*/ 11 w 26790"/>
                  <a:gd name="connsiteY1" fmla="*/ 29986 h 44173"/>
                  <a:gd name="connsiteX2" fmla="*/ 13441 w 26790"/>
                  <a:gd name="connsiteY2" fmla="*/ 1411 h 44173"/>
                  <a:gd name="connsiteX3" fmla="*/ 26776 w 26790"/>
                  <a:gd name="connsiteY3" fmla="*/ 14365 h 44173"/>
                  <a:gd name="connsiteX4" fmla="*/ 13441 w 26790"/>
                  <a:gd name="connsiteY4" fmla="*/ 42940 h 44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90" h="44173">
                    <a:moveTo>
                      <a:pt x="13441" y="42749"/>
                    </a:moveTo>
                    <a:cubicBezTo>
                      <a:pt x="6012" y="47036"/>
                      <a:pt x="11" y="41321"/>
                      <a:pt x="11" y="29986"/>
                    </a:cubicBezTo>
                    <a:cubicBezTo>
                      <a:pt x="-265" y="18880"/>
                      <a:pt x="4707" y="8288"/>
                      <a:pt x="13441" y="1411"/>
                    </a:cubicBezTo>
                    <a:cubicBezTo>
                      <a:pt x="20775" y="-2875"/>
                      <a:pt x="26776" y="2935"/>
                      <a:pt x="26776" y="14365"/>
                    </a:cubicBezTo>
                    <a:cubicBezTo>
                      <a:pt x="27091" y="25462"/>
                      <a:pt x="22147" y="36053"/>
                      <a:pt x="13441" y="42940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0D775A4-2198-4E80-B5E8-24716E1B76EA}"/>
                  </a:ext>
                </a:extLst>
              </p:cNvPr>
              <p:cNvSpPr/>
              <p:nvPr/>
            </p:nvSpPr>
            <p:spPr>
              <a:xfrm>
                <a:off x="-3698853" y="1918065"/>
                <a:ext cx="26788" cy="44174"/>
              </a:xfrm>
              <a:custGeom>
                <a:avLst/>
                <a:gdLst>
                  <a:gd name="connsiteX0" fmla="*/ 13345 w 26788"/>
                  <a:gd name="connsiteY0" fmla="*/ 42750 h 44174"/>
                  <a:gd name="connsiteX1" fmla="*/ 10 w 26788"/>
                  <a:gd name="connsiteY1" fmla="*/ 29987 h 44174"/>
                  <a:gd name="connsiteX2" fmla="*/ 13345 w 26788"/>
                  <a:gd name="connsiteY2" fmla="*/ 1412 h 44174"/>
                  <a:gd name="connsiteX3" fmla="*/ 26775 w 26788"/>
                  <a:gd name="connsiteY3" fmla="*/ 14271 h 44174"/>
                  <a:gd name="connsiteX4" fmla="*/ 13345 w 26788"/>
                  <a:gd name="connsiteY4" fmla="*/ 42846 h 4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8" h="44174">
                    <a:moveTo>
                      <a:pt x="13345" y="42750"/>
                    </a:moveTo>
                    <a:cubicBezTo>
                      <a:pt x="6010" y="47037"/>
                      <a:pt x="10" y="41322"/>
                      <a:pt x="10" y="29987"/>
                    </a:cubicBezTo>
                    <a:cubicBezTo>
                      <a:pt x="-248" y="18903"/>
                      <a:pt x="4686" y="8335"/>
                      <a:pt x="13345" y="1412"/>
                    </a:cubicBezTo>
                    <a:cubicBezTo>
                      <a:pt x="20774" y="-2874"/>
                      <a:pt x="26775" y="2936"/>
                      <a:pt x="26775" y="14271"/>
                    </a:cubicBezTo>
                    <a:cubicBezTo>
                      <a:pt x="27080" y="25386"/>
                      <a:pt x="22098" y="35991"/>
                      <a:pt x="13345" y="42846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aphic 27">
              <a:extLst>
                <a:ext uri="{FF2B5EF4-FFF2-40B4-BE49-F238E27FC236}">
                  <a16:creationId xmlns:a16="http://schemas.microsoft.com/office/drawing/2014/main" id="{9ECD51CF-F6E2-4B65-A387-252B1982168F}"/>
                </a:ext>
              </a:extLst>
            </p:cNvPr>
            <p:cNvGrpSpPr/>
            <p:nvPr/>
          </p:nvGrpSpPr>
          <p:grpSpPr>
            <a:xfrm>
              <a:off x="-4503516" y="1795890"/>
              <a:ext cx="1228439" cy="2759617"/>
              <a:chOff x="-4503516" y="1795890"/>
              <a:chExt cx="1228439" cy="2759617"/>
            </a:xfrm>
          </p:grpSpPr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62436415-5293-421C-9BF8-ADB5F682E932}"/>
                  </a:ext>
                </a:extLst>
              </p:cNvPr>
              <p:cNvSpPr/>
              <p:nvPr/>
            </p:nvSpPr>
            <p:spPr>
              <a:xfrm>
                <a:off x="-4503039" y="1795957"/>
                <a:ext cx="1227962" cy="2759492"/>
              </a:xfrm>
              <a:custGeom>
                <a:avLst/>
                <a:gdLst>
                  <a:gd name="connsiteX0" fmla="*/ 9811 w 1227962"/>
                  <a:gd name="connsiteY0" fmla="*/ 681685 h 2759492"/>
                  <a:gd name="connsiteX1" fmla="*/ 1186339 w 1227962"/>
                  <a:gd name="connsiteY1" fmla="*/ 2362 h 2759492"/>
                  <a:gd name="connsiteX2" fmla="*/ 1206532 w 1227962"/>
                  <a:gd name="connsiteY2" fmla="*/ 2362 h 2759492"/>
                  <a:gd name="connsiteX3" fmla="*/ 1217867 w 1227962"/>
                  <a:gd name="connsiteY3" fmla="*/ 8934 h 2759492"/>
                  <a:gd name="connsiteX4" fmla="*/ 1227963 w 1227962"/>
                  <a:gd name="connsiteY4" fmla="*/ 26365 h 2759492"/>
                  <a:gd name="connsiteX5" fmla="*/ 1227963 w 1227962"/>
                  <a:gd name="connsiteY5" fmla="*/ 2060619 h 2759492"/>
                  <a:gd name="connsiteX6" fmla="*/ 1217867 w 1227962"/>
                  <a:gd name="connsiteY6" fmla="*/ 2078050 h 2759492"/>
                  <a:gd name="connsiteX7" fmla="*/ 41338 w 1227962"/>
                  <a:gd name="connsiteY7" fmla="*/ 2756992 h 2759492"/>
                  <a:gd name="connsiteX8" fmla="*/ 20955 w 1227962"/>
                  <a:gd name="connsiteY8" fmla="*/ 2756992 h 2759492"/>
                  <a:gd name="connsiteX9" fmla="*/ 9525 w 1227962"/>
                  <a:gd name="connsiteY9" fmla="*/ 2750420 h 2759492"/>
                  <a:gd name="connsiteX10" fmla="*/ 0 w 1227962"/>
                  <a:gd name="connsiteY10" fmla="*/ 2732989 h 2759492"/>
                  <a:gd name="connsiteX11" fmla="*/ 0 w 1227962"/>
                  <a:gd name="connsiteY11" fmla="*/ 699592 h 2759492"/>
                  <a:gd name="connsiteX12" fmla="*/ 9811 w 1227962"/>
                  <a:gd name="connsiteY12" fmla="*/ 681685 h 2759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27962" h="2759492">
                    <a:moveTo>
                      <a:pt x="9811" y="681685"/>
                    </a:moveTo>
                    <a:lnTo>
                      <a:pt x="1186339" y="2362"/>
                    </a:lnTo>
                    <a:cubicBezTo>
                      <a:pt x="1192702" y="-787"/>
                      <a:pt x="1200169" y="-787"/>
                      <a:pt x="1206532" y="2362"/>
                    </a:cubicBezTo>
                    <a:lnTo>
                      <a:pt x="1217867" y="8934"/>
                    </a:lnTo>
                    <a:cubicBezTo>
                      <a:pt x="1223791" y="12827"/>
                      <a:pt x="1227534" y="19288"/>
                      <a:pt x="1227963" y="26365"/>
                    </a:cubicBezTo>
                    <a:lnTo>
                      <a:pt x="1227963" y="2060619"/>
                    </a:lnTo>
                    <a:cubicBezTo>
                      <a:pt x="1227534" y="2067696"/>
                      <a:pt x="1223791" y="2074154"/>
                      <a:pt x="1217867" y="2078050"/>
                    </a:cubicBezTo>
                    <a:lnTo>
                      <a:pt x="41338" y="2756992"/>
                    </a:lnTo>
                    <a:cubicBezTo>
                      <a:pt x="34954" y="2760326"/>
                      <a:pt x="27340" y="2760326"/>
                      <a:pt x="20955" y="2756992"/>
                    </a:cubicBezTo>
                    <a:lnTo>
                      <a:pt x="9525" y="2750420"/>
                    </a:lnTo>
                    <a:cubicBezTo>
                      <a:pt x="3770" y="2746448"/>
                      <a:pt x="237" y="2739980"/>
                      <a:pt x="0" y="2732989"/>
                    </a:cubicBezTo>
                    <a:lnTo>
                      <a:pt x="0" y="699592"/>
                    </a:lnTo>
                    <a:cubicBezTo>
                      <a:pt x="151" y="692381"/>
                      <a:pt x="3814" y="685695"/>
                      <a:pt x="9811" y="681685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518FCDA-D829-4C1C-B3C3-61EBCDCCB134}"/>
                  </a:ext>
                </a:extLst>
              </p:cNvPr>
              <p:cNvSpPr/>
              <p:nvPr/>
            </p:nvSpPr>
            <p:spPr>
              <a:xfrm>
                <a:off x="-4500277" y="1795890"/>
                <a:ext cx="1224819" cy="707182"/>
              </a:xfrm>
              <a:custGeom>
                <a:avLst/>
                <a:gdLst>
                  <a:gd name="connsiteX0" fmla="*/ 1224820 w 1224819"/>
                  <a:gd name="connsiteY0" fmla="*/ 23383 h 707182"/>
                  <a:gd name="connsiteX1" fmla="*/ 1215295 w 1224819"/>
                  <a:gd name="connsiteY1" fmla="*/ 20621 h 707182"/>
                  <a:gd name="connsiteX2" fmla="*/ 38576 w 1224819"/>
                  <a:gd name="connsiteY2" fmla="*/ 699658 h 707182"/>
                  <a:gd name="connsiteX3" fmla="*/ 31433 w 1224819"/>
                  <a:gd name="connsiteY3" fmla="*/ 707183 h 707182"/>
                  <a:gd name="connsiteX4" fmla="*/ 0 w 1224819"/>
                  <a:gd name="connsiteY4" fmla="*/ 689085 h 707182"/>
                  <a:gd name="connsiteX5" fmla="*/ 7144 w 1224819"/>
                  <a:gd name="connsiteY5" fmla="*/ 681561 h 707182"/>
                  <a:gd name="connsiteX6" fmla="*/ 1183672 w 1224819"/>
                  <a:gd name="connsiteY6" fmla="*/ 2428 h 707182"/>
                  <a:gd name="connsiteX7" fmla="*/ 1203674 w 1224819"/>
                  <a:gd name="connsiteY7" fmla="*/ 2428 h 707182"/>
                  <a:gd name="connsiteX8" fmla="*/ 1215104 w 1224819"/>
                  <a:gd name="connsiteY8" fmla="*/ 9000 h 707182"/>
                  <a:gd name="connsiteX9" fmla="*/ 1224820 w 1224819"/>
                  <a:gd name="connsiteY9" fmla="*/ 23383 h 70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4819" h="707182">
                    <a:moveTo>
                      <a:pt x="1224820" y="23383"/>
                    </a:moveTo>
                    <a:cubicBezTo>
                      <a:pt x="1223582" y="19287"/>
                      <a:pt x="1219676" y="17954"/>
                      <a:pt x="1215295" y="20621"/>
                    </a:cubicBezTo>
                    <a:lnTo>
                      <a:pt x="38576" y="699658"/>
                    </a:lnTo>
                    <a:cubicBezTo>
                      <a:pt x="35602" y="701525"/>
                      <a:pt x="33145" y="704116"/>
                      <a:pt x="31433" y="707183"/>
                    </a:cubicBezTo>
                    <a:lnTo>
                      <a:pt x="0" y="689085"/>
                    </a:lnTo>
                    <a:cubicBezTo>
                      <a:pt x="1639" y="685961"/>
                      <a:pt x="4112" y="683361"/>
                      <a:pt x="7144" y="681561"/>
                    </a:cubicBezTo>
                    <a:lnTo>
                      <a:pt x="1183672" y="2428"/>
                    </a:lnTo>
                    <a:cubicBezTo>
                      <a:pt x="1189949" y="-809"/>
                      <a:pt x="1197397" y="-809"/>
                      <a:pt x="1203674" y="2428"/>
                    </a:cubicBezTo>
                    <a:lnTo>
                      <a:pt x="1215104" y="9000"/>
                    </a:lnTo>
                    <a:cubicBezTo>
                      <a:pt x="1220143" y="12293"/>
                      <a:pt x="1223648" y="17478"/>
                      <a:pt x="1224820" y="23383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53BCC91-8D02-4687-A121-C8AE607C76FB}"/>
                  </a:ext>
                </a:extLst>
              </p:cNvPr>
              <p:cNvSpPr/>
              <p:nvPr/>
            </p:nvSpPr>
            <p:spPr>
              <a:xfrm>
                <a:off x="-4503516" y="2486024"/>
                <a:ext cx="39433" cy="2069484"/>
              </a:xfrm>
              <a:custGeom>
                <a:avLst/>
                <a:gdLst>
                  <a:gd name="connsiteX0" fmla="*/ 39433 w 39433"/>
                  <a:gd name="connsiteY0" fmla="*/ 2068259 h 2069484"/>
                  <a:gd name="connsiteX1" fmla="*/ 35719 w 39433"/>
                  <a:gd name="connsiteY1" fmla="*/ 2069306 h 2069484"/>
                  <a:gd name="connsiteX2" fmla="*/ 33814 w 39433"/>
                  <a:gd name="connsiteY2" fmla="*/ 2069306 h 2069484"/>
                  <a:gd name="connsiteX3" fmla="*/ 27623 w 39433"/>
                  <a:gd name="connsiteY3" fmla="*/ 2069306 h 2069484"/>
                  <a:gd name="connsiteX4" fmla="*/ 23908 w 39433"/>
                  <a:gd name="connsiteY4" fmla="*/ 2068259 h 2069484"/>
                  <a:gd name="connsiteX5" fmla="*/ 21431 w 39433"/>
                  <a:gd name="connsiteY5" fmla="*/ 2066925 h 2069484"/>
                  <a:gd name="connsiteX6" fmla="*/ 10096 w 39433"/>
                  <a:gd name="connsiteY6" fmla="*/ 2060353 h 2069484"/>
                  <a:gd name="connsiteX7" fmla="*/ 0 w 39433"/>
                  <a:gd name="connsiteY7" fmla="*/ 2042922 h 2069484"/>
                  <a:gd name="connsiteX8" fmla="*/ 0 w 39433"/>
                  <a:gd name="connsiteY8" fmla="*/ 9525 h 2069484"/>
                  <a:gd name="connsiteX9" fmla="*/ 2953 w 39433"/>
                  <a:gd name="connsiteY9" fmla="*/ 0 h 2069484"/>
                  <a:gd name="connsiteX10" fmla="*/ 34385 w 39433"/>
                  <a:gd name="connsiteY10" fmla="*/ 18097 h 2069484"/>
                  <a:gd name="connsiteX11" fmla="*/ 31433 w 39433"/>
                  <a:gd name="connsiteY11" fmla="*/ 27622 h 2069484"/>
                  <a:gd name="connsiteX12" fmla="*/ 31433 w 39433"/>
                  <a:gd name="connsiteY12" fmla="*/ 2061401 h 2069484"/>
                  <a:gd name="connsiteX13" fmla="*/ 39433 w 39433"/>
                  <a:gd name="connsiteY13" fmla="*/ 2068259 h 206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433" h="2069484">
                    <a:moveTo>
                      <a:pt x="39433" y="2068259"/>
                    </a:moveTo>
                    <a:cubicBezTo>
                      <a:pt x="38230" y="2068725"/>
                      <a:pt x="36987" y="2069068"/>
                      <a:pt x="35719" y="2069306"/>
                    </a:cubicBezTo>
                    <a:lnTo>
                      <a:pt x="33814" y="2069306"/>
                    </a:lnTo>
                    <a:cubicBezTo>
                      <a:pt x="31757" y="2069544"/>
                      <a:pt x="29679" y="2069544"/>
                      <a:pt x="27623" y="2069306"/>
                    </a:cubicBezTo>
                    <a:cubicBezTo>
                      <a:pt x="26355" y="2069068"/>
                      <a:pt x="25112" y="2068716"/>
                      <a:pt x="23908" y="2068259"/>
                    </a:cubicBezTo>
                    <a:lnTo>
                      <a:pt x="21431" y="2066925"/>
                    </a:lnTo>
                    <a:lnTo>
                      <a:pt x="10096" y="2060353"/>
                    </a:lnTo>
                    <a:cubicBezTo>
                      <a:pt x="4124" y="2056505"/>
                      <a:pt x="368" y="2050018"/>
                      <a:pt x="0" y="2042922"/>
                    </a:cubicBezTo>
                    <a:lnTo>
                      <a:pt x="0" y="9525"/>
                    </a:lnTo>
                    <a:cubicBezTo>
                      <a:pt x="121" y="6144"/>
                      <a:pt x="1140" y="2858"/>
                      <a:pt x="2953" y="0"/>
                    </a:cubicBezTo>
                    <a:lnTo>
                      <a:pt x="34385" y="18097"/>
                    </a:lnTo>
                    <a:cubicBezTo>
                      <a:pt x="32695" y="21012"/>
                      <a:pt x="31685" y="24270"/>
                      <a:pt x="31433" y="27622"/>
                    </a:cubicBezTo>
                    <a:lnTo>
                      <a:pt x="31433" y="2061401"/>
                    </a:lnTo>
                    <a:cubicBezTo>
                      <a:pt x="31718" y="2066925"/>
                      <a:pt x="35052" y="2069592"/>
                      <a:pt x="39433" y="206825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6" name="Graphic 27">
              <a:extLst>
                <a:ext uri="{FF2B5EF4-FFF2-40B4-BE49-F238E27FC236}">
                  <a16:creationId xmlns:a16="http://schemas.microsoft.com/office/drawing/2014/main" id="{CC33C218-D117-4ACE-9F1E-94D72264D093}"/>
                </a:ext>
              </a:extLst>
            </p:cNvPr>
            <p:cNvGrpSpPr/>
            <p:nvPr/>
          </p:nvGrpSpPr>
          <p:grpSpPr>
            <a:xfrm>
              <a:off x="-4254913" y="1740780"/>
              <a:ext cx="734282" cy="788879"/>
              <a:chOff x="-4254913" y="1740780"/>
              <a:chExt cx="734282" cy="788879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1B68DB77-DDF3-47D3-AF0D-75D6A9499C85}"/>
                  </a:ext>
                </a:extLst>
              </p:cNvPr>
              <p:cNvSpPr/>
              <p:nvPr/>
            </p:nvSpPr>
            <p:spPr>
              <a:xfrm>
                <a:off x="-4254913" y="1740780"/>
                <a:ext cx="715232" cy="788879"/>
              </a:xfrm>
              <a:custGeom>
                <a:avLst/>
                <a:gdLst>
                  <a:gd name="connsiteX0" fmla="*/ 714756 w 715232"/>
                  <a:gd name="connsiteY0" fmla="*/ 311760 h 788879"/>
                  <a:gd name="connsiteX1" fmla="*/ 683419 w 715232"/>
                  <a:gd name="connsiteY1" fmla="*/ 293663 h 788879"/>
                  <a:gd name="connsiteX2" fmla="*/ 651986 w 715232"/>
                  <a:gd name="connsiteY2" fmla="*/ 294615 h 788879"/>
                  <a:gd name="connsiteX3" fmla="*/ 580644 w 715232"/>
                  <a:gd name="connsiteY3" fmla="*/ 325857 h 788879"/>
                  <a:gd name="connsiteX4" fmla="*/ 567023 w 715232"/>
                  <a:gd name="connsiteY4" fmla="*/ 331382 h 788879"/>
                  <a:gd name="connsiteX5" fmla="*/ 549402 w 715232"/>
                  <a:gd name="connsiteY5" fmla="*/ 306045 h 788879"/>
                  <a:gd name="connsiteX6" fmla="*/ 597980 w 715232"/>
                  <a:gd name="connsiteY6" fmla="*/ 175077 h 788879"/>
                  <a:gd name="connsiteX7" fmla="*/ 597313 w 715232"/>
                  <a:gd name="connsiteY7" fmla="*/ 175077 h 788879"/>
                  <a:gd name="connsiteX8" fmla="*/ 566547 w 715232"/>
                  <a:gd name="connsiteY8" fmla="*/ 157265 h 788879"/>
                  <a:gd name="connsiteX9" fmla="*/ 561403 w 715232"/>
                  <a:gd name="connsiteY9" fmla="*/ 155455 h 788879"/>
                  <a:gd name="connsiteX10" fmla="*/ 557974 w 715232"/>
                  <a:gd name="connsiteY10" fmla="*/ 155455 h 788879"/>
                  <a:gd name="connsiteX11" fmla="*/ 532257 w 715232"/>
                  <a:gd name="connsiteY11" fmla="*/ 22677 h 788879"/>
                  <a:gd name="connsiteX12" fmla="*/ 532257 w 715232"/>
                  <a:gd name="connsiteY12" fmla="*/ 22677 h 788879"/>
                  <a:gd name="connsiteX13" fmla="*/ 530924 w 715232"/>
                  <a:gd name="connsiteY13" fmla="*/ 21915 h 788879"/>
                  <a:gd name="connsiteX14" fmla="*/ 500444 w 715232"/>
                  <a:gd name="connsiteY14" fmla="*/ 4389 h 788879"/>
                  <a:gd name="connsiteX15" fmla="*/ 483013 w 715232"/>
                  <a:gd name="connsiteY15" fmla="*/ 7 h 788879"/>
                  <a:gd name="connsiteX16" fmla="*/ 454438 w 715232"/>
                  <a:gd name="connsiteY16" fmla="*/ 8103 h 788879"/>
                  <a:gd name="connsiteX17" fmla="*/ 346519 w 715232"/>
                  <a:gd name="connsiteY17" fmla="*/ 174505 h 788879"/>
                  <a:gd name="connsiteX18" fmla="*/ 272129 w 715232"/>
                  <a:gd name="connsiteY18" fmla="*/ 305379 h 788879"/>
                  <a:gd name="connsiteX19" fmla="*/ 245936 w 715232"/>
                  <a:gd name="connsiteY19" fmla="*/ 349289 h 788879"/>
                  <a:gd name="connsiteX20" fmla="*/ 226886 w 715232"/>
                  <a:gd name="connsiteY20" fmla="*/ 457398 h 788879"/>
                  <a:gd name="connsiteX21" fmla="*/ 220694 w 715232"/>
                  <a:gd name="connsiteY21" fmla="*/ 491973 h 788879"/>
                  <a:gd name="connsiteX22" fmla="*/ 189833 w 715232"/>
                  <a:gd name="connsiteY22" fmla="*/ 542742 h 788879"/>
                  <a:gd name="connsiteX23" fmla="*/ 91154 w 715232"/>
                  <a:gd name="connsiteY23" fmla="*/ 616656 h 788879"/>
                  <a:gd name="connsiteX24" fmla="*/ 0 w 715232"/>
                  <a:gd name="connsiteY24" fmla="*/ 783915 h 788879"/>
                  <a:gd name="connsiteX25" fmla="*/ 0 w 715232"/>
                  <a:gd name="connsiteY25" fmla="*/ 784391 h 788879"/>
                  <a:gd name="connsiteX26" fmla="*/ 1143 w 715232"/>
                  <a:gd name="connsiteY26" fmla="*/ 788772 h 788879"/>
                  <a:gd name="connsiteX27" fmla="*/ 2191 w 715232"/>
                  <a:gd name="connsiteY27" fmla="*/ 788772 h 788879"/>
                  <a:gd name="connsiteX28" fmla="*/ 2191 w 715232"/>
                  <a:gd name="connsiteY28" fmla="*/ 788772 h 788879"/>
                  <a:gd name="connsiteX29" fmla="*/ 14859 w 715232"/>
                  <a:gd name="connsiteY29" fmla="*/ 781533 h 788879"/>
                  <a:gd name="connsiteX30" fmla="*/ 693801 w 715232"/>
                  <a:gd name="connsiteY30" fmla="*/ 389961 h 788879"/>
                  <a:gd name="connsiteX31" fmla="*/ 699992 w 715232"/>
                  <a:gd name="connsiteY31" fmla="*/ 380436 h 788879"/>
                  <a:gd name="connsiteX32" fmla="*/ 699992 w 715232"/>
                  <a:gd name="connsiteY32" fmla="*/ 380436 h 788879"/>
                  <a:gd name="connsiteX33" fmla="*/ 699992 w 715232"/>
                  <a:gd name="connsiteY33" fmla="*/ 380436 h 788879"/>
                  <a:gd name="connsiteX34" fmla="*/ 715232 w 715232"/>
                  <a:gd name="connsiteY34" fmla="*/ 313761 h 788879"/>
                  <a:gd name="connsiteX35" fmla="*/ 518446 w 715232"/>
                  <a:gd name="connsiteY35" fmla="*/ 113355 h 788879"/>
                  <a:gd name="connsiteX36" fmla="*/ 451771 w 715232"/>
                  <a:gd name="connsiteY36" fmla="*/ 215748 h 788879"/>
                  <a:gd name="connsiteX37" fmla="*/ 411671 w 715232"/>
                  <a:gd name="connsiteY37" fmla="*/ 201080 h 788879"/>
                  <a:gd name="connsiteX38" fmla="*/ 389382 w 715232"/>
                  <a:gd name="connsiteY38" fmla="*/ 198222 h 788879"/>
                  <a:gd name="connsiteX39" fmla="*/ 473488 w 715232"/>
                  <a:gd name="connsiteY39" fmla="*/ 45822 h 788879"/>
                  <a:gd name="connsiteX40" fmla="*/ 487204 w 715232"/>
                  <a:gd name="connsiteY40" fmla="*/ 63348 h 788879"/>
                  <a:gd name="connsiteX41" fmla="*/ 518446 w 715232"/>
                  <a:gd name="connsiteY41" fmla="*/ 113355 h 788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15232" h="788879">
                    <a:moveTo>
                      <a:pt x="714756" y="311760"/>
                    </a:moveTo>
                    <a:lnTo>
                      <a:pt x="683419" y="293663"/>
                    </a:lnTo>
                    <a:cubicBezTo>
                      <a:pt x="673427" y="288777"/>
                      <a:pt x="661664" y="289129"/>
                      <a:pt x="651986" y="294615"/>
                    </a:cubicBezTo>
                    <a:cubicBezTo>
                      <a:pt x="615410" y="310713"/>
                      <a:pt x="599599" y="317952"/>
                      <a:pt x="580644" y="325857"/>
                    </a:cubicBezTo>
                    <a:lnTo>
                      <a:pt x="567023" y="331382"/>
                    </a:lnTo>
                    <a:cubicBezTo>
                      <a:pt x="559594" y="334335"/>
                      <a:pt x="544830" y="331382"/>
                      <a:pt x="549402" y="306045"/>
                    </a:cubicBezTo>
                    <a:lnTo>
                      <a:pt x="597980" y="175077"/>
                    </a:lnTo>
                    <a:lnTo>
                      <a:pt x="597313" y="175077"/>
                    </a:lnTo>
                    <a:lnTo>
                      <a:pt x="566547" y="157265"/>
                    </a:lnTo>
                    <a:cubicBezTo>
                      <a:pt x="564956" y="156365"/>
                      <a:pt x="563213" y="155752"/>
                      <a:pt x="561403" y="155455"/>
                    </a:cubicBezTo>
                    <a:cubicBezTo>
                      <a:pt x="560261" y="155396"/>
                      <a:pt x="559118" y="155396"/>
                      <a:pt x="557974" y="155455"/>
                    </a:cubicBezTo>
                    <a:cubicBezTo>
                      <a:pt x="538067" y="154979"/>
                      <a:pt x="532448" y="26582"/>
                      <a:pt x="532257" y="22677"/>
                    </a:cubicBezTo>
                    <a:lnTo>
                      <a:pt x="532257" y="22677"/>
                    </a:lnTo>
                    <a:lnTo>
                      <a:pt x="530924" y="21915"/>
                    </a:lnTo>
                    <a:lnTo>
                      <a:pt x="500444" y="4389"/>
                    </a:lnTo>
                    <a:cubicBezTo>
                      <a:pt x="495129" y="1396"/>
                      <a:pt x="489109" y="-118"/>
                      <a:pt x="483013" y="7"/>
                    </a:cubicBezTo>
                    <a:cubicBezTo>
                      <a:pt x="472983" y="392"/>
                      <a:pt x="463182" y="3167"/>
                      <a:pt x="454438" y="8103"/>
                    </a:cubicBezTo>
                    <a:cubicBezTo>
                      <a:pt x="406813" y="33249"/>
                      <a:pt x="358235" y="107640"/>
                      <a:pt x="346519" y="174505"/>
                    </a:cubicBezTo>
                    <a:cubicBezTo>
                      <a:pt x="338995" y="216606"/>
                      <a:pt x="296609" y="281566"/>
                      <a:pt x="272129" y="305379"/>
                    </a:cubicBezTo>
                    <a:cubicBezTo>
                      <a:pt x="247650" y="329191"/>
                      <a:pt x="245936" y="349289"/>
                      <a:pt x="245936" y="349289"/>
                    </a:cubicBezTo>
                    <a:lnTo>
                      <a:pt x="226886" y="457398"/>
                    </a:lnTo>
                    <a:lnTo>
                      <a:pt x="220694" y="491973"/>
                    </a:lnTo>
                    <a:cubicBezTo>
                      <a:pt x="216218" y="517786"/>
                      <a:pt x="189833" y="542742"/>
                      <a:pt x="189833" y="542742"/>
                    </a:cubicBezTo>
                    <a:lnTo>
                      <a:pt x="91154" y="616656"/>
                    </a:lnTo>
                    <a:cubicBezTo>
                      <a:pt x="29337" y="667995"/>
                      <a:pt x="11906" y="719811"/>
                      <a:pt x="0" y="783915"/>
                    </a:cubicBezTo>
                    <a:cubicBezTo>
                      <a:pt x="0" y="783915"/>
                      <a:pt x="0" y="783915"/>
                      <a:pt x="0" y="784391"/>
                    </a:cubicBezTo>
                    <a:cubicBezTo>
                      <a:pt x="0" y="786582"/>
                      <a:pt x="0" y="788201"/>
                      <a:pt x="1143" y="788772"/>
                    </a:cubicBezTo>
                    <a:cubicBezTo>
                      <a:pt x="1477" y="788915"/>
                      <a:pt x="1856" y="788915"/>
                      <a:pt x="2191" y="788772"/>
                    </a:cubicBezTo>
                    <a:lnTo>
                      <a:pt x="2191" y="788772"/>
                    </a:lnTo>
                    <a:lnTo>
                      <a:pt x="14859" y="781533"/>
                    </a:lnTo>
                    <a:lnTo>
                      <a:pt x="693801" y="389961"/>
                    </a:lnTo>
                    <a:cubicBezTo>
                      <a:pt x="697020" y="387713"/>
                      <a:pt x="699240" y="384293"/>
                      <a:pt x="699992" y="380436"/>
                    </a:cubicBezTo>
                    <a:lnTo>
                      <a:pt x="699992" y="380436"/>
                    </a:lnTo>
                    <a:lnTo>
                      <a:pt x="699992" y="380436"/>
                    </a:lnTo>
                    <a:cubicBezTo>
                      <a:pt x="703898" y="357099"/>
                      <a:pt x="715232" y="313761"/>
                      <a:pt x="715232" y="313761"/>
                    </a:cubicBezTo>
                    <a:close/>
                    <a:moveTo>
                      <a:pt x="518446" y="113355"/>
                    </a:moveTo>
                    <a:cubicBezTo>
                      <a:pt x="511207" y="154503"/>
                      <a:pt x="481584" y="200318"/>
                      <a:pt x="451771" y="215748"/>
                    </a:cubicBezTo>
                    <a:cubicBezTo>
                      <a:pt x="431387" y="226321"/>
                      <a:pt x="416623" y="219749"/>
                      <a:pt x="411671" y="201080"/>
                    </a:cubicBezTo>
                    <a:cubicBezTo>
                      <a:pt x="404241" y="203984"/>
                      <a:pt x="395840" y="202908"/>
                      <a:pt x="389382" y="198222"/>
                    </a:cubicBezTo>
                    <a:cubicBezTo>
                      <a:pt x="379857" y="190793"/>
                      <a:pt x="466439" y="42298"/>
                      <a:pt x="473488" y="45822"/>
                    </a:cubicBezTo>
                    <a:cubicBezTo>
                      <a:pt x="480517" y="49236"/>
                      <a:pt x="485575" y="55704"/>
                      <a:pt x="487204" y="63348"/>
                    </a:cubicBezTo>
                    <a:cubicBezTo>
                      <a:pt x="511207" y="55919"/>
                      <a:pt x="525304" y="76493"/>
                      <a:pt x="518446" y="11335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0DDB29F-B8BA-438B-A91B-2FA4640DE37F}"/>
                  </a:ext>
                </a:extLst>
              </p:cNvPr>
              <p:cNvSpPr/>
              <p:nvPr/>
            </p:nvSpPr>
            <p:spPr>
              <a:xfrm>
                <a:off x="-4254628" y="2400299"/>
                <a:ext cx="97726" cy="128789"/>
              </a:xfrm>
              <a:custGeom>
                <a:avLst/>
                <a:gdLst>
                  <a:gd name="connsiteX0" fmla="*/ 97727 w 97726"/>
                  <a:gd name="connsiteY0" fmla="*/ 28575 h 128789"/>
                  <a:gd name="connsiteX1" fmla="*/ 48768 w 97726"/>
                  <a:gd name="connsiteY1" fmla="*/ 0 h 128789"/>
                  <a:gd name="connsiteX2" fmla="*/ 0 w 97726"/>
                  <a:gd name="connsiteY2" fmla="*/ 123825 h 128789"/>
                  <a:gd name="connsiteX3" fmla="*/ 0 w 97726"/>
                  <a:gd name="connsiteY3" fmla="*/ 124301 h 128789"/>
                  <a:gd name="connsiteX4" fmla="*/ 1143 w 97726"/>
                  <a:gd name="connsiteY4" fmla="*/ 128683 h 128789"/>
                  <a:gd name="connsiteX5" fmla="*/ 2191 w 97726"/>
                  <a:gd name="connsiteY5" fmla="*/ 128683 h 128789"/>
                  <a:gd name="connsiteX6" fmla="*/ 2191 w 97726"/>
                  <a:gd name="connsiteY6" fmla="*/ 128683 h 128789"/>
                  <a:gd name="connsiteX7" fmla="*/ 41243 w 97726"/>
                  <a:gd name="connsiteY7" fmla="*/ 97822 h 128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726" h="128789">
                    <a:moveTo>
                      <a:pt x="97727" y="28575"/>
                    </a:moveTo>
                    <a:lnTo>
                      <a:pt x="48768" y="0"/>
                    </a:lnTo>
                    <a:cubicBezTo>
                      <a:pt x="20193" y="38100"/>
                      <a:pt x="8573" y="77533"/>
                      <a:pt x="0" y="123825"/>
                    </a:cubicBezTo>
                    <a:cubicBezTo>
                      <a:pt x="0" y="123825"/>
                      <a:pt x="0" y="123825"/>
                      <a:pt x="0" y="124301"/>
                    </a:cubicBezTo>
                    <a:cubicBezTo>
                      <a:pt x="0" y="126492"/>
                      <a:pt x="0" y="128111"/>
                      <a:pt x="1143" y="128683"/>
                    </a:cubicBezTo>
                    <a:cubicBezTo>
                      <a:pt x="1477" y="128826"/>
                      <a:pt x="1856" y="128826"/>
                      <a:pt x="2191" y="128683"/>
                    </a:cubicBezTo>
                    <a:lnTo>
                      <a:pt x="2191" y="128683"/>
                    </a:lnTo>
                    <a:lnTo>
                      <a:pt x="41243" y="97822"/>
                    </a:ln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3900AEC-0DE9-4F1D-BA4D-DD9B34C2FE77}"/>
                  </a:ext>
                </a:extLst>
              </p:cNvPr>
              <p:cNvSpPr/>
              <p:nvPr/>
            </p:nvSpPr>
            <p:spPr>
              <a:xfrm>
                <a:off x="-4037648" y="2065304"/>
                <a:ext cx="101250" cy="218122"/>
              </a:xfrm>
              <a:custGeom>
                <a:avLst/>
                <a:gdLst>
                  <a:gd name="connsiteX0" fmla="*/ 0 w 101250"/>
                  <a:gd name="connsiteY0" fmla="*/ 177832 h 218122"/>
                  <a:gd name="connsiteX1" fmla="*/ 69723 w 101250"/>
                  <a:gd name="connsiteY1" fmla="*/ 218122 h 218122"/>
                  <a:gd name="connsiteX2" fmla="*/ 101251 w 101250"/>
                  <a:gd name="connsiteY2" fmla="*/ 36290 h 218122"/>
                  <a:gd name="connsiteX3" fmla="*/ 38290 w 101250"/>
                  <a:gd name="connsiteY3" fmla="*/ 0 h 218122"/>
                  <a:gd name="connsiteX4" fmla="*/ 28765 w 101250"/>
                  <a:gd name="connsiteY4" fmla="*/ 24003 h 218122"/>
                  <a:gd name="connsiteX5" fmla="*/ 9715 w 101250"/>
                  <a:gd name="connsiteY5" fmla="*/ 132112 h 218122"/>
                  <a:gd name="connsiteX6" fmla="*/ 3524 w 101250"/>
                  <a:gd name="connsiteY6" fmla="*/ 166688 h 218122"/>
                  <a:gd name="connsiteX7" fmla="*/ 0 w 101250"/>
                  <a:gd name="connsiteY7" fmla="*/ 177832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50" h="218122">
                    <a:moveTo>
                      <a:pt x="0" y="177832"/>
                    </a:moveTo>
                    <a:lnTo>
                      <a:pt x="69723" y="218122"/>
                    </a:lnTo>
                    <a:lnTo>
                      <a:pt x="101251" y="36290"/>
                    </a:lnTo>
                    <a:lnTo>
                      <a:pt x="38290" y="0"/>
                    </a:lnTo>
                    <a:cubicBezTo>
                      <a:pt x="33414" y="7220"/>
                      <a:pt x="30166" y="15402"/>
                      <a:pt x="28765" y="24003"/>
                    </a:cubicBezTo>
                    <a:lnTo>
                      <a:pt x="9715" y="132112"/>
                    </a:lnTo>
                    <a:lnTo>
                      <a:pt x="3524" y="166688"/>
                    </a:lnTo>
                    <a:cubicBezTo>
                      <a:pt x="2762" y="170517"/>
                      <a:pt x="1581" y="174260"/>
                      <a:pt x="0" y="177832"/>
                    </a:cubicBez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12E1916-5655-41A9-81D9-4DA4769F35F3}"/>
                  </a:ext>
                </a:extLst>
              </p:cNvPr>
              <p:cNvSpPr/>
              <p:nvPr/>
            </p:nvSpPr>
            <p:spPr>
              <a:xfrm>
                <a:off x="-3933254" y="1827655"/>
                <a:ext cx="106013" cy="183070"/>
              </a:xfrm>
              <a:custGeom>
                <a:avLst/>
                <a:gdLst>
                  <a:gd name="connsiteX0" fmla="*/ 57721 w 106013"/>
                  <a:gd name="connsiteY0" fmla="*/ 0 h 183070"/>
                  <a:gd name="connsiteX1" fmla="*/ 24670 w 106013"/>
                  <a:gd name="connsiteY1" fmla="*/ 86868 h 183070"/>
                  <a:gd name="connsiteX2" fmla="*/ 0 w 106013"/>
                  <a:gd name="connsiteY2" fmla="*/ 148495 h 183070"/>
                  <a:gd name="connsiteX3" fmla="*/ 59817 w 106013"/>
                  <a:gd name="connsiteY3" fmla="*/ 183071 h 183070"/>
                  <a:gd name="connsiteX4" fmla="*/ 89344 w 106013"/>
                  <a:gd name="connsiteY4" fmla="*/ 114395 h 183070"/>
                  <a:gd name="connsiteX5" fmla="*/ 67913 w 106013"/>
                  <a:gd name="connsiteY5" fmla="*/ 111347 h 183070"/>
                  <a:gd name="connsiteX6" fmla="*/ 106013 w 106013"/>
                  <a:gd name="connsiteY6" fmla="*/ 27813 h 18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13" h="183070">
                    <a:moveTo>
                      <a:pt x="57721" y="0"/>
                    </a:moveTo>
                    <a:cubicBezTo>
                      <a:pt x="41748" y="26817"/>
                      <a:pt x="30556" y="56213"/>
                      <a:pt x="24670" y="86868"/>
                    </a:cubicBezTo>
                    <a:cubicBezTo>
                      <a:pt x="19621" y="108544"/>
                      <a:pt x="11306" y="129325"/>
                      <a:pt x="0" y="148495"/>
                    </a:cubicBezTo>
                    <a:lnTo>
                      <a:pt x="59817" y="183071"/>
                    </a:lnTo>
                    <a:lnTo>
                      <a:pt x="89344" y="114395"/>
                    </a:lnTo>
                    <a:cubicBezTo>
                      <a:pt x="82144" y="117040"/>
                      <a:pt x="74095" y="115895"/>
                      <a:pt x="67913" y="111347"/>
                    </a:cubicBezTo>
                    <a:cubicBezTo>
                      <a:pt x="63056" y="107537"/>
                      <a:pt x="83629" y="66389"/>
                      <a:pt x="106013" y="27813"/>
                    </a:cubicBez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9BA09C1-D457-43B1-8E4A-C496FA603C21}"/>
                  </a:ext>
                </a:extLst>
              </p:cNvPr>
              <p:cNvSpPr/>
              <p:nvPr/>
            </p:nvSpPr>
            <p:spPr>
              <a:xfrm>
                <a:off x="-4254151" y="1758761"/>
                <a:ext cx="732190" cy="770696"/>
              </a:xfrm>
              <a:custGeom>
                <a:avLst/>
                <a:gdLst>
                  <a:gd name="connsiteX0" fmla="*/ 714470 w 732190"/>
                  <a:gd name="connsiteY0" fmla="*/ 294066 h 770696"/>
                  <a:gd name="connsiteX1" fmla="*/ 713994 w 732190"/>
                  <a:gd name="connsiteY1" fmla="*/ 294066 h 770696"/>
                  <a:gd name="connsiteX2" fmla="*/ 682657 w 732190"/>
                  <a:gd name="connsiteY2" fmla="*/ 295113 h 770696"/>
                  <a:gd name="connsiteX3" fmla="*/ 597599 w 732190"/>
                  <a:gd name="connsiteY3" fmla="*/ 331880 h 770696"/>
                  <a:gd name="connsiteX4" fmla="*/ 579882 w 732190"/>
                  <a:gd name="connsiteY4" fmla="*/ 308163 h 770696"/>
                  <a:gd name="connsiteX5" fmla="*/ 579882 w 732190"/>
                  <a:gd name="connsiteY5" fmla="*/ 306543 h 770696"/>
                  <a:gd name="connsiteX6" fmla="*/ 586073 w 732190"/>
                  <a:gd name="connsiteY6" fmla="*/ 271968 h 770696"/>
                  <a:gd name="connsiteX7" fmla="*/ 603028 w 732190"/>
                  <a:gd name="connsiteY7" fmla="*/ 177765 h 770696"/>
                  <a:gd name="connsiteX8" fmla="*/ 597027 w 732190"/>
                  <a:gd name="connsiteY8" fmla="*/ 157382 h 770696"/>
                  <a:gd name="connsiteX9" fmla="*/ 596360 w 732190"/>
                  <a:gd name="connsiteY9" fmla="*/ 157382 h 770696"/>
                  <a:gd name="connsiteX10" fmla="*/ 588550 w 732190"/>
                  <a:gd name="connsiteY10" fmla="*/ 155667 h 770696"/>
                  <a:gd name="connsiteX11" fmla="*/ 559975 w 732190"/>
                  <a:gd name="connsiteY11" fmla="*/ 137760 h 770696"/>
                  <a:gd name="connsiteX12" fmla="*/ 549402 w 732190"/>
                  <a:gd name="connsiteY12" fmla="*/ 83944 h 770696"/>
                  <a:gd name="connsiteX13" fmla="*/ 530352 w 732190"/>
                  <a:gd name="connsiteY13" fmla="*/ 4696 h 770696"/>
                  <a:gd name="connsiteX14" fmla="*/ 529019 w 732190"/>
                  <a:gd name="connsiteY14" fmla="*/ 3839 h 770696"/>
                  <a:gd name="connsiteX15" fmla="*/ 483775 w 732190"/>
                  <a:gd name="connsiteY15" fmla="*/ 8220 h 770696"/>
                  <a:gd name="connsiteX16" fmla="*/ 375857 w 732190"/>
                  <a:gd name="connsiteY16" fmla="*/ 174622 h 770696"/>
                  <a:gd name="connsiteX17" fmla="*/ 301561 w 732190"/>
                  <a:gd name="connsiteY17" fmla="*/ 305591 h 770696"/>
                  <a:gd name="connsiteX18" fmla="*/ 275273 w 732190"/>
                  <a:gd name="connsiteY18" fmla="*/ 349406 h 770696"/>
                  <a:gd name="connsiteX19" fmla="*/ 256223 w 732190"/>
                  <a:gd name="connsiteY19" fmla="*/ 457515 h 770696"/>
                  <a:gd name="connsiteX20" fmla="*/ 250127 w 732190"/>
                  <a:gd name="connsiteY20" fmla="*/ 492090 h 770696"/>
                  <a:gd name="connsiteX21" fmla="*/ 219075 w 732190"/>
                  <a:gd name="connsiteY21" fmla="*/ 542859 h 770696"/>
                  <a:gd name="connsiteX22" fmla="*/ 120491 w 732190"/>
                  <a:gd name="connsiteY22" fmla="*/ 616773 h 770696"/>
                  <a:gd name="connsiteX23" fmla="*/ 39338 w 732190"/>
                  <a:gd name="connsiteY23" fmla="*/ 739645 h 770696"/>
                  <a:gd name="connsiteX24" fmla="*/ 0 w 732190"/>
                  <a:gd name="connsiteY24" fmla="*/ 770697 h 770696"/>
                  <a:gd name="connsiteX25" fmla="*/ 0 w 732190"/>
                  <a:gd name="connsiteY25" fmla="*/ 770697 h 770696"/>
                  <a:gd name="connsiteX26" fmla="*/ 12668 w 732190"/>
                  <a:gd name="connsiteY26" fmla="*/ 763458 h 770696"/>
                  <a:gd name="connsiteX27" fmla="*/ 693515 w 732190"/>
                  <a:gd name="connsiteY27" fmla="*/ 372075 h 770696"/>
                  <a:gd name="connsiteX28" fmla="*/ 703040 w 732190"/>
                  <a:gd name="connsiteY28" fmla="*/ 366741 h 770696"/>
                  <a:gd name="connsiteX29" fmla="*/ 732187 w 732190"/>
                  <a:gd name="connsiteY29" fmla="*/ 339786 h 770696"/>
                  <a:gd name="connsiteX30" fmla="*/ 714470 w 732190"/>
                  <a:gd name="connsiteY30" fmla="*/ 294066 h 770696"/>
                  <a:gd name="connsiteX31" fmla="*/ 517684 w 732190"/>
                  <a:gd name="connsiteY31" fmla="*/ 95374 h 770696"/>
                  <a:gd name="connsiteX32" fmla="*/ 451009 w 732190"/>
                  <a:gd name="connsiteY32" fmla="*/ 197768 h 770696"/>
                  <a:gd name="connsiteX33" fmla="*/ 410909 w 732190"/>
                  <a:gd name="connsiteY33" fmla="*/ 183099 h 770696"/>
                  <a:gd name="connsiteX34" fmla="*/ 410909 w 732190"/>
                  <a:gd name="connsiteY34" fmla="*/ 151191 h 770696"/>
                  <a:gd name="connsiteX35" fmla="*/ 477584 w 732190"/>
                  <a:gd name="connsiteY35" fmla="*/ 48987 h 770696"/>
                  <a:gd name="connsiteX36" fmla="*/ 486156 w 732190"/>
                  <a:gd name="connsiteY36" fmla="*/ 45368 h 770696"/>
                  <a:gd name="connsiteX37" fmla="*/ 517684 w 732190"/>
                  <a:gd name="connsiteY37" fmla="*/ 95374 h 77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32190" h="770696">
                    <a:moveTo>
                      <a:pt x="714470" y="294066"/>
                    </a:moveTo>
                    <a:lnTo>
                      <a:pt x="713994" y="294066"/>
                    </a:lnTo>
                    <a:cubicBezTo>
                      <a:pt x="703993" y="289303"/>
                      <a:pt x="692315" y="289694"/>
                      <a:pt x="682657" y="295113"/>
                    </a:cubicBezTo>
                    <a:cubicBezTo>
                      <a:pt x="637794" y="314830"/>
                      <a:pt x="624269" y="321402"/>
                      <a:pt x="597599" y="331880"/>
                    </a:cubicBezTo>
                    <a:cubicBezTo>
                      <a:pt x="590550" y="334833"/>
                      <a:pt x="576167" y="332451"/>
                      <a:pt x="579882" y="308163"/>
                    </a:cubicBezTo>
                    <a:cubicBezTo>
                      <a:pt x="579882" y="308163"/>
                      <a:pt x="579882" y="307115"/>
                      <a:pt x="579882" y="306543"/>
                    </a:cubicBezTo>
                    <a:lnTo>
                      <a:pt x="586073" y="271968"/>
                    </a:lnTo>
                    <a:lnTo>
                      <a:pt x="603028" y="177765"/>
                    </a:lnTo>
                    <a:cubicBezTo>
                      <a:pt x="603028" y="177765"/>
                      <a:pt x="606933" y="163002"/>
                      <a:pt x="597027" y="157382"/>
                    </a:cubicBezTo>
                    <a:lnTo>
                      <a:pt x="596360" y="157382"/>
                    </a:lnTo>
                    <a:cubicBezTo>
                      <a:pt x="593903" y="156264"/>
                      <a:pt x="591245" y="155680"/>
                      <a:pt x="588550" y="155667"/>
                    </a:cubicBezTo>
                    <a:cubicBezTo>
                      <a:pt x="576758" y="154468"/>
                      <a:pt x="566195" y="147849"/>
                      <a:pt x="559975" y="137760"/>
                    </a:cubicBezTo>
                    <a:cubicBezTo>
                      <a:pt x="549373" y="121968"/>
                      <a:pt x="545563" y="102575"/>
                      <a:pt x="549402" y="83944"/>
                    </a:cubicBezTo>
                    <a:cubicBezTo>
                      <a:pt x="556546" y="43558"/>
                      <a:pt x="548735" y="15269"/>
                      <a:pt x="530352" y="4696"/>
                    </a:cubicBezTo>
                    <a:lnTo>
                      <a:pt x="529019" y="3839"/>
                    </a:lnTo>
                    <a:cubicBezTo>
                      <a:pt x="517398" y="-2257"/>
                      <a:pt x="501872" y="-1305"/>
                      <a:pt x="483775" y="8220"/>
                    </a:cubicBezTo>
                    <a:cubicBezTo>
                      <a:pt x="436150" y="33366"/>
                      <a:pt x="387668" y="107757"/>
                      <a:pt x="375857" y="174622"/>
                    </a:cubicBezTo>
                    <a:cubicBezTo>
                      <a:pt x="368427" y="216818"/>
                      <a:pt x="326041" y="281683"/>
                      <a:pt x="301561" y="305591"/>
                    </a:cubicBezTo>
                    <a:cubicBezTo>
                      <a:pt x="277082" y="329499"/>
                      <a:pt x="275273" y="349406"/>
                      <a:pt x="275273" y="349406"/>
                    </a:cubicBezTo>
                    <a:lnTo>
                      <a:pt x="256223" y="457515"/>
                    </a:lnTo>
                    <a:lnTo>
                      <a:pt x="250127" y="492090"/>
                    </a:lnTo>
                    <a:cubicBezTo>
                      <a:pt x="245650" y="517903"/>
                      <a:pt x="219075" y="542859"/>
                      <a:pt x="219075" y="542859"/>
                    </a:cubicBezTo>
                    <a:lnTo>
                      <a:pt x="120491" y="616773"/>
                    </a:lnTo>
                    <a:cubicBezTo>
                      <a:pt x="81134" y="648129"/>
                      <a:pt x="52728" y="691144"/>
                      <a:pt x="39338" y="739645"/>
                    </a:cubicBezTo>
                    <a:cubicBezTo>
                      <a:pt x="39338" y="739645"/>
                      <a:pt x="2381" y="768220"/>
                      <a:pt x="0" y="770697"/>
                    </a:cubicBezTo>
                    <a:lnTo>
                      <a:pt x="0" y="770697"/>
                    </a:lnTo>
                    <a:lnTo>
                      <a:pt x="12668" y="763458"/>
                    </a:lnTo>
                    <a:lnTo>
                      <a:pt x="693515" y="372075"/>
                    </a:lnTo>
                    <a:lnTo>
                      <a:pt x="703040" y="366741"/>
                    </a:lnTo>
                    <a:cubicBezTo>
                      <a:pt x="704755" y="365694"/>
                      <a:pt x="732187" y="339786"/>
                      <a:pt x="732187" y="339786"/>
                    </a:cubicBezTo>
                    <a:cubicBezTo>
                      <a:pt x="732377" y="316735"/>
                      <a:pt x="725900" y="300828"/>
                      <a:pt x="714470" y="294066"/>
                    </a:cubicBezTo>
                    <a:close/>
                    <a:moveTo>
                      <a:pt x="517684" y="95374"/>
                    </a:moveTo>
                    <a:cubicBezTo>
                      <a:pt x="510445" y="136522"/>
                      <a:pt x="480822" y="182337"/>
                      <a:pt x="451009" y="197768"/>
                    </a:cubicBezTo>
                    <a:cubicBezTo>
                      <a:pt x="430625" y="208341"/>
                      <a:pt x="415861" y="201768"/>
                      <a:pt x="410909" y="183099"/>
                    </a:cubicBezTo>
                    <a:cubicBezTo>
                      <a:pt x="408689" y="172579"/>
                      <a:pt x="408689" y="161711"/>
                      <a:pt x="410909" y="151191"/>
                    </a:cubicBezTo>
                    <a:cubicBezTo>
                      <a:pt x="418148" y="110138"/>
                      <a:pt x="447865" y="64323"/>
                      <a:pt x="477584" y="48987"/>
                    </a:cubicBezTo>
                    <a:cubicBezTo>
                      <a:pt x="480336" y="47550"/>
                      <a:pt x="483203" y="46339"/>
                      <a:pt x="486156" y="45368"/>
                    </a:cubicBezTo>
                    <a:cubicBezTo>
                      <a:pt x="510445" y="37938"/>
                      <a:pt x="524542" y="58512"/>
                      <a:pt x="517684" y="953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EEAD7E6-F253-4C1D-842D-83BAA69CA26F}"/>
                  </a:ext>
                </a:extLst>
              </p:cNvPr>
              <p:cNvSpPr/>
              <p:nvPr/>
            </p:nvSpPr>
            <p:spPr>
              <a:xfrm>
                <a:off x="-3843243" y="1802622"/>
                <a:ext cx="108508" cy="158955"/>
              </a:xfrm>
              <a:custGeom>
                <a:avLst/>
                <a:gdLst>
                  <a:gd name="connsiteX0" fmla="*/ 106775 w 108508"/>
                  <a:gd name="connsiteY0" fmla="*/ 51513 h 158955"/>
                  <a:gd name="connsiteX1" fmla="*/ 40100 w 108508"/>
                  <a:gd name="connsiteY1" fmla="*/ 153907 h 158955"/>
                  <a:gd name="connsiteX2" fmla="*/ 0 w 108508"/>
                  <a:gd name="connsiteY2" fmla="*/ 139238 h 158955"/>
                  <a:gd name="connsiteX3" fmla="*/ 8572 w 108508"/>
                  <a:gd name="connsiteY3" fmla="*/ 135714 h 158955"/>
                  <a:gd name="connsiteX4" fmla="*/ 75247 w 108508"/>
                  <a:gd name="connsiteY4" fmla="*/ 33320 h 158955"/>
                  <a:gd name="connsiteX5" fmla="*/ 75247 w 108508"/>
                  <a:gd name="connsiteY5" fmla="*/ 1507 h 158955"/>
                  <a:gd name="connsiteX6" fmla="*/ 106775 w 108508"/>
                  <a:gd name="connsiteY6" fmla="*/ 51513 h 15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08" h="158955">
                    <a:moveTo>
                      <a:pt x="106775" y="51513"/>
                    </a:moveTo>
                    <a:cubicBezTo>
                      <a:pt x="99536" y="92661"/>
                      <a:pt x="69913" y="138476"/>
                      <a:pt x="40100" y="153907"/>
                    </a:cubicBezTo>
                    <a:cubicBezTo>
                      <a:pt x="19717" y="164480"/>
                      <a:pt x="4953" y="157907"/>
                      <a:pt x="0" y="139238"/>
                    </a:cubicBezTo>
                    <a:cubicBezTo>
                      <a:pt x="2943" y="138284"/>
                      <a:pt x="5810" y="137106"/>
                      <a:pt x="8572" y="135714"/>
                    </a:cubicBezTo>
                    <a:cubicBezTo>
                      <a:pt x="38005" y="120284"/>
                      <a:pt x="67723" y="74468"/>
                      <a:pt x="75247" y="33320"/>
                    </a:cubicBezTo>
                    <a:cubicBezTo>
                      <a:pt x="77467" y="22831"/>
                      <a:pt x="77467" y="11996"/>
                      <a:pt x="75247" y="1507"/>
                    </a:cubicBezTo>
                    <a:cubicBezTo>
                      <a:pt x="99536" y="-5923"/>
                      <a:pt x="113633" y="14651"/>
                      <a:pt x="106775" y="5151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9D4E2A19-DDD5-4476-9FDA-73918AAFC883}"/>
                  </a:ext>
                </a:extLst>
              </p:cNvPr>
              <p:cNvSpPr/>
              <p:nvPr/>
            </p:nvSpPr>
            <p:spPr>
              <a:xfrm>
                <a:off x="-3844907" y="1804605"/>
                <a:ext cx="100589" cy="152018"/>
              </a:xfrm>
              <a:custGeom>
                <a:avLst/>
                <a:gdLst>
                  <a:gd name="connsiteX0" fmla="*/ 80055 w 100589"/>
                  <a:gd name="connsiteY0" fmla="*/ 1238 h 152018"/>
                  <a:gd name="connsiteX1" fmla="*/ 80055 w 100589"/>
                  <a:gd name="connsiteY1" fmla="*/ 1238 h 152018"/>
                  <a:gd name="connsiteX2" fmla="*/ 94247 w 100589"/>
                  <a:gd name="connsiteY2" fmla="*/ 8096 h 152018"/>
                  <a:gd name="connsiteX3" fmla="*/ 89675 w 100589"/>
                  <a:gd name="connsiteY3" fmla="*/ 84296 h 152018"/>
                  <a:gd name="connsiteX4" fmla="*/ 24429 w 100589"/>
                  <a:gd name="connsiteY4" fmla="*/ 150114 h 152018"/>
                  <a:gd name="connsiteX5" fmla="*/ 3855 w 100589"/>
                  <a:gd name="connsiteY5" fmla="*/ 136969 h 152018"/>
                  <a:gd name="connsiteX6" fmla="*/ 3855 w 100589"/>
                  <a:gd name="connsiteY6" fmla="*/ 106204 h 152018"/>
                  <a:gd name="connsiteX7" fmla="*/ 69292 w 100589"/>
                  <a:gd name="connsiteY7" fmla="*/ 5334 h 152018"/>
                  <a:gd name="connsiteX8" fmla="*/ 77293 w 100589"/>
                  <a:gd name="connsiteY8" fmla="*/ 1905 h 152018"/>
                  <a:gd name="connsiteX9" fmla="*/ 80055 w 100589"/>
                  <a:gd name="connsiteY9" fmla="*/ 1905 h 152018"/>
                  <a:gd name="connsiteX10" fmla="*/ 80055 w 100589"/>
                  <a:gd name="connsiteY10" fmla="*/ 0 h 152018"/>
                  <a:gd name="connsiteX11" fmla="*/ 76912 w 100589"/>
                  <a:gd name="connsiteY11" fmla="*/ 0 h 152018"/>
                  <a:gd name="connsiteX12" fmla="*/ 68340 w 100589"/>
                  <a:gd name="connsiteY12" fmla="*/ 3619 h 152018"/>
                  <a:gd name="connsiteX13" fmla="*/ 1665 w 100589"/>
                  <a:gd name="connsiteY13" fmla="*/ 105823 h 152018"/>
                  <a:gd name="connsiteX14" fmla="*/ 1665 w 100589"/>
                  <a:gd name="connsiteY14" fmla="*/ 137731 h 152018"/>
                  <a:gd name="connsiteX15" fmla="*/ 23953 w 100589"/>
                  <a:gd name="connsiteY15" fmla="*/ 152019 h 152018"/>
                  <a:gd name="connsiteX16" fmla="*/ 23953 w 100589"/>
                  <a:gd name="connsiteY16" fmla="*/ 152019 h 152018"/>
                  <a:gd name="connsiteX17" fmla="*/ 90628 w 100589"/>
                  <a:gd name="connsiteY17" fmla="*/ 85344 h 152018"/>
                  <a:gd name="connsiteX18" fmla="*/ 79103 w 100589"/>
                  <a:gd name="connsiteY18" fmla="*/ 191 h 152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589" h="152018">
                    <a:moveTo>
                      <a:pt x="80055" y="1238"/>
                    </a:moveTo>
                    <a:lnTo>
                      <a:pt x="80055" y="1238"/>
                    </a:lnTo>
                    <a:cubicBezTo>
                      <a:pt x="85656" y="912"/>
                      <a:pt x="91028" y="3506"/>
                      <a:pt x="94247" y="8096"/>
                    </a:cubicBezTo>
                    <a:cubicBezTo>
                      <a:pt x="106440" y="25432"/>
                      <a:pt x="94724" y="69723"/>
                      <a:pt x="89675" y="84296"/>
                    </a:cubicBezTo>
                    <a:cubicBezTo>
                      <a:pt x="82627" y="104013"/>
                      <a:pt x="37002" y="150114"/>
                      <a:pt x="24429" y="150114"/>
                    </a:cubicBezTo>
                    <a:cubicBezTo>
                      <a:pt x="16047" y="148758"/>
                      <a:pt x="8608" y="144001"/>
                      <a:pt x="3855" y="136969"/>
                    </a:cubicBezTo>
                    <a:cubicBezTo>
                      <a:pt x="1750" y="126822"/>
                      <a:pt x="1750" y="116351"/>
                      <a:pt x="3855" y="106204"/>
                    </a:cubicBezTo>
                    <a:cubicBezTo>
                      <a:pt x="11094" y="65627"/>
                      <a:pt x="40431" y="20479"/>
                      <a:pt x="69292" y="5334"/>
                    </a:cubicBezTo>
                    <a:cubicBezTo>
                      <a:pt x="71845" y="3940"/>
                      <a:pt x="74521" y="2792"/>
                      <a:pt x="77293" y="1905"/>
                    </a:cubicBezTo>
                    <a:lnTo>
                      <a:pt x="80055" y="1905"/>
                    </a:lnTo>
                    <a:moveTo>
                      <a:pt x="80055" y="0"/>
                    </a:moveTo>
                    <a:lnTo>
                      <a:pt x="76912" y="0"/>
                    </a:lnTo>
                    <a:cubicBezTo>
                      <a:pt x="73959" y="972"/>
                      <a:pt x="71092" y="2182"/>
                      <a:pt x="68340" y="3619"/>
                    </a:cubicBezTo>
                    <a:cubicBezTo>
                      <a:pt x="38907" y="18955"/>
                      <a:pt x="9189" y="64770"/>
                      <a:pt x="1665" y="105823"/>
                    </a:cubicBezTo>
                    <a:cubicBezTo>
                      <a:pt x="-555" y="116343"/>
                      <a:pt x="-555" y="127211"/>
                      <a:pt x="1665" y="137731"/>
                    </a:cubicBezTo>
                    <a:cubicBezTo>
                      <a:pt x="6741" y="145426"/>
                      <a:pt x="14838" y="150615"/>
                      <a:pt x="23953" y="152019"/>
                    </a:cubicBezTo>
                    <a:lnTo>
                      <a:pt x="23953" y="152019"/>
                    </a:lnTo>
                    <a:cubicBezTo>
                      <a:pt x="37574" y="152019"/>
                      <a:pt x="83484" y="105537"/>
                      <a:pt x="90628" y="85344"/>
                    </a:cubicBezTo>
                    <a:cubicBezTo>
                      <a:pt x="97772" y="65151"/>
                      <a:pt x="113774" y="191"/>
                      <a:pt x="79103" y="1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640E919-9278-4A4F-8208-563C116D100C}"/>
                  </a:ext>
                </a:extLst>
              </p:cNvPr>
              <p:cNvSpPr/>
              <p:nvPr/>
            </p:nvSpPr>
            <p:spPr>
              <a:xfrm>
                <a:off x="-4253044" y="2097784"/>
                <a:ext cx="732412" cy="431147"/>
              </a:xfrm>
              <a:custGeom>
                <a:avLst/>
                <a:gdLst>
                  <a:gd name="connsiteX0" fmla="*/ 130 w 732412"/>
                  <a:gd name="connsiteY0" fmla="*/ 431102 h 431147"/>
                  <a:gd name="connsiteX1" fmla="*/ 693741 w 732412"/>
                  <a:gd name="connsiteY1" fmla="*/ 32385 h 431147"/>
                  <a:gd name="connsiteX2" fmla="*/ 703266 w 732412"/>
                  <a:gd name="connsiteY2" fmla="*/ 27051 h 431147"/>
                  <a:gd name="connsiteX3" fmla="*/ 732413 w 732412"/>
                  <a:gd name="connsiteY3" fmla="*/ 0 h 431147"/>
                  <a:gd name="connsiteX4" fmla="*/ 39374 w 732412"/>
                  <a:gd name="connsiteY4" fmla="*/ 400050 h 431147"/>
                  <a:gd name="connsiteX5" fmla="*/ 130 w 732412"/>
                  <a:gd name="connsiteY5" fmla="*/ 431102 h 43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2412" h="431147">
                    <a:moveTo>
                      <a:pt x="130" y="431102"/>
                    </a:moveTo>
                    <a:lnTo>
                      <a:pt x="693741" y="32385"/>
                    </a:lnTo>
                    <a:lnTo>
                      <a:pt x="703266" y="27051"/>
                    </a:lnTo>
                    <a:cubicBezTo>
                      <a:pt x="704981" y="26003"/>
                      <a:pt x="732413" y="0"/>
                      <a:pt x="732413" y="0"/>
                    </a:cubicBezTo>
                    <a:lnTo>
                      <a:pt x="39374" y="400050"/>
                    </a:lnTo>
                    <a:cubicBezTo>
                      <a:pt x="39374" y="400050"/>
                      <a:pt x="-2632" y="432530"/>
                      <a:pt x="130" y="4311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7" name="Graphic 27">
              <a:extLst>
                <a:ext uri="{FF2B5EF4-FFF2-40B4-BE49-F238E27FC236}">
                  <a16:creationId xmlns:a16="http://schemas.microsoft.com/office/drawing/2014/main" id="{21A333EB-63F6-44C8-809C-01F554402F1B}"/>
                </a:ext>
              </a:extLst>
            </p:cNvPr>
            <p:cNvGrpSpPr/>
            <p:nvPr/>
          </p:nvGrpSpPr>
          <p:grpSpPr>
            <a:xfrm>
              <a:off x="-4355878" y="2194708"/>
              <a:ext cx="988599" cy="2161898"/>
              <a:chOff x="-4355878" y="2194708"/>
              <a:chExt cx="988599" cy="216189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2BFD298-FFAC-484A-8958-71416AA37232}"/>
                  </a:ext>
                </a:extLst>
              </p:cNvPr>
              <p:cNvSpPr/>
              <p:nvPr/>
            </p:nvSpPr>
            <p:spPr>
              <a:xfrm>
                <a:off x="-4355878" y="2310999"/>
                <a:ext cx="988599" cy="1146816"/>
              </a:xfrm>
              <a:custGeom>
                <a:avLst/>
                <a:gdLst>
                  <a:gd name="connsiteX0" fmla="*/ 965740 w 988599"/>
                  <a:gd name="connsiteY0" fmla="*/ 599744 h 1146816"/>
                  <a:gd name="connsiteX1" fmla="*/ 22765 w 988599"/>
                  <a:gd name="connsiteY1" fmla="*/ 1144098 h 1146816"/>
                  <a:gd name="connsiteX2" fmla="*/ 0 w 988599"/>
                  <a:gd name="connsiteY2" fmla="*/ 1126857 h 1146816"/>
                  <a:gd name="connsiteX3" fmla="*/ 0 w 988599"/>
                  <a:gd name="connsiteY3" fmla="*/ 590695 h 1146816"/>
                  <a:gd name="connsiteX4" fmla="*/ 22765 w 988599"/>
                  <a:gd name="connsiteY4" fmla="*/ 547166 h 1146816"/>
                  <a:gd name="connsiteX5" fmla="*/ 965740 w 988599"/>
                  <a:gd name="connsiteY5" fmla="*/ 2717 h 1146816"/>
                  <a:gd name="connsiteX6" fmla="*/ 988600 w 988599"/>
                  <a:gd name="connsiteY6" fmla="*/ 20052 h 1146816"/>
                  <a:gd name="connsiteX7" fmla="*/ 988600 w 988599"/>
                  <a:gd name="connsiteY7" fmla="*/ 556024 h 1146816"/>
                  <a:gd name="connsiteX8" fmla="*/ 965740 w 988599"/>
                  <a:gd name="connsiteY8" fmla="*/ 599744 h 114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599" h="1146816">
                    <a:moveTo>
                      <a:pt x="965740" y="599744"/>
                    </a:moveTo>
                    <a:lnTo>
                      <a:pt x="22765" y="1144098"/>
                    </a:lnTo>
                    <a:cubicBezTo>
                      <a:pt x="10192" y="1151337"/>
                      <a:pt x="0" y="1143622"/>
                      <a:pt x="0" y="1126857"/>
                    </a:cubicBezTo>
                    <a:lnTo>
                      <a:pt x="0" y="590695"/>
                    </a:lnTo>
                    <a:cubicBezTo>
                      <a:pt x="261" y="573398"/>
                      <a:pt x="8707" y="557244"/>
                      <a:pt x="22765" y="547166"/>
                    </a:cubicBezTo>
                    <a:lnTo>
                      <a:pt x="965740" y="2717"/>
                    </a:lnTo>
                    <a:cubicBezTo>
                      <a:pt x="978408" y="-4522"/>
                      <a:pt x="988600" y="3193"/>
                      <a:pt x="988600" y="20052"/>
                    </a:cubicBezTo>
                    <a:lnTo>
                      <a:pt x="988600" y="556024"/>
                    </a:lnTo>
                    <a:cubicBezTo>
                      <a:pt x="988362" y="573398"/>
                      <a:pt x="979875" y="589628"/>
                      <a:pt x="965740" y="599744"/>
                    </a:cubicBezTo>
                    <a:close/>
                  </a:path>
                </a:pathLst>
              </a:custGeom>
              <a:solidFill>
                <a:srgbClr val="008D36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2D42BB1-AD52-4FE8-AE24-9FD15E1B55AC}"/>
                  </a:ext>
                </a:extLst>
              </p:cNvPr>
              <p:cNvSpPr/>
              <p:nvPr/>
            </p:nvSpPr>
            <p:spPr>
              <a:xfrm>
                <a:off x="-4225411" y="2875947"/>
                <a:ext cx="10560" cy="8035"/>
              </a:xfrm>
              <a:custGeom>
                <a:avLst/>
                <a:gdLst>
                  <a:gd name="connsiteX0" fmla="*/ 2311 w 10560"/>
                  <a:gd name="connsiteY0" fmla="*/ 8031 h 8035"/>
                  <a:gd name="connsiteX1" fmla="*/ 311 w 10560"/>
                  <a:gd name="connsiteY1" fmla="*/ 6888 h 8035"/>
                  <a:gd name="connsiteX2" fmla="*/ 1136 w 10560"/>
                  <a:gd name="connsiteY2" fmla="*/ 3763 h 8035"/>
                  <a:gd name="connsiteX3" fmla="*/ 1168 w 10560"/>
                  <a:gd name="connsiteY3" fmla="*/ 3744 h 8035"/>
                  <a:gd name="connsiteX4" fmla="*/ 7073 w 10560"/>
                  <a:gd name="connsiteY4" fmla="*/ 315 h 8035"/>
                  <a:gd name="connsiteX5" fmla="*/ 10312 w 10560"/>
                  <a:gd name="connsiteY5" fmla="*/ 1173 h 8035"/>
                  <a:gd name="connsiteX6" fmla="*/ 9455 w 10560"/>
                  <a:gd name="connsiteY6" fmla="*/ 4316 h 8035"/>
                  <a:gd name="connsiteX7" fmla="*/ 3454 w 10560"/>
                  <a:gd name="connsiteY7" fmla="*/ 7745 h 8035"/>
                  <a:gd name="connsiteX8" fmla="*/ 2311 w 10560"/>
                  <a:gd name="connsiteY8" fmla="*/ 8031 h 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60" h="8035">
                    <a:moveTo>
                      <a:pt x="2311" y="8031"/>
                    </a:moveTo>
                    <a:cubicBezTo>
                      <a:pt x="1476" y="8088"/>
                      <a:pt x="690" y="7631"/>
                      <a:pt x="311" y="6888"/>
                    </a:cubicBezTo>
                    <a:cubicBezTo>
                      <a:pt x="-325" y="5792"/>
                      <a:pt x="46" y="4402"/>
                      <a:pt x="1136" y="3763"/>
                    </a:cubicBezTo>
                    <a:cubicBezTo>
                      <a:pt x="1147" y="3754"/>
                      <a:pt x="1157" y="3754"/>
                      <a:pt x="1168" y="3744"/>
                    </a:cubicBezTo>
                    <a:lnTo>
                      <a:pt x="7073" y="315"/>
                    </a:lnTo>
                    <a:cubicBezTo>
                      <a:pt x="8205" y="-332"/>
                      <a:pt x="9650" y="49"/>
                      <a:pt x="10312" y="1173"/>
                    </a:cubicBezTo>
                    <a:cubicBezTo>
                      <a:pt x="10853" y="2287"/>
                      <a:pt x="10486" y="3630"/>
                      <a:pt x="9455" y="4316"/>
                    </a:cubicBezTo>
                    <a:lnTo>
                      <a:pt x="3454" y="7745"/>
                    </a:lnTo>
                    <a:cubicBezTo>
                      <a:pt x="3101" y="7926"/>
                      <a:pt x="2709" y="8021"/>
                      <a:pt x="2311" y="803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F550754-F81C-493F-BC94-5C2F627D0DC5}"/>
                  </a:ext>
                </a:extLst>
              </p:cNvPr>
              <p:cNvSpPr/>
              <p:nvPr/>
            </p:nvSpPr>
            <p:spPr>
              <a:xfrm>
                <a:off x="-4207352" y="2512455"/>
                <a:ext cx="621790" cy="361141"/>
              </a:xfrm>
              <a:custGeom>
                <a:avLst/>
                <a:gdLst>
                  <a:gd name="connsiteX0" fmla="*/ 2350 w 621790"/>
                  <a:gd name="connsiteY0" fmla="*/ 361141 h 361141"/>
                  <a:gd name="connsiteX1" fmla="*/ 349 w 621790"/>
                  <a:gd name="connsiteY1" fmla="*/ 359998 h 361141"/>
                  <a:gd name="connsiteX2" fmla="*/ 1005 w 621790"/>
                  <a:gd name="connsiteY2" fmla="*/ 356969 h 361141"/>
                  <a:gd name="connsiteX3" fmla="*/ 1207 w 621790"/>
                  <a:gd name="connsiteY3" fmla="*/ 356855 h 361141"/>
                  <a:gd name="connsiteX4" fmla="*/ 13303 w 621790"/>
                  <a:gd name="connsiteY4" fmla="*/ 349806 h 361141"/>
                  <a:gd name="connsiteX5" fmla="*/ 16447 w 621790"/>
                  <a:gd name="connsiteY5" fmla="*/ 350664 h 361141"/>
                  <a:gd name="connsiteX6" fmla="*/ 15589 w 621790"/>
                  <a:gd name="connsiteY6" fmla="*/ 353807 h 361141"/>
                  <a:gd name="connsiteX7" fmla="*/ 3493 w 621790"/>
                  <a:gd name="connsiteY7" fmla="*/ 360855 h 361141"/>
                  <a:gd name="connsiteX8" fmla="*/ 2350 w 621790"/>
                  <a:gd name="connsiteY8" fmla="*/ 361141 h 361141"/>
                  <a:gd name="connsiteX9" fmla="*/ 26543 w 621790"/>
                  <a:gd name="connsiteY9" fmla="*/ 347139 h 361141"/>
                  <a:gd name="connsiteX10" fmla="*/ 24543 w 621790"/>
                  <a:gd name="connsiteY10" fmla="*/ 345996 h 361141"/>
                  <a:gd name="connsiteX11" fmla="*/ 25372 w 621790"/>
                  <a:gd name="connsiteY11" fmla="*/ 342872 h 361141"/>
                  <a:gd name="connsiteX12" fmla="*/ 25400 w 621790"/>
                  <a:gd name="connsiteY12" fmla="*/ 342853 h 361141"/>
                  <a:gd name="connsiteX13" fmla="*/ 37497 w 621790"/>
                  <a:gd name="connsiteY13" fmla="*/ 335900 h 361141"/>
                  <a:gd name="connsiteX14" fmla="*/ 40707 w 621790"/>
                  <a:gd name="connsiteY14" fmla="*/ 336262 h 361141"/>
                  <a:gd name="connsiteX15" fmla="*/ 40345 w 621790"/>
                  <a:gd name="connsiteY15" fmla="*/ 339472 h 361141"/>
                  <a:gd name="connsiteX16" fmla="*/ 39783 w 621790"/>
                  <a:gd name="connsiteY16" fmla="*/ 339805 h 361141"/>
                  <a:gd name="connsiteX17" fmla="*/ 27686 w 621790"/>
                  <a:gd name="connsiteY17" fmla="*/ 346854 h 361141"/>
                  <a:gd name="connsiteX18" fmla="*/ 26543 w 621790"/>
                  <a:gd name="connsiteY18" fmla="*/ 347139 h 361141"/>
                  <a:gd name="connsiteX19" fmla="*/ 50737 w 621790"/>
                  <a:gd name="connsiteY19" fmla="*/ 333138 h 361141"/>
                  <a:gd name="connsiteX20" fmla="*/ 48736 w 621790"/>
                  <a:gd name="connsiteY20" fmla="*/ 331995 h 361141"/>
                  <a:gd name="connsiteX21" fmla="*/ 49565 w 621790"/>
                  <a:gd name="connsiteY21" fmla="*/ 328870 h 361141"/>
                  <a:gd name="connsiteX22" fmla="*/ 49594 w 621790"/>
                  <a:gd name="connsiteY22" fmla="*/ 328851 h 361141"/>
                  <a:gd name="connsiteX23" fmla="*/ 61690 w 621790"/>
                  <a:gd name="connsiteY23" fmla="*/ 321898 h 361141"/>
                  <a:gd name="connsiteX24" fmla="*/ 64834 w 621790"/>
                  <a:gd name="connsiteY24" fmla="*/ 322755 h 361141"/>
                  <a:gd name="connsiteX25" fmla="*/ 63976 w 621790"/>
                  <a:gd name="connsiteY25" fmla="*/ 325899 h 361141"/>
                  <a:gd name="connsiteX26" fmla="*/ 51880 w 621790"/>
                  <a:gd name="connsiteY26" fmla="*/ 332852 h 361141"/>
                  <a:gd name="connsiteX27" fmla="*/ 50737 w 621790"/>
                  <a:gd name="connsiteY27" fmla="*/ 333138 h 361141"/>
                  <a:gd name="connsiteX28" fmla="*/ 74930 w 621790"/>
                  <a:gd name="connsiteY28" fmla="*/ 319231 h 361141"/>
                  <a:gd name="connsiteX29" fmla="*/ 72930 w 621790"/>
                  <a:gd name="connsiteY29" fmla="*/ 318088 h 361141"/>
                  <a:gd name="connsiteX30" fmla="*/ 73587 w 621790"/>
                  <a:gd name="connsiteY30" fmla="*/ 315059 h 361141"/>
                  <a:gd name="connsiteX31" fmla="*/ 73787 w 621790"/>
                  <a:gd name="connsiteY31" fmla="*/ 314945 h 361141"/>
                  <a:gd name="connsiteX32" fmla="*/ 85884 w 621790"/>
                  <a:gd name="connsiteY32" fmla="*/ 307896 h 361141"/>
                  <a:gd name="connsiteX33" fmla="*/ 89027 w 621790"/>
                  <a:gd name="connsiteY33" fmla="*/ 308754 h 361141"/>
                  <a:gd name="connsiteX34" fmla="*/ 88170 w 621790"/>
                  <a:gd name="connsiteY34" fmla="*/ 311897 h 361141"/>
                  <a:gd name="connsiteX35" fmla="*/ 76073 w 621790"/>
                  <a:gd name="connsiteY35" fmla="*/ 318850 h 361141"/>
                  <a:gd name="connsiteX36" fmla="*/ 74930 w 621790"/>
                  <a:gd name="connsiteY36" fmla="*/ 319231 h 361141"/>
                  <a:gd name="connsiteX37" fmla="*/ 99124 w 621790"/>
                  <a:gd name="connsiteY37" fmla="*/ 305229 h 361141"/>
                  <a:gd name="connsiteX38" fmla="*/ 97123 w 621790"/>
                  <a:gd name="connsiteY38" fmla="*/ 304086 h 361141"/>
                  <a:gd name="connsiteX39" fmla="*/ 97952 w 621790"/>
                  <a:gd name="connsiteY39" fmla="*/ 300962 h 361141"/>
                  <a:gd name="connsiteX40" fmla="*/ 97981 w 621790"/>
                  <a:gd name="connsiteY40" fmla="*/ 300943 h 361141"/>
                  <a:gd name="connsiteX41" fmla="*/ 110077 w 621790"/>
                  <a:gd name="connsiteY41" fmla="*/ 293895 h 361141"/>
                  <a:gd name="connsiteX42" fmla="*/ 113221 w 621790"/>
                  <a:gd name="connsiteY42" fmla="*/ 294752 h 361141"/>
                  <a:gd name="connsiteX43" fmla="*/ 112563 w 621790"/>
                  <a:gd name="connsiteY43" fmla="*/ 297781 h 361141"/>
                  <a:gd name="connsiteX44" fmla="*/ 112363 w 621790"/>
                  <a:gd name="connsiteY44" fmla="*/ 297895 h 361141"/>
                  <a:gd name="connsiteX45" fmla="*/ 100267 w 621790"/>
                  <a:gd name="connsiteY45" fmla="*/ 304944 h 361141"/>
                  <a:gd name="connsiteX46" fmla="*/ 99124 w 621790"/>
                  <a:gd name="connsiteY46" fmla="*/ 305229 h 361141"/>
                  <a:gd name="connsiteX47" fmla="*/ 123317 w 621790"/>
                  <a:gd name="connsiteY47" fmla="*/ 291228 h 361141"/>
                  <a:gd name="connsiteX48" fmla="*/ 120993 w 621790"/>
                  <a:gd name="connsiteY48" fmla="*/ 288980 h 361141"/>
                  <a:gd name="connsiteX49" fmla="*/ 122174 w 621790"/>
                  <a:gd name="connsiteY49" fmla="*/ 286941 h 361141"/>
                  <a:gd name="connsiteX50" fmla="*/ 134271 w 621790"/>
                  <a:gd name="connsiteY50" fmla="*/ 279988 h 361141"/>
                  <a:gd name="connsiteX51" fmla="*/ 137414 w 621790"/>
                  <a:gd name="connsiteY51" fmla="*/ 280845 h 361141"/>
                  <a:gd name="connsiteX52" fmla="*/ 136557 w 621790"/>
                  <a:gd name="connsiteY52" fmla="*/ 283989 h 361141"/>
                  <a:gd name="connsiteX53" fmla="*/ 124460 w 621790"/>
                  <a:gd name="connsiteY53" fmla="*/ 290942 h 361141"/>
                  <a:gd name="connsiteX54" fmla="*/ 123317 w 621790"/>
                  <a:gd name="connsiteY54" fmla="*/ 291228 h 361141"/>
                  <a:gd name="connsiteX55" fmla="*/ 147511 w 621790"/>
                  <a:gd name="connsiteY55" fmla="*/ 277321 h 361141"/>
                  <a:gd name="connsiteX56" fmla="*/ 145272 w 621790"/>
                  <a:gd name="connsiteY56" fmla="*/ 274797 h 361141"/>
                  <a:gd name="connsiteX57" fmla="*/ 146368 w 621790"/>
                  <a:gd name="connsiteY57" fmla="*/ 272940 h 361141"/>
                  <a:gd name="connsiteX58" fmla="*/ 158464 w 621790"/>
                  <a:gd name="connsiteY58" fmla="*/ 265986 h 361141"/>
                  <a:gd name="connsiteX59" fmla="*/ 161493 w 621790"/>
                  <a:gd name="connsiteY59" fmla="*/ 266644 h 361141"/>
                  <a:gd name="connsiteX60" fmla="*/ 161608 w 621790"/>
                  <a:gd name="connsiteY60" fmla="*/ 266844 h 361141"/>
                  <a:gd name="connsiteX61" fmla="*/ 160779 w 621790"/>
                  <a:gd name="connsiteY61" fmla="*/ 269968 h 361141"/>
                  <a:gd name="connsiteX62" fmla="*/ 160750 w 621790"/>
                  <a:gd name="connsiteY62" fmla="*/ 269987 h 361141"/>
                  <a:gd name="connsiteX63" fmla="*/ 148654 w 621790"/>
                  <a:gd name="connsiteY63" fmla="*/ 276940 h 361141"/>
                  <a:gd name="connsiteX64" fmla="*/ 147511 w 621790"/>
                  <a:gd name="connsiteY64" fmla="*/ 277321 h 361141"/>
                  <a:gd name="connsiteX65" fmla="*/ 171704 w 621790"/>
                  <a:gd name="connsiteY65" fmla="*/ 263319 h 361141"/>
                  <a:gd name="connsiteX66" fmla="*/ 169704 w 621790"/>
                  <a:gd name="connsiteY66" fmla="*/ 262176 h 361141"/>
                  <a:gd name="connsiteX67" fmla="*/ 170561 w 621790"/>
                  <a:gd name="connsiteY67" fmla="*/ 259033 h 361141"/>
                  <a:gd name="connsiteX68" fmla="*/ 182658 w 621790"/>
                  <a:gd name="connsiteY68" fmla="*/ 251985 h 361141"/>
                  <a:gd name="connsiteX69" fmla="*/ 185801 w 621790"/>
                  <a:gd name="connsiteY69" fmla="*/ 252842 h 361141"/>
                  <a:gd name="connsiteX70" fmla="*/ 185039 w 621790"/>
                  <a:gd name="connsiteY70" fmla="*/ 255985 h 361141"/>
                  <a:gd name="connsiteX71" fmla="*/ 185039 w 621790"/>
                  <a:gd name="connsiteY71" fmla="*/ 255985 h 361141"/>
                  <a:gd name="connsiteX72" fmla="*/ 172847 w 621790"/>
                  <a:gd name="connsiteY72" fmla="*/ 263034 h 361141"/>
                  <a:gd name="connsiteX73" fmla="*/ 171704 w 621790"/>
                  <a:gd name="connsiteY73" fmla="*/ 263319 h 361141"/>
                  <a:gd name="connsiteX74" fmla="*/ 195898 w 621790"/>
                  <a:gd name="connsiteY74" fmla="*/ 249318 h 361141"/>
                  <a:gd name="connsiteX75" fmla="*/ 193897 w 621790"/>
                  <a:gd name="connsiteY75" fmla="*/ 248175 h 361141"/>
                  <a:gd name="connsiteX76" fmla="*/ 194755 w 621790"/>
                  <a:gd name="connsiteY76" fmla="*/ 245031 h 361141"/>
                  <a:gd name="connsiteX77" fmla="*/ 206851 w 621790"/>
                  <a:gd name="connsiteY77" fmla="*/ 238078 h 361141"/>
                  <a:gd name="connsiteX78" fmla="*/ 210090 w 621790"/>
                  <a:gd name="connsiteY78" fmla="*/ 238840 h 361141"/>
                  <a:gd name="connsiteX79" fmla="*/ 209233 w 621790"/>
                  <a:gd name="connsiteY79" fmla="*/ 242079 h 361141"/>
                  <a:gd name="connsiteX80" fmla="*/ 197136 w 621790"/>
                  <a:gd name="connsiteY80" fmla="*/ 249032 h 361141"/>
                  <a:gd name="connsiteX81" fmla="*/ 195898 w 621790"/>
                  <a:gd name="connsiteY81" fmla="*/ 249794 h 361141"/>
                  <a:gd name="connsiteX82" fmla="*/ 220186 w 621790"/>
                  <a:gd name="connsiteY82" fmla="*/ 235316 h 361141"/>
                  <a:gd name="connsiteX83" fmla="*/ 218186 w 621790"/>
                  <a:gd name="connsiteY83" fmla="*/ 234173 h 361141"/>
                  <a:gd name="connsiteX84" fmla="*/ 218948 w 621790"/>
                  <a:gd name="connsiteY84" fmla="*/ 231030 h 361141"/>
                  <a:gd name="connsiteX85" fmla="*/ 218948 w 621790"/>
                  <a:gd name="connsiteY85" fmla="*/ 231030 h 361141"/>
                  <a:gd name="connsiteX86" fmla="*/ 231140 w 621790"/>
                  <a:gd name="connsiteY86" fmla="*/ 224076 h 361141"/>
                  <a:gd name="connsiteX87" fmla="*/ 234264 w 621790"/>
                  <a:gd name="connsiteY87" fmla="*/ 224905 h 361141"/>
                  <a:gd name="connsiteX88" fmla="*/ 234283 w 621790"/>
                  <a:gd name="connsiteY88" fmla="*/ 224934 h 361141"/>
                  <a:gd name="connsiteX89" fmla="*/ 233426 w 621790"/>
                  <a:gd name="connsiteY89" fmla="*/ 228077 h 361141"/>
                  <a:gd name="connsiteX90" fmla="*/ 221329 w 621790"/>
                  <a:gd name="connsiteY90" fmla="*/ 235030 h 361141"/>
                  <a:gd name="connsiteX91" fmla="*/ 220567 w 621790"/>
                  <a:gd name="connsiteY91" fmla="*/ 235316 h 361141"/>
                  <a:gd name="connsiteX92" fmla="*/ 244380 w 621790"/>
                  <a:gd name="connsiteY92" fmla="*/ 221219 h 361141"/>
                  <a:gd name="connsiteX93" fmla="*/ 242380 w 621790"/>
                  <a:gd name="connsiteY93" fmla="*/ 220076 h 361141"/>
                  <a:gd name="connsiteX94" fmla="*/ 243037 w 621790"/>
                  <a:gd name="connsiteY94" fmla="*/ 217047 h 361141"/>
                  <a:gd name="connsiteX95" fmla="*/ 243237 w 621790"/>
                  <a:gd name="connsiteY95" fmla="*/ 216933 h 361141"/>
                  <a:gd name="connsiteX96" fmla="*/ 255334 w 621790"/>
                  <a:gd name="connsiteY96" fmla="*/ 209884 h 361141"/>
                  <a:gd name="connsiteX97" fmla="*/ 258477 w 621790"/>
                  <a:gd name="connsiteY97" fmla="*/ 210741 h 361141"/>
                  <a:gd name="connsiteX98" fmla="*/ 257620 w 621790"/>
                  <a:gd name="connsiteY98" fmla="*/ 213885 h 361141"/>
                  <a:gd name="connsiteX99" fmla="*/ 245523 w 621790"/>
                  <a:gd name="connsiteY99" fmla="*/ 220838 h 361141"/>
                  <a:gd name="connsiteX100" fmla="*/ 244380 w 621790"/>
                  <a:gd name="connsiteY100" fmla="*/ 221219 h 361141"/>
                  <a:gd name="connsiteX101" fmla="*/ 268573 w 621790"/>
                  <a:gd name="connsiteY101" fmla="*/ 207217 h 361141"/>
                  <a:gd name="connsiteX102" fmla="*/ 266573 w 621790"/>
                  <a:gd name="connsiteY102" fmla="*/ 206074 h 361141"/>
                  <a:gd name="connsiteX103" fmla="*/ 267402 w 621790"/>
                  <a:gd name="connsiteY103" fmla="*/ 202950 h 361141"/>
                  <a:gd name="connsiteX104" fmla="*/ 267430 w 621790"/>
                  <a:gd name="connsiteY104" fmla="*/ 202931 h 361141"/>
                  <a:gd name="connsiteX105" fmla="*/ 279527 w 621790"/>
                  <a:gd name="connsiteY105" fmla="*/ 195882 h 361141"/>
                  <a:gd name="connsiteX106" fmla="*/ 282670 w 621790"/>
                  <a:gd name="connsiteY106" fmla="*/ 196740 h 361141"/>
                  <a:gd name="connsiteX107" fmla="*/ 281842 w 621790"/>
                  <a:gd name="connsiteY107" fmla="*/ 199864 h 361141"/>
                  <a:gd name="connsiteX108" fmla="*/ 281813 w 621790"/>
                  <a:gd name="connsiteY108" fmla="*/ 199883 h 361141"/>
                  <a:gd name="connsiteX109" fmla="*/ 269716 w 621790"/>
                  <a:gd name="connsiteY109" fmla="*/ 206931 h 361141"/>
                  <a:gd name="connsiteX110" fmla="*/ 292767 w 621790"/>
                  <a:gd name="connsiteY110" fmla="*/ 193215 h 361141"/>
                  <a:gd name="connsiteX111" fmla="*/ 290767 w 621790"/>
                  <a:gd name="connsiteY111" fmla="*/ 192072 h 361141"/>
                  <a:gd name="connsiteX112" fmla="*/ 291595 w 621790"/>
                  <a:gd name="connsiteY112" fmla="*/ 188948 h 361141"/>
                  <a:gd name="connsiteX113" fmla="*/ 291624 w 621790"/>
                  <a:gd name="connsiteY113" fmla="*/ 188929 h 361141"/>
                  <a:gd name="connsiteX114" fmla="*/ 303721 w 621790"/>
                  <a:gd name="connsiteY114" fmla="*/ 181976 h 361141"/>
                  <a:gd name="connsiteX115" fmla="*/ 306864 w 621790"/>
                  <a:gd name="connsiteY115" fmla="*/ 182833 h 361141"/>
                  <a:gd name="connsiteX116" fmla="*/ 306007 w 621790"/>
                  <a:gd name="connsiteY116" fmla="*/ 185976 h 361141"/>
                  <a:gd name="connsiteX117" fmla="*/ 293910 w 621790"/>
                  <a:gd name="connsiteY117" fmla="*/ 192930 h 361141"/>
                  <a:gd name="connsiteX118" fmla="*/ 316960 w 621790"/>
                  <a:gd name="connsiteY118" fmla="*/ 179309 h 361141"/>
                  <a:gd name="connsiteX119" fmla="*/ 314960 w 621790"/>
                  <a:gd name="connsiteY119" fmla="*/ 178166 h 361141"/>
                  <a:gd name="connsiteX120" fmla="*/ 315817 w 621790"/>
                  <a:gd name="connsiteY120" fmla="*/ 174927 h 361141"/>
                  <a:gd name="connsiteX121" fmla="*/ 327914 w 621790"/>
                  <a:gd name="connsiteY121" fmla="*/ 167974 h 361141"/>
                  <a:gd name="connsiteX122" fmla="*/ 331057 w 621790"/>
                  <a:gd name="connsiteY122" fmla="*/ 168831 h 361141"/>
                  <a:gd name="connsiteX123" fmla="*/ 330200 w 621790"/>
                  <a:gd name="connsiteY123" fmla="*/ 171975 h 361141"/>
                  <a:gd name="connsiteX124" fmla="*/ 318103 w 621790"/>
                  <a:gd name="connsiteY124" fmla="*/ 178928 h 361141"/>
                  <a:gd name="connsiteX125" fmla="*/ 316960 w 621790"/>
                  <a:gd name="connsiteY125" fmla="*/ 179499 h 361141"/>
                  <a:gd name="connsiteX126" fmla="*/ 341154 w 621790"/>
                  <a:gd name="connsiteY126" fmla="*/ 165307 h 361141"/>
                  <a:gd name="connsiteX127" fmla="*/ 339154 w 621790"/>
                  <a:gd name="connsiteY127" fmla="*/ 164164 h 361141"/>
                  <a:gd name="connsiteX128" fmla="*/ 339811 w 621790"/>
                  <a:gd name="connsiteY128" fmla="*/ 161135 h 361141"/>
                  <a:gd name="connsiteX129" fmla="*/ 340011 w 621790"/>
                  <a:gd name="connsiteY129" fmla="*/ 161021 h 361141"/>
                  <a:gd name="connsiteX130" fmla="*/ 352108 w 621790"/>
                  <a:gd name="connsiteY130" fmla="*/ 153972 h 361141"/>
                  <a:gd name="connsiteX131" fmla="*/ 355251 w 621790"/>
                  <a:gd name="connsiteY131" fmla="*/ 154830 h 361141"/>
                  <a:gd name="connsiteX132" fmla="*/ 354594 w 621790"/>
                  <a:gd name="connsiteY132" fmla="*/ 157859 h 361141"/>
                  <a:gd name="connsiteX133" fmla="*/ 354394 w 621790"/>
                  <a:gd name="connsiteY133" fmla="*/ 157973 h 361141"/>
                  <a:gd name="connsiteX134" fmla="*/ 342297 w 621790"/>
                  <a:gd name="connsiteY134" fmla="*/ 165021 h 361141"/>
                  <a:gd name="connsiteX135" fmla="*/ 365347 w 621790"/>
                  <a:gd name="connsiteY135" fmla="*/ 151305 h 361141"/>
                  <a:gd name="connsiteX136" fmla="*/ 363023 w 621790"/>
                  <a:gd name="connsiteY136" fmla="*/ 149057 h 361141"/>
                  <a:gd name="connsiteX137" fmla="*/ 364204 w 621790"/>
                  <a:gd name="connsiteY137" fmla="*/ 147019 h 361141"/>
                  <a:gd name="connsiteX138" fmla="*/ 376301 w 621790"/>
                  <a:gd name="connsiteY138" fmla="*/ 140066 h 361141"/>
                  <a:gd name="connsiteX139" fmla="*/ 379444 w 621790"/>
                  <a:gd name="connsiteY139" fmla="*/ 140923 h 361141"/>
                  <a:gd name="connsiteX140" fmla="*/ 378587 w 621790"/>
                  <a:gd name="connsiteY140" fmla="*/ 144066 h 361141"/>
                  <a:gd name="connsiteX141" fmla="*/ 366490 w 621790"/>
                  <a:gd name="connsiteY141" fmla="*/ 151020 h 361141"/>
                  <a:gd name="connsiteX142" fmla="*/ 389541 w 621790"/>
                  <a:gd name="connsiteY142" fmla="*/ 137304 h 361141"/>
                  <a:gd name="connsiteX143" fmla="*/ 387541 w 621790"/>
                  <a:gd name="connsiteY143" fmla="*/ 136161 h 361141"/>
                  <a:gd name="connsiteX144" fmla="*/ 388398 w 621790"/>
                  <a:gd name="connsiteY144" fmla="*/ 133017 h 361141"/>
                  <a:gd name="connsiteX145" fmla="*/ 400495 w 621790"/>
                  <a:gd name="connsiteY145" fmla="*/ 126064 h 361141"/>
                  <a:gd name="connsiteX146" fmla="*/ 403524 w 621790"/>
                  <a:gd name="connsiteY146" fmla="*/ 126721 h 361141"/>
                  <a:gd name="connsiteX147" fmla="*/ 403638 w 621790"/>
                  <a:gd name="connsiteY147" fmla="*/ 126921 h 361141"/>
                  <a:gd name="connsiteX148" fmla="*/ 402809 w 621790"/>
                  <a:gd name="connsiteY148" fmla="*/ 130045 h 361141"/>
                  <a:gd name="connsiteX149" fmla="*/ 402781 w 621790"/>
                  <a:gd name="connsiteY149" fmla="*/ 130065 h 361141"/>
                  <a:gd name="connsiteX150" fmla="*/ 390684 w 621790"/>
                  <a:gd name="connsiteY150" fmla="*/ 137018 h 361141"/>
                  <a:gd name="connsiteX151" fmla="*/ 389541 w 621790"/>
                  <a:gd name="connsiteY151" fmla="*/ 137494 h 361141"/>
                  <a:gd name="connsiteX152" fmla="*/ 413734 w 621790"/>
                  <a:gd name="connsiteY152" fmla="*/ 123397 h 361141"/>
                  <a:gd name="connsiteX153" fmla="*/ 411734 w 621790"/>
                  <a:gd name="connsiteY153" fmla="*/ 122254 h 361141"/>
                  <a:gd name="connsiteX154" fmla="*/ 412591 w 621790"/>
                  <a:gd name="connsiteY154" fmla="*/ 119111 h 361141"/>
                  <a:gd name="connsiteX155" fmla="*/ 424688 w 621790"/>
                  <a:gd name="connsiteY155" fmla="*/ 112062 h 361141"/>
                  <a:gd name="connsiteX156" fmla="*/ 427831 w 621790"/>
                  <a:gd name="connsiteY156" fmla="*/ 112920 h 361141"/>
                  <a:gd name="connsiteX157" fmla="*/ 427069 w 621790"/>
                  <a:gd name="connsiteY157" fmla="*/ 116063 h 361141"/>
                  <a:gd name="connsiteX158" fmla="*/ 427069 w 621790"/>
                  <a:gd name="connsiteY158" fmla="*/ 116063 h 361141"/>
                  <a:gd name="connsiteX159" fmla="*/ 414877 w 621790"/>
                  <a:gd name="connsiteY159" fmla="*/ 123016 h 361141"/>
                  <a:gd name="connsiteX160" fmla="*/ 413734 w 621790"/>
                  <a:gd name="connsiteY160" fmla="*/ 123588 h 361141"/>
                  <a:gd name="connsiteX161" fmla="*/ 437928 w 621790"/>
                  <a:gd name="connsiteY161" fmla="*/ 109395 h 361141"/>
                  <a:gd name="connsiteX162" fmla="*/ 435928 w 621790"/>
                  <a:gd name="connsiteY162" fmla="*/ 108252 h 361141"/>
                  <a:gd name="connsiteX163" fmla="*/ 436785 w 621790"/>
                  <a:gd name="connsiteY163" fmla="*/ 105109 h 361141"/>
                  <a:gd name="connsiteX164" fmla="*/ 448882 w 621790"/>
                  <a:gd name="connsiteY164" fmla="*/ 98156 h 361141"/>
                  <a:gd name="connsiteX165" fmla="*/ 452025 w 621790"/>
                  <a:gd name="connsiteY165" fmla="*/ 98918 h 361141"/>
                  <a:gd name="connsiteX166" fmla="*/ 451263 w 621790"/>
                  <a:gd name="connsiteY166" fmla="*/ 102061 h 361141"/>
                  <a:gd name="connsiteX167" fmla="*/ 439166 w 621790"/>
                  <a:gd name="connsiteY167" fmla="*/ 109110 h 361141"/>
                  <a:gd name="connsiteX168" fmla="*/ 437928 w 621790"/>
                  <a:gd name="connsiteY168" fmla="*/ 109586 h 361141"/>
                  <a:gd name="connsiteX169" fmla="*/ 462217 w 621790"/>
                  <a:gd name="connsiteY169" fmla="*/ 95394 h 361141"/>
                  <a:gd name="connsiteX170" fmla="*/ 460216 w 621790"/>
                  <a:gd name="connsiteY170" fmla="*/ 94251 h 361141"/>
                  <a:gd name="connsiteX171" fmla="*/ 460978 w 621790"/>
                  <a:gd name="connsiteY171" fmla="*/ 91107 h 361141"/>
                  <a:gd name="connsiteX172" fmla="*/ 460978 w 621790"/>
                  <a:gd name="connsiteY172" fmla="*/ 91107 h 361141"/>
                  <a:gd name="connsiteX173" fmla="*/ 473170 w 621790"/>
                  <a:gd name="connsiteY173" fmla="*/ 84154 h 361141"/>
                  <a:gd name="connsiteX174" fmla="*/ 476295 w 621790"/>
                  <a:gd name="connsiteY174" fmla="*/ 84983 h 361141"/>
                  <a:gd name="connsiteX175" fmla="*/ 476314 w 621790"/>
                  <a:gd name="connsiteY175" fmla="*/ 85011 h 361141"/>
                  <a:gd name="connsiteX176" fmla="*/ 475456 w 621790"/>
                  <a:gd name="connsiteY176" fmla="*/ 88155 h 361141"/>
                  <a:gd name="connsiteX177" fmla="*/ 463360 w 621790"/>
                  <a:gd name="connsiteY177" fmla="*/ 95108 h 361141"/>
                  <a:gd name="connsiteX178" fmla="*/ 486410 w 621790"/>
                  <a:gd name="connsiteY178" fmla="*/ 81487 h 361141"/>
                  <a:gd name="connsiteX179" fmla="*/ 484410 w 621790"/>
                  <a:gd name="connsiteY179" fmla="*/ 80344 h 361141"/>
                  <a:gd name="connsiteX180" fmla="*/ 485067 w 621790"/>
                  <a:gd name="connsiteY180" fmla="*/ 77315 h 361141"/>
                  <a:gd name="connsiteX181" fmla="*/ 485267 w 621790"/>
                  <a:gd name="connsiteY181" fmla="*/ 77201 h 361141"/>
                  <a:gd name="connsiteX182" fmla="*/ 497364 w 621790"/>
                  <a:gd name="connsiteY182" fmla="*/ 70152 h 361141"/>
                  <a:gd name="connsiteX183" fmla="*/ 500488 w 621790"/>
                  <a:gd name="connsiteY183" fmla="*/ 70981 h 361141"/>
                  <a:gd name="connsiteX184" fmla="*/ 500507 w 621790"/>
                  <a:gd name="connsiteY184" fmla="*/ 71010 h 361141"/>
                  <a:gd name="connsiteX185" fmla="*/ 499650 w 621790"/>
                  <a:gd name="connsiteY185" fmla="*/ 74153 h 361141"/>
                  <a:gd name="connsiteX186" fmla="*/ 487553 w 621790"/>
                  <a:gd name="connsiteY186" fmla="*/ 81106 h 361141"/>
                  <a:gd name="connsiteX187" fmla="*/ 486410 w 621790"/>
                  <a:gd name="connsiteY187" fmla="*/ 81678 h 361141"/>
                  <a:gd name="connsiteX188" fmla="*/ 510604 w 621790"/>
                  <a:gd name="connsiteY188" fmla="*/ 67485 h 361141"/>
                  <a:gd name="connsiteX189" fmla="*/ 508603 w 621790"/>
                  <a:gd name="connsiteY189" fmla="*/ 66342 h 361141"/>
                  <a:gd name="connsiteX190" fmla="*/ 509261 w 621790"/>
                  <a:gd name="connsiteY190" fmla="*/ 63313 h 361141"/>
                  <a:gd name="connsiteX191" fmla="*/ 509461 w 621790"/>
                  <a:gd name="connsiteY191" fmla="*/ 63199 h 361141"/>
                  <a:gd name="connsiteX192" fmla="*/ 521557 w 621790"/>
                  <a:gd name="connsiteY192" fmla="*/ 56151 h 361141"/>
                  <a:gd name="connsiteX193" fmla="*/ 524701 w 621790"/>
                  <a:gd name="connsiteY193" fmla="*/ 57008 h 361141"/>
                  <a:gd name="connsiteX194" fmla="*/ 523872 w 621790"/>
                  <a:gd name="connsiteY194" fmla="*/ 60132 h 361141"/>
                  <a:gd name="connsiteX195" fmla="*/ 523843 w 621790"/>
                  <a:gd name="connsiteY195" fmla="*/ 60151 h 361141"/>
                  <a:gd name="connsiteX196" fmla="*/ 511747 w 621790"/>
                  <a:gd name="connsiteY196" fmla="*/ 67200 h 361141"/>
                  <a:gd name="connsiteX197" fmla="*/ 510604 w 621790"/>
                  <a:gd name="connsiteY197" fmla="*/ 67676 h 361141"/>
                  <a:gd name="connsiteX198" fmla="*/ 534797 w 621790"/>
                  <a:gd name="connsiteY198" fmla="*/ 53484 h 361141"/>
                  <a:gd name="connsiteX199" fmla="*/ 532797 w 621790"/>
                  <a:gd name="connsiteY199" fmla="*/ 52341 h 361141"/>
                  <a:gd name="connsiteX200" fmla="*/ 533626 w 621790"/>
                  <a:gd name="connsiteY200" fmla="*/ 49216 h 361141"/>
                  <a:gd name="connsiteX201" fmla="*/ 533654 w 621790"/>
                  <a:gd name="connsiteY201" fmla="*/ 49197 h 361141"/>
                  <a:gd name="connsiteX202" fmla="*/ 545751 w 621790"/>
                  <a:gd name="connsiteY202" fmla="*/ 42244 h 361141"/>
                  <a:gd name="connsiteX203" fmla="*/ 548894 w 621790"/>
                  <a:gd name="connsiteY203" fmla="*/ 43101 h 361141"/>
                  <a:gd name="connsiteX204" fmla="*/ 548037 w 621790"/>
                  <a:gd name="connsiteY204" fmla="*/ 46245 h 361141"/>
                  <a:gd name="connsiteX205" fmla="*/ 535940 w 621790"/>
                  <a:gd name="connsiteY205" fmla="*/ 53198 h 361141"/>
                  <a:gd name="connsiteX206" fmla="*/ 534892 w 621790"/>
                  <a:gd name="connsiteY206" fmla="*/ 53674 h 361141"/>
                  <a:gd name="connsiteX207" fmla="*/ 558991 w 621790"/>
                  <a:gd name="connsiteY207" fmla="*/ 39577 h 361141"/>
                  <a:gd name="connsiteX208" fmla="*/ 556990 w 621790"/>
                  <a:gd name="connsiteY208" fmla="*/ 38339 h 361141"/>
                  <a:gd name="connsiteX209" fmla="*/ 557819 w 621790"/>
                  <a:gd name="connsiteY209" fmla="*/ 35215 h 361141"/>
                  <a:gd name="connsiteX210" fmla="*/ 557848 w 621790"/>
                  <a:gd name="connsiteY210" fmla="*/ 35196 h 361141"/>
                  <a:gd name="connsiteX211" fmla="*/ 569944 w 621790"/>
                  <a:gd name="connsiteY211" fmla="*/ 28242 h 361141"/>
                  <a:gd name="connsiteX212" fmla="*/ 573088 w 621790"/>
                  <a:gd name="connsiteY212" fmla="*/ 29100 h 361141"/>
                  <a:gd name="connsiteX213" fmla="*/ 572230 w 621790"/>
                  <a:gd name="connsiteY213" fmla="*/ 32243 h 361141"/>
                  <a:gd name="connsiteX214" fmla="*/ 560134 w 621790"/>
                  <a:gd name="connsiteY214" fmla="*/ 39196 h 361141"/>
                  <a:gd name="connsiteX215" fmla="*/ 558991 w 621790"/>
                  <a:gd name="connsiteY215" fmla="*/ 40244 h 361141"/>
                  <a:gd name="connsiteX216" fmla="*/ 583184 w 621790"/>
                  <a:gd name="connsiteY216" fmla="*/ 25575 h 361141"/>
                  <a:gd name="connsiteX217" fmla="*/ 581184 w 621790"/>
                  <a:gd name="connsiteY217" fmla="*/ 24432 h 361141"/>
                  <a:gd name="connsiteX218" fmla="*/ 581946 w 621790"/>
                  <a:gd name="connsiteY218" fmla="*/ 21432 h 361141"/>
                  <a:gd name="connsiteX219" fmla="*/ 582517 w 621790"/>
                  <a:gd name="connsiteY219" fmla="*/ 21194 h 361141"/>
                  <a:gd name="connsiteX220" fmla="*/ 594614 w 621790"/>
                  <a:gd name="connsiteY220" fmla="*/ 14145 h 361141"/>
                  <a:gd name="connsiteX221" fmla="*/ 597757 w 621790"/>
                  <a:gd name="connsiteY221" fmla="*/ 15003 h 361141"/>
                  <a:gd name="connsiteX222" fmla="*/ 597100 w 621790"/>
                  <a:gd name="connsiteY222" fmla="*/ 18032 h 361141"/>
                  <a:gd name="connsiteX223" fmla="*/ 596900 w 621790"/>
                  <a:gd name="connsiteY223" fmla="*/ 18146 h 361141"/>
                  <a:gd name="connsiteX224" fmla="*/ 584803 w 621790"/>
                  <a:gd name="connsiteY224" fmla="*/ 25194 h 361141"/>
                  <a:gd name="connsiteX225" fmla="*/ 583184 w 621790"/>
                  <a:gd name="connsiteY225" fmla="*/ 25766 h 361141"/>
                  <a:gd name="connsiteX226" fmla="*/ 607378 w 621790"/>
                  <a:gd name="connsiteY226" fmla="*/ 11574 h 361141"/>
                  <a:gd name="connsiteX227" fmla="*/ 605377 w 621790"/>
                  <a:gd name="connsiteY227" fmla="*/ 10431 h 361141"/>
                  <a:gd name="connsiteX228" fmla="*/ 606206 w 621790"/>
                  <a:gd name="connsiteY228" fmla="*/ 7306 h 361141"/>
                  <a:gd name="connsiteX229" fmla="*/ 606235 w 621790"/>
                  <a:gd name="connsiteY229" fmla="*/ 7287 h 361141"/>
                  <a:gd name="connsiteX230" fmla="*/ 618331 w 621790"/>
                  <a:gd name="connsiteY230" fmla="*/ 334 h 361141"/>
                  <a:gd name="connsiteX231" fmla="*/ 621475 w 621790"/>
                  <a:gd name="connsiteY231" fmla="*/ 1096 h 361141"/>
                  <a:gd name="connsiteX232" fmla="*/ 621475 w 621790"/>
                  <a:gd name="connsiteY232" fmla="*/ 1096 h 361141"/>
                  <a:gd name="connsiteX233" fmla="*/ 620617 w 621790"/>
                  <a:gd name="connsiteY233" fmla="*/ 4335 h 361141"/>
                  <a:gd name="connsiteX234" fmla="*/ 608521 w 621790"/>
                  <a:gd name="connsiteY234" fmla="*/ 11288 h 361141"/>
                  <a:gd name="connsiteX235" fmla="*/ 607378 w 621790"/>
                  <a:gd name="connsiteY235" fmla="*/ 11669 h 36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621790" h="361141">
                    <a:moveTo>
                      <a:pt x="2350" y="361141"/>
                    </a:moveTo>
                    <a:cubicBezTo>
                      <a:pt x="1526" y="361151"/>
                      <a:pt x="761" y="360713"/>
                      <a:pt x="349" y="359998"/>
                    </a:cubicBezTo>
                    <a:cubicBezTo>
                      <a:pt x="-306" y="358979"/>
                      <a:pt x="-13" y="357626"/>
                      <a:pt x="1005" y="356969"/>
                    </a:cubicBezTo>
                    <a:cubicBezTo>
                      <a:pt x="1070" y="356931"/>
                      <a:pt x="1137" y="356893"/>
                      <a:pt x="1207" y="356855"/>
                    </a:cubicBezTo>
                    <a:lnTo>
                      <a:pt x="13303" y="349806"/>
                    </a:lnTo>
                    <a:cubicBezTo>
                      <a:pt x="14418" y="349263"/>
                      <a:pt x="15761" y="349635"/>
                      <a:pt x="16447" y="350664"/>
                    </a:cubicBezTo>
                    <a:cubicBezTo>
                      <a:pt x="17037" y="351778"/>
                      <a:pt x="16656" y="353150"/>
                      <a:pt x="15589" y="353807"/>
                    </a:cubicBezTo>
                    <a:lnTo>
                      <a:pt x="3493" y="360855"/>
                    </a:lnTo>
                    <a:cubicBezTo>
                      <a:pt x="3139" y="361036"/>
                      <a:pt x="2748" y="361132"/>
                      <a:pt x="2350" y="361141"/>
                    </a:cubicBezTo>
                    <a:close/>
                    <a:moveTo>
                      <a:pt x="26543" y="347139"/>
                    </a:moveTo>
                    <a:cubicBezTo>
                      <a:pt x="25705" y="347196"/>
                      <a:pt x="24924" y="346739"/>
                      <a:pt x="24543" y="345996"/>
                    </a:cubicBezTo>
                    <a:cubicBezTo>
                      <a:pt x="23905" y="344901"/>
                      <a:pt x="24276" y="343510"/>
                      <a:pt x="25372" y="342872"/>
                    </a:cubicBezTo>
                    <a:cubicBezTo>
                      <a:pt x="25381" y="342863"/>
                      <a:pt x="25391" y="342863"/>
                      <a:pt x="25400" y="342853"/>
                    </a:cubicBezTo>
                    <a:lnTo>
                      <a:pt x="37497" y="335900"/>
                    </a:lnTo>
                    <a:cubicBezTo>
                      <a:pt x="38487" y="335109"/>
                      <a:pt x="39926" y="335271"/>
                      <a:pt x="40707" y="336262"/>
                    </a:cubicBezTo>
                    <a:cubicBezTo>
                      <a:pt x="41497" y="337252"/>
                      <a:pt x="41335" y="338691"/>
                      <a:pt x="40345" y="339472"/>
                    </a:cubicBezTo>
                    <a:cubicBezTo>
                      <a:pt x="40173" y="339615"/>
                      <a:pt x="39983" y="339719"/>
                      <a:pt x="39783" y="339805"/>
                    </a:cubicBezTo>
                    <a:lnTo>
                      <a:pt x="27686" y="346854"/>
                    </a:lnTo>
                    <a:cubicBezTo>
                      <a:pt x="27334" y="347035"/>
                      <a:pt x="26943" y="347130"/>
                      <a:pt x="26543" y="347139"/>
                    </a:cubicBezTo>
                    <a:close/>
                    <a:moveTo>
                      <a:pt x="50737" y="333138"/>
                    </a:moveTo>
                    <a:cubicBezTo>
                      <a:pt x="49908" y="333147"/>
                      <a:pt x="49146" y="332709"/>
                      <a:pt x="48736" y="331995"/>
                    </a:cubicBezTo>
                    <a:cubicBezTo>
                      <a:pt x="48098" y="330899"/>
                      <a:pt x="48470" y="329509"/>
                      <a:pt x="49565" y="328870"/>
                    </a:cubicBezTo>
                    <a:cubicBezTo>
                      <a:pt x="49575" y="328861"/>
                      <a:pt x="49584" y="328861"/>
                      <a:pt x="49594" y="328851"/>
                    </a:cubicBezTo>
                    <a:lnTo>
                      <a:pt x="61690" y="321898"/>
                    </a:lnTo>
                    <a:cubicBezTo>
                      <a:pt x="62795" y="321269"/>
                      <a:pt x="64205" y="321651"/>
                      <a:pt x="64834" y="322755"/>
                    </a:cubicBezTo>
                    <a:cubicBezTo>
                      <a:pt x="65462" y="323860"/>
                      <a:pt x="65081" y="325270"/>
                      <a:pt x="63976" y="325899"/>
                    </a:cubicBezTo>
                    <a:lnTo>
                      <a:pt x="51880" y="332852"/>
                    </a:lnTo>
                    <a:cubicBezTo>
                      <a:pt x="51527" y="333033"/>
                      <a:pt x="51137" y="333128"/>
                      <a:pt x="50737" y="333138"/>
                    </a:cubicBezTo>
                    <a:close/>
                    <a:moveTo>
                      <a:pt x="74930" y="319231"/>
                    </a:moveTo>
                    <a:cubicBezTo>
                      <a:pt x="74121" y="319203"/>
                      <a:pt x="73368" y="318774"/>
                      <a:pt x="72930" y="318088"/>
                    </a:cubicBezTo>
                    <a:cubicBezTo>
                      <a:pt x="72273" y="317069"/>
                      <a:pt x="72568" y="315716"/>
                      <a:pt x="73587" y="315059"/>
                    </a:cubicBezTo>
                    <a:cubicBezTo>
                      <a:pt x="73654" y="315021"/>
                      <a:pt x="73720" y="314983"/>
                      <a:pt x="73787" y="314945"/>
                    </a:cubicBezTo>
                    <a:lnTo>
                      <a:pt x="85884" y="307896"/>
                    </a:lnTo>
                    <a:cubicBezTo>
                      <a:pt x="86989" y="307268"/>
                      <a:pt x="88398" y="307649"/>
                      <a:pt x="89027" y="308754"/>
                    </a:cubicBezTo>
                    <a:cubicBezTo>
                      <a:pt x="89656" y="309859"/>
                      <a:pt x="89275" y="311268"/>
                      <a:pt x="88170" y="311897"/>
                    </a:cubicBezTo>
                    <a:lnTo>
                      <a:pt x="76073" y="318850"/>
                    </a:lnTo>
                    <a:cubicBezTo>
                      <a:pt x="75749" y="319107"/>
                      <a:pt x="75340" y="319241"/>
                      <a:pt x="74930" y="319231"/>
                    </a:cubicBezTo>
                    <a:close/>
                    <a:moveTo>
                      <a:pt x="99124" y="305229"/>
                    </a:moveTo>
                    <a:cubicBezTo>
                      <a:pt x="98304" y="305220"/>
                      <a:pt x="97552" y="304782"/>
                      <a:pt x="97123" y="304086"/>
                    </a:cubicBezTo>
                    <a:cubicBezTo>
                      <a:pt x="96485" y="302991"/>
                      <a:pt x="96857" y="301600"/>
                      <a:pt x="97952" y="300962"/>
                    </a:cubicBezTo>
                    <a:cubicBezTo>
                      <a:pt x="97962" y="300953"/>
                      <a:pt x="97971" y="300953"/>
                      <a:pt x="97981" y="300943"/>
                    </a:cubicBezTo>
                    <a:lnTo>
                      <a:pt x="110077" y="293895"/>
                    </a:lnTo>
                    <a:cubicBezTo>
                      <a:pt x="111192" y="293304"/>
                      <a:pt x="112563" y="293685"/>
                      <a:pt x="113221" y="294752"/>
                    </a:cubicBezTo>
                    <a:cubicBezTo>
                      <a:pt x="113878" y="295771"/>
                      <a:pt x="113583" y="297124"/>
                      <a:pt x="112563" y="297781"/>
                    </a:cubicBezTo>
                    <a:cubicBezTo>
                      <a:pt x="112497" y="297819"/>
                      <a:pt x="112430" y="297857"/>
                      <a:pt x="112363" y="297895"/>
                    </a:cubicBezTo>
                    <a:lnTo>
                      <a:pt x="100267" y="304944"/>
                    </a:lnTo>
                    <a:cubicBezTo>
                      <a:pt x="99914" y="305125"/>
                      <a:pt x="99524" y="305220"/>
                      <a:pt x="99124" y="305229"/>
                    </a:cubicBezTo>
                    <a:close/>
                    <a:moveTo>
                      <a:pt x="123317" y="291228"/>
                    </a:moveTo>
                    <a:cubicBezTo>
                      <a:pt x="122050" y="291247"/>
                      <a:pt x="121012" y="290237"/>
                      <a:pt x="120993" y="288980"/>
                    </a:cubicBezTo>
                    <a:cubicBezTo>
                      <a:pt x="120983" y="288132"/>
                      <a:pt x="121431" y="287351"/>
                      <a:pt x="122174" y="286941"/>
                    </a:cubicBezTo>
                    <a:lnTo>
                      <a:pt x="134271" y="279988"/>
                    </a:lnTo>
                    <a:cubicBezTo>
                      <a:pt x="135376" y="279359"/>
                      <a:pt x="136786" y="279740"/>
                      <a:pt x="137414" y="280845"/>
                    </a:cubicBezTo>
                    <a:cubicBezTo>
                      <a:pt x="138043" y="281950"/>
                      <a:pt x="137662" y="283360"/>
                      <a:pt x="136557" y="283989"/>
                    </a:cubicBezTo>
                    <a:lnTo>
                      <a:pt x="124460" y="290942"/>
                    </a:lnTo>
                    <a:cubicBezTo>
                      <a:pt x="124108" y="291123"/>
                      <a:pt x="123717" y="291218"/>
                      <a:pt x="123317" y="291228"/>
                    </a:cubicBezTo>
                    <a:close/>
                    <a:moveTo>
                      <a:pt x="147511" y="277321"/>
                    </a:moveTo>
                    <a:cubicBezTo>
                      <a:pt x="146196" y="277245"/>
                      <a:pt x="145196" y="276111"/>
                      <a:pt x="145272" y="274797"/>
                    </a:cubicBezTo>
                    <a:cubicBezTo>
                      <a:pt x="145320" y="274045"/>
                      <a:pt x="145729" y="273349"/>
                      <a:pt x="146368" y="272940"/>
                    </a:cubicBezTo>
                    <a:lnTo>
                      <a:pt x="158464" y="265986"/>
                    </a:lnTo>
                    <a:cubicBezTo>
                      <a:pt x="159484" y="265329"/>
                      <a:pt x="160836" y="265624"/>
                      <a:pt x="161493" y="266644"/>
                    </a:cubicBezTo>
                    <a:cubicBezTo>
                      <a:pt x="161531" y="266710"/>
                      <a:pt x="161570" y="266777"/>
                      <a:pt x="161608" y="266844"/>
                    </a:cubicBezTo>
                    <a:cubicBezTo>
                      <a:pt x="162246" y="267939"/>
                      <a:pt x="161874" y="269330"/>
                      <a:pt x="160779" y="269968"/>
                    </a:cubicBezTo>
                    <a:cubicBezTo>
                      <a:pt x="160769" y="269977"/>
                      <a:pt x="160760" y="269977"/>
                      <a:pt x="160750" y="269987"/>
                    </a:cubicBezTo>
                    <a:lnTo>
                      <a:pt x="148654" y="276940"/>
                    </a:lnTo>
                    <a:cubicBezTo>
                      <a:pt x="148339" y="277207"/>
                      <a:pt x="147930" y="277350"/>
                      <a:pt x="147511" y="277321"/>
                    </a:cubicBezTo>
                    <a:close/>
                    <a:moveTo>
                      <a:pt x="171704" y="263319"/>
                    </a:moveTo>
                    <a:cubicBezTo>
                      <a:pt x="170885" y="263310"/>
                      <a:pt x="170133" y="262872"/>
                      <a:pt x="169704" y="262176"/>
                    </a:cubicBezTo>
                    <a:cubicBezTo>
                      <a:pt x="169113" y="261062"/>
                      <a:pt x="169494" y="259690"/>
                      <a:pt x="170561" y="259033"/>
                    </a:cubicBezTo>
                    <a:lnTo>
                      <a:pt x="182658" y="251985"/>
                    </a:lnTo>
                    <a:cubicBezTo>
                      <a:pt x="183772" y="251394"/>
                      <a:pt x="185144" y="251775"/>
                      <a:pt x="185801" y="252842"/>
                    </a:cubicBezTo>
                    <a:cubicBezTo>
                      <a:pt x="186458" y="253918"/>
                      <a:pt x="186115" y="255328"/>
                      <a:pt x="185039" y="255985"/>
                    </a:cubicBezTo>
                    <a:cubicBezTo>
                      <a:pt x="185039" y="255985"/>
                      <a:pt x="185039" y="255985"/>
                      <a:pt x="185039" y="255985"/>
                    </a:cubicBezTo>
                    <a:lnTo>
                      <a:pt x="172847" y="263034"/>
                    </a:lnTo>
                    <a:cubicBezTo>
                      <a:pt x="172495" y="263224"/>
                      <a:pt x="172104" y="263329"/>
                      <a:pt x="171704" y="263319"/>
                    </a:cubicBezTo>
                    <a:close/>
                    <a:moveTo>
                      <a:pt x="195898" y="249318"/>
                    </a:moveTo>
                    <a:cubicBezTo>
                      <a:pt x="195078" y="249308"/>
                      <a:pt x="194326" y="248870"/>
                      <a:pt x="193897" y="248175"/>
                    </a:cubicBezTo>
                    <a:cubicBezTo>
                      <a:pt x="193307" y="247060"/>
                      <a:pt x="193688" y="245689"/>
                      <a:pt x="194755" y="245031"/>
                    </a:cubicBezTo>
                    <a:lnTo>
                      <a:pt x="206851" y="238078"/>
                    </a:lnTo>
                    <a:cubicBezTo>
                      <a:pt x="207956" y="237411"/>
                      <a:pt x="209395" y="237745"/>
                      <a:pt x="210090" y="238840"/>
                    </a:cubicBezTo>
                    <a:cubicBezTo>
                      <a:pt x="210642" y="239983"/>
                      <a:pt x="210280" y="241355"/>
                      <a:pt x="209233" y="242079"/>
                    </a:cubicBezTo>
                    <a:lnTo>
                      <a:pt x="197136" y="249032"/>
                    </a:lnTo>
                    <a:cubicBezTo>
                      <a:pt x="196802" y="249394"/>
                      <a:pt x="196374" y="249660"/>
                      <a:pt x="195898" y="249794"/>
                    </a:cubicBezTo>
                    <a:close/>
                    <a:moveTo>
                      <a:pt x="220186" y="235316"/>
                    </a:moveTo>
                    <a:cubicBezTo>
                      <a:pt x="219348" y="235373"/>
                      <a:pt x="218567" y="234916"/>
                      <a:pt x="218186" y="234173"/>
                    </a:cubicBezTo>
                    <a:cubicBezTo>
                      <a:pt x="217529" y="233096"/>
                      <a:pt x="217872" y="231687"/>
                      <a:pt x="218948" y="231030"/>
                    </a:cubicBezTo>
                    <a:cubicBezTo>
                      <a:pt x="218948" y="231030"/>
                      <a:pt x="218948" y="231030"/>
                      <a:pt x="218948" y="231030"/>
                    </a:cubicBezTo>
                    <a:lnTo>
                      <a:pt x="231140" y="224076"/>
                    </a:lnTo>
                    <a:cubicBezTo>
                      <a:pt x="232235" y="223438"/>
                      <a:pt x="233626" y="223810"/>
                      <a:pt x="234264" y="224905"/>
                    </a:cubicBezTo>
                    <a:cubicBezTo>
                      <a:pt x="234274" y="224915"/>
                      <a:pt x="234274" y="224924"/>
                      <a:pt x="234283" y="224934"/>
                    </a:cubicBezTo>
                    <a:cubicBezTo>
                      <a:pt x="234826" y="226048"/>
                      <a:pt x="234455" y="227391"/>
                      <a:pt x="233426" y="228077"/>
                    </a:cubicBezTo>
                    <a:lnTo>
                      <a:pt x="221329" y="235030"/>
                    </a:lnTo>
                    <a:cubicBezTo>
                      <a:pt x="221091" y="235163"/>
                      <a:pt x="220834" y="235259"/>
                      <a:pt x="220567" y="235316"/>
                    </a:cubicBezTo>
                    <a:close/>
                    <a:moveTo>
                      <a:pt x="244380" y="221219"/>
                    </a:moveTo>
                    <a:cubicBezTo>
                      <a:pt x="243551" y="221228"/>
                      <a:pt x="242789" y="220790"/>
                      <a:pt x="242380" y="220076"/>
                    </a:cubicBezTo>
                    <a:cubicBezTo>
                      <a:pt x="241722" y="219057"/>
                      <a:pt x="242018" y="217704"/>
                      <a:pt x="243037" y="217047"/>
                    </a:cubicBezTo>
                    <a:cubicBezTo>
                      <a:pt x="243104" y="217009"/>
                      <a:pt x="243170" y="216971"/>
                      <a:pt x="243237" y="216933"/>
                    </a:cubicBezTo>
                    <a:lnTo>
                      <a:pt x="255334" y="209884"/>
                    </a:lnTo>
                    <a:cubicBezTo>
                      <a:pt x="256448" y="209294"/>
                      <a:pt x="257820" y="209674"/>
                      <a:pt x="258477" y="210741"/>
                    </a:cubicBezTo>
                    <a:cubicBezTo>
                      <a:pt x="259067" y="211856"/>
                      <a:pt x="258686" y="213227"/>
                      <a:pt x="257620" y="213885"/>
                    </a:cubicBezTo>
                    <a:lnTo>
                      <a:pt x="245523" y="220838"/>
                    </a:lnTo>
                    <a:cubicBezTo>
                      <a:pt x="245199" y="221095"/>
                      <a:pt x="244789" y="221228"/>
                      <a:pt x="244380" y="221219"/>
                    </a:cubicBezTo>
                    <a:close/>
                    <a:moveTo>
                      <a:pt x="268573" y="207217"/>
                    </a:moveTo>
                    <a:cubicBezTo>
                      <a:pt x="267735" y="207274"/>
                      <a:pt x="266954" y="206817"/>
                      <a:pt x="266573" y="206074"/>
                    </a:cubicBezTo>
                    <a:cubicBezTo>
                      <a:pt x="265935" y="204979"/>
                      <a:pt x="266306" y="203588"/>
                      <a:pt x="267402" y="202950"/>
                    </a:cubicBezTo>
                    <a:cubicBezTo>
                      <a:pt x="267411" y="202940"/>
                      <a:pt x="267421" y="202940"/>
                      <a:pt x="267430" y="202931"/>
                    </a:cubicBezTo>
                    <a:lnTo>
                      <a:pt x="279527" y="195882"/>
                    </a:lnTo>
                    <a:cubicBezTo>
                      <a:pt x="280642" y="195339"/>
                      <a:pt x="281985" y="195711"/>
                      <a:pt x="282670" y="196740"/>
                    </a:cubicBezTo>
                    <a:cubicBezTo>
                      <a:pt x="283309" y="197835"/>
                      <a:pt x="282937" y="199226"/>
                      <a:pt x="281842" y="199864"/>
                    </a:cubicBezTo>
                    <a:cubicBezTo>
                      <a:pt x="281832" y="199873"/>
                      <a:pt x="281823" y="199873"/>
                      <a:pt x="281813" y="199883"/>
                    </a:cubicBezTo>
                    <a:lnTo>
                      <a:pt x="269716" y="206931"/>
                    </a:lnTo>
                    <a:close/>
                    <a:moveTo>
                      <a:pt x="292767" y="193215"/>
                    </a:moveTo>
                    <a:cubicBezTo>
                      <a:pt x="291938" y="193225"/>
                      <a:pt x="291176" y="192787"/>
                      <a:pt x="290767" y="192072"/>
                    </a:cubicBezTo>
                    <a:cubicBezTo>
                      <a:pt x="290128" y="190977"/>
                      <a:pt x="290500" y="189586"/>
                      <a:pt x="291595" y="188948"/>
                    </a:cubicBezTo>
                    <a:cubicBezTo>
                      <a:pt x="291605" y="188939"/>
                      <a:pt x="291614" y="188939"/>
                      <a:pt x="291624" y="188929"/>
                    </a:cubicBezTo>
                    <a:lnTo>
                      <a:pt x="303721" y="181976"/>
                    </a:lnTo>
                    <a:cubicBezTo>
                      <a:pt x="304825" y="181347"/>
                      <a:pt x="306235" y="181728"/>
                      <a:pt x="306864" y="182833"/>
                    </a:cubicBezTo>
                    <a:cubicBezTo>
                      <a:pt x="307493" y="183938"/>
                      <a:pt x="307112" y="185348"/>
                      <a:pt x="306007" y="185976"/>
                    </a:cubicBezTo>
                    <a:lnTo>
                      <a:pt x="293910" y="192930"/>
                    </a:lnTo>
                    <a:close/>
                    <a:moveTo>
                      <a:pt x="316960" y="179309"/>
                    </a:moveTo>
                    <a:cubicBezTo>
                      <a:pt x="316151" y="179280"/>
                      <a:pt x="315398" y="178852"/>
                      <a:pt x="314960" y="178166"/>
                    </a:cubicBezTo>
                    <a:cubicBezTo>
                      <a:pt x="314312" y="177032"/>
                      <a:pt x="314693" y="175594"/>
                      <a:pt x="315817" y="174927"/>
                    </a:cubicBezTo>
                    <a:lnTo>
                      <a:pt x="327914" y="167974"/>
                    </a:lnTo>
                    <a:cubicBezTo>
                      <a:pt x="329019" y="167345"/>
                      <a:pt x="330429" y="167726"/>
                      <a:pt x="331057" y="168831"/>
                    </a:cubicBezTo>
                    <a:cubicBezTo>
                      <a:pt x="331686" y="169936"/>
                      <a:pt x="331305" y="171346"/>
                      <a:pt x="330200" y="171975"/>
                    </a:cubicBezTo>
                    <a:lnTo>
                      <a:pt x="318103" y="178928"/>
                    </a:lnTo>
                    <a:cubicBezTo>
                      <a:pt x="317808" y="179252"/>
                      <a:pt x="317399" y="179452"/>
                      <a:pt x="316960" y="179499"/>
                    </a:cubicBezTo>
                    <a:close/>
                    <a:moveTo>
                      <a:pt x="341154" y="165307"/>
                    </a:moveTo>
                    <a:cubicBezTo>
                      <a:pt x="340335" y="165298"/>
                      <a:pt x="339582" y="164859"/>
                      <a:pt x="339154" y="164164"/>
                    </a:cubicBezTo>
                    <a:cubicBezTo>
                      <a:pt x="338496" y="163145"/>
                      <a:pt x="338792" y="161792"/>
                      <a:pt x="339811" y="161135"/>
                    </a:cubicBezTo>
                    <a:cubicBezTo>
                      <a:pt x="339878" y="161097"/>
                      <a:pt x="339944" y="161059"/>
                      <a:pt x="340011" y="161021"/>
                    </a:cubicBezTo>
                    <a:lnTo>
                      <a:pt x="352108" y="153972"/>
                    </a:lnTo>
                    <a:cubicBezTo>
                      <a:pt x="353222" y="153382"/>
                      <a:pt x="354594" y="153763"/>
                      <a:pt x="355251" y="154830"/>
                    </a:cubicBezTo>
                    <a:cubicBezTo>
                      <a:pt x="355908" y="155849"/>
                      <a:pt x="355613" y="157201"/>
                      <a:pt x="354594" y="157859"/>
                    </a:cubicBezTo>
                    <a:cubicBezTo>
                      <a:pt x="354527" y="157897"/>
                      <a:pt x="354460" y="157935"/>
                      <a:pt x="354394" y="157973"/>
                    </a:cubicBezTo>
                    <a:lnTo>
                      <a:pt x="342297" y="165021"/>
                    </a:lnTo>
                    <a:close/>
                    <a:moveTo>
                      <a:pt x="365347" y="151305"/>
                    </a:moveTo>
                    <a:cubicBezTo>
                      <a:pt x="364081" y="151324"/>
                      <a:pt x="363042" y="150315"/>
                      <a:pt x="363023" y="149057"/>
                    </a:cubicBezTo>
                    <a:cubicBezTo>
                      <a:pt x="363014" y="148210"/>
                      <a:pt x="363461" y="147429"/>
                      <a:pt x="364204" y="147019"/>
                    </a:cubicBezTo>
                    <a:lnTo>
                      <a:pt x="376301" y="140066"/>
                    </a:lnTo>
                    <a:cubicBezTo>
                      <a:pt x="377406" y="139437"/>
                      <a:pt x="378816" y="139818"/>
                      <a:pt x="379444" y="140923"/>
                    </a:cubicBezTo>
                    <a:cubicBezTo>
                      <a:pt x="380073" y="142028"/>
                      <a:pt x="379692" y="143438"/>
                      <a:pt x="378587" y="144066"/>
                    </a:cubicBezTo>
                    <a:lnTo>
                      <a:pt x="366490" y="151020"/>
                    </a:lnTo>
                    <a:close/>
                    <a:moveTo>
                      <a:pt x="389541" y="137304"/>
                    </a:moveTo>
                    <a:cubicBezTo>
                      <a:pt x="388722" y="137294"/>
                      <a:pt x="387969" y="136856"/>
                      <a:pt x="387541" y="136161"/>
                    </a:cubicBezTo>
                    <a:cubicBezTo>
                      <a:pt x="386998" y="135046"/>
                      <a:pt x="387369" y="133703"/>
                      <a:pt x="388398" y="133017"/>
                    </a:cubicBezTo>
                    <a:lnTo>
                      <a:pt x="400495" y="126064"/>
                    </a:lnTo>
                    <a:cubicBezTo>
                      <a:pt x="401514" y="125407"/>
                      <a:pt x="402866" y="125702"/>
                      <a:pt x="403524" y="126721"/>
                    </a:cubicBezTo>
                    <a:cubicBezTo>
                      <a:pt x="403562" y="126788"/>
                      <a:pt x="403600" y="126855"/>
                      <a:pt x="403638" y="126921"/>
                    </a:cubicBezTo>
                    <a:cubicBezTo>
                      <a:pt x="404276" y="128017"/>
                      <a:pt x="403905" y="129407"/>
                      <a:pt x="402809" y="130045"/>
                    </a:cubicBezTo>
                    <a:cubicBezTo>
                      <a:pt x="402800" y="130055"/>
                      <a:pt x="402790" y="130055"/>
                      <a:pt x="402781" y="130065"/>
                    </a:cubicBezTo>
                    <a:lnTo>
                      <a:pt x="390684" y="137018"/>
                    </a:lnTo>
                    <a:cubicBezTo>
                      <a:pt x="390350" y="137275"/>
                      <a:pt x="389960" y="137446"/>
                      <a:pt x="389541" y="137494"/>
                    </a:cubicBezTo>
                    <a:close/>
                    <a:moveTo>
                      <a:pt x="413734" y="123397"/>
                    </a:moveTo>
                    <a:cubicBezTo>
                      <a:pt x="412925" y="123350"/>
                      <a:pt x="412182" y="122930"/>
                      <a:pt x="411734" y="122254"/>
                    </a:cubicBezTo>
                    <a:cubicBezTo>
                      <a:pt x="411144" y="121140"/>
                      <a:pt x="411525" y="119768"/>
                      <a:pt x="412591" y="119111"/>
                    </a:cubicBezTo>
                    <a:lnTo>
                      <a:pt x="424688" y="112062"/>
                    </a:lnTo>
                    <a:cubicBezTo>
                      <a:pt x="425803" y="111472"/>
                      <a:pt x="427174" y="111853"/>
                      <a:pt x="427831" y="112920"/>
                    </a:cubicBezTo>
                    <a:cubicBezTo>
                      <a:pt x="428489" y="113996"/>
                      <a:pt x="428146" y="115406"/>
                      <a:pt x="427069" y="116063"/>
                    </a:cubicBezTo>
                    <a:cubicBezTo>
                      <a:pt x="427069" y="116063"/>
                      <a:pt x="427069" y="116063"/>
                      <a:pt x="427069" y="116063"/>
                    </a:cubicBezTo>
                    <a:lnTo>
                      <a:pt x="414877" y="123016"/>
                    </a:lnTo>
                    <a:cubicBezTo>
                      <a:pt x="414592" y="123359"/>
                      <a:pt x="414182" y="123559"/>
                      <a:pt x="413734" y="123588"/>
                    </a:cubicBezTo>
                    <a:close/>
                    <a:moveTo>
                      <a:pt x="437928" y="109395"/>
                    </a:moveTo>
                    <a:cubicBezTo>
                      <a:pt x="437109" y="109386"/>
                      <a:pt x="436356" y="108948"/>
                      <a:pt x="435928" y="108252"/>
                    </a:cubicBezTo>
                    <a:cubicBezTo>
                      <a:pt x="435337" y="107138"/>
                      <a:pt x="435718" y="105766"/>
                      <a:pt x="436785" y="105109"/>
                    </a:cubicBezTo>
                    <a:lnTo>
                      <a:pt x="448882" y="98156"/>
                    </a:lnTo>
                    <a:cubicBezTo>
                      <a:pt x="449958" y="97499"/>
                      <a:pt x="451368" y="97841"/>
                      <a:pt x="452025" y="98918"/>
                    </a:cubicBezTo>
                    <a:cubicBezTo>
                      <a:pt x="452682" y="99994"/>
                      <a:pt x="452339" y="101404"/>
                      <a:pt x="451263" y="102061"/>
                    </a:cubicBezTo>
                    <a:lnTo>
                      <a:pt x="439166" y="109110"/>
                    </a:lnTo>
                    <a:cubicBezTo>
                      <a:pt x="438804" y="109367"/>
                      <a:pt x="438376" y="109538"/>
                      <a:pt x="437928" y="109586"/>
                    </a:cubicBezTo>
                    <a:close/>
                    <a:moveTo>
                      <a:pt x="462217" y="95394"/>
                    </a:moveTo>
                    <a:cubicBezTo>
                      <a:pt x="461378" y="95451"/>
                      <a:pt x="460597" y="94994"/>
                      <a:pt x="460216" y="94251"/>
                    </a:cubicBezTo>
                    <a:cubicBezTo>
                      <a:pt x="459559" y="93174"/>
                      <a:pt x="459902" y="91765"/>
                      <a:pt x="460978" y="91107"/>
                    </a:cubicBezTo>
                    <a:cubicBezTo>
                      <a:pt x="460978" y="91107"/>
                      <a:pt x="460978" y="91107"/>
                      <a:pt x="460978" y="91107"/>
                    </a:cubicBezTo>
                    <a:lnTo>
                      <a:pt x="473170" y="84154"/>
                    </a:lnTo>
                    <a:cubicBezTo>
                      <a:pt x="474266" y="83516"/>
                      <a:pt x="475656" y="83887"/>
                      <a:pt x="476295" y="84983"/>
                    </a:cubicBezTo>
                    <a:cubicBezTo>
                      <a:pt x="476304" y="84992"/>
                      <a:pt x="476304" y="85002"/>
                      <a:pt x="476314" y="85011"/>
                    </a:cubicBezTo>
                    <a:cubicBezTo>
                      <a:pt x="476857" y="86126"/>
                      <a:pt x="476485" y="87469"/>
                      <a:pt x="475456" y="88155"/>
                    </a:cubicBezTo>
                    <a:lnTo>
                      <a:pt x="463360" y="95108"/>
                    </a:lnTo>
                    <a:close/>
                    <a:moveTo>
                      <a:pt x="486410" y="81487"/>
                    </a:moveTo>
                    <a:cubicBezTo>
                      <a:pt x="485581" y="81497"/>
                      <a:pt x="484819" y="81059"/>
                      <a:pt x="484410" y="80344"/>
                    </a:cubicBezTo>
                    <a:cubicBezTo>
                      <a:pt x="483753" y="79325"/>
                      <a:pt x="484048" y="77972"/>
                      <a:pt x="485067" y="77315"/>
                    </a:cubicBezTo>
                    <a:cubicBezTo>
                      <a:pt x="485134" y="77277"/>
                      <a:pt x="485201" y="77239"/>
                      <a:pt x="485267" y="77201"/>
                    </a:cubicBezTo>
                    <a:lnTo>
                      <a:pt x="497364" y="70152"/>
                    </a:lnTo>
                    <a:cubicBezTo>
                      <a:pt x="498459" y="69514"/>
                      <a:pt x="499850" y="69886"/>
                      <a:pt x="500488" y="70981"/>
                    </a:cubicBezTo>
                    <a:cubicBezTo>
                      <a:pt x="500498" y="70991"/>
                      <a:pt x="500498" y="71000"/>
                      <a:pt x="500507" y="71010"/>
                    </a:cubicBezTo>
                    <a:cubicBezTo>
                      <a:pt x="501098" y="72124"/>
                      <a:pt x="500717" y="73496"/>
                      <a:pt x="499650" y="74153"/>
                    </a:cubicBezTo>
                    <a:lnTo>
                      <a:pt x="487553" y="81106"/>
                    </a:lnTo>
                    <a:cubicBezTo>
                      <a:pt x="487258" y="81430"/>
                      <a:pt x="486848" y="81630"/>
                      <a:pt x="486410" y="81678"/>
                    </a:cubicBezTo>
                    <a:close/>
                    <a:moveTo>
                      <a:pt x="510604" y="67485"/>
                    </a:moveTo>
                    <a:cubicBezTo>
                      <a:pt x="509765" y="67542"/>
                      <a:pt x="508984" y="67085"/>
                      <a:pt x="508603" y="66342"/>
                    </a:cubicBezTo>
                    <a:cubicBezTo>
                      <a:pt x="507946" y="65323"/>
                      <a:pt x="508241" y="63971"/>
                      <a:pt x="509261" y="63313"/>
                    </a:cubicBezTo>
                    <a:cubicBezTo>
                      <a:pt x="509327" y="63275"/>
                      <a:pt x="509394" y="63237"/>
                      <a:pt x="509461" y="63199"/>
                    </a:cubicBezTo>
                    <a:lnTo>
                      <a:pt x="521557" y="56151"/>
                    </a:lnTo>
                    <a:cubicBezTo>
                      <a:pt x="522672" y="55608"/>
                      <a:pt x="524015" y="55979"/>
                      <a:pt x="524701" y="57008"/>
                    </a:cubicBezTo>
                    <a:cubicBezTo>
                      <a:pt x="525339" y="58103"/>
                      <a:pt x="524967" y="59494"/>
                      <a:pt x="523872" y="60132"/>
                    </a:cubicBezTo>
                    <a:cubicBezTo>
                      <a:pt x="523862" y="60142"/>
                      <a:pt x="523853" y="60142"/>
                      <a:pt x="523843" y="60151"/>
                    </a:cubicBezTo>
                    <a:lnTo>
                      <a:pt x="511747" y="67200"/>
                    </a:lnTo>
                    <a:cubicBezTo>
                      <a:pt x="511413" y="67447"/>
                      <a:pt x="511013" y="67609"/>
                      <a:pt x="510604" y="67676"/>
                    </a:cubicBezTo>
                    <a:close/>
                    <a:moveTo>
                      <a:pt x="534797" y="53484"/>
                    </a:moveTo>
                    <a:cubicBezTo>
                      <a:pt x="533968" y="53493"/>
                      <a:pt x="533206" y="53055"/>
                      <a:pt x="532797" y="52341"/>
                    </a:cubicBezTo>
                    <a:cubicBezTo>
                      <a:pt x="532159" y="51245"/>
                      <a:pt x="532530" y="49855"/>
                      <a:pt x="533626" y="49216"/>
                    </a:cubicBezTo>
                    <a:cubicBezTo>
                      <a:pt x="533635" y="49207"/>
                      <a:pt x="533645" y="49207"/>
                      <a:pt x="533654" y="49197"/>
                    </a:cubicBezTo>
                    <a:lnTo>
                      <a:pt x="545751" y="42244"/>
                    </a:lnTo>
                    <a:cubicBezTo>
                      <a:pt x="546856" y="41615"/>
                      <a:pt x="548266" y="41997"/>
                      <a:pt x="548894" y="43101"/>
                    </a:cubicBezTo>
                    <a:cubicBezTo>
                      <a:pt x="549523" y="44206"/>
                      <a:pt x="549142" y="45616"/>
                      <a:pt x="548037" y="46245"/>
                    </a:cubicBezTo>
                    <a:lnTo>
                      <a:pt x="535940" y="53198"/>
                    </a:lnTo>
                    <a:cubicBezTo>
                      <a:pt x="535635" y="53436"/>
                      <a:pt x="535273" y="53598"/>
                      <a:pt x="534892" y="53674"/>
                    </a:cubicBezTo>
                    <a:close/>
                    <a:moveTo>
                      <a:pt x="558991" y="39577"/>
                    </a:moveTo>
                    <a:cubicBezTo>
                      <a:pt x="558143" y="39568"/>
                      <a:pt x="557381" y="39091"/>
                      <a:pt x="556990" y="38339"/>
                    </a:cubicBezTo>
                    <a:cubicBezTo>
                      <a:pt x="556352" y="37243"/>
                      <a:pt x="556724" y="35853"/>
                      <a:pt x="557819" y="35215"/>
                    </a:cubicBezTo>
                    <a:cubicBezTo>
                      <a:pt x="557829" y="35205"/>
                      <a:pt x="557838" y="35205"/>
                      <a:pt x="557848" y="35196"/>
                    </a:cubicBezTo>
                    <a:lnTo>
                      <a:pt x="569944" y="28242"/>
                    </a:lnTo>
                    <a:cubicBezTo>
                      <a:pt x="571049" y="27614"/>
                      <a:pt x="572459" y="27995"/>
                      <a:pt x="573088" y="29100"/>
                    </a:cubicBezTo>
                    <a:cubicBezTo>
                      <a:pt x="573716" y="30204"/>
                      <a:pt x="573335" y="31614"/>
                      <a:pt x="572230" y="32243"/>
                    </a:cubicBezTo>
                    <a:lnTo>
                      <a:pt x="560134" y="39196"/>
                    </a:lnTo>
                    <a:cubicBezTo>
                      <a:pt x="559934" y="39701"/>
                      <a:pt x="559505" y="40082"/>
                      <a:pt x="558991" y="40244"/>
                    </a:cubicBezTo>
                    <a:close/>
                    <a:moveTo>
                      <a:pt x="583184" y="25575"/>
                    </a:moveTo>
                    <a:cubicBezTo>
                      <a:pt x="582375" y="25528"/>
                      <a:pt x="581632" y="25109"/>
                      <a:pt x="581184" y="24432"/>
                    </a:cubicBezTo>
                    <a:cubicBezTo>
                      <a:pt x="580565" y="23394"/>
                      <a:pt x="580908" y="22051"/>
                      <a:pt x="581946" y="21432"/>
                    </a:cubicBezTo>
                    <a:cubicBezTo>
                      <a:pt x="582127" y="21327"/>
                      <a:pt x="582317" y="21242"/>
                      <a:pt x="582517" y="21194"/>
                    </a:cubicBezTo>
                    <a:lnTo>
                      <a:pt x="594614" y="14145"/>
                    </a:lnTo>
                    <a:cubicBezTo>
                      <a:pt x="595729" y="13555"/>
                      <a:pt x="597100" y="13936"/>
                      <a:pt x="597757" y="15003"/>
                    </a:cubicBezTo>
                    <a:cubicBezTo>
                      <a:pt x="598415" y="16022"/>
                      <a:pt x="598119" y="17374"/>
                      <a:pt x="597100" y="18032"/>
                    </a:cubicBezTo>
                    <a:cubicBezTo>
                      <a:pt x="597034" y="18070"/>
                      <a:pt x="596967" y="18108"/>
                      <a:pt x="596900" y="18146"/>
                    </a:cubicBezTo>
                    <a:lnTo>
                      <a:pt x="584803" y="25194"/>
                    </a:lnTo>
                    <a:cubicBezTo>
                      <a:pt x="584346" y="25566"/>
                      <a:pt x="583775" y="25766"/>
                      <a:pt x="583184" y="25766"/>
                    </a:cubicBezTo>
                    <a:close/>
                    <a:moveTo>
                      <a:pt x="607378" y="11574"/>
                    </a:moveTo>
                    <a:cubicBezTo>
                      <a:pt x="606559" y="11564"/>
                      <a:pt x="605806" y="11126"/>
                      <a:pt x="605377" y="10431"/>
                    </a:cubicBezTo>
                    <a:cubicBezTo>
                      <a:pt x="604739" y="9335"/>
                      <a:pt x="605111" y="7945"/>
                      <a:pt x="606206" y="7306"/>
                    </a:cubicBezTo>
                    <a:cubicBezTo>
                      <a:pt x="606216" y="7297"/>
                      <a:pt x="606225" y="7297"/>
                      <a:pt x="606235" y="7287"/>
                    </a:cubicBezTo>
                    <a:lnTo>
                      <a:pt x="618331" y="334"/>
                    </a:lnTo>
                    <a:cubicBezTo>
                      <a:pt x="619408" y="-323"/>
                      <a:pt x="620817" y="20"/>
                      <a:pt x="621475" y="1096"/>
                    </a:cubicBezTo>
                    <a:cubicBezTo>
                      <a:pt x="621475" y="1096"/>
                      <a:pt x="621475" y="1096"/>
                      <a:pt x="621475" y="1096"/>
                    </a:cubicBezTo>
                    <a:cubicBezTo>
                      <a:pt x="622122" y="2230"/>
                      <a:pt x="621741" y="3668"/>
                      <a:pt x="620617" y="4335"/>
                    </a:cubicBezTo>
                    <a:lnTo>
                      <a:pt x="608521" y="11288"/>
                    </a:lnTo>
                    <a:cubicBezTo>
                      <a:pt x="608178" y="11507"/>
                      <a:pt x="607787" y="11631"/>
                      <a:pt x="607378" y="11669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8009B7A-8133-49C6-B0FA-385214BB76C7}"/>
                  </a:ext>
                </a:extLst>
              </p:cNvPr>
              <p:cNvSpPr/>
              <p:nvPr/>
            </p:nvSpPr>
            <p:spPr>
              <a:xfrm>
                <a:off x="-3578030" y="2502152"/>
                <a:ext cx="10562" cy="8065"/>
              </a:xfrm>
              <a:custGeom>
                <a:avLst/>
                <a:gdLst>
                  <a:gd name="connsiteX0" fmla="*/ 2249 w 10562"/>
                  <a:gd name="connsiteY0" fmla="*/ 8065 h 8065"/>
                  <a:gd name="connsiteX1" fmla="*/ 249 w 10562"/>
                  <a:gd name="connsiteY1" fmla="*/ 6922 h 8065"/>
                  <a:gd name="connsiteX2" fmla="*/ 1106 w 10562"/>
                  <a:gd name="connsiteY2" fmla="*/ 3779 h 8065"/>
                  <a:gd name="connsiteX3" fmla="*/ 7107 w 10562"/>
                  <a:gd name="connsiteY3" fmla="*/ 350 h 8065"/>
                  <a:gd name="connsiteX4" fmla="*/ 10136 w 10562"/>
                  <a:gd name="connsiteY4" fmla="*/ 1007 h 8065"/>
                  <a:gd name="connsiteX5" fmla="*/ 10250 w 10562"/>
                  <a:gd name="connsiteY5" fmla="*/ 1207 h 8065"/>
                  <a:gd name="connsiteX6" fmla="*/ 9422 w 10562"/>
                  <a:gd name="connsiteY6" fmla="*/ 4332 h 8065"/>
                  <a:gd name="connsiteX7" fmla="*/ 9393 w 10562"/>
                  <a:gd name="connsiteY7" fmla="*/ 4351 h 8065"/>
                  <a:gd name="connsiteX8" fmla="*/ 3392 w 10562"/>
                  <a:gd name="connsiteY8" fmla="*/ 7780 h 8065"/>
                  <a:gd name="connsiteX9" fmla="*/ 2249 w 10562"/>
                  <a:gd name="connsiteY9" fmla="*/ 8065 h 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62" h="8065">
                    <a:moveTo>
                      <a:pt x="2249" y="8065"/>
                    </a:moveTo>
                    <a:cubicBezTo>
                      <a:pt x="1430" y="8056"/>
                      <a:pt x="678" y="7618"/>
                      <a:pt x="249" y="6922"/>
                    </a:cubicBezTo>
                    <a:cubicBezTo>
                      <a:pt x="-294" y="5808"/>
                      <a:pt x="77" y="4465"/>
                      <a:pt x="1106" y="3779"/>
                    </a:cubicBezTo>
                    <a:lnTo>
                      <a:pt x="7107" y="350"/>
                    </a:lnTo>
                    <a:cubicBezTo>
                      <a:pt x="8126" y="-307"/>
                      <a:pt x="9479" y="-12"/>
                      <a:pt x="10136" y="1007"/>
                    </a:cubicBezTo>
                    <a:cubicBezTo>
                      <a:pt x="10174" y="1074"/>
                      <a:pt x="10212" y="1141"/>
                      <a:pt x="10250" y="1207"/>
                    </a:cubicBezTo>
                    <a:cubicBezTo>
                      <a:pt x="10888" y="2303"/>
                      <a:pt x="10517" y="3693"/>
                      <a:pt x="9422" y="4332"/>
                    </a:cubicBezTo>
                    <a:cubicBezTo>
                      <a:pt x="9412" y="4341"/>
                      <a:pt x="9403" y="4341"/>
                      <a:pt x="9393" y="4351"/>
                    </a:cubicBezTo>
                    <a:lnTo>
                      <a:pt x="3392" y="7780"/>
                    </a:lnTo>
                    <a:cubicBezTo>
                      <a:pt x="3040" y="7970"/>
                      <a:pt x="2649" y="8075"/>
                      <a:pt x="2249" y="8065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C60C50A-D995-42E1-9DA4-A06D440AA50C}"/>
                  </a:ext>
                </a:extLst>
              </p:cNvPr>
              <p:cNvSpPr/>
              <p:nvPr/>
            </p:nvSpPr>
            <p:spPr>
              <a:xfrm>
                <a:off x="-4225449" y="2963731"/>
                <a:ext cx="10627" cy="8067"/>
              </a:xfrm>
              <a:custGeom>
                <a:avLst/>
                <a:gdLst>
                  <a:gd name="connsiteX0" fmla="*/ 2350 w 10627"/>
                  <a:gd name="connsiteY0" fmla="*/ 8068 h 8067"/>
                  <a:gd name="connsiteX1" fmla="*/ 349 w 10627"/>
                  <a:gd name="connsiteY1" fmla="*/ 6925 h 8067"/>
                  <a:gd name="connsiteX2" fmla="*/ 1005 w 10627"/>
                  <a:gd name="connsiteY2" fmla="*/ 3896 h 8067"/>
                  <a:gd name="connsiteX3" fmla="*/ 1207 w 10627"/>
                  <a:gd name="connsiteY3" fmla="*/ 3781 h 8067"/>
                  <a:gd name="connsiteX4" fmla="*/ 7112 w 10627"/>
                  <a:gd name="connsiteY4" fmla="*/ 257 h 8067"/>
                  <a:gd name="connsiteX5" fmla="*/ 10351 w 10627"/>
                  <a:gd name="connsiteY5" fmla="*/ 1114 h 8067"/>
                  <a:gd name="connsiteX6" fmla="*/ 9493 w 10627"/>
                  <a:gd name="connsiteY6" fmla="*/ 4258 h 8067"/>
                  <a:gd name="connsiteX7" fmla="*/ 3493 w 10627"/>
                  <a:gd name="connsiteY7" fmla="*/ 7782 h 8067"/>
                  <a:gd name="connsiteX8" fmla="*/ 2350 w 10627"/>
                  <a:gd name="connsiteY8" fmla="*/ 8068 h 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27" h="8067">
                    <a:moveTo>
                      <a:pt x="2350" y="8068"/>
                    </a:moveTo>
                    <a:cubicBezTo>
                      <a:pt x="1526" y="8077"/>
                      <a:pt x="762" y="7639"/>
                      <a:pt x="349" y="6925"/>
                    </a:cubicBezTo>
                    <a:cubicBezTo>
                      <a:pt x="-306" y="5905"/>
                      <a:pt x="-13" y="4553"/>
                      <a:pt x="1005" y="3896"/>
                    </a:cubicBezTo>
                    <a:cubicBezTo>
                      <a:pt x="1070" y="3857"/>
                      <a:pt x="1137" y="3819"/>
                      <a:pt x="1207" y="3781"/>
                    </a:cubicBezTo>
                    <a:lnTo>
                      <a:pt x="7112" y="257"/>
                    </a:lnTo>
                    <a:cubicBezTo>
                      <a:pt x="8255" y="-295"/>
                      <a:pt x="9631" y="67"/>
                      <a:pt x="10351" y="1114"/>
                    </a:cubicBezTo>
                    <a:cubicBezTo>
                      <a:pt x="10938" y="2229"/>
                      <a:pt x="10563" y="3600"/>
                      <a:pt x="9493" y="4258"/>
                    </a:cubicBezTo>
                    <a:lnTo>
                      <a:pt x="3493" y="7782"/>
                    </a:lnTo>
                    <a:cubicBezTo>
                      <a:pt x="3139" y="7963"/>
                      <a:pt x="2748" y="8058"/>
                      <a:pt x="2350" y="8068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C4E3B01-7738-4245-9784-A9352DA4A88E}"/>
                  </a:ext>
                </a:extLst>
              </p:cNvPr>
              <p:cNvSpPr/>
              <p:nvPr/>
            </p:nvSpPr>
            <p:spPr>
              <a:xfrm>
                <a:off x="-4207313" y="2600116"/>
                <a:ext cx="621833" cy="360924"/>
              </a:xfrm>
              <a:custGeom>
                <a:avLst/>
                <a:gdLst>
                  <a:gd name="connsiteX0" fmla="*/ 2311 w 621833"/>
                  <a:gd name="connsiteY0" fmla="*/ 360919 h 360924"/>
                  <a:gd name="connsiteX1" fmla="*/ 311 w 621833"/>
                  <a:gd name="connsiteY1" fmla="*/ 359776 h 360924"/>
                  <a:gd name="connsiteX2" fmla="*/ 1136 w 621833"/>
                  <a:gd name="connsiteY2" fmla="*/ 356652 h 360924"/>
                  <a:gd name="connsiteX3" fmla="*/ 1168 w 621833"/>
                  <a:gd name="connsiteY3" fmla="*/ 356633 h 360924"/>
                  <a:gd name="connsiteX4" fmla="*/ 13265 w 621833"/>
                  <a:gd name="connsiteY4" fmla="*/ 349680 h 360924"/>
                  <a:gd name="connsiteX5" fmla="*/ 16408 w 621833"/>
                  <a:gd name="connsiteY5" fmla="*/ 350442 h 360924"/>
                  <a:gd name="connsiteX6" fmla="*/ 16408 w 621833"/>
                  <a:gd name="connsiteY6" fmla="*/ 350442 h 360924"/>
                  <a:gd name="connsiteX7" fmla="*/ 15551 w 621833"/>
                  <a:gd name="connsiteY7" fmla="*/ 353680 h 360924"/>
                  <a:gd name="connsiteX8" fmla="*/ 3454 w 621833"/>
                  <a:gd name="connsiteY8" fmla="*/ 360634 h 360924"/>
                  <a:gd name="connsiteX9" fmla="*/ 2311 w 621833"/>
                  <a:gd name="connsiteY9" fmla="*/ 360919 h 360924"/>
                  <a:gd name="connsiteX10" fmla="*/ 26504 w 621833"/>
                  <a:gd name="connsiteY10" fmla="*/ 346918 h 360924"/>
                  <a:gd name="connsiteX11" fmla="*/ 24504 w 621833"/>
                  <a:gd name="connsiteY11" fmla="*/ 345775 h 360924"/>
                  <a:gd name="connsiteX12" fmla="*/ 25333 w 621833"/>
                  <a:gd name="connsiteY12" fmla="*/ 342650 h 360924"/>
                  <a:gd name="connsiteX13" fmla="*/ 25361 w 621833"/>
                  <a:gd name="connsiteY13" fmla="*/ 342631 h 360924"/>
                  <a:gd name="connsiteX14" fmla="*/ 37458 w 621833"/>
                  <a:gd name="connsiteY14" fmla="*/ 335678 h 360924"/>
                  <a:gd name="connsiteX15" fmla="*/ 40582 w 621833"/>
                  <a:gd name="connsiteY15" fmla="*/ 336507 h 360924"/>
                  <a:gd name="connsiteX16" fmla="*/ 40601 w 621833"/>
                  <a:gd name="connsiteY16" fmla="*/ 336535 h 360924"/>
                  <a:gd name="connsiteX17" fmla="*/ 39744 w 621833"/>
                  <a:gd name="connsiteY17" fmla="*/ 339679 h 360924"/>
                  <a:gd name="connsiteX18" fmla="*/ 27647 w 621833"/>
                  <a:gd name="connsiteY18" fmla="*/ 346632 h 360924"/>
                  <a:gd name="connsiteX19" fmla="*/ 50698 w 621833"/>
                  <a:gd name="connsiteY19" fmla="*/ 333011 h 360924"/>
                  <a:gd name="connsiteX20" fmla="*/ 48698 w 621833"/>
                  <a:gd name="connsiteY20" fmla="*/ 331868 h 360924"/>
                  <a:gd name="connsiteX21" fmla="*/ 49355 w 621833"/>
                  <a:gd name="connsiteY21" fmla="*/ 328839 h 360924"/>
                  <a:gd name="connsiteX22" fmla="*/ 49555 w 621833"/>
                  <a:gd name="connsiteY22" fmla="*/ 328725 h 360924"/>
                  <a:gd name="connsiteX23" fmla="*/ 61652 w 621833"/>
                  <a:gd name="connsiteY23" fmla="*/ 321676 h 360924"/>
                  <a:gd name="connsiteX24" fmla="*/ 64795 w 621833"/>
                  <a:gd name="connsiteY24" fmla="*/ 322534 h 360924"/>
                  <a:gd name="connsiteX25" fmla="*/ 63966 w 621833"/>
                  <a:gd name="connsiteY25" fmla="*/ 325658 h 360924"/>
                  <a:gd name="connsiteX26" fmla="*/ 63938 w 621833"/>
                  <a:gd name="connsiteY26" fmla="*/ 325677 h 360924"/>
                  <a:gd name="connsiteX27" fmla="*/ 51841 w 621833"/>
                  <a:gd name="connsiteY27" fmla="*/ 332630 h 360924"/>
                  <a:gd name="connsiteX28" fmla="*/ 50698 w 621833"/>
                  <a:gd name="connsiteY28" fmla="*/ 333011 h 360924"/>
                  <a:gd name="connsiteX29" fmla="*/ 74891 w 621833"/>
                  <a:gd name="connsiteY29" fmla="*/ 319009 h 360924"/>
                  <a:gd name="connsiteX30" fmla="*/ 72567 w 621833"/>
                  <a:gd name="connsiteY30" fmla="*/ 316761 h 360924"/>
                  <a:gd name="connsiteX31" fmla="*/ 73748 w 621833"/>
                  <a:gd name="connsiteY31" fmla="*/ 314723 h 360924"/>
                  <a:gd name="connsiteX32" fmla="*/ 85845 w 621833"/>
                  <a:gd name="connsiteY32" fmla="*/ 307770 h 360924"/>
                  <a:gd name="connsiteX33" fmla="*/ 88988 w 621833"/>
                  <a:gd name="connsiteY33" fmla="*/ 308532 h 360924"/>
                  <a:gd name="connsiteX34" fmla="*/ 88988 w 621833"/>
                  <a:gd name="connsiteY34" fmla="*/ 308532 h 360924"/>
                  <a:gd name="connsiteX35" fmla="*/ 88331 w 621833"/>
                  <a:gd name="connsiteY35" fmla="*/ 311561 h 360924"/>
                  <a:gd name="connsiteX36" fmla="*/ 88131 w 621833"/>
                  <a:gd name="connsiteY36" fmla="*/ 311675 h 360924"/>
                  <a:gd name="connsiteX37" fmla="*/ 76034 w 621833"/>
                  <a:gd name="connsiteY37" fmla="*/ 318724 h 360924"/>
                  <a:gd name="connsiteX38" fmla="*/ 74891 w 621833"/>
                  <a:gd name="connsiteY38" fmla="*/ 319009 h 360924"/>
                  <a:gd name="connsiteX39" fmla="*/ 99085 w 621833"/>
                  <a:gd name="connsiteY39" fmla="*/ 305008 h 360924"/>
                  <a:gd name="connsiteX40" fmla="*/ 97085 w 621833"/>
                  <a:gd name="connsiteY40" fmla="*/ 303865 h 360924"/>
                  <a:gd name="connsiteX41" fmla="*/ 97913 w 621833"/>
                  <a:gd name="connsiteY41" fmla="*/ 300740 h 360924"/>
                  <a:gd name="connsiteX42" fmla="*/ 97942 w 621833"/>
                  <a:gd name="connsiteY42" fmla="*/ 300721 h 360924"/>
                  <a:gd name="connsiteX43" fmla="*/ 110039 w 621833"/>
                  <a:gd name="connsiteY43" fmla="*/ 293768 h 360924"/>
                  <a:gd name="connsiteX44" fmla="*/ 113182 w 621833"/>
                  <a:gd name="connsiteY44" fmla="*/ 294625 h 360924"/>
                  <a:gd name="connsiteX45" fmla="*/ 112325 w 621833"/>
                  <a:gd name="connsiteY45" fmla="*/ 297769 h 360924"/>
                  <a:gd name="connsiteX46" fmla="*/ 100228 w 621833"/>
                  <a:gd name="connsiteY46" fmla="*/ 304722 h 360924"/>
                  <a:gd name="connsiteX47" fmla="*/ 99085 w 621833"/>
                  <a:gd name="connsiteY47" fmla="*/ 305008 h 360924"/>
                  <a:gd name="connsiteX48" fmla="*/ 123278 w 621833"/>
                  <a:gd name="connsiteY48" fmla="*/ 291101 h 360924"/>
                  <a:gd name="connsiteX49" fmla="*/ 121278 w 621833"/>
                  <a:gd name="connsiteY49" fmla="*/ 289958 h 360924"/>
                  <a:gd name="connsiteX50" fmla="*/ 122135 w 621833"/>
                  <a:gd name="connsiteY50" fmla="*/ 286720 h 360924"/>
                  <a:gd name="connsiteX51" fmla="*/ 134232 w 621833"/>
                  <a:gd name="connsiteY51" fmla="*/ 279766 h 360924"/>
                  <a:gd name="connsiteX52" fmla="*/ 137375 w 621833"/>
                  <a:gd name="connsiteY52" fmla="*/ 280624 h 360924"/>
                  <a:gd name="connsiteX53" fmla="*/ 136518 w 621833"/>
                  <a:gd name="connsiteY53" fmla="*/ 283767 h 360924"/>
                  <a:gd name="connsiteX54" fmla="*/ 124421 w 621833"/>
                  <a:gd name="connsiteY54" fmla="*/ 290720 h 360924"/>
                  <a:gd name="connsiteX55" fmla="*/ 123278 w 621833"/>
                  <a:gd name="connsiteY55" fmla="*/ 291101 h 360924"/>
                  <a:gd name="connsiteX56" fmla="*/ 147472 w 621833"/>
                  <a:gd name="connsiteY56" fmla="*/ 277099 h 360924"/>
                  <a:gd name="connsiteX57" fmla="*/ 145472 w 621833"/>
                  <a:gd name="connsiteY57" fmla="*/ 275956 h 360924"/>
                  <a:gd name="connsiteX58" fmla="*/ 146329 w 621833"/>
                  <a:gd name="connsiteY58" fmla="*/ 272813 h 360924"/>
                  <a:gd name="connsiteX59" fmla="*/ 158426 w 621833"/>
                  <a:gd name="connsiteY59" fmla="*/ 265765 h 360924"/>
                  <a:gd name="connsiteX60" fmla="*/ 161569 w 621833"/>
                  <a:gd name="connsiteY60" fmla="*/ 266622 h 360924"/>
                  <a:gd name="connsiteX61" fmla="*/ 160912 w 621833"/>
                  <a:gd name="connsiteY61" fmla="*/ 269651 h 360924"/>
                  <a:gd name="connsiteX62" fmla="*/ 160712 w 621833"/>
                  <a:gd name="connsiteY62" fmla="*/ 269765 h 360924"/>
                  <a:gd name="connsiteX63" fmla="*/ 148615 w 621833"/>
                  <a:gd name="connsiteY63" fmla="*/ 276814 h 360924"/>
                  <a:gd name="connsiteX64" fmla="*/ 147472 w 621833"/>
                  <a:gd name="connsiteY64" fmla="*/ 277099 h 360924"/>
                  <a:gd name="connsiteX65" fmla="*/ 171665 w 621833"/>
                  <a:gd name="connsiteY65" fmla="*/ 263098 h 360924"/>
                  <a:gd name="connsiteX66" fmla="*/ 169665 w 621833"/>
                  <a:gd name="connsiteY66" fmla="*/ 261955 h 360924"/>
                  <a:gd name="connsiteX67" fmla="*/ 170522 w 621833"/>
                  <a:gd name="connsiteY67" fmla="*/ 258811 h 360924"/>
                  <a:gd name="connsiteX68" fmla="*/ 182619 w 621833"/>
                  <a:gd name="connsiteY68" fmla="*/ 251858 h 360924"/>
                  <a:gd name="connsiteX69" fmla="*/ 185648 w 621833"/>
                  <a:gd name="connsiteY69" fmla="*/ 252515 h 360924"/>
                  <a:gd name="connsiteX70" fmla="*/ 185762 w 621833"/>
                  <a:gd name="connsiteY70" fmla="*/ 252715 h 360924"/>
                  <a:gd name="connsiteX71" fmla="*/ 185000 w 621833"/>
                  <a:gd name="connsiteY71" fmla="*/ 255859 h 360924"/>
                  <a:gd name="connsiteX72" fmla="*/ 185000 w 621833"/>
                  <a:gd name="connsiteY72" fmla="*/ 255859 h 360924"/>
                  <a:gd name="connsiteX73" fmla="*/ 172808 w 621833"/>
                  <a:gd name="connsiteY73" fmla="*/ 262812 h 360924"/>
                  <a:gd name="connsiteX74" fmla="*/ 171665 w 621833"/>
                  <a:gd name="connsiteY74" fmla="*/ 263098 h 360924"/>
                  <a:gd name="connsiteX75" fmla="*/ 195859 w 621833"/>
                  <a:gd name="connsiteY75" fmla="*/ 249096 h 360924"/>
                  <a:gd name="connsiteX76" fmla="*/ 193859 w 621833"/>
                  <a:gd name="connsiteY76" fmla="*/ 247953 h 360924"/>
                  <a:gd name="connsiteX77" fmla="*/ 194716 w 621833"/>
                  <a:gd name="connsiteY77" fmla="*/ 244810 h 360924"/>
                  <a:gd name="connsiteX78" fmla="*/ 206813 w 621833"/>
                  <a:gd name="connsiteY78" fmla="*/ 237856 h 360924"/>
                  <a:gd name="connsiteX79" fmla="*/ 210051 w 621833"/>
                  <a:gd name="connsiteY79" fmla="*/ 238714 h 360924"/>
                  <a:gd name="connsiteX80" fmla="*/ 209194 w 621833"/>
                  <a:gd name="connsiteY80" fmla="*/ 241857 h 360924"/>
                  <a:gd name="connsiteX81" fmla="*/ 197097 w 621833"/>
                  <a:gd name="connsiteY81" fmla="*/ 248810 h 360924"/>
                  <a:gd name="connsiteX82" fmla="*/ 195859 w 621833"/>
                  <a:gd name="connsiteY82" fmla="*/ 249096 h 360924"/>
                  <a:gd name="connsiteX83" fmla="*/ 220148 w 621833"/>
                  <a:gd name="connsiteY83" fmla="*/ 235189 h 360924"/>
                  <a:gd name="connsiteX84" fmla="*/ 218147 w 621833"/>
                  <a:gd name="connsiteY84" fmla="*/ 234046 h 360924"/>
                  <a:gd name="connsiteX85" fmla="*/ 218909 w 621833"/>
                  <a:gd name="connsiteY85" fmla="*/ 230903 h 360924"/>
                  <a:gd name="connsiteX86" fmla="*/ 218909 w 621833"/>
                  <a:gd name="connsiteY86" fmla="*/ 230903 h 360924"/>
                  <a:gd name="connsiteX87" fmla="*/ 231101 w 621833"/>
                  <a:gd name="connsiteY87" fmla="*/ 223855 h 360924"/>
                  <a:gd name="connsiteX88" fmla="*/ 234245 w 621833"/>
                  <a:gd name="connsiteY88" fmla="*/ 224712 h 360924"/>
                  <a:gd name="connsiteX89" fmla="*/ 233387 w 621833"/>
                  <a:gd name="connsiteY89" fmla="*/ 227855 h 360924"/>
                  <a:gd name="connsiteX90" fmla="*/ 221291 w 621833"/>
                  <a:gd name="connsiteY90" fmla="*/ 234904 h 360924"/>
                  <a:gd name="connsiteX91" fmla="*/ 220529 w 621833"/>
                  <a:gd name="connsiteY91" fmla="*/ 235189 h 360924"/>
                  <a:gd name="connsiteX92" fmla="*/ 244341 w 621833"/>
                  <a:gd name="connsiteY92" fmla="*/ 221188 h 360924"/>
                  <a:gd name="connsiteX93" fmla="*/ 242341 w 621833"/>
                  <a:gd name="connsiteY93" fmla="*/ 220045 h 360924"/>
                  <a:gd name="connsiteX94" fmla="*/ 243170 w 621833"/>
                  <a:gd name="connsiteY94" fmla="*/ 216920 h 360924"/>
                  <a:gd name="connsiteX95" fmla="*/ 243198 w 621833"/>
                  <a:gd name="connsiteY95" fmla="*/ 216901 h 360924"/>
                  <a:gd name="connsiteX96" fmla="*/ 255295 w 621833"/>
                  <a:gd name="connsiteY96" fmla="*/ 209948 h 360924"/>
                  <a:gd name="connsiteX97" fmla="*/ 258438 w 621833"/>
                  <a:gd name="connsiteY97" fmla="*/ 210710 h 360924"/>
                  <a:gd name="connsiteX98" fmla="*/ 258438 w 621833"/>
                  <a:gd name="connsiteY98" fmla="*/ 210710 h 360924"/>
                  <a:gd name="connsiteX99" fmla="*/ 257581 w 621833"/>
                  <a:gd name="connsiteY99" fmla="*/ 213853 h 360924"/>
                  <a:gd name="connsiteX100" fmla="*/ 245484 w 621833"/>
                  <a:gd name="connsiteY100" fmla="*/ 220902 h 360924"/>
                  <a:gd name="connsiteX101" fmla="*/ 244341 w 621833"/>
                  <a:gd name="connsiteY101" fmla="*/ 221188 h 360924"/>
                  <a:gd name="connsiteX102" fmla="*/ 268535 w 621833"/>
                  <a:gd name="connsiteY102" fmla="*/ 207186 h 360924"/>
                  <a:gd name="connsiteX103" fmla="*/ 266534 w 621833"/>
                  <a:gd name="connsiteY103" fmla="*/ 206043 h 360924"/>
                  <a:gd name="connsiteX104" fmla="*/ 267363 w 621833"/>
                  <a:gd name="connsiteY104" fmla="*/ 202919 h 360924"/>
                  <a:gd name="connsiteX105" fmla="*/ 267392 w 621833"/>
                  <a:gd name="connsiteY105" fmla="*/ 202900 h 360924"/>
                  <a:gd name="connsiteX106" fmla="*/ 279488 w 621833"/>
                  <a:gd name="connsiteY106" fmla="*/ 195946 h 360924"/>
                  <a:gd name="connsiteX107" fmla="*/ 282613 w 621833"/>
                  <a:gd name="connsiteY107" fmla="*/ 196775 h 360924"/>
                  <a:gd name="connsiteX108" fmla="*/ 282632 w 621833"/>
                  <a:gd name="connsiteY108" fmla="*/ 196804 h 360924"/>
                  <a:gd name="connsiteX109" fmla="*/ 281774 w 621833"/>
                  <a:gd name="connsiteY109" fmla="*/ 199947 h 360924"/>
                  <a:gd name="connsiteX110" fmla="*/ 269678 w 621833"/>
                  <a:gd name="connsiteY110" fmla="*/ 206900 h 360924"/>
                  <a:gd name="connsiteX111" fmla="*/ 268154 w 621833"/>
                  <a:gd name="connsiteY111" fmla="*/ 207186 h 360924"/>
                  <a:gd name="connsiteX112" fmla="*/ 292728 w 621833"/>
                  <a:gd name="connsiteY112" fmla="*/ 193279 h 360924"/>
                  <a:gd name="connsiteX113" fmla="*/ 290728 w 621833"/>
                  <a:gd name="connsiteY113" fmla="*/ 192136 h 360924"/>
                  <a:gd name="connsiteX114" fmla="*/ 291385 w 621833"/>
                  <a:gd name="connsiteY114" fmla="*/ 189107 h 360924"/>
                  <a:gd name="connsiteX115" fmla="*/ 291585 w 621833"/>
                  <a:gd name="connsiteY115" fmla="*/ 188993 h 360924"/>
                  <a:gd name="connsiteX116" fmla="*/ 303682 w 621833"/>
                  <a:gd name="connsiteY116" fmla="*/ 181945 h 360924"/>
                  <a:gd name="connsiteX117" fmla="*/ 306825 w 621833"/>
                  <a:gd name="connsiteY117" fmla="*/ 182802 h 360924"/>
                  <a:gd name="connsiteX118" fmla="*/ 305968 w 621833"/>
                  <a:gd name="connsiteY118" fmla="*/ 185945 h 360924"/>
                  <a:gd name="connsiteX119" fmla="*/ 293871 w 621833"/>
                  <a:gd name="connsiteY119" fmla="*/ 192898 h 360924"/>
                  <a:gd name="connsiteX120" fmla="*/ 292728 w 621833"/>
                  <a:gd name="connsiteY120" fmla="*/ 193279 h 360924"/>
                  <a:gd name="connsiteX121" fmla="*/ 316922 w 621833"/>
                  <a:gd name="connsiteY121" fmla="*/ 179278 h 360924"/>
                  <a:gd name="connsiteX122" fmla="*/ 314598 w 621833"/>
                  <a:gd name="connsiteY122" fmla="*/ 177030 h 360924"/>
                  <a:gd name="connsiteX123" fmla="*/ 315779 w 621833"/>
                  <a:gd name="connsiteY123" fmla="*/ 174991 h 360924"/>
                  <a:gd name="connsiteX124" fmla="*/ 327875 w 621833"/>
                  <a:gd name="connsiteY124" fmla="*/ 167943 h 360924"/>
                  <a:gd name="connsiteX125" fmla="*/ 331019 w 621833"/>
                  <a:gd name="connsiteY125" fmla="*/ 168800 h 360924"/>
                  <a:gd name="connsiteX126" fmla="*/ 330361 w 621833"/>
                  <a:gd name="connsiteY126" fmla="*/ 171829 h 360924"/>
                  <a:gd name="connsiteX127" fmla="*/ 330161 w 621833"/>
                  <a:gd name="connsiteY127" fmla="*/ 171943 h 360924"/>
                  <a:gd name="connsiteX128" fmla="*/ 318065 w 621833"/>
                  <a:gd name="connsiteY128" fmla="*/ 178992 h 360924"/>
                  <a:gd name="connsiteX129" fmla="*/ 341115 w 621833"/>
                  <a:gd name="connsiteY129" fmla="*/ 165276 h 360924"/>
                  <a:gd name="connsiteX130" fmla="*/ 339115 w 621833"/>
                  <a:gd name="connsiteY130" fmla="*/ 164133 h 360924"/>
                  <a:gd name="connsiteX131" fmla="*/ 339944 w 621833"/>
                  <a:gd name="connsiteY131" fmla="*/ 161009 h 360924"/>
                  <a:gd name="connsiteX132" fmla="*/ 339972 w 621833"/>
                  <a:gd name="connsiteY132" fmla="*/ 160990 h 360924"/>
                  <a:gd name="connsiteX133" fmla="*/ 352069 w 621833"/>
                  <a:gd name="connsiteY133" fmla="*/ 154036 h 360924"/>
                  <a:gd name="connsiteX134" fmla="*/ 355212 w 621833"/>
                  <a:gd name="connsiteY134" fmla="*/ 154894 h 360924"/>
                  <a:gd name="connsiteX135" fmla="*/ 354355 w 621833"/>
                  <a:gd name="connsiteY135" fmla="*/ 158037 h 360924"/>
                  <a:gd name="connsiteX136" fmla="*/ 342258 w 621833"/>
                  <a:gd name="connsiteY136" fmla="*/ 164990 h 360924"/>
                  <a:gd name="connsiteX137" fmla="*/ 365309 w 621833"/>
                  <a:gd name="connsiteY137" fmla="*/ 151369 h 360924"/>
                  <a:gd name="connsiteX138" fmla="*/ 363308 w 621833"/>
                  <a:gd name="connsiteY138" fmla="*/ 150131 h 360924"/>
                  <a:gd name="connsiteX139" fmla="*/ 364166 w 621833"/>
                  <a:gd name="connsiteY139" fmla="*/ 146988 h 360924"/>
                  <a:gd name="connsiteX140" fmla="*/ 376262 w 621833"/>
                  <a:gd name="connsiteY140" fmla="*/ 140035 h 360924"/>
                  <a:gd name="connsiteX141" fmla="*/ 379406 w 621833"/>
                  <a:gd name="connsiteY141" fmla="*/ 140892 h 360924"/>
                  <a:gd name="connsiteX142" fmla="*/ 378548 w 621833"/>
                  <a:gd name="connsiteY142" fmla="*/ 144035 h 360924"/>
                  <a:gd name="connsiteX143" fmla="*/ 366452 w 621833"/>
                  <a:gd name="connsiteY143" fmla="*/ 150988 h 360924"/>
                  <a:gd name="connsiteX144" fmla="*/ 365309 w 621833"/>
                  <a:gd name="connsiteY144" fmla="*/ 151369 h 360924"/>
                  <a:gd name="connsiteX145" fmla="*/ 389502 w 621833"/>
                  <a:gd name="connsiteY145" fmla="*/ 137368 h 360924"/>
                  <a:gd name="connsiteX146" fmla="*/ 387502 w 621833"/>
                  <a:gd name="connsiteY146" fmla="*/ 136225 h 360924"/>
                  <a:gd name="connsiteX147" fmla="*/ 388359 w 621833"/>
                  <a:gd name="connsiteY147" fmla="*/ 133081 h 360924"/>
                  <a:gd name="connsiteX148" fmla="*/ 400456 w 621833"/>
                  <a:gd name="connsiteY148" fmla="*/ 126033 h 360924"/>
                  <a:gd name="connsiteX149" fmla="*/ 403599 w 621833"/>
                  <a:gd name="connsiteY149" fmla="*/ 126890 h 360924"/>
                  <a:gd name="connsiteX150" fmla="*/ 402942 w 621833"/>
                  <a:gd name="connsiteY150" fmla="*/ 129919 h 360924"/>
                  <a:gd name="connsiteX151" fmla="*/ 402742 w 621833"/>
                  <a:gd name="connsiteY151" fmla="*/ 130033 h 360924"/>
                  <a:gd name="connsiteX152" fmla="*/ 390645 w 621833"/>
                  <a:gd name="connsiteY152" fmla="*/ 137082 h 360924"/>
                  <a:gd name="connsiteX153" fmla="*/ 389502 w 621833"/>
                  <a:gd name="connsiteY153" fmla="*/ 137368 h 360924"/>
                  <a:gd name="connsiteX154" fmla="*/ 413696 w 621833"/>
                  <a:gd name="connsiteY154" fmla="*/ 123366 h 360924"/>
                  <a:gd name="connsiteX155" fmla="*/ 411695 w 621833"/>
                  <a:gd name="connsiteY155" fmla="*/ 122223 h 360924"/>
                  <a:gd name="connsiteX156" fmla="*/ 412553 w 621833"/>
                  <a:gd name="connsiteY156" fmla="*/ 119080 h 360924"/>
                  <a:gd name="connsiteX157" fmla="*/ 424649 w 621833"/>
                  <a:gd name="connsiteY157" fmla="*/ 112126 h 360924"/>
                  <a:gd name="connsiteX158" fmla="*/ 427793 w 621833"/>
                  <a:gd name="connsiteY158" fmla="*/ 112888 h 360924"/>
                  <a:gd name="connsiteX159" fmla="*/ 427793 w 621833"/>
                  <a:gd name="connsiteY159" fmla="*/ 112888 h 360924"/>
                  <a:gd name="connsiteX160" fmla="*/ 427031 w 621833"/>
                  <a:gd name="connsiteY160" fmla="*/ 116127 h 360924"/>
                  <a:gd name="connsiteX161" fmla="*/ 414839 w 621833"/>
                  <a:gd name="connsiteY161" fmla="*/ 123080 h 360924"/>
                  <a:gd name="connsiteX162" fmla="*/ 413696 w 621833"/>
                  <a:gd name="connsiteY162" fmla="*/ 123366 h 360924"/>
                  <a:gd name="connsiteX163" fmla="*/ 437889 w 621833"/>
                  <a:gd name="connsiteY163" fmla="*/ 109364 h 360924"/>
                  <a:gd name="connsiteX164" fmla="*/ 435889 w 621833"/>
                  <a:gd name="connsiteY164" fmla="*/ 108221 h 360924"/>
                  <a:gd name="connsiteX165" fmla="*/ 436746 w 621833"/>
                  <a:gd name="connsiteY165" fmla="*/ 105078 h 360924"/>
                  <a:gd name="connsiteX166" fmla="*/ 448843 w 621833"/>
                  <a:gd name="connsiteY166" fmla="*/ 98125 h 360924"/>
                  <a:gd name="connsiteX167" fmla="*/ 452081 w 621833"/>
                  <a:gd name="connsiteY167" fmla="*/ 98982 h 360924"/>
                  <a:gd name="connsiteX168" fmla="*/ 451224 w 621833"/>
                  <a:gd name="connsiteY168" fmla="*/ 102125 h 360924"/>
                  <a:gd name="connsiteX169" fmla="*/ 439127 w 621833"/>
                  <a:gd name="connsiteY169" fmla="*/ 109078 h 360924"/>
                  <a:gd name="connsiteX170" fmla="*/ 437889 w 621833"/>
                  <a:gd name="connsiteY170" fmla="*/ 109364 h 360924"/>
                  <a:gd name="connsiteX171" fmla="*/ 462178 w 621833"/>
                  <a:gd name="connsiteY171" fmla="*/ 95458 h 360924"/>
                  <a:gd name="connsiteX172" fmla="*/ 460178 w 621833"/>
                  <a:gd name="connsiteY172" fmla="*/ 94315 h 360924"/>
                  <a:gd name="connsiteX173" fmla="*/ 460940 w 621833"/>
                  <a:gd name="connsiteY173" fmla="*/ 91171 h 360924"/>
                  <a:gd name="connsiteX174" fmla="*/ 460940 w 621833"/>
                  <a:gd name="connsiteY174" fmla="*/ 91171 h 360924"/>
                  <a:gd name="connsiteX175" fmla="*/ 473132 w 621833"/>
                  <a:gd name="connsiteY175" fmla="*/ 84123 h 360924"/>
                  <a:gd name="connsiteX176" fmla="*/ 476275 w 621833"/>
                  <a:gd name="connsiteY176" fmla="*/ 84980 h 360924"/>
                  <a:gd name="connsiteX177" fmla="*/ 475418 w 621833"/>
                  <a:gd name="connsiteY177" fmla="*/ 88123 h 360924"/>
                  <a:gd name="connsiteX178" fmla="*/ 463321 w 621833"/>
                  <a:gd name="connsiteY178" fmla="*/ 95077 h 360924"/>
                  <a:gd name="connsiteX179" fmla="*/ 462178 w 621833"/>
                  <a:gd name="connsiteY179" fmla="*/ 95458 h 360924"/>
                  <a:gd name="connsiteX180" fmla="*/ 486371 w 621833"/>
                  <a:gd name="connsiteY180" fmla="*/ 81456 h 360924"/>
                  <a:gd name="connsiteX181" fmla="*/ 484371 w 621833"/>
                  <a:gd name="connsiteY181" fmla="*/ 80313 h 360924"/>
                  <a:gd name="connsiteX182" fmla="*/ 485200 w 621833"/>
                  <a:gd name="connsiteY182" fmla="*/ 77189 h 360924"/>
                  <a:gd name="connsiteX183" fmla="*/ 485228 w 621833"/>
                  <a:gd name="connsiteY183" fmla="*/ 77170 h 360924"/>
                  <a:gd name="connsiteX184" fmla="*/ 497325 w 621833"/>
                  <a:gd name="connsiteY184" fmla="*/ 70121 h 360924"/>
                  <a:gd name="connsiteX185" fmla="*/ 500468 w 621833"/>
                  <a:gd name="connsiteY185" fmla="*/ 70978 h 360924"/>
                  <a:gd name="connsiteX186" fmla="*/ 499611 w 621833"/>
                  <a:gd name="connsiteY186" fmla="*/ 74122 h 360924"/>
                  <a:gd name="connsiteX187" fmla="*/ 487514 w 621833"/>
                  <a:gd name="connsiteY187" fmla="*/ 81170 h 360924"/>
                  <a:gd name="connsiteX188" fmla="*/ 486371 w 621833"/>
                  <a:gd name="connsiteY188" fmla="*/ 81456 h 360924"/>
                  <a:gd name="connsiteX189" fmla="*/ 510565 w 621833"/>
                  <a:gd name="connsiteY189" fmla="*/ 67454 h 360924"/>
                  <a:gd name="connsiteX190" fmla="*/ 508565 w 621833"/>
                  <a:gd name="connsiteY190" fmla="*/ 66311 h 360924"/>
                  <a:gd name="connsiteX191" fmla="*/ 509393 w 621833"/>
                  <a:gd name="connsiteY191" fmla="*/ 63187 h 360924"/>
                  <a:gd name="connsiteX192" fmla="*/ 509422 w 621833"/>
                  <a:gd name="connsiteY192" fmla="*/ 63168 h 360924"/>
                  <a:gd name="connsiteX193" fmla="*/ 521519 w 621833"/>
                  <a:gd name="connsiteY193" fmla="*/ 56215 h 360924"/>
                  <a:gd name="connsiteX194" fmla="*/ 524643 w 621833"/>
                  <a:gd name="connsiteY194" fmla="*/ 57043 h 360924"/>
                  <a:gd name="connsiteX195" fmla="*/ 524662 w 621833"/>
                  <a:gd name="connsiteY195" fmla="*/ 57072 h 360924"/>
                  <a:gd name="connsiteX196" fmla="*/ 523805 w 621833"/>
                  <a:gd name="connsiteY196" fmla="*/ 60215 h 360924"/>
                  <a:gd name="connsiteX197" fmla="*/ 511708 w 621833"/>
                  <a:gd name="connsiteY197" fmla="*/ 67168 h 360924"/>
                  <a:gd name="connsiteX198" fmla="*/ 510565 w 621833"/>
                  <a:gd name="connsiteY198" fmla="*/ 67454 h 360924"/>
                  <a:gd name="connsiteX199" fmla="*/ 534854 w 621833"/>
                  <a:gd name="connsiteY199" fmla="*/ 53548 h 360924"/>
                  <a:gd name="connsiteX200" fmla="*/ 532853 w 621833"/>
                  <a:gd name="connsiteY200" fmla="*/ 52405 h 360924"/>
                  <a:gd name="connsiteX201" fmla="*/ 533711 w 621833"/>
                  <a:gd name="connsiteY201" fmla="*/ 49166 h 360924"/>
                  <a:gd name="connsiteX202" fmla="*/ 545807 w 621833"/>
                  <a:gd name="connsiteY202" fmla="*/ 42213 h 360924"/>
                  <a:gd name="connsiteX203" fmla="*/ 548951 w 621833"/>
                  <a:gd name="connsiteY203" fmla="*/ 43070 h 360924"/>
                  <a:gd name="connsiteX204" fmla="*/ 548093 w 621833"/>
                  <a:gd name="connsiteY204" fmla="*/ 46213 h 360924"/>
                  <a:gd name="connsiteX205" fmla="*/ 535997 w 621833"/>
                  <a:gd name="connsiteY205" fmla="*/ 53167 h 360924"/>
                  <a:gd name="connsiteX206" fmla="*/ 534854 w 621833"/>
                  <a:gd name="connsiteY206" fmla="*/ 53548 h 360924"/>
                  <a:gd name="connsiteX207" fmla="*/ 559047 w 621833"/>
                  <a:gd name="connsiteY207" fmla="*/ 39546 h 360924"/>
                  <a:gd name="connsiteX208" fmla="*/ 556723 w 621833"/>
                  <a:gd name="connsiteY208" fmla="*/ 37298 h 360924"/>
                  <a:gd name="connsiteX209" fmla="*/ 557904 w 621833"/>
                  <a:gd name="connsiteY209" fmla="*/ 35260 h 360924"/>
                  <a:gd name="connsiteX210" fmla="*/ 570001 w 621833"/>
                  <a:gd name="connsiteY210" fmla="*/ 28211 h 360924"/>
                  <a:gd name="connsiteX211" fmla="*/ 573144 w 621833"/>
                  <a:gd name="connsiteY211" fmla="*/ 29068 h 360924"/>
                  <a:gd name="connsiteX212" fmla="*/ 572487 w 621833"/>
                  <a:gd name="connsiteY212" fmla="*/ 32097 h 360924"/>
                  <a:gd name="connsiteX213" fmla="*/ 572287 w 621833"/>
                  <a:gd name="connsiteY213" fmla="*/ 32212 h 360924"/>
                  <a:gd name="connsiteX214" fmla="*/ 560190 w 621833"/>
                  <a:gd name="connsiteY214" fmla="*/ 39260 h 360924"/>
                  <a:gd name="connsiteX215" fmla="*/ 558952 w 621833"/>
                  <a:gd name="connsiteY215" fmla="*/ 39546 h 360924"/>
                  <a:gd name="connsiteX216" fmla="*/ 583241 w 621833"/>
                  <a:gd name="connsiteY216" fmla="*/ 25544 h 360924"/>
                  <a:gd name="connsiteX217" fmla="*/ 581240 w 621833"/>
                  <a:gd name="connsiteY217" fmla="*/ 24401 h 360924"/>
                  <a:gd name="connsiteX218" fmla="*/ 582069 w 621833"/>
                  <a:gd name="connsiteY218" fmla="*/ 21277 h 360924"/>
                  <a:gd name="connsiteX219" fmla="*/ 582098 w 621833"/>
                  <a:gd name="connsiteY219" fmla="*/ 21258 h 360924"/>
                  <a:gd name="connsiteX220" fmla="*/ 594194 w 621833"/>
                  <a:gd name="connsiteY220" fmla="*/ 14305 h 360924"/>
                  <a:gd name="connsiteX221" fmla="*/ 597223 w 621833"/>
                  <a:gd name="connsiteY221" fmla="*/ 14962 h 360924"/>
                  <a:gd name="connsiteX222" fmla="*/ 597338 w 621833"/>
                  <a:gd name="connsiteY222" fmla="*/ 15162 h 360924"/>
                  <a:gd name="connsiteX223" fmla="*/ 596509 w 621833"/>
                  <a:gd name="connsiteY223" fmla="*/ 18286 h 360924"/>
                  <a:gd name="connsiteX224" fmla="*/ 596480 w 621833"/>
                  <a:gd name="connsiteY224" fmla="*/ 18305 h 360924"/>
                  <a:gd name="connsiteX225" fmla="*/ 584384 w 621833"/>
                  <a:gd name="connsiteY225" fmla="*/ 25258 h 360924"/>
                  <a:gd name="connsiteX226" fmla="*/ 583145 w 621833"/>
                  <a:gd name="connsiteY226" fmla="*/ 25544 h 360924"/>
                  <a:gd name="connsiteX227" fmla="*/ 607434 w 621833"/>
                  <a:gd name="connsiteY227" fmla="*/ 11542 h 360924"/>
                  <a:gd name="connsiteX228" fmla="*/ 605110 w 621833"/>
                  <a:gd name="connsiteY228" fmla="*/ 9294 h 360924"/>
                  <a:gd name="connsiteX229" fmla="*/ 606291 w 621833"/>
                  <a:gd name="connsiteY229" fmla="*/ 7256 h 360924"/>
                  <a:gd name="connsiteX230" fmla="*/ 618388 w 621833"/>
                  <a:gd name="connsiteY230" fmla="*/ 303 h 360924"/>
                  <a:gd name="connsiteX231" fmla="*/ 621531 w 621833"/>
                  <a:gd name="connsiteY231" fmla="*/ 1160 h 360924"/>
                  <a:gd name="connsiteX232" fmla="*/ 620674 w 621833"/>
                  <a:gd name="connsiteY232" fmla="*/ 4303 h 360924"/>
                  <a:gd name="connsiteX233" fmla="*/ 608577 w 621833"/>
                  <a:gd name="connsiteY233" fmla="*/ 11257 h 360924"/>
                  <a:gd name="connsiteX234" fmla="*/ 607339 w 621833"/>
                  <a:gd name="connsiteY234" fmla="*/ 11542 h 36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</a:cxnLst>
                <a:rect l="l" t="t" r="r" b="b"/>
                <a:pathLst>
                  <a:path w="621833" h="360924">
                    <a:moveTo>
                      <a:pt x="2311" y="360919"/>
                    </a:moveTo>
                    <a:cubicBezTo>
                      <a:pt x="1476" y="360977"/>
                      <a:pt x="690" y="360519"/>
                      <a:pt x="311" y="359776"/>
                    </a:cubicBezTo>
                    <a:cubicBezTo>
                      <a:pt x="-325" y="358681"/>
                      <a:pt x="46" y="357290"/>
                      <a:pt x="1136" y="356652"/>
                    </a:cubicBezTo>
                    <a:cubicBezTo>
                      <a:pt x="1147" y="356643"/>
                      <a:pt x="1157" y="356643"/>
                      <a:pt x="1168" y="356633"/>
                    </a:cubicBezTo>
                    <a:lnTo>
                      <a:pt x="13265" y="349680"/>
                    </a:lnTo>
                    <a:cubicBezTo>
                      <a:pt x="14341" y="349023"/>
                      <a:pt x="15751" y="349366"/>
                      <a:pt x="16408" y="350442"/>
                    </a:cubicBezTo>
                    <a:cubicBezTo>
                      <a:pt x="16408" y="350442"/>
                      <a:pt x="16408" y="350442"/>
                      <a:pt x="16408" y="350442"/>
                    </a:cubicBezTo>
                    <a:cubicBezTo>
                      <a:pt x="16960" y="351585"/>
                      <a:pt x="16598" y="352956"/>
                      <a:pt x="15551" y="353680"/>
                    </a:cubicBezTo>
                    <a:lnTo>
                      <a:pt x="3454" y="360634"/>
                    </a:lnTo>
                    <a:cubicBezTo>
                      <a:pt x="3100" y="360815"/>
                      <a:pt x="2709" y="360910"/>
                      <a:pt x="2311" y="360919"/>
                    </a:cubicBezTo>
                    <a:close/>
                    <a:moveTo>
                      <a:pt x="26504" y="346918"/>
                    </a:moveTo>
                    <a:cubicBezTo>
                      <a:pt x="25666" y="346975"/>
                      <a:pt x="24885" y="346518"/>
                      <a:pt x="24504" y="345775"/>
                    </a:cubicBezTo>
                    <a:cubicBezTo>
                      <a:pt x="23866" y="344679"/>
                      <a:pt x="24237" y="343289"/>
                      <a:pt x="25333" y="342650"/>
                    </a:cubicBezTo>
                    <a:cubicBezTo>
                      <a:pt x="25342" y="342641"/>
                      <a:pt x="25352" y="342641"/>
                      <a:pt x="25361" y="342631"/>
                    </a:cubicBezTo>
                    <a:lnTo>
                      <a:pt x="37458" y="335678"/>
                    </a:lnTo>
                    <a:cubicBezTo>
                      <a:pt x="38553" y="335040"/>
                      <a:pt x="39944" y="335411"/>
                      <a:pt x="40582" y="336507"/>
                    </a:cubicBezTo>
                    <a:cubicBezTo>
                      <a:pt x="40592" y="336516"/>
                      <a:pt x="40592" y="336526"/>
                      <a:pt x="40601" y="336535"/>
                    </a:cubicBezTo>
                    <a:cubicBezTo>
                      <a:pt x="41192" y="337650"/>
                      <a:pt x="40811" y="339021"/>
                      <a:pt x="39744" y="339679"/>
                    </a:cubicBezTo>
                    <a:lnTo>
                      <a:pt x="27647" y="346632"/>
                    </a:lnTo>
                    <a:close/>
                    <a:moveTo>
                      <a:pt x="50698" y="333011"/>
                    </a:moveTo>
                    <a:cubicBezTo>
                      <a:pt x="49888" y="332982"/>
                      <a:pt x="49136" y="332554"/>
                      <a:pt x="48698" y="331868"/>
                    </a:cubicBezTo>
                    <a:cubicBezTo>
                      <a:pt x="48040" y="330849"/>
                      <a:pt x="48336" y="329496"/>
                      <a:pt x="49355" y="328839"/>
                    </a:cubicBezTo>
                    <a:cubicBezTo>
                      <a:pt x="49422" y="328801"/>
                      <a:pt x="49488" y="328763"/>
                      <a:pt x="49555" y="328725"/>
                    </a:cubicBezTo>
                    <a:lnTo>
                      <a:pt x="61652" y="321676"/>
                    </a:lnTo>
                    <a:cubicBezTo>
                      <a:pt x="62766" y="321133"/>
                      <a:pt x="64109" y="321505"/>
                      <a:pt x="64795" y="322534"/>
                    </a:cubicBezTo>
                    <a:cubicBezTo>
                      <a:pt x="65433" y="323629"/>
                      <a:pt x="65062" y="325020"/>
                      <a:pt x="63966" y="325658"/>
                    </a:cubicBezTo>
                    <a:cubicBezTo>
                      <a:pt x="63957" y="325667"/>
                      <a:pt x="63947" y="325667"/>
                      <a:pt x="63938" y="325677"/>
                    </a:cubicBezTo>
                    <a:lnTo>
                      <a:pt x="51841" y="332630"/>
                    </a:lnTo>
                    <a:cubicBezTo>
                      <a:pt x="51517" y="332887"/>
                      <a:pt x="51107" y="333021"/>
                      <a:pt x="50698" y="333011"/>
                    </a:cubicBezTo>
                    <a:close/>
                    <a:moveTo>
                      <a:pt x="74891" y="319009"/>
                    </a:moveTo>
                    <a:cubicBezTo>
                      <a:pt x="73625" y="319028"/>
                      <a:pt x="72586" y="318019"/>
                      <a:pt x="72567" y="316761"/>
                    </a:cubicBezTo>
                    <a:cubicBezTo>
                      <a:pt x="72558" y="315914"/>
                      <a:pt x="73005" y="315133"/>
                      <a:pt x="73748" y="314723"/>
                    </a:cubicBezTo>
                    <a:lnTo>
                      <a:pt x="85845" y="307770"/>
                    </a:lnTo>
                    <a:cubicBezTo>
                      <a:pt x="86921" y="307113"/>
                      <a:pt x="88331" y="307456"/>
                      <a:pt x="88988" y="308532"/>
                    </a:cubicBezTo>
                    <a:cubicBezTo>
                      <a:pt x="88988" y="308532"/>
                      <a:pt x="88988" y="308532"/>
                      <a:pt x="88988" y="308532"/>
                    </a:cubicBezTo>
                    <a:cubicBezTo>
                      <a:pt x="89646" y="309551"/>
                      <a:pt x="89350" y="310904"/>
                      <a:pt x="88331" y="311561"/>
                    </a:cubicBezTo>
                    <a:cubicBezTo>
                      <a:pt x="88264" y="311599"/>
                      <a:pt x="88198" y="311637"/>
                      <a:pt x="88131" y="311675"/>
                    </a:cubicBezTo>
                    <a:lnTo>
                      <a:pt x="76034" y="318724"/>
                    </a:lnTo>
                    <a:cubicBezTo>
                      <a:pt x="75682" y="318905"/>
                      <a:pt x="75291" y="319000"/>
                      <a:pt x="74891" y="319009"/>
                    </a:cubicBezTo>
                    <a:close/>
                    <a:moveTo>
                      <a:pt x="99085" y="305008"/>
                    </a:moveTo>
                    <a:cubicBezTo>
                      <a:pt x="98266" y="304998"/>
                      <a:pt x="97513" y="304560"/>
                      <a:pt x="97085" y="303865"/>
                    </a:cubicBezTo>
                    <a:cubicBezTo>
                      <a:pt x="96446" y="302769"/>
                      <a:pt x="96818" y="301379"/>
                      <a:pt x="97913" y="300740"/>
                    </a:cubicBezTo>
                    <a:cubicBezTo>
                      <a:pt x="97923" y="300731"/>
                      <a:pt x="97932" y="300731"/>
                      <a:pt x="97942" y="300721"/>
                    </a:cubicBezTo>
                    <a:lnTo>
                      <a:pt x="110039" y="293768"/>
                    </a:lnTo>
                    <a:cubicBezTo>
                      <a:pt x="111144" y="293139"/>
                      <a:pt x="112553" y="293521"/>
                      <a:pt x="113182" y="294625"/>
                    </a:cubicBezTo>
                    <a:cubicBezTo>
                      <a:pt x="113811" y="295730"/>
                      <a:pt x="113430" y="297140"/>
                      <a:pt x="112325" y="297769"/>
                    </a:cubicBezTo>
                    <a:lnTo>
                      <a:pt x="100228" y="304722"/>
                    </a:lnTo>
                    <a:cubicBezTo>
                      <a:pt x="99875" y="304903"/>
                      <a:pt x="99485" y="304998"/>
                      <a:pt x="99085" y="305008"/>
                    </a:cubicBezTo>
                    <a:close/>
                    <a:moveTo>
                      <a:pt x="123278" y="291101"/>
                    </a:moveTo>
                    <a:cubicBezTo>
                      <a:pt x="122469" y="291054"/>
                      <a:pt x="121726" y="290634"/>
                      <a:pt x="121278" y="289958"/>
                    </a:cubicBezTo>
                    <a:cubicBezTo>
                      <a:pt x="120678" y="288815"/>
                      <a:pt x="121050" y="287415"/>
                      <a:pt x="122135" y="286720"/>
                    </a:cubicBezTo>
                    <a:lnTo>
                      <a:pt x="134232" y="279766"/>
                    </a:lnTo>
                    <a:cubicBezTo>
                      <a:pt x="135337" y="279138"/>
                      <a:pt x="136747" y="279519"/>
                      <a:pt x="137375" y="280624"/>
                    </a:cubicBezTo>
                    <a:cubicBezTo>
                      <a:pt x="138004" y="281729"/>
                      <a:pt x="137623" y="283138"/>
                      <a:pt x="136518" y="283767"/>
                    </a:cubicBezTo>
                    <a:lnTo>
                      <a:pt x="124421" y="290720"/>
                    </a:lnTo>
                    <a:cubicBezTo>
                      <a:pt x="124098" y="290977"/>
                      <a:pt x="123688" y="291111"/>
                      <a:pt x="123278" y="291101"/>
                    </a:cubicBezTo>
                    <a:close/>
                    <a:moveTo>
                      <a:pt x="147472" y="277099"/>
                    </a:moveTo>
                    <a:cubicBezTo>
                      <a:pt x="146653" y="277090"/>
                      <a:pt x="145900" y="276652"/>
                      <a:pt x="145472" y="275956"/>
                    </a:cubicBezTo>
                    <a:cubicBezTo>
                      <a:pt x="144881" y="274842"/>
                      <a:pt x="145262" y="273470"/>
                      <a:pt x="146329" y="272813"/>
                    </a:cubicBezTo>
                    <a:lnTo>
                      <a:pt x="158426" y="265765"/>
                    </a:lnTo>
                    <a:cubicBezTo>
                      <a:pt x="159540" y="265174"/>
                      <a:pt x="160912" y="265555"/>
                      <a:pt x="161569" y="266622"/>
                    </a:cubicBezTo>
                    <a:cubicBezTo>
                      <a:pt x="162226" y="267641"/>
                      <a:pt x="161931" y="268994"/>
                      <a:pt x="160912" y="269651"/>
                    </a:cubicBezTo>
                    <a:cubicBezTo>
                      <a:pt x="160845" y="269689"/>
                      <a:pt x="160778" y="269727"/>
                      <a:pt x="160712" y="269765"/>
                    </a:cubicBezTo>
                    <a:lnTo>
                      <a:pt x="148615" y="276814"/>
                    </a:lnTo>
                    <a:cubicBezTo>
                      <a:pt x="148262" y="277004"/>
                      <a:pt x="147872" y="277109"/>
                      <a:pt x="147472" y="277099"/>
                    </a:cubicBezTo>
                    <a:close/>
                    <a:moveTo>
                      <a:pt x="171665" y="263098"/>
                    </a:moveTo>
                    <a:cubicBezTo>
                      <a:pt x="170846" y="263088"/>
                      <a:pt x="170094" y="262650"/>
                      <a:pt x="169665" y="261955"/>
                    </a:cubicBezTo>
                    <a:cubicBezTo>
                      <a:pt x="169122" y="260840"/>
                      <a:pt x="169494" y="259497"/>
                      <a:pt x="170522" y="258811"/>
                    </a:cubicBezTo>
                    <a:lnTo>
                      <a:pt x="182619" y="251858"/>
                    </a:lnTo>
                    <a:cubicBezTo>
                      <a:pt x="183638" y="251201"/>
                      <a:pt x="184991" y="251496"/>
                      <a:pt x="185648" y="252515"/>
                    </a:cubicBezTo>
                    <a:cubicBezTo>
                      <a:pt x="185686" y="252582"/>
                      <a:pt x="185724" y="252649"/>
                      <a:pt x="185762" y="252715"/>
                    </a:cubicBezTo>
                    <a:cubicBezTo>
                      <a:pt x="186420" y="253792"/>
                      <a:pt x="186077" y="255201"/>
                      <a:pt x="185000" y="255859"/>
                    </a:cubicBezTo>
                    <a:cubicBezTo>
                      <a:pt x="185000" y="255859"/>
                      <a:pt x="185000" y="255859"/>
                      <a:pt x="185000" y="255859"/>
                    </a:cubicBezTo>
                    <a:lnTo>
                      <a:pt x="172808" y="262812"/>
                    </a:lnTo>
                    <a:cubicBezTo>
                      <a:pt x="172456" y="263002"/>
                      <a:pt x="172065" y="263107"/>
                      <a:pt x="171665" y="263098"/>
                    </a:cubicBezTo>
                    <a:close/>
                    <a:moveTo>
                      <a:pt x="195859" y="249096"/>
                    </a:moveTo>
                    <a:cubicBezTo>
                      <a:pt x="195040" y="249086"/>
                      <a:pt x="194287" y="248648"/>
                      <a:pt x="193859" y="247953"/>
                    </a:cubicBezTo>
                    <a:cubicBezTo>
                      <a:pt x="193316" y="246838"/>
                      <a:pt x="193687" y="245495"/>
                      <a:pt x="194716" y="244810"/>
                    </a:cubicBezTo>
                    <a:lnTo>
                      <a:pt x="206813" y="237856"/>
                    </a:lnTo>
                    <a:cubicBezTo>
                      <a:pt x="207946" y="237209"/>
                      <a:pt x="209384" y="237590"/>
                      <a:pt x="210051" y="238714"/>
                    </a:cubicBezTo>
                    <a:cubicBezTo>
                      <a:pt x="210594" y="239828"/>
                      <a:pt x="210223" y="241171"/>
                      <a:pt x="209194" y="241857"/>
                    </a:cubicBezTo>
                    <a:lnTo>
                      <a:pt x="197097" y="248810"/>
                    </a:lnTo>
                    <a:cubicBezTo>
                      <a:pt x="196716" y="249001"/>
                      <a:pt x="196288" y="249105"/>
                      <a:pt x="195859" y="249096"/>
                    </a:cubicBezTo>
                    <a:close/>
                    <a:moveTo>
                      <a:pt x="220148" y="235189"/>
                    </a:moveTo>
                    <a:cubicBezTo>
                      <a:pt x="219319" y="235199"/>
                      <a:pt x="218557" y="234761"/>
                      <a:pt x="218147" y="234046"/>
                    </a:cubicBezTo>
                    <a:cubicBezTo>
                      <a:pt x="217490" y="232970"/>
                      <a:pt x="217833" y="231560"/>
                      <a:pt x="218909" y="230903"/>
                    </a:cubicBezTo>
                    <a:cubicBezTo>
                      <a:pt x="218909" y="230903"/>
                      <a:pt x="218909" y="230903"/>
                      <a:pt x="218909" y="230903"/>
                    </a:cubicBezTo>
                    <a:lnTo>
                      <a:pt x="231101" y="223855"/>
                    </a:lnTo>
                    <a:cubicBezTo>
                      <a:pt x="232216" y="223312"/>
                      <a:pt x="233559" y="223683"/>
                      <a:pt x="234245" y="224712"/>
                    </a:cubicBezTo>
                    <a:cubicBezTo>
                      <a:pt x="234835" y="225826"/>
                      <a:pt x="234454" y="227198"/>
                      <a:pt x="233387" y="227855"/>
                    </a:cubicBezTo>
                    <a:lnTo>
                      <a:pt x="221291" y="234904"/>
                    </a:lnTo>
                    <a:cubicBezTo>
                      <a:pt x="221053" y="235037"/>
                      <a:pt x="220795" y="235132"/>
                      <a:pt x="220529" y="235189"/>
                    </a:cubicBezTo>
                    <a:close/>
                    <a:moveTo>
                      <a:pt x="244341" y="221188"/>
                    </a:moveTo>
                    <a:cubicBezTo>
                      <a:pt x="243503" y="221245"/>
                      <a:pt x="242722" y="220788"/>
                      <a:pt x="242341" y="220045"/>
                    </a:cubicBezTo>
                    <a:cubicBezTo>
                      <a:pt x="241703" y="218949"/>
                      <a:pt x="242074" y="217559"/>
                      <a:pt x="243170" y="216920"/>
                    </a:cubicBezTo>
                    <a:cubicBezTo>
                      <a:pt x="243179" y="216911"/>
                      <a:pt x="243189" y="216911"/>
                      <a:pt x="243198" y="216901"/>
                    </a:cubicBezTo>
                    <a:lnTo>
                      <a:pt x="255295" y="209948"/>
                    </a:lnTo>
                    <a:cubicBezTo>
                      <a:pt x="256371" y="209291"/>
                      <a:pt x="257781" y="209634"/>
                      <a:pt x="258438" y="210710"/>
                    </a:cubicBezTo>
                    <a:cubicBezTo>
                      <a:pt x="258438" y="210710"/>
                      <a:pt x="258438" y="210710"/>
                      <a:pt x="258438" y="210710"/>
                    </a:cubicBezTo>
                    <a:cubicBezTo>
                      <a:pt x="259029" y="211824"/>
                      <a:pt x="258648" y="213196"/>
                      <a:pt x="257581" y="213853"/>
                    </a:cubicBezTo>
                    <a:lnTo>
                      <a:pt x="245484" y="220902"/>
                    </a:lnTo>
                    <a:cubicBezTo>
                      <a:pt x="245132" y="221083"/>
                      <a:pt x="244741" y="221178"/>
                      <a:pt x="244341" y="221188"/>
                    </a:cubicBezTo>
                    <a:close/>
                    <a:moveTo>
                      <a:pt x="268535" y="207186"/>
                    </a:moveTo>
                    <a:cubicBezTo>
                      <a:pt x="267696" y="207243"/>
                      <a:pt x="266915" y="206786"/>
                      <a:pt x="266534" y="206043"/>
                    </a:cubicBezTo>
                    <a:cubicBezTo>
                      <a:pt x="265896" y="204947"/>
                      <a:pt x="266268" y="203557"/>
                      <a:pt x="267363" y="202919"/>
                    </a:cubicBezTo>
                    <a:cubicBezTo>
                      <a:pt x="267373" y="202909"/>
                      <a:pt x="267382" y="202909"/>
                      <a:pt x="267392" y="202900"/>
                    </a:cubicBezTo>
                    <a:lnTo>
                      <a:pt x="279488" y="195946"/>
                    </a:lnTo>
                    <a:cubicBezTo>
                      <a:pt x="280584" y="195308"/>
                      <a:pt x="281974" y="195680"/>
                      <a:pt x="282613" y="196775"/>
                    </a:cubicBezTo>
                    <a:cubicBezTo>
                      <a:pt x="282622" y="196785"/>
                      <a:pt x="282622" y="196794"/>
                      <a:pt x="282632" y="196804"/>
                    </a:cubicBezTo>
                    <a:cubicBezTo>
                      <a:pt x="283222" y="197918"/>
                      <a:pt x="282841" y="199290"/>
                      <a:pt x="281774" y="199947"/>
                    </a:cubicBezTo>
                    <a:lnTo>
                      <a:pt x="269678" y="206900"/>
                    </a:lnTo>
                    <a:cubicBezTo>
                      <a:pt x="269211" y="207148"/>
                      <a:pt x="268678" y="207253"/>
                      <a:pt x="268154" y="207186"/>
                    </a:cubicBezTo>
                    <a:close/>
                    <a:moveTo>
                      <a:pt x="292728" y="193279"/>
                    </a:moveTo>
                    <a:cubicBezTo>
                      <a:pt x="291918" y="193251"/>
                      <a:pt x="291166" y="192822"/>
                      <a:pt x="290728" y="192136"/>
                    </a:cubicBezTo>
                    <a:cubicBezTo>
                      <a:pt x="290071" y="191117"/>
                      <a:pt x="290366" y="189765"/>
                      <a:pt x="291385" y="189107"/>
                    </a:cubicBezTo>
                    <a:cubicBezTo>
                      <a:pt x="291452" y="189069"/>
                      <a:pt x="291518" y="189031"/>
                      <a:pt x="291585" y="188993"/>
                    </a:cubicBezTo>
                    <a:lnTo>
                      <a:pt x="303682" y="181945"/>
                    </a:lnTo>
                    <a:cubicBezTo>
                      <a:pt x="304787" y="181316"/>
                      <a:pt x="306197" y="181697"/>
                      <a:pt x="306825" y="182802"/>
                    </a:cubicBezTo>
                    <a:cubicBezTo>
                      <a:pt x="307454" y="183907"/>
                      <a:pt x="307073" y="185317"/>
                      <a:pt x="305968" y="185945"/>
                    </a:cubicBezTo>
                    <a:lnTo>
                      <a:pt x="293871" y="192898"/>
                    </a:lnTo>
                    <a:cubicBezTo>
                      <a:pt x="293547" y="193156"/>
                      <a:pt x="293138" y="193289"/>
                      <a:pt x="292728" y="193279"/>
                    </a:cubicBezTo>
                    <a:close/>
                    <a:moveTo>
                      <a:pt x="316922" y="179278"/>
                    </a:moveTo>
                    <a:cubicBezTo>
                      <a:pt x="315655" y="179297"/>
                      <a:pt x="314617" y="178287"/>
                      <a:pt x="314598" y="177030"/>
                    </a:cubicBezTo>
                    <a:cubicBezTo>
                      <a:pt x="314588" y="176182"/>
                      <a:pt x="315036" y="175401"/>
                      <a:pt x="315779" y="174991"/>
                    </a:cubicBezTo>
                    <a:lnTo>
                      <a:pt x="327875" y="167943"/>
                    </a:lnTo>
                    <a:cubicBezTo>
                      <a:pt x="328990" y="167352"/>
                      <a:pt x="330361" y="167733"/>
                      <a:pt x="331019" y="168800"/>
                    </a:cubicBezTo>
                    <a:cubicBezTo>
                      <a:pt x="331676" y="169819"/>
                      <a:pt x="331381" y="171172"/>
                      <a:pt x="330361" y="171829"/>
                    </a:cubicBezTo>
                    <a:cubicBezTo>
                      <a:pt x="330295" y="171867"/>
                      <a:pt x="330228" y="171905"/>
                      <a:pt x="330161" y="171943"/>
                    </a:cubicBezTo>
                    <a:lnTo>
                      <a:pt x="318065" y="178992"/>
                    </a:lnTo>
                    <a:close/>
                    <a:moveTo>
                      <a:pt x="341115" y="165276"/>
                    </a:moveTo>
                    <a:cubicBezTo>
                      <a:pt x="340296" y="165266"/>
                      <a:pt x="339543" y="164828"/>
                      <a:pt x="339115" y="164133"/>
                    </a:cubicBezTo>
                    <a:cubicBezTo>
                      <a:pt x="338477" y="163037"/>
                      <a:pt x="338848" y="161647"/>
                      <a:pt x="339944" y="161009"/>
                    </a:cubicBezTo>
                    <a:cubicBezTo>
                      <a:pt x="339953" y="160999"/>
                      <a:pt x="339963" y="160999"/>
                      <a:pt x="339972" y="160990"/>
                    </a:cubicBezTo>
                    <a:lnTo>
                      <a:pt x="352069" y="154036"/>
                    </a:lnTo>
                    <a:cubicBezTo>
                      <a:pt x="353174" y="153408"/>
                      <a:pt x="354584" y="153789"/>
                      <a:pt x="355212" y="154894"/>
                    </a:cubicBezTo>
                    <a:cubicBezTo>
                      <a:pt x="355841" y="155999"/>
                      <a:pt x="355460" y="157408"/>
                      <a:pt x="354355" y="158037"/>
                    </a:cubicBezTo>
                    <a:lnTo>
                      <a:pt x="342258" y="164990"/>
                    </a:lnTo>
                    <a:close/>
                    <a:moveTo>
                      <a:pt x="365309" y="151369"/>
                    </a:moveTo>
                    <a:cubicBezTo>
                      <a:pt x="364480" y="151322"/>
                      <a:pt x="363727" y="150855"/>
                      <a:pt x="363308" y="150131"/>
                    </a:cubicBezTo>
                    <a:cubicBezTo>
                      <a:pt x="362718" y="149017"/>
                      <a:pt x="363099" y="147645"/>
                      <a:pt x="364166" y="146988"/>
                    </a:cubicBezTo>
                    <a:lnTo>
                      <a:pt x="376262" y="140035"/>
                    </a:lnTo>
                    <a:cubicBezTo>
                      <a:pt x="377367" y="139406"/>
                      <a:pt x="378777" y="139787"/>
                      <a:pt x="379406" y="140892"/>
                    </a:cubicBezTo>
                    <a:cubicBezTo>
                      <a:pt x="380034" y="141997"/>
                      <a:pt x="379653" y="143406"/>
                      <a:pt x="378548" y="144035"/>
                    </a:cubicBezTo>
                    <a:lnTo>
                      <a:pt x="366452" y="150988"/>
                    </a:lnTo>
                    <a:cubicBezTo>
                      <a:pt x="366128" y="151245"/>
                      <a:pt x="365718" y="151379"/>
                      <a:pt x="365309" y="151369"/>
                    </a:cubicBezTo>
                    <a:close/>
                    <a:moveTo>
                      <a:pt x="389502" y="137368"/>
                    </a:moveTo>
                    <a:cubicBezTo>
                      <a:pt x="388693" y="137320"/>
                      <a:pt x="387950" y="136901"/>
                      <a:pt x="387502" y="136225"/>
                    </a:cubicBezTo>
                    <a:cubicBezTo>
                      <a:pt x="386911" y="135110"/>
                      <a:pt x="387292" y="133739"/>
                      <a:pt x="388359" y="133081"/>
                    </a:cubicBezTo>
                    <a:lnTo>
                      <a:pt x="400456" y="126033"/>
                    </a:lnTo>
                    <a:cubicBezTo>
                      <a:pt x="401570" y="125442"/>
                      <a:pt x="402942" y="125823"/>
                      <a:pt x="403599" y="126890"/>
                    </a:cubicBezTo>
                    <a:cubicBezTo>
                      <a:pt x="404256" y="127909"/>
                      <a:pt x="403961" y="129262"/>
                      <a:pt x="402942" y="129919"/>
                    </a:cubicBezTo>
                    <a:cubicBezTo>
                      <a:pt x="402875" y="129957"/>
                      <a:pt x="402809" y="129995"/>
                      <a:pt x="402742" y="130033"/>
                    </a:cubicBezTo>
                    <a:lnTo>
                      <a:pt x="390645" y="137082"/>
                    </a:lnTo>
                    <a:cubicBezTo>
                      <a:pt x="390293" y="137272"/>
                      <a:pt x="389902" y="137377"/>
                      <a:pt x="389502" y="137368"/>
                    </a:cubicBezTo>
                    <a:close/>
                    <a:moveTo>
                      <a:pt x="413696" y="123366"/>
                    </a:moveTo>
                    <a:cubicBezTo>
                      <a:pt x="412876" y="123356"/>
                      <a:pt x="412124" y="122918"/>
                      <a:pt x="411695" y="122223"/>
                    </a:cubicBezTo>
                    <a:cubicBezTo>
                      <a:pt x="411105" y="121108"/>
                      <a:pt x="411486" y="119737"/>
                      <a:pt x="412553" y="119080"/>
                    </a:cubicBezTo>
                    <a:lnTo>
                      <a:pt x="424649" y="112126"/>
                    </a:lnTo>
                    <a:cubicBezTo>
                      <a:pt x="425726" y="111469"/>
                      <a:pt x="427135" y="111812"/>
                      <a:pt x="427793" y="112888"/>
                    </a:cubicBezTo>
                    <a:cubicBezTo>
                      <a:pt x="427793" y="112888"/>
                      <a:pt x="427793" y="112888"/>
                      <a:pt x="427793" y="112888"/>
                    </a:cubicBezTo>
                    <a:cubicBezTo>
                      <a:pt x="428459" y="113993"/>
                      <a:pt x="428126" y="115432"/>
                      <a:pt x="427031" y="116127"/>
                    </a:cubicBezTo>
                    <a:lnTo>
                      <a:pt x="414839" y="123080"/>
                    </a:lnTo>
                    <a:cubicBezTo>
                      <a:pt x="414486" y="123271"/>
                      <a:pt x="414096" y="123375"/>
                      <a:pt x="413696" y="123366"/>
                    </a:cubicBezTo>
                    <a:close/>
                    <a:moveTo>
                      <a:pt x="437889" y="109364"/>
                    </a:moveTo>
                    <a:cubicBezTo>
                      <a:pt x="437070" y="109355"/>
                      <a:pt x="436318" y="108916"/>
                      <a:pt x="435889" y="108221"/>
                    </a:cubicBezTo>
                    <a:cubicBezTo>
                      <a:pt x="435346" y="107107"/>
                      <a:pt x="435717" y="105764"/>
                      <a:pt x="436746" y="105078"/>
                    </a:cubicBezTo>
                    <a:lnTo>
                      <a:pt x="448843" y="98125"/>
                    </a:lnTo>
                    <a:cubicBezTo>
                      <a:pt x="449976" y="97477"/>
                      <a:pt x="451415" y="97858"/>
                      <a:pt x="452081" y="98982"/>
                    </a:cubicBezTo>
                    <a:cubicBezTo>
                      <a:pt x="452624" y="100096"/>
                      <a:pt x="452253" y="101439"/>
                      <a:pt x="451224" y="102125"/>
                    </a:cubicBezTo>
                    <a:lnTo>
                      <a:pt x="439127" y="109078"/>
                    </a:lnTo>
                    <a:cubicBezTo>
                      <a:pt x="438746" y="109269"/>
                      <a:pt x="438318" y="109374"/>
                      <a:pt x="437889" y="109364"/>
                    </a:cubicBezTo>
                    <a:close/>
                    <a:moveTo>
                      <a:pt x="462178" y="95458"/>
                    </a:moveTo>
                    <a:cubicBezTo>
                      <a:pt x="461349" y="95467"/>
                      <a:pt x="460587" y="95029"/>
                      <a:pt x="460178" y="94315"/>
                    </a:cubicBezTo>
                    <a:cubicBezTo>
                      <a:pt x="459520" y="93238"/>
                      <a:pt x="459863" y="91829"/>
                      <a:pt x="460940" y="91171"/>
                    </a:cubicBezTo>
                    <a:cubicBezTo>
                      <a:pt x="460940" y="91171"/>
                      <a:pt x="460940" y="91171"/>
                      <a:pt x="460940" y="91171"/>
                    </a:cubicBezTo>
                    <a:lnTo>
                      <a:pt x="473132" y="84123"/>
                    </a:lnTo>
                    <a:cubicBezTo>
                      <a:pt x="474246" y="83580"/>
                      <a:pt x="475589" y="83951"/>
                      <a:pt x="476275" y="84980"/>
                    </a:cubicBezTo>
                    <a:cubicBezTo>
                      <a:pt x="476865" y="86095"/>
                      <a:pt x="476484" y="87466"/>
                      <a:pt x="475418" y="88123"/>
                    </a:cubicBezTo>
                    <a:lnTo>
                      <a:pt x="463321" y="95077"/>
                    </a:lnTo>
                    <a:cubicBezTo>
                      <a:pt x="462997" y="95334"/>
                      <a:pt x="462587" y="95467"/>
                      <a:pt x="462178" y="95458"/>
                    </a:cubicBezTo>
                    <a:close/>
                    <a:moveTo>
                      <a:pt x="486371" y="81456"/>
                    </a:moveTo>
                    <a:cubicBezTo>
                      <a:pt x="485533" y="81513"/>
                      <a:pt x="484752" y="81056"/>
                      <a:pt x="484371" y="80313"/>
                    </a:cubicBezTo>
                    <a:cubicBezTo>
                      <a:pt x="483733" y="79217"/>
                      <a:pt x="484104" y="77827"/>
                      <a:pt x="485200" y="77189"/>
                    </a:cubicBezTo>
                    <a:cubicBezTo>
                      <a:pt x="485209" y="77179"/>
                      <a:pt x="485219" y="77179"/>
                      <a:pt x="485228" y="77170"/>
                    </a:cubicBezTo>
                    <a:lnTo>
                      <a:pt x="497325" y="70121"/>
                    </a:lnTo>
                    <a:cubicBezTo>
                      <a:pt x="498440" y="69578"/>
                      <a:pt x="499783" y="69950"/>
                      <a:pt x="500468" y="70978"/>
                    </a:cubicBezTo>
                    <a:cubicBezTo>
                      <a:pt x="501059" y="72093"/>
                      <a:pt x="500678" y="73464"/>
                      <a:pt x="499611" y="74122"/>
                    </a:cubicBezTo>
                    <a:lnTo>
                      <a:pt x="487514" y="81170"/>
                    </a:lnTo>
                    <a:cubicBezTo>
                      <a:pt x="487162" y="81351"/>
                      <a:pt x="486771" y="81446"/>
                      <a:pt x="486371" y="81456"/>
                    </a:cubicBezTo>
                    <a:close/>
                    <a:moveTo>
                      <a:pt x="510565" y="67454"/>
                    </a:moveTo>
                    <a:cubicBezTo>
                      <a:pt x="509727" y="67511"/>
                      <a:pt x="508946" y="67054"/>
                      <a:pt x="508565" y="66311"/>
                    </a:cubicBezTo>
                    <a:cubicBezTo>
                      <a:pt x="507927" y="65216"/>
                      <a:pt x="508298" y="63825"/>
                      <a:pt x="509393" y="63187"/>
                    </a:cubicBezTo>
                    <a:cubicBezTo>
                      <a:pt x="509403" y="63177"/>
                      <a:pt x="509412" y="63177"/>
                      <a:pt x="509422" y="63168"/>
                    </a:cubicBezTo>
                    <a:lnTo>
                      <a:pt x="521519" y="56215"/>
                    </a:lnTo>
                    <a:cubicBezTo>
                      <a:pt x="522614" y="55576"/>
                      <a:pt x="524005" y="55948"/>
                      <a:pt x="524643" y="57043"/>
                    </a:cubicBezTo>
                    <a:cubicBezTo>
                      <a:pt x="524652" y="57053"/>
                      <a:pt x="524652" y="57062"/>
                      <a:pt x="524662" y="57072"/>
                    </a:cubicBezTo>
                    <a:cubicBezTo>
                      <a:pt x="525253" y="58186"/>
                      <a:pt x="524871" y="59558"/>
                      <a:pt x="523805" y="60215"/>
                    </a:cubicBezTo>
                    <a:lnTo>
                      <a:pt x="511708" y="67168"/>
                    </a:lnTo>
                    <a:cubicBezTo>
                      <a:pt x="511356" y="67349"/>
                      <a:pt x="510965" y="67445"/>
                      <a:pt x="510565" y="67454"/>
                    </a:cubicBezTo>
                    <a:close/>
                    <a:moveTo>
                      <a:pt x="534854" y="53548"/>
                    </a:moveTo>
                    <a:cubicBezTo>
                      <a:pt x="534044" y="53519"/>
                      <a:pt x="533292" y="53090"/>
                      <a:pt x="532853" y="52405"/>
                    </a:cubicBezTo>
                    <a:cubicBezTo>
                      <a:pt x="532206" y="51271"/>
                      <a:pt x="532587" y="49833"/>
                      <a:pt x="533711" y="49166"/>
                    </a:cubicBezTo>
                    <a:lnTo>
                      <a:pt x="545807" y="42213"/>
                    </a:lnTo>
                    <a:cubicBezTo>
                      <a:pt x="546912" y="41584"/>
                      <a:pt x="548322" y="41965"/>
                      <a:pt x="548951" y="43070"/>
                    </a:cubicBezTo>
                    <a:cubicBezTo>
                      <a:pt x="549579" y="44175"/>
                      <a:pt x="549198" y="45585"/>
                      <a:pt x="548093" y="46213"/>
                    </a:cubicBezTo>
                    <a:lnTo>
                      <a:pt x="535997" y="53167"/>
                    </a:lnTo>
                    <a:cubicBezTo>
                      <a:pt x="535673" y="53424"/>
                      <a:pt x="535263" y="53557"/>
                      <a:pt x="534854" y="53548"/>
                    </a:cubicBezTo>
                    <a:close/>
                    <a:moveTo>
                      <a:pt x="559047" y="39546"/>
                    </a:moveTo>
                    <a:cubicBezTo>
                      <a:pt x="557780" y="39565"/>
                      <a:pt x="556742" y="38555"/>
                      <a:pt x="556723" y="37298"/>
                    </a:cubicBezTo>
                    <a:cubicBezTo>
                      <a:pt x="556714" y="36450"/>
                      <a:pt x="557161" y="35669"/>
                      <a:pt x="557904" y="35260"/>
                    </a:cubicBezTo>
                    <a:lnTo>
                      <a:pt x="570001" y="28211"/>
                    </a:lnTo>
                    <a:cubicBezTo>
                      <a:pt x="571115" y="27621"/>
                      <a:pt x="572487" y="28002"/>
                      <a:pt x="573144" y="29068"/>
                    </a:cubicBezTo>
                    <a:cubicBezTo>
                      <a:pt x="573801" y="30087"/>
                      <a:pt x="573506" y="31440"/>
                      <a:pt x="572487" y="32097"/>
                    </a:cubicBezTo>
                    <a:cubicBezTo>
                      <a:pt x="572420" y="32135"/>
                      <a:pt x="572354" y="32174"/>
                      <a:pt x="572287" y="32212"/>
                    </a:cubicBezTo>
                    <a:lnTo>
                      <a:pt x="560190" y="39260"/>
                    </a:lnTo>
                    <a:cubicBezTo>
                      <a:pt x="559809" y="39460"/>
                      <a:pt x="559381" y="39555"/>
                      <a:pt x="558952" y="39546"/>
                    </a:cubicBezTo>
                    <a:close/>
                    <a:moveTo>
                      <a:pt x="583241" y="25544"/>
                    </a:moveTo>
                    <a:cubicBezTo>
                      <a:pt x="582422" y="25535"/>
                      <a:pt x="581669" y="25096"/>
                      <a:pt x="581240" y="24401"/>
                    </a:cubicBezTo>
                    <a:cubicBezTo>
                      <a:pt x="580602" y="23306"/>
                      <a:pt x="580974" y="21915"/>
                      <a:pt x="582069" y="21277"/>
                    </a:cubicBezTo>
                    <a:cubicBezTo>
                      <a:pt x="582079" y="21267"/>
                      <a:pt x="582088" y="21267"/>
                      <a:pt x="582098" y="21258"/>
                    </a:cubicBezTo>
                    <a:lnTo>
                      <a:pt x="594194" y="14305"/>
                    </a:lnTo>
                    <a:cubicBezTo>
                      <a:pt x="595214" y="13647"/>
                      <a:pt x="596566" y="13943"/>
                      <a:pt x="597223" y="14962"/>
                    </a:cubicBezTo>
                    <a:cubicBezTo>
                      <a:pt x="597261" y="15028"/>
                      <a:pt x="597300" y="15095"/>
                      <a:pt x="597338" y="15162"/>
                    </a:cubicBezTo>
                    <a:cubicBezTo>
                      <a:pt x="597976" y="16257"/>
                      <a:pt x="597604" y="17648"/>
                      <a:pt x="596509" y="18286"/>
                    </a:cubicBezTo>
                    <a:cubicBezTo>
                      <a:pt x="596499" y="18296"/>
                      <a:pt x="596490" y="18296"/>
                      <a:pt x="596480" y="18305"/>
                    </a:cubicBezTo>
                    <a:lnTo>
                      <a:pt x="584384" y="25258"/>
                    </a:lnTo>
                    <a:cubicBezTo>
                      <a:pt x="584003" y="25458"/>
                      <a:pt x="583574" y="25554"/>
                      <a:pt x="583145" y="25544"/>
                    </a:cubicBezTo>
                    <a:close/>
                    <a:moveTo>
                      <a:pt x="607434" y="11542"/>
                    </a:moveTo>
                    <a:cubicBezTo>
                      <a:pt x="606167" y="11561"/>
                      <a:pt x="605129" y="10552"/>
                      <a:pt x="605110" y="9294"/>
                    </a:cubicBezTo>
                    <a:cubicBezTo>
                      <a:pt x="605101" y="8447"/>
                      <a:pt x="605548" y="7666"/>
                      <a:pt x="606291" y="7256"/>
                    </a:cubicBezTo>
                    <a:lnTo>
                      <a:pt x="618388" y="303"/>
                    </a:lnTo>
                    <a:cubicBezTo>
                      <a:pt x="619493" y="-326"/>
                      <a:pt x="620902" y="55"/>
                      <a:pt x="621531" y="1160"/>
                    </a:cubicBezTo>
                    <a:cubicBezTo>
                      <a:pt x="622160" y="2265"/>
                      <a:pt x="621779" y="3675"/>
                      <a:pt x="620674" y="4303"/>
                    </a:cubicBezTo>
                    <a:lnTo>
                      <a:pt x="608577" y="11257"/>
                    </a:lnTo>
                    <a:cubicBezTo>
                      <a:pt x="608196" y="11457"/>
                      <a:pt x="607768" y="11552"/>
                      <a:pt x="607339" y="11542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00B2D57-926A-4168-92A9-7983F29C42CE}"/>
                  </a:ext>
                </a:extLst>
              </p:cNvPr>
              <p:cNvSpPr/>
              <p:nvPr/>
            </p:nvSpPr>
            <p:spPr>
              <a:xfrm>
                <a:off x="-3578059" y="2589663"/>
                <a:ext cx="10629" cy="8088"/>
              </a:xfrm>
              <a:custGeom>
                <a:avLst/>
                <a:gdLst>
                  <a:gd name="connsiteX0" fmla="*/ 2278 w 10629"/>
                  <a:gd name="connsiteY0" fmla="*/ 8088 h 8088"/>
                  <a:gd name="connsiteX1" fmla="*/ 278 w 10629"/>
                  <a:gd name="connsiteY1" fmla="*/ 6945 h 8088"/>
                  <a:gd name="connsiteX2" fmla="*/ 1135 w 10629"/>
                  <a:gd name="connsiteY2" fmla="*/ 3802 h 8088"/>
                  <a:gd name="connsiteX3" fmla="*/ 7136 w 10629"/>
                  <a:gd name="connsiteY3" fmla="*/ 278 h 8088"/>
                  <a:gd name="connsiteX4" fmla="*/ 10279 w 10629"/>
                  <a:gd name="connsiteY4" fmla="*/ 1135 h 8088"/>
                  <a:gd name="connsiteX5" fmla="*/ 9622 w 10629"/>
                  <a:gd name="connsiteY5" fmla="*/ 4164 h 8088"/>
                  <a:gd name="connsiteX6" fmla="*/ 9422 w 10629"/>
                  <a:gd name="connsiteY6" fmla="*/ 4278 h 8088"/>
                  <a:gd name="connsiteX7" fmla="*/ 3421 w 10629"/>
                  <a:gd name="connsiteY7" fmla="*/ 7803 h 8088"/>
                  <a:gd name="connsiteX8" fmla="*/ 2278 w 10629"/>
                  <a:gd name="connsiteY8" fmla="*/ 8088 h 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29" h="8088">
                    <a:moveTo>
                      <a:pt x="2278" y="8088"/>
                    </a:moveTo>
                    <a:cubicBezTo>
                      <a:pt x="1468" y="8041"/>
                      <a:pt x="725" y="7622"/>
                      <a:pt x="278" y="6945"/>
                    </a:cubicBezTo>
                    <a:cubicBezTo>
                      <a:pt x="-313" y="5831"/>
                      <a:pt x="68" y="4459"/>
                      <a:pt x="1135" y="3802"/>
                    </a:cubicBezTo>
                    <a:lnTo>
                      <a:pt x="7136" y="278"/>
                    </a:lnTo>
                    <a:cubicBezTo>
                      <a:pt x="8250" y="-313"/>
                      <a:pt x="9622" y="68"/>
                      <a:pt x="10279" y="1135"/>
                    </a:cubicBezTo>
                    <a:cubicBezTo>
                      <a:pt x="10936" y="2154"/>
                      <a:pt x="10641" y="3507"/>
                      <a:pt x="9622" y="4164"/>
                    </a:cubicBezTo>
                    <a:cubicBezTo>
                      <a:pt x="9555" y="4202"/>
                      <a:pt x="9488" y="4240"/>
                      <a:pt x="9422" y="4278"/>
                    </a:cubicBezTo>
                    <a:lnTo>
                      <a:pt x="3421" y="7803"/>
                    </a:lnTo>
                    <a:cubicBezTo>
                      <a:pt x="3069" y="7993"/>
                      <a:pt x="2678" y="8098"/>
                      <a:pt x="2278" y="8088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CD6B796-C0F8-4E22-A9D3-A7EFEDE481CC}"/>
                  </a:ext>
                </a:extLst>
              </p:cNvPr>
              <p:cNvSpPr/>
              <p:nvPr/>
            </p:nvSpPr>
            <p:spPr>
              <a:xfrm>
                <a:off x="-4225220" y="3050636"/>
                <a:ext cx="10560" cy="8316"/>
              </a:xfrm>
              <a:custGeom>
                <a:avLst/>
                <a:gdLst>
                  <a:gd name="connsiteX0" fmla="*/ 2120 w 10560"/>
                  <a:gd name="connsiteY0" fmla="*/ 8316 h 8316"/>
                  <a:gd name="connsiteX1" fmla="*/ 311 w 10560"/>
                  <a:gd name="connsiteY1" fmla="*/ 6888 h 8316"/>
                  <a:gd name="connsiteX2" fmla="*/ 1136 w 10560"/>
                  <a:gd name="connsiteY2" fmla="*/ 3763 h 8316"/>
                  <a:gd name="connsiteX3" fmla="*/ 1168 w 10560"/>
                  <a:gd name="connsiteY3" fmla="*/ 3744 h 8316"/>
                  <a:gd name="connsiteX4" fmla="*/ 7073 w 10560"/>
                  <a:gd name="connsiteY4" fmla="*/ 315 h 8316"/>
                  <a:gd name="connsiteX5" fmla="*/ 10312 w 10560"/>
                  <a:gd name="connsiteY5" fmla="*/ 1173 h 8316"/>
                  <a:gd name="connsiteX6" fmla="*/ 9455 w 10560"/>
                  <a:gd name="connsiteY6" fmla="*/ 4316 h 8316"/>
                  <a:gd name="connsiteX7" fmla="*/ 3454 w 10560"/>
                  <a:gd name="connsiteY7" fmla="*/ 7745 h 8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60" h="8316">
                    <a:moveTo>
                      <a:pt x="2120" y="8316"/>
                    </a:moveTo>
                    <a:cubicBezTo>
                      <a:pt x="1286" y="8240"/>
                      <a:pt x="575" y="7678"/>
                      <a:pt x="311" y="6888"/>
                    </a:cubicBezTo>
                    <a:cubicBezTo>
                      <a:pt x="-325" y="5792"/>
                      <a:pt x="46" y="4402"/>
                      <a:pt x="1136" y="3763"/>
                    </a:cubicBezTo>
                    <a:cubicBezTo>
                      <a:pt x="1147" y="3754"/>
                      <a:pt x="1157" y="3754"/>
                      <a:pt x="1168" y="3744"/>
                    </a:cubicBezTo>
                    <a:lnTo>
                      <a:pt x="7073" y="315"/>
                    </a:lnTo>
                    <a:cubicBezTo>
                      <a:pt x="8205" y="-332"/>
                      <a:pt x="9650" y="49"/>
                      <a:pt x="10312" y="1173"/>
                    </a:cubicBezTo>
                    <a:cubicBezTo>
                      <a:pt x="10853" y="2287"/>
                      <a:pt x="10486" y="3630"/>
                      <a:pt x="9455" y="4316"/>
                    </a:cubicBezTo>
                    <a:lnTo>
                      <a:pt x="3454" y="7745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403B52F-E908-44F1-97B3-8666B734A4DC}"/>
                  </a:ext>
                </a:extLst>
              </p:cNvPr>
              <p:cNvSpPr/>
              <p:nvPr/>
            </p:nvSpPr>
            <p:spPr>
              <a:xfrm>
                <a:off x="-4207313" y="2687580"/>
                <a:ext cx="621786" cy="360989"/>
              </a:xfrm>
              <a:custGeom>
                <a:avLst/>
                <a:gdLst>
                  <a:gd name="connsiteX0" fmla="*/ 2311 w 621786"/>
                  <a:gd name="connsiteY0" fmla="*/ 360990 h 360989"/>
                  <a:gd name="connsiteX1" fmla="*/ 311 w 621786"/>
                  <a:gd name="connsiteY1" fmla="*/ 359751 h 360989"/>
                  <a:gd name="connsiteX2" fmla="*/ 1136 w 621786"/>
                  <a:gd name="connsiteY2" fmla="*/ 356627 h 360989"/>
                  <a:gd name="connsiteX3" fmla="*/ 1168 w 621786"/>
                  <a:gd name="connsiteY3" fmla="*/ 356608 h 360989"/>
                  <a:gd name="connsiteX4" fmla="*/ 13265 w 621786"/>
                  <a:gd name="connsiteY4" fmla="*/ 349655 h 360989"/>
                  <a:gd name="connsiteX5" fmla="*/ 16389 w 621786"/>
                  <a:gd name="connsiteY5" fmla="*/ 350484 h 360989"/>
                  <a:gd name="connsiteX6" fmla="*/ 16408 w 621786"/>
                  <a:gd name="connsiteY6" fmla="*/ 350512 h 360989"/>
                  <a:gd name="connsiteX7" fmla="*/ 15551 w 621786"/>
                  <a:gd name="connsiteY7" fmla="*/ 353655 h 360989"/>
                  <a:gd name="connsiteX8" fmla="*/ 3454 w 621786"/>
                  <a:gd name="connsiteY8" fmla="*/ 360609 h 360989"/>
                  <a:gd name="connsiteX9" fmla="*/ 2311 w 621786"/>
                  <a:gd name="connsiteY9" fmla="*/ 360990 h 360989"/>
                  <a:gd name="connsiteX10" fmla="*/ 26504 w 621786"/>
                  <a:gd name="connsiteY10" fmla="*/ 346988 h 360989"/>
                  <a:gd name="connsiteX11" fmla="*/ 24504 w 621786"/>
                  <a:gd name="connsiteY11" fmla="*/ 345845 h 360989"/>
                  <a:gd name="connsiteX12" fmla="*/ 25161 w 621786"/>
                  <a:gd name="connsiteY12" fmla="*/ 342816 h 360989"/>
                  <a:gd name="connsiteX13" fmla="*/ 25361 w 621786"/>
                  <a:gd name="connsiteY13" fmla="*/ 342702 h 360989"/>
                  <a:gd name="connsiteX14" fmla="*/ 37458 w 621786"/>
                  <a:gd name="connsiteY14" fmla="*/ 335653 h 360989"/>
                  <a:gd name="connsiteX15" fmla="*/ 40601 w 621786"/>
                  <a:gd name="connsiteY15" fmla="*/ 336510 h 360989"/>
                  <a:gd name="connsiteX16" fmla="*/ 39773 w 621786"/>
                  <a:gd name="connsiteY16" fmla="*/ 339634 h 360989"/>
                  <a:gd name="connsiteX17" fmla="*/ 39744 w 621786"/>
                  <a:gd name="connsiteY17" fmla="*/ 339654 h 360989"/>
                  <a:gd name="connsiteX18" fmla="*/ 27647 w 621786"/>
                  <a:gd name="connsiteY18" fmla="*/ 346702 h 360989"/>
                  <a:gd name="connsiteX19" fmla="*/ 26504 w 621786"/>
                  <a:gd name="connsiteY19" fmla="*/ 346988 h 360989"/>
                  <a:gd name="connsiteX20" fmla="*/ 50698 w 621786"/>
                  <a:gd name="connsiteY20" fmla="*/ 332986 h 360989"/>
                  <a:gd name="connsiteX21" fmla="*/ 48374 w 621786"/>
                  <a:gd name="connsiteY21" fmla="*/ 330738 h 360989"/>
                  <a:gd name="connsiteX22" fmla="*/ 49555 w 621786"/>
                  <a:gd name="connsiteY22" fmla="*/ 328700 h 360989"/>
                  <a:gd name="connsiteX23" fmla="*/ 61652 w 621786"/>
                  <a:gd name="connsiteY23" fmla="*/ 321747 h 360989"/>
                  <a:gd name="connsiteX24" fmla="*/ 64795 w 621786"/>
                  <a:gd name="connsiteY24" fmla="*/ 322509 h 360989"/>
                  <a:gd name="connsiteX25" fmla="*/ 64795 w 621786"/>
                  <a:gd name="connsiteY25" fmla="*/ 322509 h 360989"/>
                  <a:gd name="connsiteX26" fmla="*/ 64138 w 621786"/>
                  <a:gd name="connsiteY26" fmla="*/ 325537 h 360989"/>
                  <a:gd name="connsiteX27" fmla="*/ 63938 w 621786"/>
                  <a:gd name="connsiteY27" fmla="*/ 325652 h 360989"/>
                  <a:gd name="connsiteX28" fmla="*/ 51841 w 621786"/>
                  <a:gd name="connsiteY28" fmla="*/ 332700 h 360989"/>
                  <a:gd name="connsiteX29" fmla="*/ 50698 w 621786"/>
                  <a:gd name="connsiteY29" fmla="*/ 332986 h 360989"/>
                  <a:gd name="connsiteX30" fmla="*/ 74891 w 621786"/>
                  <a:gd name="connsiteY30" fmla="*/ 318984 h 360989"/>
                  <a:gd name="connsiteX31" fmla="*/ 72891 w 621786"/>
                  <a:gd name="connsiteY31" fmla="*/ 317841 h 360989"/>
                  <a:gd name="connsiteX32" fmla="*/ 73720 w 621786"/>
                  <a:gd name="connsiteY32" fmla="*/ 314717 h 360989"/>
                  <a:gd name="connsiteX33" fmla="*/ 73748 w 621786"/>
                  <a:gd name="connsiteY33" fmla="*/ 314698 h 360989"/>
                  <a:gd name="connsiteX34" fmla="*/ 85845 w 621786"/>
                  <a:gd name="connsiteY34" fmla="*/ 307745 h 360989"/>
                  <a:gd name="connsiteX35" fmla="*/ 88988 w 621786"/>
                  <a:gd name="connsiteY35" fmla="*/ 308602 h 360989"/>
                  <a:gd name="connsiteX36" fmla="*/ 88131 w 621786"/>
                  <a:gd name="connsiteY36" fmla="*/ 311745 h 360989"/>
                  <a:gd name="connsiteX37" fmla="*/ 76034 w 621786"/>
                  <a:gd name="connsiteY37" fmla="*/ 318699 h 360989"/>
                  <a:gd name="connsiteX38" fmla="*/ 99085 w 621786"/>
                  <a:gd name="connsiteY38" fmla="*/ 305078 h 360989"/>
                  <a:gd name="connsiteX39" fmla="*/ 97085 w 621786"/>
                  <a:gd name="connsiteY39" fmla="*/ 303935 h 360989"/>
                  <a:gd name="connsiteX40" fmla="*/ 97742 w 621786"/>
                  <a:gd name="connsiteY40" fmla="*/ 300906 h 360989"/>
                  <a:gd name="connsiteX41" fmla="*/ 97942 w 621786"/>
                  <a:gd name="connsiteY41" fmla="*/ 300792 h 360989"/>
                  <a:gd name="connsiteX42" fmla="*/ 110039 w 621786"/>
                  <a:gd name="connsiteY42" fmla="*/ 293743 h 360989"/>
                  <a:gd name="connsiteX43" fmla="*/ 113182 w 621786"/>
                  <a:gd name="connsiteY43" fmla="*/ 294600 h 360989"/>
                  <a:gd name="connsiteX44" fmla="*/ 112325 w 621786"/>
                  <a:gd name="connsiteY44" fmla="*/ 297744 h 360989"/>
                  <a:gd name="connsiteX45" fmla="*/ 100228 w 621786"/>
                  <a:gd name="connsiteY45" fmla="*/ 304697 h 360989"/>
                  <a:gd name="connsiteX46" fmla="*/ 99085 w 621786"/>
                  <a:gd name="connsiteY46" fmla="*/ 305078 h 360989"/>
                  <a:gd name="connsiteX47" fmla="*/ 123278 w 621786"/>
                  <a:gd name="connsiteY47" fmla="*/ 291076 h 360989"/>
                  <a:gd name="connsiteX48" fmla="*/ 121278 w 621786"/>
                  <a:gd name="connsiteY48" fmla="*/ 289933 h 360989"/>
                  <a:gd name="connsiteX49" fmla="*/ 122107 w 621786"/>
                  <a:gd name="connsiteY49" fmla="*/ 286809 h 360989"/>
                  <a:gd name="connsiteX50" fmla="*/ 122135 w 621786"/>
                  <a:gd name="connsiteY50" fmla="*/ 286790 h 360989"/>
                  <a:gd name="connsiteX51" fmla="*/ 134232 w 621786"/>
                  <a:gd name="connsiteY51" fmla="*/ 279741 h 360989"/>
                  <a:gd name="connsiteX52" fmla="*/ 137375 w 621786"/>
                  <a:gd name="connsiteY52" fmla="*/ 280599 h 360989"/>
                  <a:gd name="connsiteX53" fmla="*/ 136718 w 621786"/>
                  <a:gd name="connsiteY53" fmla="*/ 283628 h 360989"/>
                  <a:gd name="connsiteX54" fmla="*/ 136518 w 621786"/>
                  <a:gd name="connsiteY54" fmla="*/ 283742 h 360989"/>
                  <a:gd name="connsiteX55" fmla="*/ 124421 w 621786"/>
                  <a:gd name="connsiteY55" fmla="*/ 290790 h 360989"/>
                  <a:gd name="connsiteX56" fmla="*/ 123278 w 621786"/>
                  <a:gd name="connsiteY56" fmla="*/ 291076 h 360989"/>
                  <a:gd name="connsiteX57" fmla="*/ 147472 w 621786"/>
                  <a:gd name="connsiteY57" fmla="*/ 277074 h 360989"/>
                  <a:gd name="connsiteX58" fmla="*/ 145472 w 621786"/>
                  <a:gd name="connsiteY58" fmla="*/ 275931 h 360989"/>
                  <a:gd name="connsiteX59" fmla="*/ 146329 w 621786"/>
                  <a:gd name="connsiteY59" fmla="*/ 272788 h 360989"/>
                  <a:gd name="connsiteX60" fmla="*/ 158426 w 621786"/>
                  <a:gd name="connsiteY60" fmla="*/ 265835 h 360989"/>
                  <a:gd name="connsiteX61" fmla="*/ 161455 w 621786"/>
                  <a:gd name="connsiteY61" fmla="*/ 266492 h 360989"/>
                  <a:gd name="connsiteX62" fmla="*/ 161569 w 621786"/>
                  <a:gd name="connsiteY62" fmla="*/ 266692 h 360989"/>
                  <a:gd name="connsiteX63" fmla="*/ 160740 w 621786"/>
                  <a:gd name="connsiteY63" fmla="*/ 269816 h 360989"/>
                  <a:gd name="connsiteX64" fmla="*/ 160712 w 621786"/>
                  <a:gd name="connsiteY64" fmla="*/ 269835 h 360989"/>
                  <a:gd name="connsiteX65" fmla="*/ 148615 w 621786"/>
                  <a:gd name="connsiteY65" fmla="*/ 276789 h 360989"/>
                  <a:gd name="connsiteX66" fmla="*/ 147472 w 621786"/>
                  <a:gd name="connsiteY66" fmla="*/ 277074 h 360989"/>
                  <a:gd name="connsiteX67" fmla="*/ 171665 w 621786"/>
                  <a:gd name="connsiteY67" fmla="*/ 263168 h 360989"/>
                  <a:gd name="connsiteX68" fmla="*/ 169427 w 621786"/>
                  <a:gd name="connsiteY68" fmla="*/ 260644 h 360989"/>
                  <a:gd name="connsiteX69" fmla="*/ 170522 w 621786"/>
                  <a:gd name="connsiteY69" fmla="*/ 258786 h 360989"/>
                  <a:gd name="connsiteX70" fmla="*/ 182619 w 621786"/>
                  <a:gd name="connsiteY70" fmla="*/ 251833 h 360989"/>
                  <a:gd name="connsiteX71" fmla="*/ 185648 w 621786"/>
                  <a:gd name="connsiteY71" fmla="*/ 252490 h 360989"/>
                  <a:gd name="connsiteX72" fmla="*/ 185762 w 621786"/>
                  <a:gd name="connsiteY72" fmla="*/ 252690 h 360989"/>
                  <a:gd name="connsiteX73" fmla="*/ 185000 w 621786"/>
                  <a:gd name="connsiteY73" fmla="*/ 255834 h 360989"/>
                  <a:gd name="connsiteX74" fmla="*/ 185000 w 621786"/>
                  <a:gd name="connsiteY74" fmla="*/ 255834 h 360989"/>
                  <a:gd name="connsiteX75" fmla="*/ 172808 w 621786"/>
                  <a:gd name="connsiteY75" fmla="*/ 262787 h 360989"/>
                  <a:gd name="connsiteX76" fmla="*/ 171665 w 621786"/>
                  <a:gd name="connsiteY76" fmla="*/ 263168 h 360989"/>
                  <a:gd name="connsiteX77" fmla="*/ 195859 w 621786"/>
                  <a:gd name="connsiteY77" fmla="*/ 249166 h 360989"/>
                  <a:gd name="connsiteX78" fmla="*/ 193859 w 621786"/>
                  <a:gd name="connsiteY78" fmla="*/ 248023 h 360989"/>
                  <a:gd name="connsiteX79" fmla="*/ 194716 w 621786"/>
                  <a:gd name="connsiteY79" fmla="*/ 244880 h 360989"/>
                  <a:gd name="connsiteX80" fmla="*/ 206813 w 621786"/>
                  <a:gd name="connsiteY80" fmla="*/ 237831 h 360989"/>
                  <a:gd name="connsiteX81" fmla="*/ 210051 w 621786"/>
                  <a:gd name="connsiteY81" fmla="*/ 238689 h 360989"/>
                  <a:gd name="connsiteX82" fmla="*/ 209194 w 621786"/>
                  <a:gd name="connsiteY82" fmla="*/ 241832 h 360989"/>
                  <a:gd name="connsiteX83" fmla="*/ 197097 w 621786"/>
                  <a:gd name="connsiteY83" fmla="*/ 248880 h 360989"/>
                  <a:gd name="connsiteX84" fmla="*/ 195859 w 621786"/>
                  <a:gd name="connsiteY84" fmla="*/ 249166 h 360989"/>
                  <a:gd name="connsiteX85" fmla="*/ 220148 w 621786"/>
                  <a:gd name="connsiteY85" fmla="*/ 235164 h 360989"/>
                  <a:gd name="connsiteX86" fmla="*/ 218147 w 621786"/>
                  <a:gd name="connsiteY86" fmla="*/ 234021 h 360989"/>
                  <a:gd name="connsiteX87" fmla="*/ 218909 w 621786"/>
                  <a:gd name="connsiteY87" fmla="*/ 230878 h 360989"/>
                  <a:gd name="connsiteX88" fmla="*/ 218909 w 621786"/>
                  <a:gd name="connsiteY88" fmla="*/ 230878 h 360989"/>
                  <a:gd name="connsiteX89" fmla="*/ 231101 w 621786"/>
                  <a:gd name="connsiteY89" fmla="*/ 223925 h 360989"/>
                  <a:gd name="connsiteX90" fmla="*/ 234245 w 621786"/>
                  <a:gd name="connsiteY90" fmla="*/ 224687 h 360989"/>
                  <a:gd name="connsiteX91" fmla="*/ 234245 w 621786"/>
                  <a:gd name="connsiteY91" fmla="*/ 224687 h 360989"/>
                  <a:gd name="connsiteX92" fmla="*/ 233387 w 621786"/>
                  <a:gd name="connsiteY92" fmla="*/ 227925 h 360989"/>
                  <a:gd name="connsiteX93" fmla="*/ 221291 w 621786"/>
                  <a:gd name="connsiteY93" fmla="*/ 234879 h 360989"/>
                  <a:gd name="connsiteX94" fmla="*/ 220529 w 621786"/>
                  <a:gd name="connsiteY94" fmla="*/ 235164 h 360989"/>
                  <a:gd name="connsiteX95" fmla="*/ 244341 w 621786"/>
                  <a:gd name="connsiteY95" fmla="*/ 221163 h 360989"/>
                  <a:gd name="connsiteX96" fmla="*/ 242341 w 621786"/>
                  <a:gd name="connsiteY96" fmla="*/ 220020 h 360989"/>
                  <a:gd name="connsiteX97" fmla="*/ 243170 w 621786"/>
                  <a:gd name="connsiteY97" fmla="*/ 216895 h 360989"/>
                  <a:gd name="connsiteX98" fmla="*/ 243198 w 621786"/>
                  <a:gd name="connsiteY98" fmla="*/ 216876 h 360989"/>
                  <a:gd name="connsiteX99" fmla="*/ 255295 w 621786"/>
                  <a:gd name="connsiteY99" fmla="*/ 209923 h 360989"/>
                  <a:gd name="connsiteX100" fmla="*/ 258419 w 621786"/>
                  <a:gd name="connsiteY100" fmla="*/ 210752 h 360989"/>
                  <a:gd name="connsiteX101" fmla="*/ 258438 w 621786"/>
                  <a:gd name="connsiteY101" fmla="*/ 210780 h 360989"/>
                  <a:gd name="connsiteX102" fmla="*/ 257581 w 621786"/>
                  <a:gd name="connsiteY102" fmla="*/ 213924 h 360989"/>
                  <a:gd name="connsiteX103" fmla="*/ 245484 w 621786"/>
                  <a:gd name="connsiteY103" fmla="*/ 220877 h 360989"/>
                  <a:gd name="connsiteX104" fmla="*/ 244341 w 621786"/>
                  <a:gd name="connsiteY104" fmla="*/ 221163 h 360989"/>
                  <a:gd name="connsiteX105" fmla="*/ 268535 w 621786"/>
                  <a:gd name="connsiteY105" fmla="*/ 207256 h 360989"/>
                  <a:gd name="connsiteX106" fmla="*/ 266534 w 621786"/>
                  <a:gd name="connsiteY106" fmla="*/ 206113 h 360989"/>
                  <a:gd name="connsiteX107" fmla="*/ 267192 w 621786"/>
                  <a:gd name="connsiteY107" fmla="*/ 203084 h 360989"/>
                  <a:gd name="connsiteX108" fmla="*/ 267392 w 621786"/>
                  <a:gd name="connsiteY108" fmla="*/ 202970 h 360989"/>
                  <a:gd name="connsiteX109" fmla="*/ 279488 w 621786"/>
                  <a:gd name="connsiteY109" fmla="*/ 195921 h 360989"/>
                  <a:gd name="connsiteX110" fmla="*/ 282632 w 621786"/>
                  <a:gd name="connsiteY110" fmla="*/ 196779 h 360989"/>
                  <a:gd name="connsiteX111" fmla="*/ 281774 w 621786"/>
                  <a:gd name="connsiteY111" fmla="*/ 199922 h 360989"/>
                  <a:gd name="connsiteX112" fmla="*/ 269678 w 621786"/>
                  <a:gd name="connsiteY112" fmla="*/ 206875 h 360989"/>
                  <a:gd name="connsiteX113" fmla="*/ 268154 w 621786"/>
                  <a:gd name="connsiteY113" fmla="*/ 207256 h 360989"/>
                  <a:gd name="connsiteX114" fmla="*/ 292728 w 621786"/>
                  <a:gd name="connsiteY114" fmla="*/ 193254 h 360989"/>
                  <a:gd name="connsiteX115" fmla="*/ 290404 w 621786"/>
                  <a:gd name="connsiteY115" fmla="*/ 191006 h 360989"/>
                  <a:gd name="connsiteX116" fmla="*/ 291585 w 621786"/>
                  <a:gd name="connsiteY116" fmla="*/ 188968 h 360989"/>
                  <a:gd name="connsiteX117" fmla="*/ 303682 w 621786"/>
                  <a:gd name="connsiteY117" fmla="*/ 182015 h 360989"/>
                  <a:gd name="connsiteX118" fmla="*/ 306825 w 621786"/>
                  <a:gd name="connsiteY118" fmla="*/ 182777 h 360989"/>
                  <a:gd name="connsiteX119" fmla="*/ 306825 w 621786"/>
                  <a:gd name="connsiteY119" fmla="*/ 182777 h 360989"/>
                  <a:gd name="connsiteX120" fmla="*/ 306168 w 621786"/>
                  <a:gd name="connsiteY120" fmla="*/ 185806 h 360989"/>
                  <a:gd name="connsiteX121" fmla="*/ 305968 w 621786"/>
                  <a:gd name="connsiteY121" fmla="*/ 185920 h 360989"/>
                  <a:gd name="connsiteX122" fmla="*/ 293871 w 621786"/>
                  <a:gd name="connsiteY122" fmla="*/ 192969 h 360989"/>
                  <a:gd name="connsiteX123" fmla="*/ 292728 w 621786"/>
                  <a:gd name="connsiteY123" fmla="*/ 193254 h 360989"/>
                  <a:gd name="connsiteX124" fmla="*/ 316922 w 621786"/>
                  <a:gd name="connsiteY124" fmla="*/ 179253 h 360989"/>
                  <a:gd name="connsiteX125" fmla="*/ 314921 w 621786"/>
                  <a:gd name="connsiteY125" fmla="*/ 178110 h 360989"/>
                  <a:gd name="connsiteX126" fmla="*/ 315750 w 621786"/>
                  <a:gd name="connsiteY126" fmla="*/ 174985 h 360989"/>
                  <a:gd name="connsiteX127" fmla="*/ 315779 w 621786"/>
                  <a:gd name="connsiteY127" fmla="*/ 174966 h 360989"/>
                  <a:gd name="connsiteX128" fmla="*/ 327875 w 621786"/>
                  <a:gd name="connsiteY128" fmla="*/ 168013 h 360989"/>
                  <a:gd name="connsiteX129" fmla="*/ 331019 w 621786"/>
                  <a:gd name="connsiteY129" fmla="*/ 168870 h 360989"/>
                  <a:gd name="connsiteX130" fmla="*/ 330161 w 621786"/>
                  <a:gd name="connsiteY130" fmla="*/ 172014 h 360989"/>
                  <a:gd name="connsiteX131" fmla="*/ 318065 w 621786"/>
                  <a:gd name="connsiteY131" fmla="*/ 178967 h 360989"/>
                  <a:gd name="connsiteX132" fmla="*/ 316922 w 621786"/>
                  <a:gd name="connsiteY132" fmla="*/ 179443 h 360989"/>
                  <a:gd name="connsiteX133" fmla="*/ 341115 w 621786"/>
                  <a:gd name="connsiteY133" fmla="*/ 165346 h 360989"/>
                  <a:gd name="connsiteX134" fmla="*/ 339115 w 621786"/>
                  <a:gd name="connsiteY134" fmla="*/ 164203 h 360989"/>
                  <a:gd name="connsiteX135" fmla="*/ 339972 w 621786"/>
                  <a:gd name="connsiteY135" fmla="*/ 160965 h 360989"/>
                  <a:gd name="connsiteX136" fmla="*/ 352069 w 621786"/>
                  <a:gd name="connsiteY136" fmla="*/ 154011 h 360989"/>
                  <a:gd name="connsiteX137" fmla="*/ 355212 w 621786"/>
                  <a:gd name="connsiteY137" fmla="*/ 154869 h 360989"/>
                  <a:gd name="connsiteX138" fmla="*/ 354355 w 621786"/>
                  <a:gd name="connsiteY138" fmla="*/ 158012 h 360989"/>
                  <a:gd name="connsiteX139" fmla="*/ 342258 w 621786"/>
                  <a:gd name="connsiteY139" fmla="*/ 164965 h 360989"/>
                  <a:gd name="connsiteX140" fmla="*/ 341115 w 621786"/>
                  <a:gd name="connsiteY140" fmla="*/ 165346 h 360989"/>
                  <a:gd name="connsiteX141" fmla="*/ 365309 w 621786"/>
                  <a:gd name="connsiteY141" fmla="*/ 151344 h 360989"/>
                  <a:gd name="connsiteX142" fmla="*/ 363308 w 621786"/>
                  <a:gd name="connsiteY142" fmla="*/ 150201 h 360989"/>
                  <a:gd name="connsiteX143" fmla="*/ 364137 w 621786"/>
                  <a:gd name="connsiteY143" fmla="*/ 147077 h 360989"/>
                  <a:gd name="connsiteX144" fmla="*/ 364166 w 621786"/>
                  <a:gd name="connsiteY144" fmla="*/ 147058 h 360989"/>
                  <a:gd name="connsiteX145" fmla="*/ 376262 w 621786"/>
                  <a:gd name="connsiteY145" fmla="*/ 140010 h 360989"/>
                  <a:gd name="connsiteX146" fmla="*/ 379406 w 621786"/>
                  <a:gd name="connsiteY146" fmla="*/ 140867 h 360989"/>
                  <a:gd name="connsiteX147" fmla="*/ 378748 w 621786"/>
                  <a:gd name="connsiteY147" fmla="*/ 143896 h 360989"/>
                  <a:gd name="connsiteX148" fmla="*/ 378548 w 621786"/>
                  <a:gd name="connsiteY148" fmla="*/ 144010 h 360989"/>
                  <a:gd name="connsiteX149" fmla="*/ 366452 w 621786"/>
                  <a:gd name="connsiteY149" fmla="*/ 151059 h 360989"/>
                  <a:gd name="connsiteX150" fmla="*/ 389502 w 621786"/>
                  <a:gd name="connsiteY150" fmla="*/ 137343 h 360989"/>
                  <a:gd name="connsiteX151" fmla="*/ 387502 w 621786"/>
                  <a:gd name="connsiteY151" fmla="*/ 136200 h 360989"/>
                  <a:gd name="connsiteX152" fmla="*/ 388359 w 621786"/>
                  <a:gd name="connsiteY152" fmla="*/ 133056 h 360989"/>
                  <a:gd name="connsiteX153" fmla="*/ 400456 w 621786"/>
                  <a:gd name="connsiteY153" fmla="*/ 126103 h 360989"/>
                  <a:gd name="connsiteX154" fmla="*/ 403485 w 621786"/>
                  <a:gd name="connsiteY154" fmla="*/ 126760 h 360989"/>
                  <a:gd name="connsiteX155" fmla="*/ 403599 w 621786"/>
                  <a:gd name="connsiteY155" fmla="*/ 126960 h 360989"/>
                  <a:gd name="connsiteX156" fmla="*/ 402770 w 621786"/>
                  <a:gd name="connsiteY156" fmla="*/ 130084 h 360989"/>
                  <a:gd name="connsiteX157" fmla="*/ 402742 w 621786"/>
                  <a:gd name="connsiteY157" fmla="*/ 130104 h 360989"/>
                  <a:gd name="connsiteX158" fmla="*/ 390645 w 621786"/>
                  <a:gd name="connsiteY158" fmla="*/ 137057 h 360989"/>
                  <a:gd name="connsiteX159" fmla="*/ 389502 w 621786"/>
                  <a:gd name="connsiteY159" fmla="*/ 137343 h 360989"/>
                  <a:gd name="connsiteX160" fmla="*/ 413696 w 621786"/>
                  <a:gd name="connsiteY160" fmla="*/ 123341 h 360989"/>
                  <a:gd name="connsiteX161" fmla="*/ 411695 w 621786"/>
                  <a:gd name="connsiteY161" fmla="*/ 122198 h 360989"/>
                  <a:gd name="connsiteX162" fmla="*/ 412553 w 621786"/>
                  <a:gd name="connsiteY162" fmla="*/ 119055 h 360989"/>
                  <a:gd name="connsiteX163" fmla="*/ 424649 w 621786"/>
                  <a:gd name="connsiteY163" fmla="*/ 112101 h 360989"/>
                  <a:gd name="connsiteX164" fmla="*/ 427678 w 621786"/>
                  <a:gd name="connsiteY164" fmla="*/ 112758 h 360989"/>
                  <a:gd name="connsiteX165" fmla="*/ 427793 w 621786"/>
                  <a:gd name="connsiteY165" fmla="*/ 112959 h 360989"/>
                  <a:gd name="connsiteX166" fmla="*/ 427031 w 621786"/>
                  <a:gd name="connsiteY166" fmla="*/ 116102 h 360989"/>
                  <a:gd name="connsiteX167" fmla="*/ 427031 w 621786"/>
                  <a:gd name="connsiteY167" fmla="*/ 116102 h 360989"/>
                  <a:gd name="connsiteX168" fmla="*/ 414839 w 621786"/>
                  <a:gd name="connsiteY168" fmla="*/ 123055 h 360989"/>
                  <a:gd name="connsiteX169" fmla="*/ 413696 w 621786"/>
                  <a:gd name="connsiteY169" fmla="*/ 123341 h 360989"/>
                  <a:gd name="connsiteX170" fmla="*/ 437889 w 621786"/>
                  <a:gd name="connsiteY170" fmla="*/ 109434 h 360989"/>
                  <a:gd name="connsiteX171" fmla="*/ 435889 w 621786"/>
                  <a:gd name="connsiteY171" fmla="*/ 108291 h 360989"/>
                  <a:gd name="connsiteX172" fmla="*/ 436746 w 621786"/>
                  <a:gd name="connsiteY172" fmla="*/ 105148 h 360989"/>
                  <a:gd name="connsiteX173" fmla="*/ 448843 w 621786"/>
                  <a:gd name="connsiteY173" fmla="*/ 98100 h 360989"/>
                  <a:gd name="connsiteX174" fmla="*/ 452081 w 621786"/>
                  <a:gd name="connsiteY174" fmla="*/ 98957 h 360989"/>
                  <a:gd name="connsiteX175" fmla="*/ 451224 w 621786"/>
                  <a:gd name="connsiteY175" fmla="*/ 102100 h 360989"/>
                  <a:gd name="connsiteX176" fmla="*/ 439127 w 621786"/>
                  <a:gd name="connsiteY176" fmla="*/ 109149 h 360989"/>
                  <a:gd name="connsiteX177" fmla="*/ 437889 w 621786"/>
                  <a:gd name="connsiteY177" fmla="*/ 109434 h 360989"/>
                  <a:gd name="connsiteX178" fmla="*/ 462178 w 621786"/>
                  <a:gd name="connsiteY178" fmla="*/ 95432 h 360989"/>
                  <a:gd name="connsiteX179" fmla="*/ 460178 w 621786"/>
                  <a:gd name="connsiteY179" fmla="*/ 94290 h 360989"/>
                  <a:gd name="connsiteX180" fmla="*/ 460940 w 621786"/>
                  <a:gd name="connsiteY180" fmla="*/ 91146 h 360989"/>
                  <a:gd name="connsiteX181" fmla="*/ 460940 w 621786"/>
                  <a:gd name="connsiteY181" fmla="*/ 91146 h 360989"/>
                  <a:gd name="connsiteX182" fmla="*/ 473132 w 621786"/>
                  <a:gd name="connsiteY182" fmla="*/ 84193 h 360989"/>
                  <a:gd name="connsiteX183" fmla="*/ 476275 w 621786"/>
                  <a:gd name="connsiteY183" fmla="*/ 84955 h 360989"/>
                  <a:gd name="connsiteX184" fmla="*/ 476275 w 621786"/>
                  <a:gd name="connsiteY184" fmla="*/ 84955 h 360989"/>
                  <a:gd name="connsiteX185" fmla="*/ 475418 w 621786"/>
                  <a:gd name="connsiteY185" fmla="*/ 88098 h 360989"/>
                  <a:gd name="connsiteX186" fmla="*/ 463321 w 621786"/>
                  <a:gd name="connsiteY186" fmla="*/ 95147 h 360989"/>
                  <a:gd name="connsiteX187" fmla="*/ 486371 w 621786"/>
                  <a:gd name="connsiteY187" fmla="*/ 81431 h 360989"/>
                  <a:gd name="connsiteX188" fmla="*/ 484371 w 621786"/>
                  <a:gd name="connsiteY188" fmla="*/ 80288 h 360989"/>
                  <a:gd name="connsiteX189" fmla="*/ 485200 w 621786"/>
                  <a:gd name="connsiteY189" fmla="*/ 77164 h 360989"/>
                  <a:gd name="connsiteX190" fmla="*/ 485228 w 621786"/>
                  <a:gd name="connsiteY190" fmla="*/ 77145 h 360989"/>
                  <a:gd name="connsiteX191" fmla="*/ 497325 w 621786"/>
                  <a:gd name="connsiteY191" fmla="*/ 70191 h 360989"/>
                  <a:gd name="connsiteX192" fmla="*/ 500449 w 621786"/>
                  <a:gd name="connsiteY192" fmla="*/ 71020 h 360989"/>
                  <a:gd name="connsiteX193" fmla="*/ 500468 w 621786"/>
                  <a:gd name="connsiteY193" fmla="*/ 71049 h 360989"/>
                  <a:gd name="connsiteX194" fmla="*/ 499611 w 621786"/>
                  <a:gd name="connsiteY194" fmla="*/ 74192 h 360989"/>
                  <a:gd name="connsiteX195" fmla="*/ 487514 w 621786"/>
                  <a:gd name="connsiteY195" fmla="*/ 81145 h 360989"/>
                  <a:gd name="connsiteX196" fmla="*/ 510565 w 621786"/>
                  <a:gd name="connsiteY196" fmla="*/ 67524 h 360989"/>
                  <a:gd name="connsiteX197" fmla="*/ 508565 w 621786"/>
                  <a:gd name="connsiteY197" fmla="*/ 66381 h 360989"/>
                  <a:gd name="connsiteX198" fmla="*/ 509422 w 621786"/>
                  <a:gd name="connsiteY198" fmla="*/ 63143 h 360989"/>
                  <a:gd name="connsiteX199" fmla="*/ 521519 w 621786"/>
                  <a:gd name="connsiteY199" fmla="*/ 56190 h 360989"/>
                  <a:gd name="connsiteX200" fmla="*/ 524643 w 621786"/>
                  <a:gd name="connsiteY200" fmla="*/ 57018 h 360989"/>
                  <a:gd name="connsiteX201" fmla="*/ 524662 w 621786"/>
                  <a:gd name="connsiteY201" fmla="*/ 57047 h 360989"/>
                  <a:gd name="connsiteX202" fmla="*/ 523833 w 621786"/>
                  <a:gd name="connsiteY202" fmla="*/ 60171 h 360989"/>
                  <a:gd name="connsiteX203" fmla="*/ 523805 w 621786"/>
                  <a:gd name="connsiteY203" fmla="*/ 60190 h 360989"/>
                  <a:gd name="connsiteX204" fmla="*/ 511708 w 621786"/>
                  <a:gd name="connsiteY204" fmla="*/ 67143 h 360989"/>
                  <a:gd name="connsiteX205" fmla="*/ 510565 w 621786"/>
                  <a:gd name="connsiteY205" fmla="*/ 67524 h 360989"/>
                  <a:gd name="connsiteX206" fmla="*/ 534758 w 621786"/>
                  <a:gd name="connsiteY206" fmla="*/ 53523 h 360989"/>
                  <a:gd name="connsiteX207" fmla="*/ 532434 w 621786"/>
                  <a:gd name="connsiteY207" fmla="*/ 51275 h 360989"/>
                  <a:gd name="connsiteX208" fmla="*/ 533615 w 621786"/>
                  <a:gd name="connsiteY208" fmla="*/ 49236 h 360989"/>
                  <a:gd name="connsiteX209" fmla="*/ 545712 w 621786"/>
                  <a:gd name="connsiteY209" fmla="*/ 42188 h 360989"/>
                  <a:gd name="connsiteX210" fmla="*/ 548855 w 621786"/>
                  <a:gd name="connsiteY210" fmla="*/ 43045 h 360989"/>
                  <a:gd name="connsiteX211" fmla="*/ 548198 w 621786"/>
                  <a:gd name="connsiteY211" fmla="*/ 46074 h 360989"/>
                  <a:gd name="connsiteX212" fmla="*/ 547998 w 621786"/>
                  <a:gd name="connsiteY212" fmla="*/ 46188 h 360989"/>
                  <a:gd name="connsiteX213" fmla="*/ 535901 w 621786"/>
                  <a:gd name="connsiteY213" fmla="*/ 53237 h 360989"/>
                  <a:gd name="connsiteX214" fmla="*/ 534854 w 621786"/>
                  <a:gd name="connsiteY214" fmla="*/ 53523 h 360989"/>
                  <a:gd name="connsiteX215" fmla="*/ 558952 w 621786"/>
                  <a:gd name="connsiteY215" fmla="*/ 39521 h 360989"/>
                  <a:gd name="connsiteX216" fmla="*/ 556952 w 621786"/>
                  <a:gd name="connsiteY216" fmla="*/ 38378 h 360989"/>
                  <a:gd name="connsiteX217" fmla="*/ 557780 w 621786"/>
                  <a:gd name="connsiteY217" fmla="*/ 35254 h 360989"/>
                  <a:gd name="connsiteX218" fmla="*/ 557809 w 621786"/>
                  <a:gd name="connsiteY218" fmla="*/ 35235 h 360989"/>
                  <a:gd name="connsiteX219" fmla="*/ 569906 w 621786"/>
                  <a:gd name="connsiteY219" fmla="*/ 28281 h 360989"/>
                  <a:gd name="connsiteX220" fmla="*/ 573049 w 621786"/>
                  <a:gd name="connsiteY220" fmla="*/ 29139 h 360989"/>
                  <a:gd name="connsiteX221" fmla="*/ 572192 w 621786"/>
                  <a:gd name="connsiteY221" fmla="*/ 32282 h 360989"/>
                  <a:gd name="connsiteX222" fmla="*/ 560095 w 621786"/>
                  <a:gd name="connsiteY222" fmla="*/ 39235 h 360989"/>
                  <a:gd name="connsiteX223" fmla="*/ 558952 w 621786"/>
                  <a:gd name="connsiteY223" fmla="*/ 39521 h 360989"/>
                  <a:gd name="connsiteX224" fmla="*/ 583145 w 621786"/>
                  <a:gd name="connsiteY224" fmla="*/ 25614 h 360989"/>
                  <a:gd name="connsiteX225" fmla="*/ 581145 w 621786"/>
                  <a:gd name="connsiteY225" fmla="*/ 24376 h 360989"/>
                  <a:gd name="connsiteX226" fmla="*/ 581974 w 621786"/>
                  <a:gd name="connsiteY226" fmla="*/ 21252 h 360989"/>
                  <a:gd name="connsiteX227" fmla="*/ 582002 w 621786"/>
                  <a:gd name="connsiteY227" fmla="*/ 21233 h 360989"/>
                  <a:gd name="connsiteX228" fmla="*/ 594099 w 621786"/>
                  <a:gd name="connsiteY228" fmla="*/ 14280 h 360989"/>
                  <a:gd name="connsiteX229" fmla="*/ 597128 w 621786"/>
                  <a:gd name="connsiteY229" fmla="*/ 14937 h 360989"/>
                  <a:gd name="connsiteX230" fmla="*/ 597242 w 621786"/>
                  <a:gd name="connsiteY230" fmla="*/ 15137 h 360989"/>
                  <a:gd name="connsiteX231" fmla="*/ 596414 w 621786"/>
                  <a:gd name="connsiteY231" fmla="*/ 18261 h 360989"/>
                  <a:gd name="connsiteX232" fmla="*/ 596385 w 621786"/>
                  <a:gd name="connsiteY232" fmla="*/ 18280 h 360989"/>
                  <a:gd name="connsiteX233" fmla="*/ 584288 w 621786"/>
                  <a:gd name="connsiteY233" fmla="*/ 25233 h 360989"/>
                  <a:gd name="connsiteX234" fmla="*/ 583145 w 621786"/>
                  <a:gd name="connsiteY234" fmla="*/ 25614 h 360989"/>
                  <a:gd name="connsiteX235" fmla="*/ 607339 w 621786"/>
                  <a:gd name="connsiteY235" fmla="*/ 11613 h 360989"/>
                  <a:gd name="connsiteX236" fmla="*/ 605339 w 621786"/>
                  <a:gd name="connsiteY236" fmla="*/ 10470 h 360989"/>
                  <a:gd name="connsiteX237" fmla="*/ 606167 w 621786"/>
                  <a:gd name="connsiteY237" fmla="*/ 7345 h 360989"/>
                  <a:gd name="connsiteX238" fmla="*/ 606196 w 621786"/>
                  <a:gd name="connsiteY238" fmla="*/ 7326 h 360989"/>
                  <a:gd name="connsiteX239" fmla="*/ 618293 w 621786"/>
                  <a:gd name="connsiteY239" fmla="*/ 278 h 360989"/>
                  <a:gd name="connsiteX240" fmla="*/ 621436 w 621786"/>
                  <a:gd name="connsiteY240" fmla="*/ 1135 h 360989"/>
                  <a:gd name="connsiteX241" fmla="*/ 620779 w 621786"/>
                  <a:gd name="connsiteY241" fmla="*/ 4164 h 360989"/>
                  <a:gd name="connsiteX242" fmla="*/ 620579 w 621786"/>
                  <a:gd name="connsiteY242" fmla="*/ 4278 h 360989"/>
                  <a:gd name="connsiteX243" fmla="*/ 608482 w 621786"/>
                  <a:gd name="connsiteY243" fmla="*/ 11327 h 360989"/>
                  <a:gd name="connsiteX244" fmla="*/ 607339 w 621786"/>
                  <a:gd name="connsiteY244" fmla="*/ 11613 h 36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</a:cxnLst>
                <a:rect l="l" t="t" r="r" b="b"/>
                <a:pathLst>
                  <a:path w="621786" h="360989">
                    <a:moveTo>
                      <a:pt x="2311" y="360990"/>
                    </a:moveTo>
                    <a:cubicBezTo>
                      <a:pt x="1460" y="360999"/>
                      <a:pt x="680" y="360513"/>
                      <a:pt x="311" y="359751"/>
                    </a:cubicBezTo>
                    <a:cubicBezTo>
                      <a:pt x="-325" y="358656"/>
                      <a:pt x="46" y="357265"/>
                      <a:pt x="1136" y="356627"/>
                    </a:cubicBezTo>
                    <a:cubicBezTo>
                      <a:pt x="1147" y="356618"/>
                      <a:pt x="1157" y="356618"/>
                      <a:pt x="1168" y="356608"/>
                    </a:cubicBezTo>
                    <a:lnTo>
                      <a:pt x="13265" y="349655"/>
                    </a:lnTo>
                    <a:cubicBezTo>
                      <a:pt x="14360" y="349017"/>
                      <a:pt x="15751" y="349388"/>
                      <a:pt x="16389" y="350484"/>
                    </a:cubicBezTo>
                    <a:cubicBezTo>
                      <a:pt x="16398" y="350493"/>
                      <a:pt x="16398" y="350503"/>
                      <a:pt x="16408" y="350512"/>
                    </a:cubicBezTo>
                    <a:cubicBezTo>
                      <a:pt x="16951" y="351626"/>
                      <a:pt x="16579" y="352970"/>
                      <a:pt x="15551" y="353655"/>
                    </a:cubicBezTo>
                    <a:lnTo>
                      <a:pt x="3454" y="360609"/>
                    </a:lnTo>
                    <a:cubicBezTo>
                      <a:pt x="3107" y="360818"/>
                      <a:pt x="2716" y="360951"/>
                      <a:pt x="2311" y="360990"/>
                    </a:cubicBezTo>
                    <a:close/>
                    <a:moveTo>
                      <a:pt x="26504" y="346988"/>
                    </a:moveTo>
                    <a:cubicBezTo>
                      <a:pt x="25676" y="346997"/>
                      <a:pt x="24914" y="346559"/>
                      <a:pt x="24504" y="345845"/>
                    </a:cubicBezTo>
                    <a:cubicBezTo>
                      <a:pt x="23847" y="344826"/>
                      <a:pt x="24142" y="343473"/>
                      <a:pt x="25161" y="342816"/>
                    </a:cubicBezTo>
                    <a:cubicBezTo>
                      <a:pt x="25228" y="342778"/>
                      <a:pt x="25295" y="342740"/>
                      <a:pt x="25361" y="342702"/>
                    </a:cubicBezTo>
                    <a:lnTo>
                      <a:pt x="37458" y="335653"/>
                    </a:lnTo>
                    <a:cubicBezTo>
                      <a:pt x="38573" y="335110"/>
                      <a:pt x="39916" y="335482"/>
                      <a:pt x="40601" y="336510"/>
                    </a:cubicBezTo>
                    <a:cubicBezTo>
                      <a:pt x="41240" y="337606"/>
                      <a:pt x="40868" y="338996"/>
                      <a:pt x="39773" y="339634"/>
                    </a:cubicBezTo>
                    <a:cubicBezTo>
                      <a:pt x="39763" y="339644"/>
                      <a:pt x="39754" y="339644"/>
                      <a:pt x="39744" y="339654"/>
                    </a:cubicBezTo>
                    <a:lnTo>
                      <a:pt x="27647" y="346702"/>
                    </a:lnTo>
                    <a:cubicBezTo>
                      <a:pt x="27295" y="346883"/>
                      <a:pt x="26904" y="346978"/>
                      <a:pt x="26504" y="346988"/>
                    </a:cubicBezTo>
                    <a:close/>
                    <a:moveTo>
                      <a:pt x="50698" y="332986"/>
                    </a:moveTo>
                    <a:cubicBezTo>
                      <a:pt x="49431" y="333005"/>
                      <a:pt x="48393" y="331996"/>
                      <a:pt x="48374" y="330738"/>
                    </a:cubicBezTo>
                    <a:cubicBezTo>
                      <a:pt x="48364" y="329890"/>
                      <a:pt x="48812" y="329109"/>
                      <a:pt x="49555" y="328700"/>
                    </a:cubicBezTo>
                    <a:lnTo>
                      <a:pt x="61652" y="321747"/>
                    </a:lnTo>
                    <a:cubicBezTo>
                      <a:pt x="62728" y="321089"/>
                      <a:pt x="64138" y="321432"/>
                      <a:pt x="64795" y="322509"/>
                    </a:cubicBezTo>
                    <a:cubicBezTo>
                      <a:pt x="64795" y="322509"/>
                      <a:pt x="64795" y="322509"/>
                      <a:pt x="64795" y="322509"/>
                    </a:cubicBezTo>
                    <a:cubicBezTo>
                      <a:pt x="65452" y="323528"/>
                      <a:pt x="65157" y="324880"/>
                      <a:pt x="64138" y="325537"/>
                    </a:cubicBezTo>
                    <a:cubicBezTo>
                      <a:pt x="64071" y="325576"/>
                      <a:pt x="64004" y="325614"/>
                      <a:pt x="63938" y="325652"/>
                    </a:cubicBezTo>
                    <a:lnTo>
                      <a:pt x="51841" y="332700"/>
                    </a:lnTo>
                    <a:cubicBezTo>
                      <a:pt x="51488" y="332881"/>
                      <a:pt x="51098" y="332977"/>
                      <a:pt x="50698" y="332986"/>
                    </a:cubicBezTo>
                    <a:close/>
                    <a:moveTo>
                      <a:pt x="74891" y="318984"/>
                    </a:moveTo>
                    <a:cubicBezTo>
                      <a:pt x="74063" y="318994"/>
                      <a:pt x="73301" y="318556"/>
                      <a:pt x="72891" y="317841"/>
                    </a:cubicBezTo>
                    <a:cubicBezTo>
                      <a:pt x="72253" y="316746"/>
                      <a:pt x="72624" y="315355"/>
                      <a:pt x="73720" y="314717"/>
                    </a:cubicBezTo>
                    <a:cubicBezTo>
                      <a:pt x="73729" y="314708"/>
                      <a:pt x="73739" y="314708"/>
                      <a:pt x="73748" y="314698"/>
                    </a:cubicBezTo>
                    <a:lnTo>
                      <a:pt x="85845" y="307745"/>
                    </a:lnTo>
                    <a:cubicBezTo>
                      <a:pt x="86950" y="307116"/>
                      <a:pt x="88360" y="307497"/>
                      <a:pt x="88988" y="308602"/>
                    </a:cubicBezTo>
                    <a:cubicBezTo>
                      <a:pt x="89617" y="309707"/>
                      <a:pt x="89236" y="311117"/>
                      <a:pt x="88131" y="311745"/>
                    </a:cubicBezTo>
                    <a:lnTo>
                      <a:pt x="76034" y="318699"/>
                    </a:lnTo>
                    <a:close/>
                    <a:moveTo>
                      <a:pt x="99085" y="305078"/>
                    </a:moveTo>
                    <a:cubicBezTo>
                      <a:pt x="98275" y="305030"/>
                      <a:pt x="97532" y="304611"/>
                      <a:pt x="97085" y="303935"/>
                    </a:cubicBezTo>
                    <a:cubicBezTo>
                      <a:pt x="96427" y="302916"/>
                      <a:pt x="96723" y="301563"/>
                      <a:pt x="97742" y="300906"/>
                    </a:cubicBezTo>
                    <a:cubicBezTo>
                      <a:pt x="97809" y="300868"/>
                      <a:pt x="97875" y="300830"/>
                      <a:pt x="97942" y="300792"/>
                    </a:cubicBezTo>
                    <a:lnTo>
                      <a:pt x="110039" y="293743"/>
                    </a:lnTo>
                    <a:cubicBezTo>
                      <a:pt x="111144" y="293114"/>
                      <a:pt x="112553" y="293495"/>
                      <a:pt x="113182" y="294600"/>
                    </a:cubicBezTo>
                    <a:cubicBezTo>
                      <a:pt x="113811" y="295705"/>
                      <a:pt x="113430" y="297115"/>
                      <a:pt x="112325" y="297744"/>
                    </a:cubicBezTo>
                    <a:lnTo>
                      <a:pt x="100228" y="304697"/>
                    </a:lnTo>
                    <a:cubicBezTo>
                      <a:pt x="99904" y="304954"/>
                      <a:pt x="99494" y="305087"/>
                      <a:pt x="99085" y="305078"/>
                    </a:cubicBezTo>
                    <a:close/>
                    <a:moveTo>
                      <a:pt x="123278" y="291076"/>
                    </a:moveTo>
                    <a:cubicBezTo>
                      <a:pt x="122459" y="291066"/>
                      <a:pt x="121707" y="290628"/>
                      <a:pt x="121278" y="289933"/>
                    </a:cubicBezTo>
                    <a:cubicBezTo>
                      <a:pt x="120640" y="288838"/>
                      <a:pt x="121011" y="287447"/>
                      <a:pt x="122107" y="286809"/>
                    </a:cubicBezTo>
                    <a:cubicBezTo>
                      <a:pt x="122116" y="286799"/>
                      <a:pt x="122126" y="286799"/>
                      <a:pt x="122135" y="286790"/>
                    </a:cubicBezTo>
                    <a:lnTo>
                      <a:pt x="134232" y="279741"/>
                    </a:lnTo>
                    <a:cubicBezTo>
                      <a:pt x="135347" y="279151"/>
                      <a:pt x="136718" y="279532"/>
                      <a:pt x="137375" y="280599"/>
                    </a:cubicBezTo>
                    <a:cubicBezTo>
                      <a:pt x="138033" y="281618"/>
                      <a:pt x="137737" y="282970"/>
                      <a:pt x="136718" y="283628"/>
                    </a:cubicBezTo>
                    <a:cubicBezTo>
                      <a:pt x="136651" y="283666"/>
                      <a:pt x="136585" y="283704"/>
                      <a:pt x="136518" y="283742"/>
                    </a:cubicBezTo>
                    <a:lnTo>
                      <a:pt x="124421" y="290790"/>
                    </a:lnTo>
                    <a:cubicBezTo>
                      <a:pt x="124069" y="290971"/>
                      <a:pt x="123678" y="291066"/>
                      <a:pt x="123278" y="291076"/>
                    </a:cubicBezTo>
                    <a:close/>
                    <a:moveTo>
                      <a:pt x="147472" y="277074"/>
                    </a:moveTo>
                    <a:cubicBezTo>
                      <a:pt x="146653" y="277065"/>
                      <a:pt x="145900" y="276627"/>
                      <a:pt x="145472" y="275931"/>
                    </a:cubicBezTo>
                    <a:cubicBezTo>
                      <a:pt x="144929" y="274817"/>
                      <a:pt x="145300" y="273474"/>
                      <a:pt x="146329" y="272788"/>
                    </a:cubicBezTo>
                    <a:lnTo>
                      <a:pt x="158426" y="265835"/>
                    </a:lnTo>
                    <a:cubicBezTo>
                      <a:pt x="159445" y="265178"/>
                      <a:pt x="160797" y="265473"/>
                      <a:pt x="161455" y="266492"/>
                    </a:cubicBezTo>
                    <a:cubicBezTo>
                      <a:pt x="161493" y="266559"/>
                      <a:pt x="161531" y="266625"/>
                      <a:pt x="161569" y="266692"/>
                    </a:cubicBezTo>
                    <a:cubicBezTo>
                      <a:pt x="162207" y="267787"/>
                      <a:pt x="161836" y="269178"/>
                      <a:pt x="160740" y="269816"/>
                    </a:cubicBezTo>
                    <a:cubicBezTo>
                      <a:pt x="160731" y="269826"/>
                      <a:pt x="160721" y="269826"/>
                      <a:pt x="160712" y="269835"/>
                    </a:cubicBezTo>
                    <a:lnTo>
                      <a:pt x="148615" y="276789"/>
                    </a:lnTo>
                    <a:cubicBezTo>
                      <a:pt x="148262" y="276979"/>
                      <a:pt x="147872" y="277084"/>
                      <a:pt x="147472" y="277074"/>
                    </a:cubicBezTo>
                    <a:close/>
                    <a:moveTo>
                      <a:pt x="171665" y="263168"/>
                    </a:moveTo>
                    <a:cubicBezTo>
                      <a:pt x="170351" y="263092"/>
                      <a:pt x="169351" y="261958"/>
                      <a:pt x="169427" y="260644"/>
                    </a:cubicBezTo>
                    <a:cubicBezTo>
                      <a:pt x="169475" y="259891"/>
                      <a:pt x="169884" y="259196"/>
                      <a:pt x="170522" y="258786"/>
                    </a:cubicBezTo>
                    <a:lnTo>
                      <a:pt x="182619" y="251833"/>
                    </a:lnTo>
                    <a:cubicBezTo>
                      <a:pt x="183638" y="251176"/>
                      <a:pt x="184991" y="251471"/>
                      <a:pt x="185648" y="252490"/>
                    </a:cubicBezTo>
                    <a:cubicBezTo>
                      <a:pt x="185686" y="252557"/>
                      <a:pt x="185724" y="252624"/>
                      <a:pt x="185762" y="252690"/>
                    </a:cubicBezTo>
                    <a:cubicBezTo>
                      <a:pt x="186420" y="253767"/>
                      <a:pt x="186077" y="255176"/>
                      <a:pt x="185000" y="255834"/>
                    </a:cubicBezTo>
                    <a:cubicBezTo>
                      <a:pt x="185000" y="255834"/>
                      <a:pt x="185000" y="255834"/>
                      <a:pt x="185000" y="255834"/>
                    </a:cubicBezTo>
                    <a:lnTo>
                      <a:pt x="172808" y="262787"/>
                    </a:lnTo>
                    <a:cubicBezTo>
                      <a:pt x="172494" y="263054"/>
                      <a:pt x="172084" y="263196"/>
                      <a:pt x="171665" y="263168"/>
                    </a:cubicBezTo>
                    <a:close/>
                    <a:moveTo>
                      <a:pt x="195859" y="249166"/>
                    </a:moveTo>
                    <a:cubicBezTo>
                      <a:pt x="195049" y="249118"/>
                      <a:pt x="194306" y="248699"/>
                      <a:pt x="193859" y="248023"/>
                    </a:cubicBezTo>
                    <a:cubicBezTo>
                      <a:pt x="193268" y="246909"/>
                      <a:pt x="193649" y="245537"/>
                      <a:pt x="194716" y="244880"/>
                    </a:cubicBezTo>
                    <a:lnTo>
                      <a:pt x="206813" y="237831"/>
                    </a:lnTo>
                    <a:cubicBezTo>
                      <a:pt x="207956" y="237279"/>
                      <a:pt x="209327" y="237641"/>
                      <a:pt x="210051" y="238689"/>
                    </a:cubicBezTo>
                    <a:cubicBezTo>
                      <a:pt x="210642" y="239803"/>
                      <a:pt x="210261" y="241175"/>
                      <a:pt x="209194" y="241832"/>
                    </a:cubicBezTo>
                    <a:lnTo>
                      <a:pt x="197097" y="248880"/>
                    </a:lnTo>
                    <a:cubicBezTo>
                      <a:pt x="196716" y="249071"/>
                      <a:pt x="196288" y="249176"/>
                      <a:pt x="195859" y="249166"/>
                    </a:cubicBezTo>
                    <a:close/>
                    <a:moveTo>
                      <a:pt x="220148" y="235164"/>
                    </a:moveTo>
                    <a:cubicBezTo>
                      <a:pt x="219309" y="235221"/>
                      <a:pt x="218528" y="234764"/>
                      <a:pt x="218147" y="234021"/>
                    </a:cubicBezTo>
                    <a:cubicBezTo>
                      <a:pt x="217490" y="232945"/>
                      <a:pt x="217833" y="231535"/>
                      <a:pt x="218909" y="230878"/>
                    </a:cubicBezTo>
                    <a:cubicBezTo>
                      <a:pt x="218909" y="230878"/>
                      <a:pt x="218909" y="230878"/>
                      <a:pt x="218909" y="230878"/>
                    </a:cubicBezTo>
                    <a:lnTo>
                      <a:pt x="231101" y="223925"/>
                    </a:lnTo>
                    <a:cubicBezTo>
                      <a:pt x="232178" y="223268"/>
                      <a:pt x="233587" y="223610"/>
                      <a:pt x="234245" y="224687"/>
                    </a:cubicBezTo>
                    <a:cubicBezTo>
                      <a:pt x="234245" y="224687"/>
                      <a:pt x="234245" y="224687"/>
                      <a:pt x="234245" y="224687"/>
                    </a:cubicBezTo>
                    <a:cubicBezTo>
                      <a:pt x="234797" y="225830"/>
                      <a:pt x="234435" y="227201"/>
                      <a:pt x="233387" y="227925"/>
                    </a:cubicBezTo>
                    <a:lnTo>
                      <a:pt x="221291" y="234879"/>
                    </a:lnTo>
                    <a:cubicBezTo>
                      <a:pt x="221053" y="235012"/>
                      <a:pt x="220795" y="235107"/>
                      <a:pt x="220529" y="235164"/>
                    </a:cubicBezTo>
                    <a:close/>
                    <a:moveTo>
                      <a:pt x="244341" y="221163"/>
                    </a:moveTo>
                    <a:cubicBezTo>
                      <a:pt x="243503" y="221220"/>
                      <a:pt x="242722" y="220762"/>
                      <a:pt x="242341" y="220020"/>
                    </a:cubicBezTo>
                    <a:cubicBezTo>
                      <a:pt x="241703" y="218924"/>
                      <a:pt x="242074" y="217533"/>
                      <a:pt x="243170" y="216895"/>
                    </a:cubicBezTo>
                    <a:cubicBezTo>
                      <a:pt x="243179" y="216886"/>
                      <a:pt x="243189" y="216886"/>
                      <a:pt x="243198" y="216876"/>
                    </a:cubicBezTo>
                    <a:lnTo>
                      <a:pt x="255295" y="209923"/>
                    </a:lnTo>
                    <a:cubicBezTo>
                      <a:pt x="256390" y="209285"/>
                      <a:pt x="257781" y="209656"/>
                      <a:pt x="258419" y="210752"/>
                    </a:cubicBezTo>
                    <a:cubicBezTo>
                      <a:pt x="258429" y="210761"/>
                      <a:pt x="258429" y="210771"/>
                      <a:pt x="258438" y="210780"/>
                    </a:cubicBezTo>
                    <a:cubicBezTo>
                      <a:pt x="258981" y="211895"/>
                      <a:pt x="258610" y="213238"/>
                      <a:pt x="257581" y="213924"/>
                    </a:cubicBezTo>
                    <a:lnTo>
                      <a:pt x="245484" y="220877"/>
                    </a:lnTo>
                    <a:cubicBezTo>
                      <a:pt x="245132" y="221058"/>
                      <a:pt x="244741" y="221153"/>
                      <a:pt x="244341" y="221163"/>
                    </a:cubicBezTo>
                    <a:close/>
                    <a:moveTo>
                      <a:pt x="268535" y="207256"/>
                    </a:moveTo>
                    <a:cubicBezTo>
                      <a:pt x="267706" y="207266"/>
                      <a:pt x="266944" y="206827"/>
                      <a:pt x="266534" y="206113"/>
                    </a:cubicBezTo>
                    <a:cubicBezTo>
                      <a:pt x="265877" y="205094"/>
                      <a:pt x="266172" y="203741"/>
                      <a:pt x="267192" y="203084"/>
                    </a:cubicBezTo>
                    <a:cubicBezTo>
                      <a:pt x="267258" y="203046"/>
                      <a:pt x="267325" y="203008"/>
                      <a:pt x="267392" y="202970"/>
                    </a:cubicBezTo>
                    <a:lnTo>
                      <a:pt x="279488" y="195921"/>
                    </a:lnTo>
                    <a:cubicBezTo>
                      <a:pt x="280593" y="195293"/>
                      <a:pt x="282003" y="195674"/>
                      <a:pt x="282632" y="196779"/>
                    </a:cubicBezTo>
                    <a:cubicBezTo>
                      <a:pt x="283260" y="197884"/>
                      <a:pt x="282879" y="199293"/>
                      <a:pt x="281774" y="199922"/>
                    </a:cubicBezTo>
                    <a:lnTo>
                      <a:pt x="269678" y="206875"/>
                    </a:lnTo>
                    <a:cubicBezTo>
                      <a:pt x="269259" y="207228"/>
                      <a:pt x="268697" y="207370"/>
                      <a:pt x="268154" y="207256"/>
                    </a:cubicBezTo>
                    <a:close/>
                    <a:moveTo>
                      <a:pt x="292728" y="193254"/>
                    </a:moveTo>
                    <a:cubicBezTo>
                      <a:pt x="291461" y="193273"/>
                      <a:pt x="290423" y="192264"/>
                      <a:pt x="290404" y="191006"/>
                    </a:cubicBezTo>
                    <a:cubicBezTo>
                      <a:pt x="290395" y="190159"/>
                      <a:pt x="290842" y="189378"/>
                      <a:pt x="291585" y="188968"/>
                    </a:cubicBezTo>
                    <a:lnTo>
                      <a:pt x="303682" y="182015"/>
                    </a:lnTo>
                    <a:cubicBezTo>
                      <a:pt x="304758" y="181358"/>
                      <a:pt x="306168" y="181700"/>
                      <a:pt x="306825" y="182777"/>
                    </a:cubicBezTo>
                    <a:cubicBezTo>
                      <a:pt x="306825" y="182777"/>
                      <a:pt x="306825" y="182777"/>
                      <a:pt x="306825" y="182777"/>
                    </a:cubicBezTo>
                    <a:cubicBezTo>
                      <a:pt x="307482" y="183796"/>
                      <a:pt x="307187" y="185149"/>
                      <a:pt x="306168" y="185806"/>
                    </a:cubicBezTo>
                    <a:cubicBezTo>
                      <a:pt x="306101" y="185844"/>
                      <a:pt x="306035" y="185882"/>
                      <a:pt x="305968" y="185920"/>
                    </a:cubicBezTo>
                    <a:lnTo>
                      <a:pt x="293871" y="192969"/>
                    </a:lnTo>
                    <a:cubicBezTo>
                      <a:pt x="293519" y="193149"/>
                      <a:pt x="293128" y="193245"/>
                      <a:pt x="292728" y="193254"/>
                    </a:cubicBezTo>
                    <a:close/>
                    <a:moveTo>
                      <a:pt x="316922" y="179253"/>
                    </a:moveTo>
                    <a:cubicBezTo>
                      <a:pt x="316093" y="179262"/>
                      <a:pt x="315331" y="178824"/>
                      <a:pt x="314921" y="178110"/>
                    </a:cubicBezTo>
                    <a:cubicBezTo>
                      <a:pt x="314283" y="177014"/>
                      <a:pt x="314655" y="175624"/>
                      <a:pt x="315750" y="174985"/>
                    </a:cubicBezTo>
                    <a:cubicBezTo>
                      <a:pt x="315760" y="174976"/>
                      <a:pt x="315769" y="174976"/>
                      <a:pt x="315779" y="174966"/>
                    </a:cubicBezTo>
                    <a:lnTo>
                      <a:pt x="327875" y="168013"/>
                    </a:lnTo>
                    <a:cubicBezTo>
                      <a:pt x="328980" y="167384"/>
                      <a:pt x="330390" y="167765"/>
                      <a:pt x="331019" y="168870"/>
                    </a:cubicBezTo>
                    <a:cubicBezTo>
                      <a:pt x="331647" y="169975"/>
                      <a:pt x="331266" y="171385"/>
                      <a:pt x="330161" y="172014"/>
                    </a:cubicBezTo>
                    <a:lnTo>
                      <a:pt x="318065" y="178967"/>
                    </a:lnTo>
                    <a:cubicBezTo>
                      <a:pt x="317731" y="179214"/>
                      <a:pt x="317331" y="179376"/>
                      <a:pt x="316922" y="179443"/>
                    </a:cubicBezTo>
                    <a:close/>
                    <a:moveTo>
                      <a:pt x="341115" y="165346"/>
                    </a:moveTo>
                    <a:cubicBezTo>
                      <a:pt x="340305" y="165298"/>
                      <a:pt x="339563" y="164879"/>
                      <a:pt x="339115" y="164203"/>
                    </a:cubicBezTo>
                    <a:cubicBezTo>
                      <a:pt x="338467" y="163070"/>
                      <a:pt x="338848" y="161631"/>
                      <a:pt x="339972" y="160965"/>
                    </a:cubicBezTo>
                    <a:lnTo>
                      <a:pt x="352069" y="154011"/>
                    </a:lnTo>
                    <a:cubicBezTo>
                      <a:pt x="353174" y="153383"/>
                      <a:pt x="354584" y="153764"/>
                      <a:pt x="355212" y="154869"/>
                    </a:cubicBezTo>
                    <a:cubicBezTo>
                      <a:pt x="355841" y="155973"/>
                      <a:pt x="355460" y="157383"/>
                      <a:pt x="354355" y="158012"/>
                    </a:cubicBezTo>
                    <a:lnTo>
                      <a:pt x="342258" y="164965"/>
                    </a:lnTo>
                    <a:cubicBezTo>
                      <a:pt x="341934" y="165222"/>
                      <a:pt x="341525" y="165356"/>
                      <a:pt x="341115" y="165346"/>
                    </a:cubicBezTo>
                    <a:close/>
                    <a:moveTo>
                      <a:pt x="365309" y="151344"/>
                    </a:moveTo>
                    <a:cubicBezTo>
                      <a:pt x="364489" y="151335"/>
                      <a:pt x="363737" y="150897"/>
                      <a:pt x="363308" y="150201"/>
                    </a:cubicBezTo>
                    <a:cubicBezTo>
                      <a:pt x="362670" y="149106"/>
                      <a:pt x="363042" y="147715"/>
                      <a:pt x="364137" y="147077"/>
                    </a:cubicBezTo>
                    <a:cubicBezTo>
                      <a:pt x="364147" y="147068"/>
                      <a:pt x="364156" y="147068"/>
                      <a:pt x="364166" y="147058"/>
                    </a:cubicBezTo>
                    <a:lnTo>
                      <a:pt x="376262" y="140010"/>
                    </a:lnTo>
                    <a:cubicBezTo>
                      <a:pt x="377377" y="139419"/>
                      <a:pt x="378748" y="139800"/>
                      <a:pt x="379406" y="140867"/>
                    </a:cubicBezTo>
                    <a:cubicBezTo>
                      <a:pt x="380063" y="141886"/>
                      <a:pt x="379768" y="143239"/>
                      <a:pt x="378748" y="143896"/>
                    </a:cubicBezTo>
                    <a:cubicBezTo>
                      <a:pt x="378682" y="143934"/>
                      <a:pt x="378615" y="143972"/>
                      <a:pt x="378548" y="144010"/>
                    </a:cubicBezTo>
                    <a:lnTo>
                      <a:pt x="366452" y="151059"/>
                    </a:lnTo>
                    <a:close/>
                    <a:moveTo>
                      <a:pt x="389502" y="137343"/>
                    </a:moveTo>
                    <a:cubicBezTo>
                      <a:pt x="388683" y="137333"/>
                      <a:pt x="387930" y="136895"/>
                      <a:pt x="387502" y="136200"/>
                    </a:cubicBezTo>
                    <a:cubicBezTo>
                      <a:pt x="386959" y="135085"/>
                      <a:pt x="387330" y="133742"/>
                      <a:pt x="388359" y="133056"/>
                    </a:cubicBezTo>
                    <a:lnTo>
                      <a:pt x="400456" y="126103"/>
                    </a:lnTo>
                    <a:cubicBezTo>
                      <a:pt x="401475" y="125446"/>
                      <a:pt x="402828" y="125741"/>
                      <a:pt x="403485" y="126760"/>
                    </a:cubicBezTo>
                    <a:cubicBezTo>
                      <a:pt x="403523" y="126827"/>
                      <a:pt x="403561" y="126894"/>
                      <a:pt x="403599" y="126960"/>
                    </a:cubicBezTo>
                    <a:cubicBezTo>
                      <a:pt x="404237" y="128056"/>
                      <a:pt x="403866" y="129446"/>
                      <a:pt x="402770" y="130084"/>
                    </a:cubicBezTo>
                    <a:cubicBezTo>
                      <a:pt x="402761" y="130094"/>
                      <a:pt x="402751" y="130094"/>
                      <a:pt x="402742" y="130104"/>
                    </a:cubicBezTo>
                    <a:lnTo>
                      <a:pt x="390645" y="137057"/>
                    </a:lnTo>
                    <a:cubicBezTo>
                      <a:pt x="390293" y="137247"/>
                      <a:pt x="389902" y="137352"/>
                      <a:pt x="389502" y="137343"/>
                    </a:cubicBezTo>
                    <a:close/>
                    <a:moveTo>
                      <a:pt x="413696" y="123341"/>
                    </a:moveTo>
                    <a:cubicBezTo>
                      <a:pt x="412876" y="123331"/>
                      <a:pt x="412124" y="122893"/>
                      <a:pt x="411695" y="122198"/>
                    </a:cubicBezTo>
                    <a:cubicBezTo>
                      <a:pt x="411152" y="121083"/>
                      <a:pt x="411524" y="119740"/>
                      <a:pt x="412553" y="119055"/>
                    </a:cubicBezTo>
                    <a:lnTo>
                      <a:pt x="424649" y="112101"/>
                    </a:lnTo>
                    <a:cubicBezTo>
                      <a:pt x="425669" y="111444"/>
                      <a:pt x="427021" y="111739"/>
                      <a:pt x="427678" y="112758"/>
                    </a:cubicBezTo>
                    <a:cubicBezTo>
                      <a:pt x="427716" y="112825"/>
                      <a:pt x="427755" y="112892"/>
                      <a:pt x="427793" y="112959"/>
                    </a:cubicBezTo>
                    <a:cubicBezTo>
                      <a:pt x="428450" y="114035"/>
                      <a:pt x="428107" y="115445"/>
                      <a:pt x="427031" y="116102"/>
                    </a:cubicBezTo>
                    <a:cubicBezTo>
                      <a:pt x="427031" y="116102"/>
                      <a:pt x="427031" y="116102"/>
                      <a:pt x="427031" y="116102"/>
                    </a:cubicBezTo>
                    <a:lnTo>
                      <a:pt x="414839" y="123055"/>
                    </a:lnTo>
                    <a:cubicBezTo>
                      <a:pt x="414486" y="123246"/>
                      <a:pt x="414096" y="123350"/>
                      <a:pt x="413696" y="123341"/>
                    </a:cubicBezTo>
                    <a:close/>
                    <a:moveTo>
                      <a:pt x="437889" y="109434"/>
                    </a:moveTo>
                    <a:cubicBezTo>
                      <a:pt x="437080" y="109387"/>
                      <a:pt x="436337" y="108968"/>
                      <a:pt x="435889" y="108291"/>
                    </a:cubicBezTo>
                    <a:cubicBezTo>
                      <a:pt x="435298" y="107177"/>
                      <a:pt x="435679" y="105805"/>
                      <a:pt x="436746" y="105148"/>
                    </a:cubicBezTo>
                    <a:lnTo>
                      <a:pt x="448843" y="98100"/>
                    </a:lnTo>
                    <a:cubicBezTo>
                      <a:pt x="449986" y="97547"/>
                      <a:pt x="451357" y="97909"/>
                      <a:pt x="452081" y="98957"/>
                    </a:cubicBezTo>
                    <a:cubicBezTo>
                      <a:pt x="452672" y="100071"/>
                      <a:pt x="452291" y="101443"/>
                      <a:pt x="451224" y="102100"/>
                    </a:cubicBezTo>
                    <a:lnTo>
                      <a:pt x="439127" y="109149"/>
                    </a:lnTo>
                    <a:cubicBezTo>
                      <a:pt x="438746" y="109339"/>
                      <a:pt x="438318" y="109444"/>
                      <a:pt x="437889" y="109434"/>
                    </a:cubicBezTo>
                    <a:close/>
                    <a:moveTo>
                      <a:pt x="462178" y="95432"/>
                    </a:moveTo>
                    <a:cubicBezTo>
                      <a:pt x="461340" y="95490"/>
                      <a:pt x="460559" y="95033"/>
                      <a:pt x="460178" y="94290"/>
                    </a:cubicBezTo>
                    <a:cubicBezTo>
                      <a:pt x="459520" y="93213"/>
                      <a:pt x="459863" y="91803"/>
                      <a:pt x="460940" y="91146"/>
                    </a:cubicBezTo>
                    <a:cubicBezTo>
                      <a:pt x="460940" y="91146"/>
                      <a:pt x="460940" y="91146"/>
                      <a:pt x="460940" y="91146"/>
                    </a:cubicBezTo>
                    <a:lnTo>
                      <a:pt x="473132" y="84193"/>
                    </a:lnTo>
                    <a:cubicBezTo>
                      <a:pt x="474208" y="83536"/>
                      <a:pt x="475618" y="83879"/>
                      <a:pt x="476275" y="84955"/>
                    </a:cubicBezTo>
                    <a:cubicBezTo>
                      <a:pt x="476275" y="84955"/>
                      <a:pt x="476275" y="84955"/>
                      <a:pt x="476275" y="84955"/>
                    </a:cubicBezTo>
                    <a:cubicBezTo>
                      <a:pt x="476865" y="86070"/>
                      <a:pt x="476484" y="87441"/>
                      <a:pt x="475418" y="88098"/>
                    </a:cubicBezTo>
                    <a:lnTo>
                      <a:pt x="463321" y="95147"/>
                    </a:lnTo>
                    <a:close/>
                    <a:moveTo>
                      <a:pt x="486371" y="81431"/>
                    </a:moveTo>
                    <a:cubicBezTo>
                      <a:pt x="485533" y="81488"/>
                      <a:pt x="484752" y="81031"/>
                      <a:pt x="484371" y="80288"/>
                    </a:cubicBezTo>
                    <a:cubicBezTo>
                      <a:pt x="483733" y="79192"/>
                      <a:pt x="484104" y="77802"/>
                      <a:pt x="485200" y="77164"/>
                    </a:cubicBezTo>
                    <a:cubicBezTo>
                      <a:pt x="485209" y="77154"/>
                      <a:pt x="485219" y="77154"/>
                      <a:pt x="485228" y="77145"/>
                    </a:cubicBezTo>
                    <a:lnTo>
                      <a:pt x="497325" y="70191"/>
                    </a:lnTo>
                    <a:cubicBezTo>
                      <a:pt x="498421" y="69553"/>
                      <a:pt x="499811" y="69925"/>
                      <a:pt x="500449" y="71020"/>
                    </a:cubicBezTo>
                    <a:cubicBezTo>
                      <a:pt x="500459" y="71029"/>
                      <a:pt x="500459" y="71039"/>
                      <a:pt x="500468" y="71049"/>
                    </a:cubicBezTo>
                    <a:cubicBezTo>
                      <a:pt x="501011" y="72163"/>
                      <a:pt x="500640" y="73506"/>
                      <a:pt x="499611" y="74192"/>
                    </a:cubicBezTo>
                    <a:lnTo>
                      <a:pt x="487514" y="81145"/>
                    </a:lnTo>
                    <a:close/>
                    <a:moveTo>
                      <a:pt x="510565" y="67524"/>
                    </a:moveTo>
                    <a:cubicBezTo>
                      <a:pt x="509736" y="67534"/>
                      <a:pt x="508974" y="67096"/>
                      <a:pt x="508565" y="66381"/>
                    </a:cubicBezTo>
                    <a:cubicBezTo>
                      <a:pt x="507917" y="65248"/>
                      <a:pt x="508298" y="63810"/>
                      <a:pt x="509422" y="63143"/>
                    </a:cubicBezTo>
                    <a:lnTo>
                      <a:pt x="521519" y="56190"/>
                    </a:lnTo>
                    <a:cubicBezTo>
                      <a:pt x="522614" y="55551"/>
                      <a:pt x="524005" y="55923"/>
                      <a:pt x="524643" y="57018"/>
                    </a:cubicBezTo>
                    <a:cubicBezTo>
                      <a:pt x="524652" y="57028"/>
                      <a:pt x="524652" y="57037"/>
                      <a:pt x="524662" y="57047"/>
                    </a:cubicBezTo>
                    <a:cubicBezTo>
                      <a:pt x="525300" y="58142"/>
                      <a:pt x="524929" y="59533"/>
                      <a:pt x="523833" y="60171"/>
                    </a:cubicBezTo>
                    <a:cubicBezTo>
                      <a:pt x="523824" y="60181"/>
                      <a:pt x="523814" y="60181"/>
                      <a:pt x="523805" y="60190"/>
                    </a:cubicBezTo>
                    <a:lnTo>
                      <a:pt x="511708" y="67143"/>
                    </a:lnTo>
                    <a:cubicBezTo>
                      <a:pt x="511384" y="67400"/>
                      <a:pt x="510974" y="67534"/>
                      <a:pt x="510565" y="67524"/>
                    </a:cubicBezTo>
                    <a:close/>
                    <a:moveTo>
                      <a:pt x="534758" y="53523"/>
                    </a:moveTo>
                    <a:cubicBezTo>
                      <a:pt x="533492" y="53542"/>
                      <a:pt x="532453" y="52532"/>
                      <a:pt x="532434" y="51275"/>
                    </a:cubicBezTo>
                    <a:cubicBezTo>
                      <a:pt x="532425" y="50427"/>
                      <a:pt x="532873" y="49646"/>
                      <a:pt x="533615" y="49236"/>
                    </a:cubicBezTo>
                    <a:lnTo>
                      <a:pt x="545712" y="42188"/>
                    </a:lnTo>
                    <a:cubicBezTo>
                      <a:pt x="546827" y="41645"/>
                      <a:pt x="548170" y="42016"/>
                      <a:pt x="548855" y="43045"/>
                    </a:cubicBezTo>
                    <a:cubicBezTo>
                      <a:pt x="549513" y="44064"/>
                      <a:pt x="549217" y="45417"/>
                      <a:pt x="548198" y="46074"/>
                    </a:cubicBezTo>
                    <a:cubicBezTo>
                      <a:pt x="548131" y="46112"/>
                      <a:pt x="548065" y="46150"/>
                      <a:pt x="547998" y="46188"/>
                    </a:cubicBezTo>
                    <a:lnTo>
                      <a:pt x="535901" y="53237"/>
                    </a:lnTo>
                    <a:cubicBezTo>
                      <a:pt x="535578" y="53408"/>
                      <a:pt x="535216" y="53504"/>
                      <a:pt x="534854" y="53523"/>
                    </a:cubicBezTo>
                    <a:close/>
                    <a:moveTo>
                      <a:pt x="558952" y="39521"/>
                    </a:moveTo>
                    <a:cubicBezTo>
                      <a:pt x="558123" y="39530"/>
                      <a:pt x="557361" y="39092"/>
                      <a:pt x="556952" y="38378"/>
                    </a:cubicBezTo>
                    <a:cubicBezTo>
                      <a:pt x="556314" y="37282"/>
                      <a:pt x="556685" y="35892"/>
                      <a:pt x="557780" y="35254"/>
                    </a:cubicBezTo>
                    <a:cubicBezTo>
                      <a:pt x="557790" y="35244"/>
                      <a:pt x="557799" y="35244"/>
                      <a:pt x="557809" y="35235"/>
                    </a:cubicBezTo>
                    <a:lnTo>
                      <a:pt x="569906" y="28281"/>
                    </a:lnTo>
                    <a:cubicBezTo>
                      <a:pt x="571011" y="27653"/>
                      <a:pt x="572420" y="28034"/>
                      <a:pt x="573049" y="29139"/>
                    </a:cubicBezTo>
                    <a:cubicBezTo>
                      <a:pt x="573678" y="30243"/>
                      <a:pt x="573297" y="31653"/>
                      <a:pt x="572192" y="32282"/>
                    </a:cubicBezTo>
                    <a:lnTo>
                      <a:pt x="560095" y="39235"/>
                    </a:lnTo>
                    <a:cubicBezTo>
                      <a:pt x="559743" y="39416"/>
                      <a:pt x="559352" y="39511"/>
                      <a:pt x="558952" y="39521"/>
                    </a:cubicBezTo>
                    <a:close/>
                    <a:moveTo>
                      <a:pt x="583145" y="25614"/>
                    </a:moveTo>
                    <a:cubicBezTo>
                      <a:pt x="582317" y="25567"/>
                      <a:pt x="581564" y="25100"/>
                      <a:pt x="581145" y="24376"/>
                    </a:cubicBezTo>
                    <a:cubicBezTo>
                      <a:pt x="580507" y="23281"/>
                      <a:pt x="580878" y="21890"/>
                      <a:pt x="581974" y="21252"/>
                    </a:cubicBezTo>
                    <a:cubicBezTo>
                      <a:pt x="581983" y="21242"/>
                      <a:pt x="581993" y="21242"/>
                      <a:pt x="582002" y="21233"/>
                    </a:cubicBezTo>
                    <a:lnTo>
                      <a:pt x="594099" y="14280"/>
                    </a:lnTo>
                    <a:cubicBezTo>
                      <a:pt x="595118" y="13622"/>
                      <a:pt x="596471" y="13918"/>
                      <a:pt x="597128" y="14937"/>
                    </a:cubicBezTo>
                    <a:cubicBezTo>
                      <a:pt x="597166" y="15003"/>
                      <a:pt x="597204" y="15070"/>
                      <a:pt x="597242" y="15137"/>
                    </a:cubicBezTo>
                    <a:cubicBezTo>
                      <a:pt x="597881" y="16232"/>
                      <a:pt x="597509" y="17623"/>
                      <a:pt x="596414" y="18261"/>
                    </a:cubicBezTo>
                    <a:cubicBezTo>
                      <a:pt x="596404" y="18270"/>
                      <a:pt x="596395" y="18270"/>
                      <a:pt x="596385" y="18280"/>
                    </a:cubicBezTo>
                    <a:lnTo>
                      <a:pt x="584288" y="25233"/>
                    </a:lnTo>
                    <a:cubicBezTo>
                      <a:pt x="583965" y="25491"/>
                      <a:pt x="583555" y="25624"/>
                      <a:pt x="583145" y="25614"/>
                    </a:cubicBezTo>
                    <a:close/>
                    <a:moveTo>
                      <a:pt x="607339" y="11613"/>
                    </a:moveTo>
                    <a:cubicBezTo>
                      <a:pt x="606520" y="11603"/>
                      <a:pt x="605767" y="11165"/>
                      <a:pt x="605339" y="10470"/>
                    </a:cubicBezTo>
                    <a:cubicBezTo>
                      <a:pt x="604700" y="9374"/>
                      <a:pt x="605072" y="7983"/>
                      <a:pt x="606167" y="7345"/>
                    </a:cubicBezTo>
                    <a:cubicBezTo>
                      <a:pt x="606177" y="7336"/>
                      <a:pt x="606186" y="7336"/>
                      <a:pt x="606196" y="7326"/>
                    </a:cubicBezTo>
                    <a:lnTo>
                      <a:pt x="618293" y="278"/>
                    </a:lnTo>
                    <a:cubicBezTo>
                      <a:pt x="619407" y="-313"/>
                      <a:pt x="620779" y="68"/>
                      <a:pt x="621436" y="1135"/>
                    </a:cubicBezTo>
                    <a:cubicBezTo>
                      <a:pt x="622093" y="2154"/>
                      <a:pt x="621798" y="3507"/>
                      <a:pt x="620779" y="4164"/>
                    </a:cubicBezTo>
                    <a:cubicBezTo>
                      <a:pt x="620712" y="4202"/>
                      <a:pt x="620645" y="4240"/>
                      <a:pt x="620579" y="4278"/>
                    </a:cubicBezTo>
                    <a:lnTo>
                      <a:pt x="608482" y="11327"/>
                    </a:lnTo>
                    <a:cubicBezTo>
                      <a:pt x="608129" y="11508"/>
                      <a:pt x="607739" y="11603"/>
                      <a:pt x="607339" y="11613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CFF50E3-FB0C-4F0F-95CF-8F1A0DF74BAC}"/>
                  </a:ext>
                </a:extLst>
              </p:cNvPr>
              <p:cNvSpPr/>
              <p:nvPr/>
            </p:nvSpPr>
            <p:spPr>
              <a:xfrm>
                <a:off x="-3578059" y="2677126"/>
                <a:ext cx="10591" cy="8065"/>
              </a:xfrm>
              <a:custGeom>
                <a:avLst/>
                <a:gdLst>
                  <a:gd name="connsiteX0" fmla="*/ 2278 w 10591"/>
                  <a:gd name="connsiteY0" fmla="*/ 8065 h 8065"/>
                  <a:gd name="connsiteX1" fmla="*/ 278 w 10591"/>
                  <a:gd name="connsiteY1" fmla="*/ 6922 h 8065"/>
                  <a:gd name="connsiteX2" fmla="*/ 1135 w 10591"/>
                  <a:gd name="connsiteY2" fmla="*/ 3779 h 8065"/>
                  <a:gd name="connsiteX3" fmla="*/ 7136 w 10591"/>
                  <a:gd name="connsiteY3" fmla="*/ 350 h 8065"/>
                  <a:gd name="connsiteX4" fmla="*/ 10165 w 10591"/>
                  <a:gd name="connsiteY4" fmla="*/ 1007 h 8065"/>
                  <a:gd name="connsiteX5" fmla="*/ 10279 w 10591"/>
                  <a:gd name="connsiteY5" fmla="*/ 1207 h 8065"/>
                  <a:gd name="connsiteX6" fmla="*/ 9450 w 10591"/>
                  <a:gd name="connsiteY6" fmla="*/ 4332 h 8065"/>
                  <a:gd name="connsiteX7" fmla="*/ 9422 w 10591"/>
                  <a:gd name="connsiteY7" fmla="*/ 4351 h 8065"/>
                  <a:gd name="connsiteX8" fmla="*/ 3421 w 10591"/>
                  <a:gd name="connsiteY8" fmla="*/ 7780 h 8065"/>
                  <a:gd name="connsiteX9" fmla="*/ 2278 w 10591"/>
                  <a:gd name="connsiteY9" fmla="*/ 8065 h 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91" h="8065">
                    <a:moveTo>
                      <a:pt x="2278" y="8065"/>
                    </a:moveTo>
                    <a:cubicBezTo>
                      <a:pt x="1459" y="8056"/>
                      <a:pt x="706" y="7618"/>
                      <a:pt x="278" y="6922"/>
                    </a:cubicBezTo>
                    <a:cubicBezTo>
                      <a:pt x="-313" y="5808"/>
                      <a:pt x="68" y="4436"/>
                      <a:pt x="1135" y="3779"/>
                    </a:cubicBezTo>
                    <a:lnTo>
                      <a:pt x="7136" y="350"/>
                    </a:lnTo>
                    <a:cubicBezTo>
                      <a:pt x="8155" y="-307"/>
                      <a:pt x="9507" y="-12"/>
                      <a:pt x="10165" y="1007"/>
                    </a:cubicBezTo>
                    <a:cubicBezTo>
                      <a:pt x="10203" y="1074"/>
                      <a:pt x="10241" y="1141"/>
                      <a:pt x="10279" y="1207"/>
                    </a:cubicBezTo>
                    <a:cubicBezTo>
                      <a:pt x="10917" y="2303"/>
                      <a:pt x="10546" y="3693"/>
                      <a:pt x="9450" y="4332"/>
                    </a:cubicBezTo>
                    <a:cubicBezTo>
                      <a:pt x="9441" y="4341"/>
                      <a:pt x="9431" y="4341"/>
                      <a:pt x="9422" y="4351"/>
                    </a:cubicBezTo>
                    <a:lnTo>
                      <a:pt x="3421" y="7780"/>
                    </a:lnTo>
                    <a:cubicBezTo>
                      <a:pt x="3069" y="7970"/>
                      <a:pt x="2678" y="8075"/>
                      <a:pt x="2278" y="8065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92F214D-C26A-48FB-A38C-19610724DA59}"/>
                  </a:ext>
                </a:extLst>
              </p:cNvPr>
              <p:cNvSpPr/>
              <p:nvPr/>
            </p:nvSpPr>
            <p:spPr>
              <a:xfrm>
                <a:off x="-4225411" y="3138361"/>
                <a:ext cx="10560" cy="8126"/>
              </a:xfrm>
              <a:custGeom>
                <a:avLst/>
                <a:gdLst>
                  <a:gd name="connsiteX0" fmla="*/ 2311 w 10560"/>
                  <a:gd name="connsiteY0" fmla="*/ 8126 h 8126"/>
                  <a:gd name="connsiteX1" fmla="*/ 311 w 10560"/>
                  <a:gd name="connsiteY1" fmla="*/ 6888 h 8126"/>
                  <a:gd name="connsiteX2" fmla="*/ 1136 w 10560"/>
                  <a:gd name="connsiteY2" fmla="*/ 3763 h 8126"/>
                  <a:gd name="connsiteX3" fmla="*/ 1168 w 10560"/>
                  <a:gd name="connsiteY3" fmla="*/ 3744 h 8126"/>
                  <a:gd name="connsiteX4" fmla="*/ 7073 w 10560"/>
                  <a:gd name="connsiteY4" fmla="*/ 315 h 8126"/>
                  <a:gd name="connsiteX5" fmla="*/ 10312 w 10560"/>
                  <a:gd name="connsiteY5" fmla="*/ 1173 h 8126"/>
                  <a:gd name="connsiteX6" fmla="*/ 9455 w 10560"/>
                  <a:gd name="connsiteY6" fmla="*/ 4316 h 8126"/>
                  <a:gd name="connsiteX7" fmla="*/ 3454 w 10560"/>
                  <a:gd name="connsiteY7" fmla="*/ 7745 h 8126"/>
                  <a:gd name="connsiteX8" fmla="*/ 2311 w 10560"/>
                  <a:gd name="connsiteY8" fmla="*/ 8126 h 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60" h="8126">
                    <a:moveTo>
                      <a:pt x="2311" y="8126"/>
                    </a:moveTo>
                    <a:cubicBezTo>
                      <a:pt x="1460" y="8135"/>
                      <a:pt x="680" y="7650"/>
                      <a:pt x="311" y="6888"/>
                    </a:cubicBezTo>
                    <a:cubicBezTo>
                      <a:pt x="-325" y="5792"/>
                      <a:pt x="46" y="4402"/>
                      <a:pt x="1136" y="3763"/>
                    </a:cubicBezTo>
                    <a:cubicBezTo>
                      <a:pt x="1147" y="3754"/>
                      <a:pt x="1157" y="3754"/>
                      <a:pt x="1168" y="3744"/>
                    </a:cubicBezTo>
                    <a:lnTo>
                      <a:pt x="7073" y="315"/>
                    </a:lnTo>
                    <a:cubicBezTo>
                      <a:pt x="8205" y="-332"/>
                      <a:pt x="9650" y="49"/>
                      <a:pt x="10312" y="1173"/>
                    </a:cubicBezTo>
                    <a:cubicBezTo>
                      <a:pt x="10853" y="2287"/>
                      <a:pt x="10486" y="3630"/>
                      <a:pt x="9455" y="4316"/>
                    </a:cubicBezTo>
                    <a:lnTo>
                      <a:pt x="3454" y="7745"/>
                    </a:lnTo>
                    <a:cubicBezTo>
                      <a:pt x="3107" y="7955"/>
                      <a:pt x="2716" y="8088"/>
                      <a:pt x="2311" y="8126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91B6DE1-1731-4347-BCF1-4AF5881E9B4A}"/>
                  </a:ext>
                </a:extLst>
              </p:cNvPr>
              <p:cNvSpPr/>
              <p:nvPr/>
            </p:nvSpPr>
            <p:spPr>
              <a:xfrm>
                <a:off x="-4207352" y="2775471"/>
                <a:ext cx="621872" cy="360543"/>
              </a:xfrm>
              <a:custGeom>
                <a:avLst/>
                <a:gdLst>
                  <a:gd name="connsiteX0" fmla="*/ 2350 w 621872"/>
                  <a:gd name="connsiteY0" fmla="*/ 360538 h 360543"/>
                  <a:gd name="connsiteX1" fmla="*/ 349 w 621872"/>
                  <a:gd name="connsiteY1" fmla="*/ 359395 h 360543"/>
                  <a:gd name="connsiteX2" fmla="*/ 1005 w 621872"/>
                  <a:gd name="connsiteY2" fmla="*/ 356366 h 360543"/>
                  <a:gd name="connsiteX3" fmla="*/ 1207 w 621872"/>
                  <a:gd name="connsiteY3" fmla="*/ 356252 h 360543"/>
                  <a:gd name="connsiteX4" fmla="*/ 13303 w 621872"/>
                  <a:gd name="connsiteY4" fmla="*/ 349204 h 360543"/>
                  <a:gd name="connsiteX5" fmla="*/ 16447 w 621872"/>
                  <a:gd name="connsiteY5" fmla="*/ 350061 h 360543"/>
                  <a:gd name="connsiteX6" fmla="*/ 15589 w 621872"/>
                  <a:gd name="connsiteY6" fmla="*/ 353204 h 360543"/>
                  <a:gd name="connsiteX7" fmla="*/ 3493 w 621872"/>
                  <a:gd name="connsiteY7" fmla="*/ 360253 h 360543"/>
                  <a:gd name="connsiteX8" fmla="*/ 26543 w 621872"/>
                  <a:gd name="connsiteY8" fmla="*/ 346537 h 360543"/>
                  <a:gd name="connsiteX9" fmla="*/ 24543 w 621872"/>
                  <a:gd name="connsiteY9" fmla="*/ 345394 h 360543"/>
                  <a:gd name="connsiteX10" fmla="*/ 25372 w 621872"/>
                  <a:gd name="connsiteY10" fmla="*/ 342269 h 360543"/>
                  <a:gd name="connsiteX11" fmla="*/ 25400 w 621872"/>
                  <a:gd name="connsiteY11" fmla="*/ 342250 h 360543"/>
                  <a:gd name="connsiteX12" fmla="*/ 37497 w 621872"/>
                  <a:gd name="connsiteY12" fmla="*/ 335297 h 360543"/>
                  <a:gd name="connsiteX13" fmla="*/ 40640 w 621872"/>
                  <a:gd name="connsiteY13" fmla="*/ 336059 h 360543"/>
                  <a:gd name="connsiteX14" fmla="*/ 40640 w 621872"/>
                  <a:gd name="connsiteY14" fmla="*/ 336059 h 360543"/>
                  <a:gd name="connsiteX15" fmla="*/ 39783 w 621872"/>
                  <a:gd name="connsiteY15" fmla="*/ 339298 h 360543"/>
                  <a:gd name="connsiteX16" fmla="*/ 27686 w 621872"/>
                  <a:gd name="connsiteY16" fmla="*/ 346251 h 360543"/>
                  <a:gd name="connsiteX17" fmla="*/ 50737 w 621872"/>
                  <a:gd name="connsiteY17" fmla="*/ 332535 h 360543"/>
                  <a:gd name="connsiteX18" fmla="*/ 48736 w 621872"/>
                  <a:gd name="connsiteY18" fmla="*/ 331392 h 360543"/>
                  <a:gd name="connsiteX19" fmla="*/ 49565 w 621872"/>
                  <a:gd name="connsiteY19" fmla="*/ 328268 h 360543"/>
                  <a:gd name="connsiteX20" fmla="*/ 49594 w 621872"/>
                  <a:gd name="connsiteY20" fmla="*/ 328249 h 360543"/>
                  <a:gd name="connsiteX21" fmla="*/ 61690 w 621872"/>
                  <a:gd name="connsiteY21" fmla="*/ 321295 h 360543"/>
                  <a:gd name="connsiteX22" fmla="*/ 64834 w 621872"/>
                  <a:gd name="connsiteY22" fmla="*/ 322153 h 360543"/>
                  <a:gd name="connsiteX23" fmla="*/ 63976 w 621872"/>
                  <a:gd name="connsiteY23" fmla="*/ 325296 h 360543"/>
                  <a:gd name="connsiteX24" fmla="*/ 51880 w 621872"/>
                  <a:gd name="connsiteY24" fmla="*/ 332249 h 360543"/>
                  <a:gd name="connsiteX25" fmla="*/ 74930 w 621872"/>
                  <a:gd name="connsiteY25" fmla="*/ 318628 h 360543"/>
                  <a:gd name="connsiteX26" fmla="*/ 72930 w 621872"/>
                  <a:gd name="connsiteY26" fmla="*/ 317485 h 360543"/>
                  <a:gd name="connsiteX27" fmla="*/ 73587 w 621872"/>
                  <a:gd name="connsiteY27" fmla="*/ 314456 h 360543"/>
                  <a:gd name="connsiteX28" fmla="*/ 73787 w 621872"/>
                  <a:gd name="connsiteY28" fmla="*/ 314342 h 360543"/>
                  <a:gd name="connsiteX29" fmla="*/ 85884 w 621872"/>
                  <a:gd name="connsiteY29" fmla="*/ 307294 h 360543"/>
                  <a:gd name="connsiteX30" fmla="*/ 89008 w 621872"/>
                  <a:gd name="connsiteY30" fmla="*/ 308122 h 360543"/>
                  <a:gd name="connsiteX31" fmla="*/ 89027 w 621872"/>
                  <a:gd name="connsiteY31" fmla="*/ 308151 h 360543"/>
                  <a:gd name="connsiteX32" fmla="*/ 88198 w 621872"/>
                  <a:gd name="connsiteY32" fmla="*/ 311275 h 360543"/>
                  <a:gd name="connsiteX33" fmla="*/ 88170 w 621872"/>
                  <a:gd name="connsiteY33" fmla="*/ 311294 h 360543"/>
                  <a:gd name="connsiteX34" fmla="*/ 76073 w 621872"/>
                  <a:gd name="connsiteY34" fmla="*/ 318247 h 360543"/>
                  <a:gd name="connsiteX35" fmla="*/ 74930 w 621872"/>
                  <a:gd name="connsiteY35" fmla="*/ 318628 h 360543"/>
                  <a:gd name="connsiteX36" fmla="*/ 99124 w 621872"/>
                  <a:gd name="connsiteY36" fmla="*/ 304627 h 360543"/>
                  <a:gd name="connsiteX37" fmla="*/ 97123 w 621872"/>
                  <a:gd name="connsiteY37" fmla="*/ 303484 h 360543"/>
                  <a:gd name="connsiteX38" fmla="*/ 97952 w 621872"/>
                  <a:gd name="connsiteY38" fmla="*/ 300359 h 360543"/>
                  <a:gd name="connsiteX39" fmla="*/ 97981 w 621872"/>
                  <a:gd name="connsiteY39" fmla="*/ 300340 h 360543"/>
                  <a:gd name="connsiteX40" fmla="*/ 110077 w 621872"/>
                  <a:gd name="connsiteY40" fmla="*/ 293387 h 360543"/>
                  <a:gd name="connsiteX41" fmla="*/ 113221 w 621872"/>
                  <a:gd name="connsiteY41" fmla="*/ 294149 h 360543"/>
                  <a:gd name="connsiteX42" fmla="*/ 113221 w 621872"/>
                  <a:gd name="connsiteY42" fmla="*/ 294149 h 360543"/>
                  <a:gd name="connsiteX43" fmla="*/ 112563 w 621872"/>
                  <a:gd name="connsiteY43" fmla="*/ 297178 h 360543"/>
                  <a:gd name="connsiteX44" fmla="*/ 112363 w 621872"/>
                  <a:gd name="connsiteY44" fmla="*/ 297292 h 360543"/>
                  <a:gd name="connsiteX45" fmla="*/ 100267 w 621872"/>
                  <a:gd name="connsiteY45" fmla="*/ 304341 h 360543"/>
                  <a:gd name="connsiteX46" fmla="*/ 99124 w 621872"/>
                  <a:gd name="connsiteY46" fmla="*/ 304627 h 360543"/>
                  <a:gd name="connsiteX47" fmla="*/ 123317 w 621872"/>
                  <a:gd name="connsiteY47" fmla="*/ 290625 h 360543"/>
                  <a:gd name="connsiteX48" fmla="*/ 120993 w 621872"/>
                  <a:gd name="connsiteY48" fmla="*/ 288377 h 360543"/>
                  <a:gd name="connsiteX49" fmla="*/ 122174 w 621872"/>
                  <a:gd name="connsiteY49" fmla="*/ 286339 h 360543"/>
                  <a:gd name="connsiteX50" fmla="*/ 134271 w 621872"/>
                  <a:gd name="connsiteY50" fmla="*/ 279385 h 360543"/>
                  <a:gd name="connsiteX51" fmla="*/ 137414 w 621872"/>
                  <a:gd name="connsiteY51" fmla="*/ 280243 h 360543"/>
                  <a:gd name="connsiteX52" fmla="*/ 136557 w 621872"/>
                  <a:gd name="connsiteY52" fmla="*/ 283386 h 360543"/>
                  <a:gd name="connsiteX53" fmla="*/ 124460 w 621872"/>
                  <a:gd name="connsiteY53" fmla="*/ 290339 h 360543"/>
                  <a:gd name="connsiteX54" fmla="*/ 147511 w 621872"/>
                  <a:gd name="connsiteY54" fmla="*/ 276718 h 360543"/>
                  <a:gd name="connsiteX55" fmla="*/ 145510 w 621872"/>
                  <a:gd name="connsiteY55" fmla="*/ 275575 h 360543"/>
                  <a:gd name="connsiteX56" fmla="*/ 146368 w 621872"/>
                  <a:gd name="connsiteY56" fmla="*/ 272337 h 360543"/>
                  <a:gd name="connsiteX57" fmla="*/ 158464 w 621872"/>
                  <a:gd name="connsiteY57" fmla="*/ 265384 h 360543"/>
                  <a:gd name="connsiteX58" fmla="*/ 161608 w 621872"/>
                  <a:gd name="connsiteY58" fmla="*/ 266241 h 360543"/>
                  <a:gd name="connsiteX59" fmla="*/ 160750 w 621872"/>
                  <a:gd name="connsiteY59" fmla="*/ 269384 h 360543"/>
                  <a:gd name="connsiteX60" fmla="*/ 148654 w 621872"/>
                  <a:gd name="connsiteY60" fmla="*/ 276337 h 360543"/>
                  <a:gd name="connsiteX61" fmla="*/ 147511 w 621872"/>
                  <a:gd name="connsiteY61" fmla="*/ 276718 h 360543"/>
                  <a:gd name="connsiteX62" fmla="*/ 171704 w 621872"/>
                  <a:gd name="connsiteY62" fmla="*/ 262717 h 360543"/>
                  <a:gd name="connsiteX63" fmla="*/ 169704 w 621872"/>
                  <a:gd name="connsiteY63" fmla="*/ 261574 h 360543"/>
                  <a:gd name="connsiteX64" fmla="*/ 170561 w 621872"/>
                  <a:gd name="connsiteY64" fmla="*/ 258430 h 360543"/>
                  <a:gd name="connsiteX65" fmla="*/ 182658 w 621872"/>
                  <a:gd name="connsiteY65" fmla="*/ 251382 h 360543"/>
                  <a:gd name="connsiteX66" fmla="*/ 185801 w 621872"/>
                  <a:gd name="connsiteY66" fmla="*/ 252239 h 360543"/>
                  <a:gd name="connsiteX67" fmla="*/ 185039 w 621872"/>
                  <a:gd name="connsiteY67" fmla="*/ 255382 h 360543"/>
                  <a:gd name="connsiteX68" fmla="*/ 185039 w 621872"/>
                  <a:gd name="connsiteY68" fmla="*/ 255382 h 360543"/>
                  <a:gd name="connsiteX69" fmla="*/ 172847 w 621872"/>
                  <a:gd name="connsiteY69" fmla="*/ 262431 h 360543"/>
                  <a:gd name="connsiteX70" fmla="*/ 171704 w 621872"/>
                  <a:gd name="connsiteY70" fmla="*/ 263002 h 360543"/>
                  <a:gd name="connsiteX71" fmla="*/ 195898 w 621872"/>
                  <a:gd name="connsiteY71" fmla="*/ 248715 h 360543"/>
                  <a:gd name="connsiteX72" fmla="*/ 193897 w 621872"/>
                  <a:gd name="connsiteY72" fmla="*/ 247572 h 360543"/>
                  <a:gd name="connsiteX73" fmla="*/ 194755 w 621872"/>
                  <a:gd name="connsiteY73" fmla="*/ 244429 h 360543"/>
                  <a:gd name="connsiteX74" fmla="*/ 206851 w 621872"/>
                  <a:gd name="connsiteY74" fmla="*/ 237475 h 360543"/>
                  <a:gd name="connsiteX75" fmla="*/ 210090 w 621872"/>
                  <a:gd name="connsiteY75" fmla="*/ 238333 h 360543"/>
                  <a:gd name="connsiteX76" fmla="*/ 209233 w 621872"/>
                  <a:gd name="connsiteY76" fmla="*/ 241476 h 360543"/>
                  <a:gd name="connsiteX77" fmla="*/ 197136 w 621872"/>
                  <a:gd name="connsiteY77" fmla="*/ 248429 h 360543"/>
                  <a:gd name="connsiteX78" fmla="*/ 195898 w 621872"/>
                  <a:gd name="connsiteY78" fmla="*/ 248715 h 360543"/>
                  <a:gd name="connsiteX79" fmla="*/ 220567 w 621872"/>
                  <a:gd name="connsiteY79" fmla="*/ 234427 h 360543"/>
                  <a:gd name="connsiteX80" fmla="*/ 218567 w 621872"/>
                  <a:gd name="connsiteY80" fmla="*/ 233189 h 360543"/>
                  <a:gd name="connsiteX81" fmla="*/ 219329 w 621872"/>
                  <a:gd name="connsiteY81" fmla="*/ 230046 h 360543"/>
                  <a:gd name="connsiteX82" fmla="*/ 219329 w 621872"/>
                  <a:gd name="connsiteY82" fmla="*/ 230046 h 360543"/>
                  <a:gd name="connsiteX83" fmla="*/ 231521 w 621872"/>
                  <a:gd name="connsiteY83" fmla="*/ 223093 h 360543"/>
                  <a:gd name="connsiteX84" fmla="*/ 234645 w 621872"/>
                  <a:gd name="connsiteY84" fmla="*/ 223921 h 360543"/>
                  <a:gd name="connsiteX85" fmla="*/ 234664 w 621872"/>
                  <a:gd name="connsiteY85" fmla="*/ 223950 h 360543"/>
                  <a:gd name="connsiteX86" fmla="*/ 233807 w 621872"/>
                  <a:gd name="connsiteY86" fmla="*/ 227093 h 360543"/>
                  <a:gd name="connsiteX87" fmla="*/ 221710 w 621872"/>
                  <a:gd name="connsiteY87" fmla="*/ 234046 h 360543"/>
                  <a:gd name="connsiteX88" fmla="*/ 220567 w 621872"/>
                  <a:gd name="connsiteY88" fmla="*/ 234427 h 360543"/>
                  <a:gd name="connsiteX89" fmla="*/ 244761 w 621872"/>
                  <a:gd name="connsiteY89" fmla="*/ 220426 h 360543"/>
                  <a:gd name="connsiteX90" fmla="*/ 242761 w 621872"/>
                  <a:gd name="connsiteY90" fmla="*/ 219283 h 360543"/>
                  <a:gd name="connsiteX91" fmla="*/ 243418 w 621872"/>
                  <a:gd name="connsiteY91" fmla="*/ 216254 h 360543"/>
                  <a:gd name="connsiteX92" fmla="*/ 243618 w 621872"/>
                  <a:gd name="connsiteY92" fmla="*/ 216139 h 360543"/>
                  <a:gd name="connsiteX93" fmla="*/ 255715 w 621872"/>
                  <a:gd name="connsiteY93" fmla="*/ 209091 h 360543"/>
                  <a:gd name="connsiteX94" fmla="*/ 258858 w 621872"/>
                  <a:gd name="connsiteY94" fmla="*/ 209948 h 360543"/>
                  <a:gd name="connsiteX95" fmla="*/ 258001 w 621872"/>
                  <a:gd name="connsiteY95" fmla="*/ 213091 h 360543"/>
                  <a:gd name="connsiteX96" fmla="*/ 245904 w 621872"/>
                  <a:gd name="connsiteY96" fmla="*/ 220140 h 360543"/>
                  <a:gd name="connsiteX97" fmla="*/ 244380 w 621872"/>
                  <a:gd name="connsiteY97" fmla="*/ 220807 h 360543"/>
                  <a:gd name="connsiteX98" fmla="*/ 268192 w 621872"/>
                  <a:gd name="connsiteY98" fmla="*/ 206805 h 360543"/>
                  <a:gd name="connsiteX99" fmla="*/ 266192 w 621872"/>
                  <a:gd name="connsiteY99" fmla="*/ 205662 h 360543"/>
                  <a:gd name="connsiteX100" fmla="*/ 267021 w 621872"/>
                  <a:gd name="connsiteY100" fmla="*/ 202538 h 360543"/>
                  <a:gd name="connsiteX101" fmla="*/ 267049 w 621872"/>
                  <a:gd name="connsiteY101" fmla="*/ 202519 h 360543"/>
                  <a:gd name="connsiteX102" fmla="*/ 279146 w 621872"/>
                  <a:gd name="connsiteY102" fmla="*/ 195565 h 360543"/>
                  <a:gd name="connsiteX103" fmla="*/ 282356 w 621872"/>
                  <a:gd name="connsiteY103" fmla="*/ 195927 h 360543"/>
                  <a:gd name="connsiteX104" fmla="*/ 281994 w 621872"/>
                  <a:gd name="connsiteY104" fmla="*/ 199137 h 360543"/>
                  <a:gd name="connsiteX105" fmla="*/ 281432 w 621872"/>
                  <a:gd name="connsiteY105" fmla="*/ 199471 h 360543"/>
                  <a:gd name="connsiteX106" fmla="*/ 269335 w 621872"/>
                  <a:gd name="connsiteY106" fmla="*/ 206519 h 360543"/>
                  <a:gd name="connsiteX107" fmla="*/ 268192 w 621872"/>
                  <a:gd name="connsiteY107" fmla="*/ 206805 h 360543"/>
                  <a:gd name="connsiteX108" fmla="*/ 292386 w 621872"/>
                  <a:gd name="connsiteY108" fmla="*/ 192803 h 360543"/>
                  <a:gd name="connsiteX109" fmla="*/ 290386 w 621872"/>
                  <a:gd name="connsiteY109" fmla="*/ 191660 h 360543"/>
                  <a:gd name="connsiteX110" fmla="*/ 291214 w 621872"/>
                  <a:gd name="connsiteY110" fmla="*/ 188536 h 360543"/>
                  <a:gd name="connsiteX111" fmla="*/ 291243 w 621872"/>
                  <a:gd name="connsiteY111" fmla="*/ 188517 h 360543"/>
                  <a:gd name="connsiteX112" fmla="*/ 303340 w 621872"/>
                  <a:gd name="connsiteY112" fmla="*/ 181564 h 360543"/>
                  <a:gd name="connsiteX113" fmla="*/ 306483 w 621872"/>
                  <a:gd name="connsiteY113" fmla="*/ 182421 h 360543"/>
                  <a:gd name="connsiteX114" fmla="*/ 305626 w 621872"/>
                  <a:gd name="connsiteY114" fmla="*/ 185564 h 360543"/>
                  <a:gd name="connsiteX115" fmla="*/ 293529 w 621872"/>
                  <a:gd name="connsiteY115" fmla="*/ 192517 h 360543"/>
                  <a:gd name="connsiteX116" fmla="*/ 292767 w 621872"/>
                  <a:gd name="connsiteY116" fmla="*/ 192803 h 360543"/>
                  <a:gd name="connsiteX117" fmla="*/ 316579 w 621872"/>
                  <a:gd name="connsiteY117" fmla="*/ 178897 h 360543"/>
                  <a:gd name="connsiteX118" fmla="*/ 314579 w 621872"/>
                  <a:gd name="connsiteY118" fmla="*/ 177754 h 360543"/>
                  <a:gd name="connsiteX119" fmla="*/ 315236 w 621872"/>
                  <a:gd name="connsiteY119" fmla="*/ 174725 h 360543"/>
                  <a:gd name="connsiteX120" fmla="*/ 315436 w 621872"/>
                  <a:gd name="connsiteY120" fmla="*/ 174610 h 360543"/>
                  <a:gd name="connsiteX121" fmla="*/ 327533 w 621872"/>
                  <a:gd name="connsiteY121" fmla="*/ 167562 h 360543"/>
                  <a:gd name="connsiteX122" fmla="*/ 330657 w 621872"/>
                  <a:gd name="connsiteY122" fmla="*/ 168391 h 360543"/>
                  <a:gd name="connsiteX123" fmla="*/ 330676 w 621872"/>
                  <a:gd name="connsiteY123" fmla="*/ 168419 h 360543"/>
                  <a:gd name="connsiteX124" fmla="*/ 329848 w 621872"/>
                  <a:gd name="connsiteY124" fmla="*/ 171543 h 360543"/>
                  <a:gd name="connsiteX125" fmla="*/ 329819 w 621872"/>
                  <a:gd name="connsiteY125" fmla="*/ 171562 h 360543"/>
                  <a:gd name="connsiteX126" fmla="*/ 317722 w 621872"/>
                  <a:gd name="connsiteY126" fmla="*/ 178516 h 360543"/>
                  <a:gd name="connsiteX127" fmla="*/ 316960 w 621872"/>
                  <a:gd name="connsiteY127" fmla="*/ 178897 h 360543"/>
                  <a:gd name="connsiteX128" fmla="*/ 340773 w 621872"/>
                  <a:gd name="connsiteY128" fmla="*/ 164895 h 360543"/>
                  <a:gd name="connsiteX129" fmla="*/ 338773 w 621872"/>
                  <a:gd name="connsiteY129" fmla="*/ 163752 h 360543"/>
                  <a:gd name="connsiteX130" fmla="*/ 339430 w 621872"/>
                  <a:gd name="connsiteY130" fmla="*/ 160723 h 360543"/>
                  <a:gd name="connsiteX131" fmla="*/ 339630 w 621872"/>
                  <a:gd name="connsiteY131" fmla="*/ 160609 h 360543"/>
                  <a:gd name="connsiteX132" fmla="*/ 351727 w 621872"/>
                  <a:gd name="connsiteY132" fmla="*/ 153560 h 360543"/>
                  <a:gd name="connsiteX133" fmla="*/ 354870 w 621872"/>
                  <a:gd name="connsiteY133" fmla="*/ 154417 h 360543"/>
                  <a:gd name="connsiteX134" fmla="*/ 354213 w 621872"/>
                  <a:gd name="connsiteY134" fmla="*/ 157446 h 360543"/>
                  <a:gd name="connsiteX135" fmla="*/ 354013 w 621872"/>
                  <a:gd name="connsiteY135" fmla="*/ 157560 h 360543"/>
                  <a:gd name="connsiteX136" fmla="*/ 341916 w 621872"/>
                  <a:gd name="connsiteY136" fmla="*/ 164609 h 360543"/>
                  <a:gd name="connsiteX137" fmla="*/ 341154 w 621872"/>
                  <a:gd name="connsiteY137" fmla="*/ 164895 h 360543"/>
                  <a:gd name="connsiteX138" fmla="*/ 364966 w 621872"/>
                  <a:gd name="connsiteY138" fmla="*/ 150893 h 360543"/>
                  <a:gd name="connsiteX139" fmla="*/ 362642 w 621872"/>
                  <a:gd name="connsiteY139" fmla="*/ 148645 h 360543"/>
                  <a:gd name="connsiteX140" fmla="*/ 363823 w 621872"/>
                  <a:gd name="connsiteY140" fmla="*/ 146607 h 360543"/>
                  <a:gd name="connsiteX141" fmla="*/ 375920 w 621872"/>
                  <a:gd name="connsiteY141" fmla="*/ 139654 h 360543"/>
                  <a:gd name="connsiteX142" fmla="*/ 379063 w 621872"/>
                  <a:gd name="connsiteY142" fmla="*/ 140511 h 360543"/>
                  <a:gd name="connsiteX143" fmla="*/ 378206 w 621872"/>
                  <a:gd name="connsiteY143" fmla="*/ 143654 h 360543"/>
                  <a:gd name="connsiteX144" fmla="*/ 366109 w 621872"/>
                  <a:gd name="connsiteY144" fmla="*/ 150607 h 360543"/>
                  <a:gd name="connsiteX145" fmla="*/ 365347 w 621872"/>
                  <a:gd name="connsiteY145" fmla="*/ 150893 h 360543"/>
                  <a:gd name="connsiteX146" fmla="*/ 389160 w 621872"/>
                  <a:gd name="connsiteY146" fmla="*/ 136987 h 360543"/>
                  <a:gd name="connsiteX147" fmla="*/ 386921 w 621872"/>
                  <a:gd name="connsiteY147" fmla="*/ 134462 h 360543"/>
                  <a:gd name="connsiteX148" fmla="*/ 388017 w 621872"/>
                  <a:gd name="connsiteY148" fmla="*/ 132605 h 360543"/>
                  <a:gd name="connsiteX149" fmla="*/ 400114 w 621872"/>
                  <a:gd name="connsiteY149" fmla="*/ 125652 h 360543"/>
                  <a:gd name="connsiteX150" fmla="*/ 403143 w 621872"/>
                  <a:gd name="connsiteY150" fmla="*/ 126309 h 360543"/>
                  <a:gd name="connsiteX151" fmla="*/ 403257 w 621872"/>
                  <a:gd name="connsiteY151" fmla="*/ 126509 h 360543"/>
                  <a:gd name="connsiteX152" fmla="*/ 402428 w 621872"/>
                  <a:gd name="connsiteY152" fmla="*/ 129633 h 360543"/>
                  <a:gd name="connsiteX153" fmla="*/ 402400 w 621872"/>
                  <a:gd name="connsiteY153" fmla="*/ 129652 h 360543"/>
                  <a:gd name="connsiteX154" fmla="*/ 390303 w 621872"/>
                  <a:gd name="connsiteY154" fmla="*/ 136606 h 360543"/>
                  <a:gd name="connsiteX155" fmla="*/ 389541 w 621872"/>
                  <a:gd name="connsiteY155" fmla="*/ 136987 h 360543"/>
                  <a:gd name="connsiteX156" fmla="*/ 413353 w 621872"/>
                  <a:gd name="connsiteY156" fmla="*/ 122985 h 360543"/>
                  <a:gd name="connsiteX157" fmla="*/ 411353 w 621872"/>
                  <a:gd name="connsiteY157" fmla="*/ 121842 h 360543"/>
                  <a:gd name="connsiteX158" fmla="*/ 412210 w 621872"/>
                  <a:gd name="connsiteY158" fmla="*/ 118699 h 360543"/>
                  <a:gd name="connsiteX159" fmla="*/ 424307 w 621872"/>
                  <a:gd name="connsiteY159" fmla="*/ 111650 h 360543"/>
                  <a:gd name="connsiteX160" fmla="*/ 427450 w 621872"/>
                  <a:gd name="connsiteY160" fmla="*/ 112507 h 360543"/>
                  <a:gd name="connsiteX161" fmla="*/ 426688 w 621872"/>
                  <a:gd name="connsiteY161" fmla="*/ 115651 h 360543"/>
                  <a:gd name="connsiteX162" fmla="*/ 426688 w 621872"/>
                  <a:gd name="connsiteY162" fmla="*/ 115651 h 360543"/>
                  <a:gd name="connsiteX163" fmla="*/ 414496 w 621872"/>
                  <a:gd name="connsiteY163" fmla="*/ 122699 h 360543"/>
                  <a:gd name="connsiteX164" fmla="*/ 413734 w 621872"/>
                  <a:gd name="connsiteY164" fmla="*/ 122985 h 360543"/>
                  <a:gd name="connsiteX165" fmla="*/ 437547 w 621872"/>
                  <a:gd name="connsiteY165" fmla="*/ 108983 h 360543"/>
                  <a:gd name="connsiteX166" fmla="*/ 435547 w 621872"/>
                  <a:gd name="connsiteY166" fmla="*/ 107840 h 360543"/>
                  <a:gd name="connsiteX167" fmla="*/ 436404 w 621872"/>
                  <a:gd name="connsiteY167" fmla="*/ 104697 h 360543"/>
                  <a:gd name="connsiteX168" fmla="*/ 448501 w 621872"/>
                  <a:gd name="connsiteY168" fmla="*/ 97744 h 360543"/>
                  <a:gd name="connsiteX169" fmla="*/ 451739 w 621872"/>
                  <a:gd name="connsiteY169" fmla="*/ 98506 h 360543"/>
                  <a:gd name="connsiteX170" fmla="*/ 450882 w 621872"/>
                  <a:gd name="connsiteY170" fmla="*/ 101744 h 360543"/>
                  <a:gd name="connsiteX171" fmla="*/ 438785 w 621872"/>
                  <a:gd name="connsiteY171" fmla="*/ 108697 h 360543"/>
                  <a:gd name="connsiteX172" fmla="*/ 437928 w 621872"/>
                  <a:gd name="connsiteY172" fmla="*/ 108983 h 360543"/>
                  <a:gd name="connsiteX173" fmla="*/ 461836 w 621872"/>
                  <a:gd name="connsiteY173" fmla="*/ 94981 h 360543"/>
                  <a:gd name="connsiteX174" fmla="*/ 459835 w 621872"/>
                  <a:gd name="connsiteY174" fmla="*/ 93838 h 360543"/>
                  <a:gd name="connsiteX175" fmla="*/ 460597 w 621872"/>
                  <a:gd name="connsiteY175" fmla="*/ 90695 h 360543"/>
                  <a:gd name="connsiteX176" fmla="*/ 460597 w 621872"/>
                  <a:gd name="connsiteY176" fmla="*/ 90695 h 360543"/>
                  <a:gd name="connsiteX177" fmla="*/ 472789 w 621872"/>
                  <a:gd name="connsiteY177" fmla="*/ 83742 h 360543"/>
                  <a:gd name="connsiteX178" fmla="*/ 475914 w 621872"/>
                  <a:gd name="connsiteY178" fmla="*/ 84570 h 360543"/>
                  <a:gd name="connsiteX179" fmla="*/ 475933 w 621872"/>
                  <a:gd name="connsiteY179" fmla="*/ 84599 h 360543"/>
                  <a:gd name="connsiteX180" fmla="*/ 475075 w 621872"/>
                  <a:gd name="connsiteY180" fmla="*/ 87742 h 360543"/>
                  <a:gd name="connsiteX181" fmla="*/ 462979 w 621872"/>
                  <a:gd name="connsiteY181" fmla="*/ 94696 h 360543"/>
                  <a:gd name="connsiteX182" fmla="*/ 486029 w 621872"/>
                  <a:gd name="connsiteY182" fmla="*/ 81075 h 360543"/>
                  <a:gd name="connsiteX183" fmla="*/ 484029 w 621872"/>
                  <a:gd name="connsiteY183" fmla="*/ 79932 h 360543"/>
                  <a:gd name="connsiteX184" fmla="*/ 484686 w 621872"/>
                  <a:gd name="connsiteY184" fmla="*/ 76903 h 360543"/>
                  <a:gd name="connsiteX185" fmla="*/ 484886 w 621872"/>
                  <a:gd name="connsiteY185" fmla="*/ 76789 h 360543"/>
                  <a:gd name="connsiteX186" fmla="*/ 496983 w 621872"/>
                  <a:gd name="connsiteY186" fmla="*/ 69740 h 360543"/>
                  <a:gd name="connsiteX187" fmla="*/ 500107 w 621872"/>
                  <a:gd name="connsiteY187" fmla="*/ 70569 h 360543"/>
                  <a:gd name="connsiteX188" fmla="*/ 500126 w 621872"/>
                  <a:gd name="connsiteY188" fmla="*/ 70597 h 360543"/>
                  <a:gd name="connsiteX189" fmla="*/ 499269 w 621872"/>
                  <a:gd name="connsiteY189" fmla="*/ 73741 h 360543"/>
                  <a:gd name="connsiteX190" fmla="*/ 487172 w 621872"/>
                  <a:gd name="connsiteY190" fmla="*/ 80694 h 360543"/>
                  <a:gd name="connsiteX191" fmla="*/ 486410 w 621872"/>
                  <a:gd name="connsiteY191" fmla="*/ 81075 h 360543"/>
                  <a:gd name="connsiteX192" fmla="*/ 510223 w 621872"/>
                  <a:gd name="connsiteY192" fmla="*/ 67073 h 360543"/>
                  <a:gd name="connsiteX193" fmla="*/ 508222 w 621872"/>
                  <a:gd name="connsiteY193" fmla="*/ 65930 h 360543"/>
                  <a:gd name="connsiteX194" fmla="*/ 508880 w 621872"/>
                  <a:gd name="connsiteY194" fmla="*/ 62901 h 360543"/>
                  <a:gd name="connsiteX195" fmla="*/ 509080 w 621872"/>
                  <a:gd name="connsiteY195" fmla="*/ 62787 h 360543"/>
                  <a:gd name="connsiteX196" fmla="*/ 521176 w 621872"/>
                  <a:gd name="connsiteY196" fmla="*/ 55834 h 360543"/>
                  <a:gd name="connsiteX197" fmla="*/ 524386 w 621872"/>
                  <a:gd name="connsiteY197" fmla="*/ 56195 h 360543"/>
                  <a:gd name="connsiteX198" fmla="*/ 524024 w 621872"/>
                  <a:gd name="connsiteY198" fmla="*/ 59405 h 360543"/>
                  <a:gd name="connsiteX199" fmla="*/ 523462 w 621872"/>
                  <a:gd name="connsiteY199" fmla="*/ 59739 h 360543"/>
                  <a:gd name="connsiteX200" fmla="*/ 511366 w 621872"/>
                  <a:gd name="connsiteY200" fmla="*/ 66787 h 360543"/>
                  <a:gd name="connsiteX201" fmla="*/ 534892 w 621872"/>
                  <a:gd name="connsiteY201" fmla="*/ 53452 h 360543"/>
                  <a:gd name="connsiteX202" fmla="*/ 532892 w 621872"/>
                  <a:gd name="connsiteY202" fmla="*/ 52309 h 360543"/>
                  <a:gd name="connsiteX203" fmla="*/ 533721 w 621872"/>
                  <a:gd name="connsiteY203" fmla="*/ 49185 h 360543"/>
                  <a:gd name="connsiteX204" fmla="*/ 533749 w 621872"/>
                  <a:gd name="connsiteY204" fmla="*/ 49166 h 360543"/>
                  <a:gd name="connsiteX205" fmla="*/ 545846 w 621872"/>
                  <a:gd name="connsiteY205" fmla="*/ 42213 h 360543"/>
                  <a:gd name="connsiteX206" fmla="*/ 548989 w 621872"/>
                  <a:gd name="connsiteY206" fmla="*/ 43070 h 360543"/>
                  <a:gd name="connsiteX207" fmla="*/ 548132 w 621872"/>
                  <a:gd name="connsiteY207" fmla="*/ 46213 h 360543"/>
                  <a:gd name="connsiteX208" fmla="*/ 536035 w 621872"/>
                  <a:gd name="connsiteY208" fmla="*/ 53167 h 360543"/>
                  <a:gd name="connsiteX209" fmla="*/ 559086 w 621872"/>
                  <a:gd name="connsiteY209" fmla="*/ 39546 h 360543"/>
                  <a:gd name="connsiteX210" fmla="*/ 557086 w 621872"/>
                  <a:gd name="connsiteY210" fmla="*/ 38403 h 360543"/>
                  <a:gd name="connsiteX211" fmla="*/ 557943 w 621872"/>
                  <a:gd name="connsiteY211" fmla="*/ 35164 h 360543"/>
                  <a:gd name="connsiteX212" fmla="*/ 570040 w 621872"/>
                  <a:gd name="connsiteY212" fmla="*/ 28211 h 360543"/>
                  <a:gd name="connsiteX213" fmla="*/ 573183 w 621872"/>
                  <a:gd name="connsiteY213" fmla="*/ 29068 h 360543"/>
                  <a:gd name="connsiteX214" fmla="*/ 572326 w 621872"/>
                  <a:gd name="connsiteY214" fmla="*/ 32212 h 360543"/>
                  <a:gd name="connsiteX215" fmla="*/ 560229 w 621872"/>
                  <a:gd name="connsiteY215" fmla="*/ 39165 h 360543"/>
                  <a:gd name="connsiteX216" fmla="*/ 558991 w 621872"/>
                  <a:gd name="connsiteY216" fmla="*/ 39165 h 360543"/>
                  <a:gd name="connsiteX217" fmla="*/ 583279 w 621872"/>
                  <a:gd name="connsiteY217" fmla="*/ 25544 h 360543"/>
                  <a:gd name="connsiteX218" fmla="*/ 581279 w 621872"/>
                  <a:gd name="connsiteY218" fmla="*/ 24401 h 360543"/>
                  <a:gd name="connsiteX219" fmla="*/ 581936 w 621872"/>
                  <a:gd name="connsiteY219" fmla="*/ 21372 h 360543"/>
                  <a:gd name="connsiteX220" fmla="*/ 582136 w 621872"/>
                  <a:gd name="connsiteY220" fmla="*/ 21258 h 360543"/>
                  <a:gd name="connsiteX221" fmla="*/ 594233 w 621872"/>
                  <a:gd name="connsiteY221" fmla="*/ 14209 h 360543"/>
                  <a:gd name="connsiteX222" fmla="*/ 597376 w 621872"/>
                  <a:gd name="connsiteY222" fmla="*/ 15067 h 360543"/>
                  <a:gd name="connsiteX223" fmla="*/ 596719 w 621872"/>
                  <a:gd name="connsiteY223" fmla="*/ 18095 h 360543"/>
                  <a:gd name="connsiteX224" fmla="*/ 596519 w 621872"/>
                  <a:gd name="connsiteY224" fmla="*/ 18210 h 360543"/>
                  <a:gd name="connsiteX225" fmla="*/ 584422 w 621872"/>
                  <a:gd name="connsiteY225" fmla="*/ 25258 h 360543"/>
                  <a:gd name="connsiteX226" fmla="*/ 583184 w 621872"/>
                  <a:gd name="connsiteY226" fmla="*/ 24877 h 360543"/>
                  <a:gd name="connsiteX227" fmla="*/ 607473 w 621872"/>
                  <a:gd name="connsiteY227" fmla="*/ 11542 h 360543"/>
                  <a:gd name="connsiteX228" fmla="*/ 605149 w 621872"/>
                  <a:gd name="connsiteY228" fmla="*/ 9294 h 360543"/>
                  <a:gd name="connsiteX229" fmla="*/ 606330 w 621872"/>
                  <a:gd name="connsiteY229" fmla="*/ 7256 h 360543"/>
                  <a:gd name="connsiteX230" fmla="*/ 618427 w 621872"/>
                  <a:gd name="connsiteY230" fmla="*/ 303 h 360543"/>
                  <a:gd name="connsiteX231" fmla="*/ 621570 w 621872"/>
                  <a:gd name="connsiteY231" fmla="*/ 1160 h 360543"/>
                  <a:gd name="connsiteX232" fmla="*/ 620713 w 621872"/>
                  <a:gd name="connsiteY232" fmla="*/ 4303 h 360543"/>
                  <a:gd name="connsiteX233" fmla="*/ 608616 w 621872"/>
                  <a:gd name="connsiteY233" fmla="*/ 11257 h 360543"/>
                  <a:gd name="connsiteX234" fmla="*/ 607378 w 621872"/>
                  <a:gd name="connsiteY234" fmla="*/ 11161 h 360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</a:cxnLst>
                <a:rect l="l" t="t" r="r" b="b"/>
                <a:pathLst>
                  <a:path w="621872" h="360543">
                    <a:moveTo>
                      <a:pt x="2350" y="360538"/>
                    </a:moveTo>
                    <a:cubicBezTo>
                      <a:pt x="1514" y="360595"/>
                      <a:pt x="728" y="360138"/>
                      <a:pt x="349" y="359395"/>
                    </a:cubicBezTo>
                    <a:cubicBezTo>
                      <a:pt x="-306" y="358376"/>
                      <a:pt x="-13" y="357024"/>
                      <a:pt x="1005" y="356366"/>
                    </a:cubicBezTo>
                    <a:cubicBezTo>
                      <a:pt x="1070" y="356328"/>
                      <a:pt x="1137" y="356290"/>
                      <a:pt x="1207" y="356252"/>
                    </a:cubicBezTo>
                    <a:lnTo>
                      <a:pt x="13303" y="349204"/>
                    </a:lnTo>
                    <a:cubicBezTo>
                      <a:pt x="14418" y="348661"/>
                      <a:pt x="15761" y="349032"/>
                      <a:pt x="16447" y="350061"/>
                    </a:cubicBezTo>
                    <a:cubicBezTo>
                      <a:pt x="17037" y="351175"/>
                      <a:pt x="16656" y="352547"/>
                      <a:pt x="15589" y="353204"/>
                    </a:cubicBezTo>
                    <a:lnTo>
                      <a:pt x="3493" y="360253"/>
                    </a:lnTo>
                    <a:close/>
                    <a:moveTo>
                      <a:pt x="26543" y="346537"/>
                    </a:moveTo>
                    <a:cubicBezTo>
                      <a:pt x="25705" y="346594"/>
                      <a:pt x="24924" y="346136"/>
                      <a:pt x="24543" y="345394"/>
                    </a:cubicBezTo>
                    <a:cubicBezTo>
                      <a:pt x="23905" y="344298"/>
                      <a:pt x="24276" y="342908"/>
                      <a:pt x="25372" y="342269"/>
                    </a:cubicBezTo>
                    <a:cubicBezTo>
                      <a:pt x="25381" y="342260"/>
                      <a:pt x="25391" y="342260"/>
                      <a:pt x="25400" y="342250"/>
                    </a:cubicBezTo>
                    <a:lnTo>
                      <a:pt x="37497" y="335297"/>
                    </a:lnTo>
                    <a:cubicBezTo>
                      <a:pt x="38573" y="334640"/>
                      <a:pt x="39983" y="334983"/>
                      <a:pt x="40640" y="336059"/>
                    </a:cubicBezTo>
                    <a:cubicBezTo>
                      <a:pt x="40640" y="336059"/>
                      <a:pt x="40640" y="336059"/>
                      <a:pt x="40640" y="336059"/>
                    </a:cubicBezTo>
                    <a:cubicBezTo>
                      <a:pt x="41240" y="337202"/>
                      <a:pt x="40869" y="338602"/>
                      <a:pt x="39783" y="339298"/>
                    </a:cubicBezTo>
                    <a:lnTo>
                      <a:pt x="27686" y="346251"/>
                    </a:lnTo>
                    <a:close/>
                    <a:moveTo>
                      <a:pt x="50737" y="332535"/>
                    </a:moveTo>
                    <a:cubicBezTo>
                      <a:pt x="49908" y="332544"/>
                      <a:pt x="49146" y="332106"/>
                      <a:pt x="48736" y="331392"/>
                    </a:cubicBezTo>
                    <a:cubicBezTo>
                      <a:pt x="48098" y="330296"/>
                      <a:pt x="48470" y="328906"/>
                      <a:pt x="49565" y="328268"/>
                    </a:cubicBezTo>
                    <a:cubicBezTo>
                      <a:pt x="49575" y="328258"/>
                      <a:pt x="49584" y="328258"/>
                      <a:pt x="49594" y="328249"/>
                    </a:cubicBezTo>
                    <a:lnTo>
                      <a:pt x="61690" y="321295"/>
                    </a:lnTo>
                    <a:cubicBezTo>
                      <a:pt x="62795" y="320667"/>
                      <a:pt x="64205" y="321048"/>
                      <a:pt x="64834" y="322153"/>
                    </a:cubicBezTo>
                    <a:cubicBezTo>
                      <a:pt x="65462" y="323258"/>
                      <a:pt x="65081" y="324667"/>
                      <a:pt x="63976" y="325296"/>
                    </a:cubicBezTo>
                    <a:lnTo>
                      <a:pt x="51880" y="332249"/>
                    </a:lnTo>
                    <a:close/>
                    <a:moveTo>
                      <a:pt x="74930" y="318628"/>
                    </a:moveTo>
                    <a:cubicBezTo>
                      <a:pt x="74121" y="318600"/>
                      <a:pt x="73368" y="318171"/>
                      <a:pt x="72930" y="317485"/>
                    </a:cubicBezTo>
                    <a:cubicBezTo>
                      <a:pt x="72273" y="316466"/>
                      <a:pt x="72568" y="315114"/>
                      <a:pt x="73587" y="314456"/>
                    </a:cubicBezTo>
                    <a:cubicBezTo>
                      <a:pt x="73654" y="314418"/>
                      <a:pt x="73720" y="314380"/>
                      <a:pt x="73787" y="314342"/>
                    </a:cubicBezTo>
                    <a:lnTo>
                      <a:pt x="85884" y="307294"/>
                    </a:lnTo>
                    <a:cubicBezTo>
                      <a:pt x="86979" y="306655"/>
                      <a:pt x="88370" y="307027"/>
                      <a:pt x="89008" y="308122"/>
                    </a:cubicBezTo>
                    <a:cubicBezTo>
                      <a:pt x="89018" y="308132"/>
                      <a:pt x="89018" y="308141"/>
                      <a:pt x="89027" y="308151"/>
                    </a:cubicBezTo>
                    <a:cubicBezTo>
                      <a:pt x="89665" y="309246"/>
                      <a:pt x="89294" y="310637"/>
                      <a:pt x="88198" y="311275"/>
                    </a:cubicBezTo>
                    <a:cubicBezTo>
                      <a:pt x="88189" y="311285"/>
                      <a:pt x="88179" y="311285"/>
                      <a:pt x="88170" y="311294"/>
                    </a:cubicBezTo>
                    <a:lnTo>
                      <a:pt x="76073" y="318247"/>
                    </a:lnTo>
                    <a:cubicBezTo>
                      <a:pt x="75749" y="318504"/>
                      <a:pt x="75340" y="318638"/>
                      <a:pt x="74930" y="318628"/>
                    </a:cubicBezTo>
                    <a:close/>
                    <a:moveTo>
                      <a:pt x="99124" y="304627"/>
                    </a:moveTo>
                    <a:cubicBezTo>
                      <a:pt x="98304" y="304617"/>
                      <a:pt x="97552" y="304179"/>
                      <a:pt x="97123" y="303484"/>
                    </a:cubicBezTo>
                    <a:cubicBezTo>
                      <a:pt x="96485" y="302388"/>
                      <a:pt x="96857" y="300998"/>
                      <a:pt x="97952" y="300359"/>
                    </a:cubicBezTo>
                    <a:cubicBezTo>
                      <a:pt x="97962" y="300350"/>
                      <a:pt x="97971" y="300350"/>
                      <a:pt x="97981" y="300340"/>
                    </a:cubicBezTo>
                    <a:lnTo>
                      <a:pt x="110077" y="293387"/>
                    </a:lnTo>
                    <a:cubicBezTo>
                      <a:pt x="111154" y="292730"/>
                      <a:pt x="112563" y="293073"/>
                      <a:pt x="113221" y="294149"/>
                    </a:cubicBezTo>
                    <a:cubicBezTo>
                      <a:pt x="113221" y="294149"/>
                      <a:pt x="113221" y="294149"/>
                      <a:pt x="113221" y="294149"/>
                    </a:cubicBezTo>
                    <a:cubicBezTo>
                      <a:pt x="113878" y="295168"/>
                      <a:pt x="113583" y="296521"/>
                      <a:pt x="112563" y="297178"/>
                    </a:cubicBezTo>
                    <a:cubicBezTo>
                      <a:pt x="112497" y="297216"/>
                      <a:pt x="112430" y="297254"/>
                      <a:pt x="112363" y="297292"/>
                    </a:cubicBezTo>
                    <a:lnTo>
                      <a:pt x="100267" y="304341"/>
                    </a:lnTo>
                    <a:cubicBezTo>
                      <a:pt x="99914" y="304522"/>
                      <a:pt x="99524" y="304617"/>
                      <a:pt x="99124" y="304627"/>
                    </a:cubicBezTo>
                    <a:close/>
                    <a:moveTo>
                      <a:pt x="123317" y="290625"/>
                    </a:moveTo>
                    <a:cubicBezTo>
                      <a:pt x="122050" y="290644"/>
                      <a:pt x="121012" y="289634"/>
                      <a:pt x="120993" y="288377"/>
                    </a:cubicBezTo>
                    <a:cubicBezTo>
                      <a:pt x="120983" y="287529"/>
                      <a:pt x="121431" y="286748"/>
                      <a:pt x="122174" y="286339"/>
                    </a:cubicBezTo>
                    <a:lnTo>
                      <a:pt x="134271" y="279385"/>
                    </a:lnTo>
                    <a:cubicBezTo>
                      <a:pt x="135376" y="278757"/>
                      <a:pt x="136786" y="279138"/>
                      <a:pt x="137414" y="280243"/>
                    </a:cubicBezTo>
                    <a:cubicBezTo>
                      <a:pt x="138043" y="281347"/>
                      <a:pt x="137662" y="282757"/>
                      <a:pt x="136557" y="283386"/>
                    </a:cubicBezTo>
                    <a:lnTo>
                      <a:pt x="124460" y="290339"/>
                    </a:lnTo>
                    <a:close/>
                    <a:moveTo>
                      <a:pt x="147511" y="276718"/>
                    </a:moveTo>
                    <a:cubicBezTo>
                      <a:pt x="146701" y="276671"/>
                      <a:pt x="145958" y="276252"/>
                      <a:pt x="145510" y="275575"/>
                    </a:cubicBezTo>
                    <a:cubicBezTo>
                      <a:pt x="144958" y="274432"/>
                      <a:pt x="145320" y="273061"/>
                      <a:pt x="146368" y="272337"/>
                    </a:cubicBezTo>
                    <a:lnTo>
                      <a:pt x="158464" y="265384"/>
                    </a:lnTo>
                    <a:cubicBezTo>
                      <a:pt x="159569" y="264755"/>
                      <a:pt x="160979" y="265136"/>
                      <a:pt x="161608" y="266241"/>
                    </a:cubicBezTo>
                    <a:cubicBezTo>
                      <a:pt x="162236" y="267346"/>
                      <a:pt x="161855" y="268755"/>
                      <a:pt x="160750" y="269384"/>
                    </a:cubicBezTo>
                    <a:lnTo>
                      <a:pt x="148654" y="276337"/>
                    </a:lnTo>
                    <a:cubicBezTo>
                      <a:pt x="148339" y="276604"/>
                      <a:pt x="147930" y="276747"/>
                      <a:pt x="147511" y="276718"/>
                    </a:cubicBezTo>
                    <a:close/>
                    <a:moveTo>
                      <a:pt x="171704" y="262717"/>
                    </a:moveTo>
                    <a:cubicBezTo>
                      <a:pt x="170885" y="262707"/>
                      <a:pt x="170133" y="262269"/>
                      <a:pt x="169704" y="261574"/>
                    </a:cubicBezTo>
                    <a:cubicBezTo>
                      <a:pt x="169113" y="260459"/>
                      <a:pt x="169494" y="259088"/>
                      <a:pt x="170561" y="258430"/>
                    </a:cubicBezTo>
                    <a:lnTo>
                      <a:pt x="182658" y="251382"/>
                    </a:lnTo>
                    <a:cubicBezTo>
                      <a:pt x="183772" y="250791"/>
                      <a:pt x="185144" y="251172"/>
                      <a:pt x="185801" y="252239"/>
                    </a:cubicBezTo>
                    <a:cubicBezTo>
                      <a:pt x="186458" y="253315"/>
                      <a:pt x="186115" y="254725"/>
                      <a:pt x="185039" y="255382"/>
                    </a:cubicBezTo>
                    <a:cubicBezTo>
                      <a:pt x="185039" y="255382"/>
                      <a:pt x="185039" y="255382"/>
                      <a:pt x="185039" y="255382"/>
                    </a:cubicBezTo>
                    <a:lnTo>
                      <a:pt x="172847" y="262431"/>
                    </a:lnTo>
                    <a:cubicBezTo>
                      <a:pt x="172533" y="262726"/>
                      <a:pt x="172133" y="262926"/>
                      <a:pt x="171704" y="263002"/>
                    </a:cubicBezTo>
                    <a:close/>
                    <a:moveTo>
                      <a:pt x="195898" y="248715"/>
                    </a:moveTo>
                    <a:cubicBezTo>
                      <a:pt x="195078" y="248705"/>
                      <a:pt x="194326" y="248267"/>
                      <a:pt x="193897" y="247572"/>
                    </a:cubicBezTo>
                    <a:cubicBezTo>
                      <a:pt x="193354" y="246457"/>
                      <a:pt x="193726" y="245114"/>
                      <a:pt x="194755" y="244429"/>
                    </a:cubicBezTo>
                    <a:lnTo>
                      <a:pt x="206851" y="237475"/>
                    </a:lnTo>
                    <a:cubicBezTo>
                      <a:pt x="207985" y="236828"/>
                      <a:pt x="209423" y="237209"/>
                      <a:pt x="210090" y="238333"/>
                    </a:cubicBezTo>
                    <a:cubicBezTo>
                      <a:pt x="210633" y="239447"/>
                      <a:pt x="210261" y="240790"/>
                      <a:pt x="209233" y="241476"/>
                    </a:cubicBezTo>
                    <a:lnTo>
                      <a:pt x="197136" y="248429"/>
                    </a:lnTo>
                    <a:cubicBezTo>
                      <a:pt x="196755" y="248620"/>
                      <a:pt x="196326" y="248724"/>
                      <a:pt x="195898" y="248715"/>
                    </a:cubicBezTo>
                    <a:close/>
                    <a:moveTo>
                      <a:pt x="220567" y="234427"/>
                    </a:moveTo>
                    <a:cubicBezTo>
                      <a:pt x="219720" y="234437"/>
                      <a:pt x="218939" y="233951"/>
                      <a:pt x="218567" y="233189"/>
                    </a:cubicBezTo>
                    <a:cubicBezTo>
                      <a:pt x="217910" y="232113"/>
                      <a:pt x="218253" y="230703"/>
                      <a:pt x="219329" y="230046"/>
                    </a:cubicBezTo>
                    <a:cubicBezTo>
                      <a:pt x="219329" y="230046"/>
                      <a:pt x="219329" y="230046"/>
                      <a:pt x="219329" y="230046"/>
                    </a:cubicBezTo>
                    <a:lnTo>
                      <a:pt x="231521" y="223093"/>
                    </a:lnTo>
                    <a:cubicBezTo>
                      <a:pt x="232616" y="222454"/>
                      <a:pt x="234007" y="222826"/>
                      <a:pt x="234645" y="223921"/>
                    </a:cubicBezTo>
                    <a:cubicBezTo>
                      <a:pt x="234655" y="223931"/>
                      <a:pt x="234655" y="223940"/>
                      <a:pt x="234664" y="223950"/>
                    </a:cubicBezTo>
                    <a:cubicBezTo>
                      <a:pt x="235207" y="225064"/>
                      <a:pt x="234836" y="226407"/>
                      <a:pt x="233807" y="227093"/>
                    </a:cubicBezTo>
                    <a:lnTo>
                      <a:pt x="221710" y="234046"/>
                    </a:lnTo>
                    <a:cubicBezTo>
                      <a:pt x="221367" y="234256"/>
                      <a:pt x="220977" y="234389"/>
                      <a:pt x="220567" y="234427"/>
                    </a:cubicBezTo>
                    <a:close/>
                    <a:moveTo>
                      <a:pt x="244761" y="220426"/>
                    </a:moveTo>
                    <a:cubicBezTo>
                      <a:pt x="243932" y="220435"/>
                      <a:pt x="243170" y="219997"/>
                      <a:pt x="242761" y="219283"/>
                    </a:cubicBezTo>
                    <a:cubicBezTo>
                      <a:pt x="242103" y="218263"/>
                      <a:pt x="242399" y="216911"/>
                      <a:pt x="243418" y="216254"/>
                    </a:cubicBezTo>
                    <a:cubicBezTo>
                      <a:pt x="243485" y="216215"/>
                      <a:pt x="243551" y="216177"/>
                      <a:pt x="243618" y="216139"/>
                    </a:cubicBezTo>
                    <a:lnTo>
                      <a:pt x="255715" y="209091"/>
                    </a:lnTo>
                    <a:cubicBezTo>
                      <a:pt x="256829" y="208548"/>
                      <a:pt x="258172" y="208919"/>
                      <a:pt x="258858" y="209948"/>
                    </a:cubicBezTo>
                    <a:cubicBezTo>
                      <a:pt x="259448" y="211062"/>
                      <a:pt x="259067" y="212434"/>
                      <a:pt x="258001" y="213091"/>
                    </a:cubicBezTo>
                    <a:lnTo>
                      <a:pt x="245904" y="220140"/>
                    </a:lnTo>
                    <a:cubicBezTo>
                      <a:pt x="245485" y="220521"/>
                      <a:pt x="244951" y="220759"/>
                      <a:pt x="244380" y="220807"/>
                    </a:cubicBezTo>
                    <a:close/>
                    <a:moveTo>
                      <a:pt x="268192" y="206805"/>
                    </a:moveTo>
                    <a:cubicBezTo>
                      <a:pt x="267354" y="206862"/>
                      <a:pt x="266573" y="206405"/>
                      <a:pt x="266192" y="205662"/>
                    </a:cubicBezTo>
                    <a:cubicBezTo>
                      <a:pt x="265554" y="204566"/>
                      <a:pt x="265925" y="203176"/>
                      <a:pt x="267021" y="202538"/>
                    </a:cubicBezTo>
                    <a:cubicBezTo>
                      <a:pt x="267030" y="202528"/>
                      <a:pt x="267040" y="202528"/>
                      <a:pt x="267049" y="202519"/>
                    </a:cubicBezTo>
                    <a:lnTo>
                      <a:pt x="279146" y="195565"/>
                    </a:lnTo>
                    <a:cubicBezTo>
                      <a:pt x="280137" y="194775"/>
                      <a:pt x="281575" y="194937"/>
                      <a:pt x="282356" y="195927"/>
                    </a:cubicBezTo>
                    <a:cubicBezTo>
                      <a:pt x="283147" y="196918"/>
                      <a:pt x="282985" y="198356"/>
                      <a:pt x="281994" y="199137"/>
                    </a:cubicBezTo>
                    <a:cubicBezTo>
                      <a:pt x="281823" y="199280"/>
                      <a:pt x="281632" y="199385"/>
                      <a:pt x="281432" y="199471"/>
                    </a:cubicBezTo>
                    <a:lnTo>
                      <a:pt x="269335" y="206519"/>
                    </a:lnTo>
                    <a:cubicBezTo>
                      <a:pt x="268983" y="206700"/>
                      <a:pt x="268592" y="206795"/>
                      <a:pt x="268192" y="206805"/>
                    </a:cubicBezTo>
                    <a:close/>
                    <a:moveTo>
                      <a:pt x="292386" y="192803"/>
                    </a:moveTo>
                    <a:cubicBezTo>
                      <a:pt x="291557" y="192813"/>
                      <a:pt x="290795" y="192375"/>
                      <a:pt x="290386" y="191660"/>
                    </a:cubicBezTo>
                    <a:cubicBezTo>
                      <a:pt x="289747" y="190565"/>
                      <a:pt x="290119" y="189174"/>
                      <a:pt x="291214" y="188536"/>
                    </a:cubicBezTo>
                    <a:cubicBezTo>
                      <a:pt x="291224" y="188526"/>
                      <a:pt x="291233" y="188526"/>
                      <a:pt x="291243" y="188517"/>
                    </a:cubicBezTo>
                    <a:lnTo>
                      <a:pt x="303340" y="181564"/>
                    </a:lnTo>
                    <a:cubicBezTo>
                      <a:pt x="304445" y="180935"/>
                      <a:pt x="305854" y="181316"/>
                      <a:pt x="306483" y="182421"/>
                    </a:cubicBezTo>
                    <a:cubicBezTo>
                      <a:pt x="307112" y="183526"/>
                      <a:pt x="306731" y="184935"/>
                      <a:pt x="305626" y="185564"/>
                    </a:cubicBezTo>
                    <a:lnTo>
                      <a:pt x="293529" y="192517"/>
                    </a:lnTo>
                    <a:cubicBezTo>
                      <a:pt x="293291" y="192651"/>
                      <a:pt x="293034" y="192746"/>
                      <a:pt x="292767" y="192803"/>
                    </a:cubicBezTo>
                    <a:close/>
                    <a:moveTo>
                      <a:pt x="316579" y="178897"/>
                    </a:moveTo>
                    <a:cubicBezTo>
                      <a:pt x="315770" y="178868"/>
                      <a:pt x="315017" y="178439"/>
                      <a:pt x="314579" y="177754"/>
                    </a:cubicBezTo>
                    <a:cubicBezTo>
                      <a:pt x="313922" y="176734"/>
                      <a:pt x="314217" y="175382"/>
                      <a:pt x="315236" y="174725"/>
                    </a:cubicBezTo>
                    <a:cubicBezTo>
                      <a:pt x="315303" y="174686"/>
                      <a:pt x="315370" y="174648"/>
                      <a:pt x="315436" y="174610"/>
                    </a:cubicBezTo>
                    <a:lnTo>
                      <a:pt x="327533" y="167562"/>
                    </a:lnTo>
                    <a:cubicBezTo>
                      <a:pt x="328629" y="166924"/>
                      <a:pt x="330019" y="167295"/>
                      <a:pt x="330657" y="168391"/>
                    </a:cubicBezTo>
                    <a:cubicBezTo>
                      <a:pt x="330667" y="168400"/>
                      <a:pt x="330667" y="168410"/>
                      <a:pt x="330676" y="168419"/>
                    </a:cubicBezTo>
                    <a:cubicBezTo>
                      <a:pt x="331315" y="169514"/>
                      <a:pt x="330943" y="170905"/>
                      <a:pt x="329848" y="171543"/>
                    </a:cubicBezTo>
                    <a:cubicBezTo>
                      <a:pt x="329838" y="171553"/>
                      <a:pt x="329829" y="171553"/>
                      <a:pt x="329819" y="171562"/>
                    </a:cubicBezTo>
                    <a:lnTo>
                      <a:pt x="317722" y="178516"/>
                    </a:lnTo>
                    <a:cubicBezTo>
                      <a:pt x="317503" y="178706"/>
                      <a:pt x="317237" y="178830"/>
                      <a:pt x="316960" y="178897"/>
                    </a:cubicBezTo>
                    <a:close/>
                    <a:moveTo>
                      <a:pt x="340773" y="164895"/>
                    </a:moveTo>
                    <a:cubicBezTo>
                      <a:pt x="339954" y="164885"/>
                      <a:pt x="339201" y="164447"/>
                      <a:pt x="338773" y="163752"/>
                    </a:cubicBezTo>
                    <a:cubicBezTo>
                      <a:pt x="338115" y="162733"/>
                      <a:pt x="338411" y="161380"/>
                      <a:pt x="339430" y="160723"/>
                    </a:cubicBezTo>
                    <a:cubicBezTo>
                      <a:pt x="339496" y="160685"/>
                      <a:pt x="339563" y="160647"/>
                      <a:pt x="339630" y="160609"/>
                    </a:cubicBezTo>
                    <a:lnTo>
                      <a:pt x="351727" y="153560"/>
                    </a:lnTo>
                    <a:cubicBezTo>
                      <a:pt x="352841" y="152970"/>
                      <a:pt x="354213" y="153351"/>
                      <a:pt x="354870" y="154417"/>
                    </a:cubicBezTo>
                    <a:cubicBezTo>
                      <a:pt x="355527" y="155437"/>
                      <a:pt x="355232" y="156789"/>
                      <a:pt x="354213" y="157446"/>
                    </a:cubicBezTo>
                    <a:cubicBezTo>
                      <a:pt x="354146" y="157484"/>
                      <a:pt x="354079" y="157522"/>
                      <a:pt x="354013" y="157560"/>
                    </a:cubicBezTo>
                    <a:lnTo>
                      <a:pt x="341916" y="164609"/>
                    </a:lnTo>
                    <a:cubicBezTo>
                      <a:pt x="341678" y="164742"/>
                      <a:pt x="341421" y="164838"/>
                      <a:pt x="341154" y="164895"/>
                    </a:cubicBezTo>
                    <a:close/>
                    <a:moveTo>
                      <a:pt x="364966" y="150893"/>
                    </a:moveTo>
                    <a:cubicBezTo>
                      <a:pt x="363699" y="150912"/>
                      <a:pt x="362661" y="149903"/>
                      <a:pt x="362642" y="148645"/>
                    </a:cubicBezTo>
                    <a:cubicBezTo>
                      <a:pt x="362633" y="147797"/>
                      <a:pt x="363080" y="147016"/>
                      <a:pt x="363823" y="146607"/>
                    </a:cubicBezTo>
                    <a:lnTo>
                      <a:pt x="375920" y="139654"/>
                    </a:lnTo>
                    <a:cubicBezTo>
                      <a:pt x="377025" y="139025"/>
                      <a:pt x="378435" y="139406"/>
                      <a:pt x="379063" y="140511"/>
                    </a:cubicBezTo>
                    <a:cubicBezTo>
                      <a:pt x="379692" y="141616"/>
                      <a:pt x="379311" y="143025"/>
                      <a:pt x="378206" y="143654"/>
                    </a:cubicBezTo>
                    <a:lnTo>
                      <a:pt x="366109" y="150607"/>
                    </a:lnTo>
                    <a:cubicBezTo>
                      <a:pt x="365871" y="150741"/>
                      <a:pt x="365614" y="150836"/>
                      <a:pt x="365347" y="150893"/>
                    </a:cubicBezTo>
                    <a:close/>
                    <a:moveTo>
                      <a:pt x="389160" y="136987"/>
                    </a:moveTo>
                    <a:cubicBezTo>
                      <a:pt x="387845" y="136910"/>
                      <a:pt x="386845" y="135777"/>
                      <a:pt x="386921" y="134462"/>
                    </a:cubicBezTo>
                    <a:cubicBezTo>
                      <a:pt x="386969" y="133710"/>
                      <a:pt x="387379" y="133015"/>
                      <a:pt x="388017" y="132605"/>
                    </a:cubicBezTo>
                    <a:lnTo>
                      <a:pt x="400114" y="125652"/>
                    </a:lnTo>
                    <a:cubicBezTo>
                      <a:pt x="401133" y="124995"/>
                      <a:pt x="402485" y="125290"/>
                      <a:pt x="403143" y="126309"/>
                    </a:cubicBezTo>
                    <a:cubicBezTo>
                      <a:pt x="403181" y="126376"/>
                      <a:pt x="403219" y="126442"/>
                      <a:pt x="403257" y="126509"/>
                    </a:cubicBezTo>
                    <a:cubicBezTo>
                      <a:pt x="403895" y="127604"/>
                      <a:pt x="403524" y="128995"/>
                      <a:pt x="402428" y="129633"/>
                    </a:cubicBezTo>
                    <a:cubicBezTo>
                      <a:pt x="402419" y="129643"/>
                      <a:pt x="402409" y="129643"/>
                      <a:pt x="402400" y="129652"/>
                    </a:cubicBezTo>
                    <a:lnTo>
                      <a:pt x="390303" y="136606"/>
                    </a:lnTo>
                    <a:cubicBezTo>
                      <a:pt x="390084" y="136796"/>
                      <a:pt x="389827" y="136929"/>
                      <a:pt x="389541" y="136987"/>
                    </a:cubicBezTo>
                    <a:close/>
                    <a:moveTo>
                      <a:pt x="413353" y="122985"/>
                    </a:moveTo>
                    <a:cubicBezTo>
                      <a:pt x="412544" y="122937"/>
                      <a:pt x="411801" y="122518"/>
                      <a:pt x="411353" y="121842"/>
                    </a:cubicBezTo>
                    <a:cubicBezTo>
                      <a:pt x="410763" y="120727"/>
                      <a:pt x="411144" y="119356"/>
                      <a:pt x="412210" y="118699"/>
                    </a:cubicBezTo>
                    <a:lnTo>
                      <a:pt x="424307" y="111650"/>
                    </a:lnTo>
                    <a:cubicBezTo>
                      <a:pt x="425422" y="111060"/>
                      <a:pt x="426793" y="111440"/>
                      <a:pt x="427450" y="112507"/>
                    </a:cubicBezTo>
                    <a:cubicBezTo>
                      <a:pt x="428108" y="113584"/>
                      <a:pt x="427765" y="114993"/>
                      <a:pt x="426688" y="115651"/>
                    </a:cubicBezTo>
                    <a:cubicBezTo>
                      <a:pt x="426688" y="115651"/>
                      <a:pt x="426688" y="115651"/>
                      <a:pt x="426688" y="115651"/>
                    </a:cubicBezTo>
                    <a:lnTo>
                      <a:pt x="414496" y="122699"/>
                    </a:lnTo>
                    <a:cubicBezTo>
                      <a:pt x="414258" y="122842"/>
                      <a:pt x="414001" y="122937"/>
                      <a:pt x="413734" y="122985"/>
                    </a:cubicBezTo>
                    <a:close/>
                    <a:moveTo>
                      <a:pt x="437547" y="108983"/>
                    </a:moveTo>
                    <a:cubicBezTo>
                      <a:pt x="436728" y="108973"/>
                      <a:pt x="435975" y="108535"/>
                      <a:pt x="435547" y="107840"/>
                    </a:cubicBezTo>
                    <a:cubicBezTo>
                      <a:pt x="434956" y="106726"/>
                      <a:pt x="435337" y="105354"/>
                      <a:pt x="436404" y="104697"/>
                    </a:cubicBezTo>
                    <a:lnTo>
                      <a:pt x="448501" y="97744"/>
                    </a:lnTo>
                    <a:cubicBezTo>
                      <a:pt x="449606" y="97077"/>
                      <a:pt x="451044" y="97410"/>
                      <a:pt x="451739" y="98506"/>
                    </a:cubicBezTo>
                    <a:cubicBezTo>
                      <a:pt x="452292" y="99649"/>
                      <a:pt x="451930" y="101020"/>
                      <a:pt x="450882" y="101744"/>
                    </a:cubicBezTo>
                    <a:lnTo>
                      <a:pt x="438785" y="108697"/>
                    </a:lnTo>
                    <a:cubicBezTo>
                      <a:pt x="438518" y="108840"/>
                      <a:pt x="438223" y="108935"/>
                      <a:pt x="437928" y="108983"/>
                    </a:cubicBezTo>
                    <a:close/>
                    <a:moveTo>
                      <a:pt x="461836" y="94981"/>
                    </a:moveTo>
                    <a:cubicBezTo>
                      <a:pt x="460997" y="95038"/>
                      <a:pt x="460216" y="94581"/>
                      <a:pt x="459835" y="93838"/>
                    </a:cubicBezTo>
                    <a:cubicBezTo>
                      <a:pt x="459178" y="92762"/>
                      <a:pt x="459521" y="91352"/>
                      <a:pt x="460597" y="90695"/>
                    </a:cubicBezTo>
                    <a:cubicBezTo>
                      <a:pt x="460597" y="90695"/>
                      <a:pt x="460597" y="90695"/>
                      <a:pt x="460597" y="90695"/>
                    </a:cubicBezTo>
                    <a:lnTo>
                      <a:pt x="472789" y="83742"/>
                    </a:lnTo>
                    <a:cubicBezTo>
                      <a:pt x="473885" y="83104"/>
                      <a:pt x="475275" y="83475"/>
                      <a:pt x="475914" y="84570"/>
                    </a:cubicBezTo>
                    <a:cubicBezTo>
                      <a:pt x="475923" y="84580"/>
                      <a:pt x="475923" y="84590"/>
                      <a:pt x="475933" y="84599"/>
                    </a:cubicBezTo>
                    <a:cubicBezTo>
                      <a:pt x="476476" y="85713"/>
                      <a:pt x="476104" y="87057"/>
                      <a:pt x="475075" y="87742"/>
                    </a:cubicBezTo>
                    <a:lnTo>
                      <a:pt x="462979" y="94696"/>
                    </a:lnTo>
                    <a:close/>
                    <a:moveTo>
                      <a:pt x="486029" y="81075"/>
                    </a:moveTo>
                    <a:cubicBezTo>
                      <a:pt x="485201" y="81084"/>
                      <a:pt x="484438" y="80646"/>
                      <a:pt x="484029" y="79932"/>
                    </a:cubicBezTo>
                    <a:cubicBezTo>
                      <a:pt x="483372" y="78913"/>
                      <a:pt x="483667" y="77560"/>
                      <a:pt x="484686" y="76903"/>
                    </a:cubicBezTo>
                    <a:cubicBezTo>
                      <a:pt x="484753" y="76865"/>
                      <a:pt x="484819" y="76827"/>
                      <a:pt x="484886" y="76789"/>
                    </a:cubicBezTo>
                    <a:lnTo>
                      <a:pt x="496983" y="69740"/>
                    </a:lnTo>
                    <a:cubicBezTo>
                      <a:pt x="498078" y="69102"/>
                      <a:pt x="499469" y="69473"/>
                      <a:pt x="500107" y="70569"/>
                    </a:cubicBezTo>
                    <a:cubicBezTo>
                      <a:pt x="500117" y="70578"/>
                      <a:pt x="500117" y="70588"/>
                      <a:pt x="500126" y="70597"/>
                    </a:cubicBezTo>
                    <a:cubicBezTo>
                      <a:pt x="500717" y="71712"/>
                      <a:pt x="500336" y="73083"/>
                      <a:pt x="499269" y="73741"/>
                    </a:cubicBezTo>
                    <a:lnTo>
                      <a:pt x="487172" y="80694"/>
                    </a:lnTo>
                    <a:cubicBezTo>
                      <a:pt x="486953" y="80884"/>
                      <a:pt x="486686" y="81008"/>
                      <a:pt x="486410" y="81075"/>
                    </a:cubicBezTo>
                    <a:close/>
                    <a:moveTo>
                      <a:pt x="510223" y="67073"/>
                    </a:moveTo>
                    <a:cubicBezTo>
                      <a:pt x="509384" y="67130"/>
                      <a:pt x="508603" y="66673"/>
                      <a:pt x="508222" y="65930"/>
                    </a:cubicBezTo>
                    <a:cubicBezTo>
                      <a:pt x="507565" y="64911"/>
                      <a:pt x="507860" y="63558"/>
                      <a:pt x="508880" y="62901"/>
                    </a:cubicBezTo>
                    <a:cubicBezTo>
                      <a:pt x="508946" y="62863"/>
                      <a:pt x="509013" y="62825"/>
                      <a:pt x="509080" y="62787"/>
                    </a:cubicBezTo>
                    <a:lnTo>
                      <a:pt x="521176" y="55834"/>
                    </a:lnTo>
                    <a:cubicBezTo>
                      <a:pt x="522167" y="55043"/>
                      <a:pt x="523605" y="55205"/>
                      <a:pt x="524386" y="56195"/>
                    </a:cubicBezTo>
                    <a:cubicBezTo>
                      <a:pt x="525177" y="57186"/>
                      <a:pt x="525015" y="58624"/>
                      <a:pt x="524024" y="59405"/>
                    </a:cubicBezTo>
                    <a:cubicBezTo>
                      <a:pt x="523853" y="59548"/>
                      <a:pt x="523662" y="59653"/>
                      <a:pt x="523462" y="59739"/>
                    </a:cubicBezTo>
                    <a:lnTo>
                      <a:pt x="511366" y="66787"/>
                    </a:lnTo>
                    <a:close/>
                    <a:moveTo>
                      <a:pt x="534892" y="53452"/>
                    </a:moveTo>
                    <a:cubicBezTo>
                      <a:pt x="534064" y="53462"/>
                      <a:pt x="533302" y="53024"/>
                      <a:pt x="532892" y="52309"/>
                    </a:cubicBezTo>
                    <a:cubicBezTo>
                      <a:pt x="532254" y="51214"/>
                      <a:pt x="532625" y="49823"/>
                      <a:pt x="533721" y="49185"/>
                    </a:cubicBezTo>
                    <a:cubicBezTo>
                      <a:pt x="533730" y="49176"/>
                      <a:pt x="533740" y="49176"/>
                      <a:pt x="533749" y="49166"/>
                    </a:cubicBezTo>
                    <a:lnTo>
                      <a:pt x="545846" y="42213"/>
                    </a:lnTo>
                    <a:cubicBezTo>
                      <a:pt x="546951" y="41584"/>
                      <a:pt x="548361" y="41965"/>
                      <a:pt x="548989" y="43070"/>
                    </a:cubicBezTo>
                    <a:cubicBezTo>
                      <a:pt x="549618" y="44175"/>
                      <a:pt x="549237" y="45585"/>
                      <a:pt x="548132" y="46213"/>
                    </a:cubicBezTo>
                    <a:lnTo>
                      <a:pt x="536035" y="53167"/>
                    </a:lnTo>
                    <a:close/>
                    <a:moveTo>
                      <a:pt x="559086" y="39546"/>
                    </a:moveTo>
                    <a:cubicBezTo>
                      <a:pt x="558276" y="39517"/>
                      <a:pt x="557524" y="39089"/>
                      <a:pt x="557086" y="38403"/>
                    </a:cubicBezTo>
                    <a:cubicBezTo>
                      <a:pt x="556438" y="37269"/>
                      <a:pt x="556819" y="35831"/>
                      <a:pt x="557943" y="35164"/>
                    </a:cubicBezTo>
                    <a:lnTo>
                      <a:pt x="570040" y="28211"/>
                    </a:lnTo>
                    <a:cubicBezTo>
                      <a:pt x="571145" y="27582"/>
                      <a:pt x="572554" y="27963"/>
                      <a:pt x="573183" y="29068"/>
                    </a:cubicBezTo>
                    <a:cubicBezTo>
                      <a:pt x="573812" y="30173"/>
                      <a:pt x="573431" y="31583"/>
                      <a:pt x="572326" y="32212"/>
                    </a:cubicBezTo>
                    <a:lnTo>
                      <a:pt x="560229" y="39165"/>
                    </a:lnTo>
                    <a:cubicBezTo>
                      <a:pt x="559829" y="39308"/>
                      <a:pt x="559391" y="39308"/>
                      <a:pt x="558991" y="39165"/>
                    </a:cubicBezTo>
                    <a:close/>
                    <a:moveTo>
                      <a:pt x="583279" y="25544"/>
                    </a:moveTo>
                    <a:cubicBezTo>
                      <a:pt x="582460" y="25535"/>
                      <a:pt x="581708" y="25096"/>
                      <a:pt x="581279" y="24401"/>
                    </a:cubicBezTo>
                    <a:cubicBezTo>
                      <a:pt x="580622" y="23382"/>
                      <a:pt x="580917" y="22029"/>
                      <a:pt x="581936" y="21372"/>
                    </a:cubicBezTo>
                    <a:cubicBezTo>
                      <a:pt x="582003" y="21334"/>
                      <a:pt x="582070" y="21296"/>
                      <a:pt x="582136" y="21258"/>
                    </a:cubicBezTo>
                    <a:lnTo>
                      <a:pt x="594233" y="14209"/>
                    </a:lnTo>
                    <a:cubicBezTo>
                      <a:pt x="595348" y="13619"/>
                      <a:pt x="596719" y="14000"/>
                      <a:pt x="597376" y="15067"/>
                    </a:cubicBezTo>
                    <a:cubicBezTo>
                      <a:pt x="598034" y="16086"/>
                      <a:pt x="597738" y="17438"/>
                      <a:pt x="596719" y="18095"/>
                    </a:cubicBezTo>
                    <a:cubicBezTo>
                      <a:pt x="596652" y="18134"/>
                      <a:pt x="596586" y="18172"/>
                      <a:pt x="596519" y="18210"/>
                    </a:cubicBezTo>
                    <a:lnTo>
                      <a:pt x="584422" y="25258"/>
                    </a:lnTo>
                    <a:cubicBezTo>
                      <a:pt x="583984" y="25239"/>
                      <a:pt x="583556" y="25106"/>
                      <a:pt x="583184" y="24877"/>
                    </a:cubicBezTo>
                    <a:close/>
                    <a:moveTo>
                      <a:pt x="607473" y="11542"/>
                    </a:moveTo>
                    <a:cubicBezTo>
                      <a:pt x="606206" y="11561"/>
                      <a:pt x="605168" y="10552"/>
                      <a:pt x="605149" y="9294"/>
                    </a:cubicBezTo>
                    <a:cubicBezTo>
                      <a:pt x="605139" y="8447"/>
                      <a:pt x="605587" y="7666"/>
                      <a:pt x="606330" y="7256"/>
                    </a:cubicBezTo>
                    <a:lnTo>
                      <a:pt x="618427" y="303"/>
                    </a:lnTo>
                    <a:cubicBezTo>
                      <a:pt x="619532" y="-326"/>
                      <a:pt x="620941" y="55"/>
                      <a:pt x="621570" y="1160"/>
                    </a:cubicBezTo>
                    <a:cubicBezTo>
                      <a:pt x="622199" y="2265"/>
                      <a:pt x="621818" y="3675"/>
                      <a:pt x="620713" y="4303"/>
                    </a:cubicBezTo>
                    <a:lnTo>
                      <a:pt x="608616" y="11257"/>
                    </a:lnTo>
                    <a:cubicBezTo>
                      <a:pt x="608206" y="11323"/>
                      <a:pt x="607778" y="11295"/>
                      <a:pt x="607378" y="1116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A5E30AD-D6CA-4B6E-8A20-AB7C504339FD}"/>
                  </a:ext>
                </a:extLst>
              </p:cNvPr>
              <p:cNvSpPr/>
              <p:nvPr/>
            </p:nvSpPr>
            <p:spPr>
              <a:xfrm>
                <a:off x="-3578023" y="2764565"/>
                <a:ext cx="10555" cy="8160"/>
              </a:xfrm>
              <a:custGeom>
                <a:avLst/>
                <a:gdLst>
                  <a:gd name="connsiteX0" fmla="*/ 2242 w 10555"/>
                  <a:gd name="connsiteY0" fmla="*/ 8161 h 8160"/>
                  <a:gd name="connsiteX1" fmla="*/ 4 w 10555"/>
                  <a:gd name="connsiteY1" fmla="*/ 5637 h 8160"/>
                  <a:gd name="connsiteX2" fmla="*/ 1100 w 10555"/>
                  <a:gd name="connsiteY2" fmla="*/ 3779 h 8160"/>
                  <a:gd name="connsiteX3" fmla="*/ 7100 w 10555"/>
                  <a:gd name="connsiteY3" fmla="*/ 350 h 8160"/>
                  <a:gd name="connsiteX4" fmla="*/ 10129 w 10555"/>
                  <a:gd name="connsiteY4" fmla="*/ 1007 h 8160"/>
                  <a:gd name="connsiteX5" fmla="*/ 10244 w 10555"/>
                  <a:gd name="connsiteY5" fmla="*/ 1207 h 8160"/>
                  <a:gd name="connsiteX6" fmla="*/ 9415 w 10555"/>
                  <a:gd name="connsiteY6" fmla="*/ 4332 h 8160"/>
                  <a:gd name="connsiteX7" fmla="*/ 9386 w 10555"/>
                  <a:gd name="connsiteY7" fmla="*/ 4351 h 8160"/>
                  <a:gd name="connsiteX8" fmla="*/ 3386 w 10555"/>
                  <a:gd name="connsiteY8" fmla="*/ 7780 h 8160"/>
                  <a:gd name="connsiteX9" fmla="*/ 2242 w 10555"/>
                  <a:gd name="connsiteY9" fmla="*/ 8161 h 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55" h="8160">
                    <a:moveTo>
                      <a:pt x="2242" y="8161"/>
                    </a:moveTo>
                    <a:cubicBezTo>
                      <a:pt x="928" y="8084"/>
                      <a:pt x="-72" y="6951"/>
                      <a:pt x="4" y="5637"/>
                    </a:cubicBezTo>
                    <a:cubicBezTo>
                      <a:pt x="52" y="4884"/>
                      <a:pt x="461" y="4189"/>
                      <a:pt x="1100" y="3779"/>
                    </a:cubicBezTo>
                    <a:lnTo>
                      <a:pt x="7100" y="350"/>
                    </a:lnTo>
                    <a:cubicBezTo>
                      <a:pt x="8119" y="-307"/>
                      <a:pt x="9472" y="-12"/>
                      <a:pt x="10129" y="1007"/>
                    </a:cubicBezTo>
                    <a:cubicBezTo>
                      <a:pt x="10167" y="1074"/>
                      <a:pt x="10205" y="1141"/>
                      <a:pt x="10244" y="1207"/>
                    </a:cubicBezTo>
                    <a:cubicBezTo>
                      <a:pt x="10882" y="2303"/>
                      <a:pt x="10510" y="3693"/>
                      <a:pt x="9415" y="4332"/>
                    </a:cubicBezTo>
                    <a:cubicBezTo>
                      <a:pt x="9405" y="4341"/>
                      <a:pt x="9396" y="4341"/>
                      <a:pt x="9386" y="4351"/>
                    </a:cubicBezTo>
                    <a:lnTo>
                      <a:pt x="3386" y="7780"/>
                    </a:lnTo>
                    <a:cubicBezTo>
                      <a:pt x="3043" y="7999"/>
                      <a:pt x="2652" y="8132"/>
                      <a:pt x="2242" y="816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76618F2-132D-4012-9D34-0C3E1CC7579D}"/>
                  </a:ext>
                </a:extLst>
              </p:cNvPr>
              <p:cNvSpPr/>
              <p:nvPr/>
            </p:nvSpPr>
            <p:spPr>
              <a:xfrm>
                <a:off x="-4300040" y="2849673"/>
                <a:ext cx="734881" cy="428260"/>
              </a:xfrm>
              <a:custGeom>
                <a:avLst/>
                <a:gdLst>
                  <a:gd name="connsiteX0" fmla="*/ 4646 w 734881"/>
                  <a:gd name="connsiteY0" fmla="*/ 428259 h 428260"/>
                  <a:gd name="connsiteX1" fmla="*/ 645 w 734881"/>
                  <a:gd name="connsiteY1" fmla="*/ 425973 h 428260"/>
                  <a:gd name="connsiteX2" fmla="*/ 2233 w 734881"/>
                  <a:gd name="connsiteY2" fmla="*/ 419706 h 428260"/>
                  <a:gd name="connsiteX3" fmla="*/ 2264 w 734881"/>
                  <a:gd name="connsiteY3" fmla="*/ 419687 h 428260"/>
                  <a:gd name="connsiteX4" fmla="*/ 727974 w 734881"/>
                  <a:gd name="connsiteY4" fmla="*/ 587 h 428260"/>
                  <a:gd name="connsiteX5" fmla="*/ 734261 w 734881"/>
                  <a:gd name="connsiteY5" fmla="*/ 2301 h 428260"/>
                  <a:gd name="connsiteX6" fmla="*/ 732613 w 734881"/>
                  <a:gd name="connsiteY6" fmla="*/ 8550 h 428260"/>
                  <a:gd name="connsiteX7" fmla="*/ 732546 w 734881"/>
                  <a:gd name="connsiteY7" fmla="*/ 8588 h 428260"/>
                  <a:gd name="connsiteX8" fmla="*/ 6932 w 734881"/>
                  <a:gd name="connsiteY8" fmla="*/ 427688 h 428260"/>
                  <a:gd name="connsiteX9" fmla="*/ 4646 w 734881"/>
                  <a:gd name="connsiteY9" fmla="*/ 428259 h 428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881" h="428260">
                    <a:moveTo>
                      <a:pt x="4646" y="428259"/>
                    </a:moveTo>
                    <a:cubicBezTo>
                      <a:pt x="2992" y="428297"/>
                      <a:pt x="1454" y="427412"/>
                      <a:pt x="645" y="425973"/>
                    </a:cubicBezTo>
                    <a:cubicBezTo>
                      <a:pt x="-647" y="423802"/>
                      <a:pt x="63" y="421001"/>
                      <a:pt x="2233" y="419706"/>
                    </a:cubicBezTo>
                    <a:cubicBezTo>
                      <a:pt x="2243" y="419696"/>
                      <a:pt x="2254" y="419696"/>
                      <a:pt x="2264" y="419687"/>
                    </a:cubicBezTo>
                    <a:lnTo>
                      <a:pt x="727974" y="587"/>
                    </a:lnTo>
                    <a:cubicBezTo>
                      <a:pt x="730184" y="-642"/>
                      <a:pt x="732975" y="120"/>
                      <a:pt x="734261" y="2301"/>
                    </a:cubicBezTo>
                    <a:cubicBezTo>
                      <a:pt x="735527" y="4483"/>
                      <a:pt x="734794" y="7283"/>
                      <a:pt x="732613" y="8550"/>
                    </a:cubicBezTo>
                    <a:cubicBezTo>
                      <a:pt x="732584" y="8569"/>
                      <a:pt x="732565" y="8578"/>
                      <a:pt x="732546" y="8588"/>
                    </a:cubicBezTo>
                    <a:lnTo>
                      <a:pt x="6932" y="427688"/>
                    </a:lnTo>
                    <a:cubicBezTo>
                      <a:pt x="6225" y="428059"/>
                      <a:pt x="5442" y="428250"/>
                      <a:pt x="4646" y="42825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EEA720D-AD1B-4A5E-B310-8A49DC60BD83}"/>
                  </a:ext>
                </a:extLst>
              </p:cNvPr>
              <p:cNvSpPr/>
              <p:nvPr/>
            </p:nvSpPr>
            <p:spPr>
              <a:xfrm>
                <a:off x="-4300040" y="2849673"/>
                <a:ext cx="734881" cy="428260"/>
              </a:xfrm>
              <a:custGeom>
                <a:avLst/>
                <a:gdLst>
                  <a:gd name="connsiteX0" fmla="*/ 4646 w 734881"/>
                  <a:gd name="connsiteY0" fmla="*/ 428259 h 428260"/>
                  <a:gd name="connsiteX1" fmla="*/ 645 w 734881"/>
                  <a:gd name="connsiteY1" fmla="*/ 425973 h 428260"/>
                  <a:gd name="connsiteX2" fmla="*/ 2233 w 734881"/>
                  <a:gd name="connsiteY2" fmla="*/ 419706 h 428260"/>
                  <a:gd name="connsiteX3" fmla="*/ 2264 w 734881"/>
                  <a:gd name="connsiteY3" fmla="*/ 419687 h 428260"/>
                  <a:gd name="connsiteX4" fmla="*/ 727974 w 734881"/>
                  <a:gd name="connsiteY4" fmla="*/ 587 h 428260"/>
                  <a:gd name="connsiteX5" fmla="*/ 734261 w 734881"/>
                  <a:gd name="connsiteY5" fmla="*/ 2301 h 428260"/>
                  <a:gd name="connsiteX6" fmla="*/ 732613 w 734881"/>
                  <a:gd name="connsiteY6" fmla="*/ 8550 h 428260"/>
                  <a:gd name="connsiteX7" fmla="*/ 732546 w 734881"/>
                  <a:gd name="connsiteY7" fmla="*/ 8588 h 428260"/>
                  <a:gd name="connsiteX8" fmla="*/ 6932 w 734881"/>
                  <a:gd name="connsiteY8" fmla="*/ 427688 h 428260"/>
                  <a:gd name="connsiteX9" fmla="*/ 4646 w 734881"/>
                  <a:gd name="connsiteY9" fmla="*/ 428259 h 428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881" h="428260">
                    <a:moveTo>
                      <a:pt x="4646" y="428259"/>
                    </a:moveTo>
                    <a:cubicBezTo>
                      <a:pt x="2992" y="428297"/>
                      <a:pt x="1454" y="427412"/>
                      <a:pt x="645" y="425973"/>
                    </a:cubicBezTo>
                    <a:cubicBezTo>
                      <a:pt x="-647" y="423802"/>
                      <a:pt x="63" y="421001"/>
                      <a:pt x="2233" y="419706"/>
                    </a:cubicBezTo>
                    <a:cubicBezTo>
                      <a:pt x="2243" y="419696"/>
                      <a:pt x="2254" y="419696"/>
                      <a:pt x="2264" y="419687"/>
                    </a:cubicBezTo>
                    <a:lnTo>
                      <a:pt x="727974" y="587"/>
                    </a:lnTo>
                    <a:cubicBezTo>
                      <a:pt x="730184" y="-642"/>
                      <a:pt x="732975" y="120"/>
                      <a:pt x="734261" y="2301"/>
                    </a:cubicBezTo>
                    <a:cubicBezTo>
                      <a:pt x="735527" y="4483"/>
                      <a:pt x="734794" y="7283"/>
                      <a:pt x="732613" y="8550"/>
                    </a:cubicBezTo>
                    <a:cubicBezTo>
                      <a:pt x="732584" y="8569"/>
                      <a:pt x="732565" y="8578"/>
                      <a:pt x="732546" y="8588"/>
                    </a:cubicBezTo>
                    <a:lnTo>
                      <a:pt x="6932" y="427688"/>
                    </a:lnTo>
                    <a:cubicBezTo>
                      <a:pt x="6225" y="428059"/>
                      <a:pt x="5442" y="428250"/>
                      <a:pt x="4646" y="4282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9EBA0CD-5C0A-44A9-B137-30772166DEE8}"/>
                  </a:ext>
                </a:extLst>
              </p:cNvPr>
              <p:cNvSpPr/>
              <p:nvPr/>
            </p:nvSpPr>
            <p:spPr>
              <a:xfrm>
                <a:off x="-3654743" y="2964845"/>
                <a:ext cx="10153" cy="25622"/>
              </a:xfrm>
              <a:custGeom>
                <a:avLst/>
                <a:gdLst>
                  <a:gd name="connsiteX0" fmla="*/ 4953 w 10153"/>
                  <a:gd name="connsiteY0" fmla="*/ 10573 h 25622"/>
                  <a:gd name="connsiteX1" fmla="*/ 5810 w 10153"/>
                  <a:gd name="connsiteY1" fmla="*/ 8572 h 25622"/>
                  <a:gd name="connsiteX2" fmla="*/ 5810 w 10153"/>
                  <a:gd name="connsiteY2" fmla="*/ 6953 h 25622"/>
                  <a:gd name="connsiteX3" fmla="*/ 5810 w 10153"/>
                  <a:gd name="connsiteY3" fmla="*/ 5048 h 25622"/>
                  <a:gd name="connsiteX4" fmla="*/ 4096 w 10153"/>
                  <a:gd name="connsiteY4" fmla="*/ 5048 h 25622"/>
                  <a:gd name="connsiteX5" fmla="*/ 2381 w 10153"/>
                  <a:gd name="connsiteY5" fmla="*/ 6858 h 25622"/>
                  <a:gd name="connsiteX6" fmla="*/ 1619 w 10153"/>
                  <a:gd name="connsiteY6" fmla="*/ 9525 h 25622"/>
                  <a:gd name="connsiteX7" fmla="*/ 1619 w 10153"/>
                  <a:gd name="connsiteY7" fmla="*/ 10287 h 25622"/>
                  <a:gd name="connsiteX8" fmla="*/ 1619 w 10153"/>
                  <a:gd name="connsiteY8" fmla="*/ 10287 h 25622"/>
                  <a:gd name="connsiteX9" fmla="*/ 0 w 10153"/>
                  <a:gd name="connsiteY9" fmla="*/ 11239 h 25622"/>
                  <a:gd name="connsiteX10" fmla="*/ 0 w 10153"/>
                  <a:gd name="connsiteY10" fmla="*/ 11239 h 25622"/>
                  <a:gd name="connsiteX11" fmla="*/ 0 w 10153"/>
                  <a:gd name="connsiteY11" fmla="*/ 10763 h 25622"/>
                  <a:gd name="connsiteX12" fmla="*/ 476 w 10153"/>
                  <a:gd name="connsiteY12" fmla="*/ 7715 h 25622"/>
                  <a:gd name="connsiteX13" fmla="*/ 1524 w 10153"/>
                  <a:gd name="connsiteY13" fmla="*/ 4858 h 25622"/>
                  <a:gd name="connsiteX14" fmla="*/ 3238 w 10153"/>
                  <a:gd name="connsiteY14" fmla="*/ 2381 h 25622"/>
                  <a:gd name="connsiteX15" fmla="*/ 5239 w 10153"/>
                  <a:gd name="connsiteY15" fmla="*/ 667 h 25622"/>
                  <a:gd name="connsiteX16" fmla="*/ 7429 w 10153"/>
                  <a:gd name="connsiteY16" fmla="*/ 0 h 25622"/>
                  <a:gd name="connsiteX17" fmla="*/ 9049 w 10153"/>
                  <a:gd name="connsiteY17" fmla="*/ 857 h 25622"/>
                  <a:gd name="connsiteX18" fmla="*/ 10001 w 10153"/>
                  <a:gd name="connsiteY18" fmla="*/ 2572 h 25622"/>
                  <a:gd name="connsiteX19" fmla="*/ 10001 w 10153"/>
                  <a:gd name="connsiteY19" fmla="*/ 4953 h 25622"/>
                  <a:gd name="connsiteX20" fmla="*/ 10001 w 10153"/>
                  <a:gd name="connsiteY20" fmla="*/ 6477 h 25622"/>
                  <a:gd name="connsiteX21" fmla="*/ 10001 w 10153"/>
                  <a:gd name="connsiteY21" fmla="*/ 8096 h 25622"/>
                  <a:gd name="connsiteX22" fmla="*/ 9334 w 10153"/>
                  <a:gd name="connsiteY22" fmla="*/ 10001 h 25622"/>
                  <a:gd name="connsiteX23" fmla="*/ 8192 w 10153"/>
                  <a:gd name="connsiteY23" fmla="*/ 12287 h 25622"/>
                  <a:gd name="connsiteX24" fmla="*/ 4382 w 10153"/>
                  <a:gd name="connsiteY24" fmla="*/ 19907 h 25622"/>
                  <a:gd name="connsiteX25" fmla="*/ 10096 w 10153"/>
                  <a:gd name="connsiteY25" fmla="*/ 16573 h 25622"/>
                  <a:gd name="connsiteX26" fmla="*/ 10096 w 10153"/>
                  <a:gd name="connsiteY26" fmla="*/ 16573 h 25622"/>
                  <a:gd name="connsiteX27" fmla="*/ 10096 w 10153"/>
                  <a:gd name="connsiteY27" fmla="*/ 17050 h 25622"/>
                  <a:gd name="connsiteX28" fmla="*/ 10096 w 10153"/>
                  <a:gd name="connsiteY28" fmla="*/ 19336 h 25622"/>
                  <a:gd name="connsiteX29" fmla="*/ 10096 w 10153"/>
                  <a:gd name="connsiteY29" fmla="*/ 20002 h 25622"/>
                  <a:gd name="connsiteX30" fmla="*/ 571 w 10153"/>
                  <a:gd name="connsiteY30" fmla="*/ 25622 h 25622"/>
                  <a:gd name="connsiteX31" fmla="*/ 95 w 10153"/>
                  <a:gd name="connsiteY31" fmla="*/ 25622 h 25622"/>
                  <a:gd name="connsiteX32" fmla="*/ 95 w 10153"/>
                  <a:gd name="connsiteY32" fmla="*/ 25051 h 25622"/>
                  <a:gd name="connsiteX33" fmla="*/ 95 w 10153"/>
                  <a:gd name="connsiteY33" fmla="*/ 23146 h 25622"/>
                  <a:gd name="connsiteX34" fmla="*/ 95 w 10153"/>
                  <a:gd name="connsiteY34" fmla="*/ 22098 h 25622"/>
                  <a:gd name="connsiteX35" fmla="*/ 95 w 10153"/>
                  <a:gd name="connsiteY35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153" h="25622">
                    <a:moveTo>
                      <a:pt x="4953" y="10573"/>
                    </a:moveTo>
                    <a:cubicBezTo>
                      <a:pt x="5325" y="9944"/>
                      <a:pt x="5610" y="9277"/>
                      <a:pt x="5810" y="8572"/>
                    </a:cubicBezTo>
                    <a:cubicBezTo>
                      <a:pt x="5858" y="8030"/>
                      <a:pt x="5858" y="7496"/>
                      <a:pt x="5810" y="6953"/>
                    </a:cubicBezTo>
                    <a:cubicBezTo>
                      <a:pt x="6048" y="6344"/>
                      <a:pt x="6048" y="5658"/>
                      <a:pt x="5810" y="5048"/>
                    </a:cubicBezTo>
                    <a:cubicBezTo>
                      <a:pt x="5810" y="5048"/>
                      <a:pt x="4858" y="5048"/>
                      <a:pt x="4096" y="5048"/>
                    </a:cubicBezTo>
                    <a:cubicBezTo>
                      <a:pt x="3362" y="5477"/>
                      <a:pt x="2772" y="6105"/>
                      <a:pt x="2381" y="6858"/>
                    </a:cubicBezTo>
                    <a:cubicBezTo>
                      <a:pt x="2057" y="7725"/>
                      <a:pt x="1800" y="8620"/>
                      <a:pt x="1619" y="9525"/>
                    </a:cubicBezTo>
                    <a:cubicBezTo>
                      <a:pt x="1676" y="9773"/>
                      <a:pt x="1676" y="10039"/>
                      <a:pt x="1619" y="10287"/>
                    </a:cubicBezTo>
                    <a:lnTo>
                      <a:pt x="1619" y="10287"/>
                    </a:lnTo>
                    <a:lnTo>
                      <a:pt x="0" y="11239"/>
                    </a:lnTo>
                    <a:lnTo>
                      <a:pt x="0" y="11239"/>
                    </a:lnTo>
                    <a:cubicBezTo>
                      <a:pt x="0" y="11239"/>
                      <a:pt x="0" y="11239"/>
                      <a:pt x="0" y="10763"/>
                    </a:cubicBezTo>
                    <a:cubicBezTo>
                      <a:pt x="19" y="9735"/>
                      <a:pt x="181" y="8706"/>
                      <a:pt x="476" y="7715"/>
                    </a:cubicBezTo>
                    <a:cubicBezTo>
                      <a:pt x="476" y="6763"/>
                      <a:pt x="1143" y="5810"/>
                      <a:pt x="1524" y="4858"/>
                    </a:cubicBezTo>
                    <a:cubicBezTo>
                      <a:pt x="2010" y="3972"/>
                      <a:pt x="2581" y="3143"/>
                      <a:pt x="3238" y="2381"/>
                    </a:cubicBezTo>
                    <a:cubicBezTo>
                      <a:pt x="3810" y="1714"/>
                      <a:pt x="4486" y="1134"/>
                      <a:pt x="5239" y="667"/>
                    </a:cubicBezTo>
                    <a:cubicBezTo>
                      <a:pt x="5905" y="267"/>
                      <a:pt x="6658" y="38"/>
                      <a:pt x="7429" y="0"/>
                    </a:cubicBezTo>
                    <a:cubicBezTo>
                      <a:pt x="8058" y="67"/>
                      <a:pt x="8639" y="371"/>
                      <a:pt x="9049" y="857"/>
                    </a:cubicBezTo>
                    <a:cubicBezTo>
                      <a:pt x="9496" y="1343"/>
                      <a:pt x="9820" y="1934"/>
                      <a:pt x="10001" y="2572"/>
                    </a:cubicBezTo>
                    <a:cubicBezTo>
                      <a:pt x="10096" y="3362"/>
                      <a:pt x="10096" y="4162"/>
                      <a:pt x="10001" y="4953"/>
                    </a:cubicBezTo>
                    <a:cubicBezTo>
                      <a:pt x="10049" y="5458"/>
                      <a:pt x="10049" y="5972"/>
                      <a:pt x="10001" y="6477"/>
                    </a:cubicBezTo>
                    <a:cubicBezTo>
                      <a:pt x="10087" y="7010"/>
                      <a:pt x="10087" y="7563"/>
                      <a:pt x="10001" y="8096"/>
                    </a:cubicBezTo>
                    <a:cubicBezTo>
                      <a:pt x="9839" y="8753"/>
                      <a:pt x="9611" y="9392"/>
                      <a:pt x="9334" y="10001"/>
                    </a:cubicBezTo>
                    <a:lnTo>
                      <a:pt x="8192" y="12287"/>
                    </a:lnTo>
                    <a:lnTo>
                      <a:pt x="4382" y="19907"/>
                    </a:lnTo>
                    <a:lnTo>
                      <a:pt x="10096" y="16573"/>
                    </a:lnTo>
                    <a:cubicBezTo>
                      <a:pt x="10096" y="16573"/>
                      <a:pt x="10096" y="16573"/>
                      <a:pt x="10096" y="16573"/>
                    </a:cubicBezTo>
                    <a:cubicBezTo>
                      <a:pt x="10096" y="16573"/>
                      <a:pt x="10096" y="16573"/>
                      <a:pt x="10096" y="17050"/>
                    </a:cubicBezTo>
                    <a:lnTo>
                      <a:pt x="10096" y="19336"/>
                    </a:lnTo>
                    <a:cubicBezTo>
                      <a:pt x="10173" y="19555"/>
                      <a:pt x="10173" y="19783"/>
                      <a:pt x="10096" y="20002"/>
                    </a:cubicBezTo>
                    <a:lnTo>
                      <a:pt x="571" y="25622"/>
                    </a:lnTo>
                    <a:lnTo>
                      <a:pt x="95" y="25622"/>
                    </a:lnTo>
                    <a:cubicBezTo>
                      <a:pt x="95" y="25622"/>
                      <a:pt x="95" y="25622"/>
                      <a:pt x="95" y="25051"/>
                    </a:cubicBezTo>
                    <a:lnTo>
                      <a:pt x="95" y="23146"/>
                    </a:lnTo>
                    <a:cubicBezTo>
                      <a:pt x="0" y="22803"/>
                      <a:pt x="0" y="22441"/>
                      <a:pt x="95" y="22098"/>
                    </a:cubicBezTo>
                    <a:cubicBezTo>
                      <a:pt x="95" y="22098"/>
                      <a:pt x="95" y="21431"/>
                      <a:pt x="95" y="213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A4A0AD7-638F-4049-AB26-1D12E7DBA16A}"/>
                  </a:ext>
                </a:extLst>
              </p:cNvPr>
              <p:cNvSpPr/>
              <p:nvPr/>
            </p:nvSpPr>
            <p:spPr>
              <a:xfrm>
                <a:off x="-3642915" y="2957606"/>
                <a:ext cx="10606" cy="24670"/>
              </a:xfrm>
              <a:custGeom>
                <a:avLst/>
                <a:gdLst>
                  <a:gd name="connsiteX0" fmla="*/ 10556 w 10606"/>
                  <a:gd name="connsiteY0" fmla="*/ 6287 h 24670"/>
                  <a:gd name="connsiteX1" fmla="*/ 10556 w 10606"/>
                  <a:gd name="connsiteY1" fmla="*/ 12002 h 24670"/>
                  <a:gd name="connsiteX2" fmla="*/ 10556 w 10606"/>
                  <a:gd name="connsiteY2" fmla="*/ 15621 h 24670"/>
                  <a:gd name="connsiteX3" fmla="*/ 9604 w 10606"/>
                  <a:gd name="connsiteY3" fmla="*/ 18955 h 24670"/>
                  <a:gd name="connsiteX4" fmla="*/ 7889 w 10606"/>
                  <a:gd name="connsiteY4" fmla="*/ 21717 h 24670"/>
                  <a:gd name="connsiteX5" fmla="*/ 5317 w 10606"/>
                  <a:gd name="connsiteY5" fmla="*/ 23813 h 24670"/>
                  <a:gd name="connsiteX6" fmla="*/ 2746 w 10606"/>
                  <a:gd name="connsiteY6" fmla="*/ 24670 h 24670"/>
                  <a:gd name="connsiteX7" fmla="*/ 1031 w 10606"/>
                  <a:gd name="connsiteY7" fmla="*/ 23813 h 24670"/>
                  <a:gd name="connsiteX8" fmla="*/ 79 w 10606"/>
                  <a:gd name="connsiteY8" fmla="*/ 21622 h 24670"/>
                  <a:gd name="connsiteX9" fmla="*/ 79 w 10606"/>
                  <a:gd name="connsiteY9" fmla="*/ 18383 h 24670"/>
                  <a:gd name="connsiteX10" fmla="*/ 79 w 10606"/>
                  <a:gd name="connsiteY10" fmla="*/ 15716 h 24670"/>
                  <a:gd name="connsiteX11" fmla="*/ 79 w 10606"/>
                  <a:gd name="connsiteY11" fmla="*/ 12859 h 24670"/>
                  <a:gd name="connsiteX12" fmla="*/ 79 w 10606"/>
                  <a:gd name="connsiteY12" fmla="*/ 9239 h 24670"/>
                  <a:gd name="connsiteX13" fmla="*/ 1031 w 10606"/>
                  <a:gd name="connsiteY13" fmla="*/ 5906 h 24670"/>
                  <a:gd name="connsiteX14" fmla="*/ 2746 w 10606"/>
                  <a:gd name="connsiteY14" fmla="*/ 3048 h 24670"/>
                  <a:gd name="connsiteX15" fmla="*/ 5317 w 10606"/>
                  <a:gd name="connsiteY15" fmla="*/ 857 h 24670"/>
                  <a:gd name="connsiteX16" fmla="*/ 7889 w 10606"/>
                  <a:gd name="connsiteY16" fmla="*/ 0 h 24670"/>
                  <a:gd name="connsiteX17" fmla="*/ 9604 w 10606"/>
                  <a:gd name="connsiteY17" fmla="*/ 857 h 24670"/>
                  <a:gd name="connsiteX18" fmla="*/ 10556 w 10606"/>
                  <a:gd name="connsiteY18" fmla="*/ 3048 h 24670"/>
                  <a:gd name="connsiteX19" fmla="*/ 10556 w 10606"/>
                  <a:gd name="connsiteY19" fmla="*/ 6287 h 24670"/>
                  <a:gd name="connsiteX20" fmla="*/ 2174 w 10606"/>
                  <a:gd name="connsiteY20" fmla="*/ 16669 h 24670"/>
                  <a:gd name="connsiteX21" fmla="*/ 2936 w 10606"/>
                  <a:gd name="connsiteY21" fmla="*/ 19812 h 24670"/>
                  <a:gd name="connsiteX22" fmla="*/ 4936 w 10606"/>
                  <a:gd name="connsiteY22" fmla="*/ 19812 h 24670"/>
                  <a:gd name="connsiteX23" fmla="*/ 7032 w 10606"/>
                  <a:gd name="connsiteY23" fmla="*/ 17431 h 24670"/>
                  <a:gd name="connsiteX24" fmla="*/ 7699 w 10606"/>
                  <a:gd name="connsiteY24" fmla="*/ 13430 h 24670"/>
                  <a:gd name="connsiteX25" fmla="*/ 7699 w 10606"/>
                  <a:gd name="connsiteY25" fmla="*/ 10763 h 24670"/>
                  <a:gd name="connsiteX26" fmla="*/ 7699 w 10606"/>
                  <a:gd name="connsiteY26" fmla="*/ 8096 h 24670"/>
                  <a:gd name="connsiteX27" fmla="*/ 7032 w 10606"/>
                  <a:gd name="connsiteY27" fmla="*/ 4953 h 24670"/>
                  <a:gd name="connsiteX28" fmla="*/ 4936 w 10606"/>
                  <a:gd name="connsiteY28" fmla="*/ 4953 h 24670"/>
                  <a:gd name="connsiteX29" fmla="*/ 2936 w 10606"/>
                  <a:gd name="connsiteY29" fmla="*/ 7429 h 24670"/>
                  <a:gd name="connsiteX30" fmla="*/ 2174 w 10606"/>
                  <a:gd name="connsiteY30" fmla="*/ 11335 h 24670"/>
                  <a:gd name="connsiteX31" fmla="*/ 2174 w 10606"/>
                  <a:gd name="connsiteY31" fmla="*/ 16764 h 2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606" h="24670">
                    <a:moveTo>
                      <a:pt x="10556" y="6287"/>
                    </a:moveTo>
                    <a:lnTo>
                      <a:pt x="10556" y="12002"/>
                    </a:lnTo>
                    <a:cubicBezTo>
                      <a:pt x="10556" y="13240"/>
                      <a:pt x="10556" y="14478"/>
                      <a:pt x="10556" y="15621"/>
                    </a:cubicBezTo>
                    <a:cubicBezTo>
                      <a:pt x="10385" y="16774"/>
                      <a:pt x="10061" y="17888"/>
                      <a:pt x="9604" y="18955"/>
                    </a:cubicBezTo>
                    <a:cubicBezTo>
                      <a:pt x="9127" y="19926"/>
                      <a:pt x="8546" y="20850"/>
                      <a:pt x="7889" y="21717"/>
                    </a:cubicBezTo>
                    <a:cubicBezTo>
                      <a:pt x="7184" y="22584"/>
                      <a:pt x="6308" y="23298"/>
                      <a:pt x="5317" y="23813"/>
                    </a:cubicBezTo>
                    <a:cubicBezTo>
                      <a:pt x="4584" y="24384"/>
                      <a:pt x="3679" y="24689"/>
                      <a:pt x="2746" y="24670"/>
                    </a:cubicBezTo>
                    <a:cubicBezTo>
                      <a:pt x="2069" y="24660"/>
                      <a:pt x="1441" y="24346"/>
                      <a:pt x="1031" y="23813"/>
                    </a:cubicBezTo>
                    <a:cubicBezTo>
                      <a:pt x="583" y="23146"/>
                      <a:pt x="260" y="22403"/>
                      <a:pt x="79" y="21622"/>
                    </a:cubicBezTo>
                    <a:cubicBezTo>
                      <a:pt x="-26" y="20546"/>
                      <a:pt x="-26" y="19460"/>
                      <a:pt x="79" y="18383"/>
                    </a:cubicBezTo>
                    <a:cubicBezTo>
                      <a:pt x="31" y="17497"/>
                      <a:pt x="31" y="16602"/>
                      <a:pt x="79" y="15716"/>
                    </a:cubicBezTo>
                    <a:cubicBezTo>
                      <a:pt x="31" y="14764"/>
                      <a:pt x="31" y="13811"/>
                      <a:pt x="79" y="12859"/>
                    </a:cubicBezTo>
                    <a:cubicBezTo>
                      <a:pt x="-17" y="11659"/>
                      <a:pt x="-17" y="10439"/>
                      <a:pt x="79" y="9239"/>
                    </a:cubicBezTo>
                    <a:cubicBezTo>
                      <a:pt x="317" y="8106"/>
                      <a:pt x="631" y="6991"/>
                      <a:pt x="1031" y="5906"/>
                    </a:cubicBezTo>
                    <a:cubicBezTo>
                      <a:pt x="1488" y="4886"/>
                      <a:pt x="2060" y="3934"/>
                      <a:pt x="2746" y="3048"/>
                    </a:cubicBezTo>
                    <a:cubicBezTo>
                      <a:pt x="3441" y="2153"/>
                      <a:pt x="4317" y="1400"/>
                      <a:pt x="5317" y="857"/>
                    </a:cubicBezTo>
                    <a:cubicBezTo>
                      <a:pt x="6089" y="371"/>
                      <a:pt x="6975" y="76"/>
                      <a:pt x="7889" y="0"/>
                    </a:cubicBezTo>
                    <a:cubicBezTo>
                      <a:pt x="8556" y="48"/>
                      <a:pt x="9175" y="352"/>
                      <a:pt x="9604" y="857"/>
                    </a:cubicBezTo>
                    <a:cubicBezTo>
                      <a:pt x="10108" y="1496"/>
                      <a:pt x="10432" y="2248"/>
                      <a:pt x="10556" y="3048"/>
                    </a:cubicBezTo>
                    <a:cubicBezTo>
                      <a:pt x="10623" y="4124"/>
                      <a:pt x="10623" y="5210"/>
                      <a:pt x="10556" y="6287"/>
                    </a:cubicBezTo>
                    <a:close/>
                    <a:moveTo>
                      <a:pt x="2174" y="16669"/>
                    </a:moveTo>
                    <a:cubicBezTo>
                      <a:pt x="2145" y="17764"/>
                      <a:pt x="2412" y="18850"/>
                      <a:pt x="2936" y="19812"/>
                    </a:cubicBezTo>
                    <a:cubicBezTo>
                      <a:pt x="3317" y="20383"/>
                      <a:pt x="3984" y="20383"/>
                      <a:pt x="4936" y="19812"/>
                    </a:cubicBezTo>
                    <a:cubicBezTo>
                      <a:pt x="5917" y="19317"/>
                      <a:pt x="6660" y="18459"/>
                      <a:pt x="7032" y="17431"/>
                    </a:cubicBezTo>
                    <a:cubicBezTo>
                      <a:pt x="7470" y="16145"/>
                      <a:pt x="7699" y="14792"/>
                      <a:pt x="7699" y="13430"/>
                    </a:cubicBezTo>
                    <a:cubicBezTo>
                      <a:pt x="7746" y="12544"/>
                      <a:pt x="7746" y="11649"/>
                      <a:pt x="7699" y="10763"/>
                    </a:cubicBezTo>
                    <a:cubicBezTo>
                      <a:pt x="7756" y="9877"/>
                      <a:pt x="7756" y="8982"/>
                      <a:pt x="7699" y="8096"/>
                    </a:cubicBezTo>
                    <a:cubicBezTo>
                      <a:pt x="7775" y="7010"/>
                      <a:pt x="7537" y="5915"/>
                      <a:pt x="7032" y="4953"/>
                    </a:cubicBezTo>
                    <a:cubicBezTo>
                      <a:pt x="7032" y="4286"/>
                      <a:pt x="5889" y="4286"/>
                      <a:pt x="4936" y="4953"/>
                    </a:cubicBezTo>
                    <a:cubicBezTo>
                      <a:pt x="3984" y="5496"/>
                      <a:pt x="3270" y="6382"/>
                      <a:pt x="2936" y="7429"/>
                    </a:cubicBezTo>
                    <a:cubicBezTo>
                      <a:pt x="2450" y="8677"/>
                      <a:pt x="2193" y="10001"/>
                      <a:pt x="2174" y="11335"/>
                    </a:cubicBezTo>
                    <a:lnTo>
                      <a:pt x="2174" y="1676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A74D174D-291E-465F-8F26-10DEAE6D0316}"/>
                  </a:ext>
                </a:extLst>
              </p:cNvPr>
              <p:cNvSpPr/>
              <p:nvPr/>
            </p:nvSpPr>
            <p:spPr>
              <a:xfrm>
                <a:off x="-3629026" y="2950177"/>
                <a:ext cx="10146" cy="25622"/>
              </a:xfrm>
              <a:custGeom>
                <a:avLst/>
                <a:gdLst>
                  <a:gd name="connsiteX0" fmla="*/ 5525 w 10146"/>
                  <a:gd name="connsiteY0" fmla="*/ 10096 h 25622"/>
                  <a:gd name="connsiteX1" fmla="*/ 6287 w 10146"/>
                  <a:gd name="connsiteY1" fmla="*/ 8096 h 25622"/>
                  <a:gd name="connsiteX2" fmla="*/ 6287 w 10146"/>
                  <a:gd name="connsiteY2" fmla="*/ 6477 h 25622"/>
                  <a:gd name="connsiteX3" fmla="*/ 5715 w 10146"/>
                  <a:gd name="connsiteY3" fmla="*/ 4572 h 25622"/>
                  <a:gd name="connsiteX4" fmla="*/ 4000 w 10146"/>
                  <a:gd name="connsiteY4" fmla="*/ 4572 h 25622"/>
                  <a:gd name="connsiteX5" fmla="*/ 2381 w 10146"/>
                  <a:gd name="connsiteY5" fmla="*/ 6382 h 25622"/>
                  <a:gd name="connsiteX6" fmla="*/ 1619 w 10146"/>
                  <a:gd name="connsiteY6" fmla="*/ 9049 h 25622"/>
                  <a:gd name="connsiteX7" fmla="*/ 1619 w 10146"/>
                  <a:gd name="connsiteY7" fmla="*/ 9811 h 25622"/>
                  <a:gd name="connsiteX8" fmla="*/ 1619 w 10146"/>
                  <a:gd name="connsiteY8" fmla="*/ 9811 h 25622"/>
                  <a:gd name="connsiteX9" fmla="*/ 0 w 10146"/>
                  <a:gd name="connsiteY9" fmla="*/ 10763 h 25622"/>
                  <a:gd name="connsiteX10" fmla="*/ 0 w 10146"/>
                  <a:gd name="connsiteY10" fmla="*/ 10763 h 25622"/>
                  <a:gd name="connsiteX11" fmla="*/ 476 w 10146"/>
                  <a:gd name="connsiteY11" fmla="*/ 7715 h 25622"/>
                  <a:gd name="connsiteX12" fmla="*/ 1619 w 10146"/>
                  <a:gd name="connsiteY12" fmla="*/ 4858 h 25622"/>
                  <a:gd name="connsiteX13" fmla="*/ 3238 w 10146"/>
                  <a:gd name="connsiteY13" fmla="*/ 2381 h 25622"/>
                  <a:gd name="connsiteX14" fmla="*/ 5239 w 10146"/>
                  <a:gd name="connsiteY14" fmla="*/ 667 h 25622"/>
                  <a:gd name="connsiteX15" fmla="*/ 7525 w 10146"/>
                  <a:gd name="connsiteY15" fmla="*/ 0 h 25622"/>
                  <a:gd name="connsiteX16" fmla="*/ 9049 w 10146"/>
                  <a:gd name="connsiteY16" fmla="*/ 857 h 25622"/>
                  <a:gd name="connsiteX17" fmla="*/ 10001 w 10146"/>
                  <a:gd name="connsiteY17" fmla="*/ 2572 h 25622"/>
                  <a:gd name="connsiteX18" fmla="*/ 10001 w 10146"/>
                  <a:gd name="connsiteY18" fmla="*/ 4953 h 25622"/>
                  <a:gd name="connsiteX19" fmla="*/ 10001 w 10146"/>
                  <a:gd name="connsiteY19" fmla="*/ 6477 h 25622"/>
                  <a:gd name="connsiteX20" fmla="*/ 10001 w 10146"/>
                  <a:gd name="connsiteY20" fmla="*/ 8096 h 25622"/>
                  <a:gd name="connsiteX21" fmla="*/ 9334 w 10146"/>
                  <a:gd name="connsiteY21" fmla="*/ 10001 h 25622"/>
                  <a:gd name="connsiteX22" fmla="*/ 8096 w 10146"/>
                  <a:gd name="connsiteY22" fmla="*/ 12287 h 25622"/>
                  <a:gd name="connsiteX23" fmla="*/ 4286 w 10146"/>
                  <a:gd name="connsiteY23" fmla="*/ 19907 h 25622"/>
                  <a:gd name="connsiteX24" fmla="*/ 10096 w 10146"/>
                  <a:gd name="connsiteY24" fmla="*/ 16574 h 25622"/>
                  <a:gd name="connsiteX25" fmla="*/ 10096 w 10146"/>
                  <a:gd name="connsiteY25" fmla="*/ 16574 h 25622"/>
                  <a:gd name="connsiteX26" fmla="*/ 10096 w 10146"/>
                  <a:gd name="connsiteY26" fmla="*/ 17050 h 25622"/>
                  <a:gd name="connsiteX27" fmla="*/ 10096 w 10146"/>
                  <a:gd name="connsiteY27" fmla="*/ 19336 h 25622"/>
                  <a:gd name="connsiteX28" fmla="*/ 10096 w 10146"/>
                  <a:gd name="connsiteY28" fmla="*/ 20003 h 25622"/>
                  <a:gd name="connsiteX29" fmla="*/ 571 w 10146"/>
                  <a:gd name="connsiteY29" fmla="*/ 25622 h 25622"/>
                  <a:gd name="connsiteX30" fmla="*/ 571 w 10146"/>
                  <a:gd name="connsiteY30" fmla="*/ 25622 h 25622"/>
                  <a:gd name="connsiteX31" fmla="*/ 571 w 10146"/>
                  <a:gd name="connsiteY31" fmla="*/ 25051 h 25622"/>
                  <a:gd name="connsiteX32" fmla="*/ 571 w 10146"/>
                  <a:gd name="connsiteY32" fmla="*/ 23146 h 25622"/>
                  <a:gd name="connsiteX33" fmla="*/ 571 w 10146"/>
                  <a:gd name="connsiteY33" fmla="*/ 22098 h 25622"/>
                  <a:gd name="connsiteX34" fmla="*/ 571 w 10146"/>
                  <a:gd name="connsiteY34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146" h="25622">
                    <a:moveTo>
                      <a:pt x="5525" y="10096"/>
                    </a:moveTo>
                    <a:cubicBezTo>
                      <a:pt x="5867" y="9468"/>
                      <a:pt x="6125" y="8792"/>
                      <a:pt x="6287" y="8096"/>
                    </a:cubicBezTo>
                    <a:cubicBezTo>
                      <a:pt x="6325" y="7553"/>
                      <a:pt x="6325" y="7020"/>
                      <a:pt x="6287" y="6477"/>
                    </a:cubicBezTo>
                    <a:cubicBezTo>
                      <a:pt x="6353" y="5791"/>
                      <a:pt x="6144" y="5106"/>
                      <a:pt x="5715" y="4572"/>
                    </a:cubicBezTo>
                    <a:cubicBezTo>
                      <a:pt x="5715" y="4572"/>
                      <a:pt x="4858" y="4572"/>
                      <a:pt x="4000" y="4572"/>
                    </a:cubicBezTo>
                    <a:cubicBezTo>
                      <a:pt x="3277" y="4982"/>
                      <a:pt x="2705" y="5610"/>
                      <a:pt x="2381" y="6382"/>
                    </a:cubicBezTo>
                    <a:cubicBezTo>
                      <a:pt x="1972" y="7220"/>
                      <a:pt x="1715" y="8125"/>
                      <a:pt x="1619" y="9049"/>
                    </a:cubicBezTo>
                    <a:cubicBezTo>
                      <a:pt x="1619" y="9049"/>
                      <a:pt x="1619" y="9620"/>
                      <a:pt x="1619" y="9811"/>
                    </a:cubicBezTo>
                    <a:cubicBezTo>
                      <a:pt x="1619" y="10001"/>
                      <a:pt x="1619" y="9811"/>
                      <a:pt x="1619" y="9811"/>
                    </a:cubicBezTo>
                    <a:lnTo>
                      <a:pt x="0" y="10763"/>
                    </a:lnTo>
                    <a:lnTo>
                      <a:pt x="0" y="10763"/>
                    </a:lnTo>
                    <a:cubicBezTo>
                      <a:pt x="67" y="9735"/>
                      <a:pt x="229" y="8715"/>
                      <a:pt x="476" y="7715"/>
                    </a:cubicBezTo>
                    <a:cubicBezTo>
                      <a:pt x="772" y="6734"/>
                      <a:pt x="1153" y="5772"/>
                      <a:pt x="1619" y="4858"/>
                    </a:cubicBezTo>
                    <a:cubicBezTo>
                      <a:pt x="2105" y="4000"/>
                      <a:pt x="2648" y="3172"/>
                      <a:pt x="3238" y="2381"/>
                    </a:cubicBezTo>
                    <a:lnTo>
                      <a:pt x="5239" y="667"/>
                    </a:lnTo>
                    <a:cubicBezTo>
                      <a:pt x="5934" y="248"/>
                      <a:pt x="6715" y="19"/>
                      <a:pt x="7525" y="0"/>
                    </a:cubicBezTo>
                    <a:cubicBezTo>
                      <a:pt x="8125" y="76"/>
                      <a:pt x="8677" y="381"/>
                      <a:pt x="9049" y="857"/>
                    </a:cubicBezTo>
                    <a:cubicBezTo>
                      <a:pt x="9535" y="1324"/>
                      <a:pt x="9858" y="1915"/>
                      <a:pt x="10001" y="2572"/>
                    </a:cubicBezTo>
                    <a:cubicBezTo>
                      <a:pt x="10096" y="3362"/>
                      <a:pt x="10096" y="4163"/>
                      <a:pt x="10001" y="4953"/>
                    </a:cubicBezTo>
                    <a:lnTo>
                      <a:pt x="10001" y="6477"/>
                    </a:lnTo>
                    <a:lnTo>
                      <a:pt x="10001" y="8096"/>
                    </a:lnTo>
                    <a:lnTo>
                      <a:pt x="9334" y="10001"/>
                    </a:lnTo>
                    <a:cubicBezTo>
                      <a:pt x="8992" y="10801"/>
                      <a:pt x="8582" y="11563"/>
                      <a:pt x="8096" y="12287"/>
                    </a:cubicBezTo>
                    <a:lnTo>
                      <a:pt x="4286" y="19907"/>
                    </a:lnTo>
                    <a:lnTo>
                      <a:pt x="10096" y="16574"/>
                    </a:lnTo>
                    <a:lnTo>
                      <a:pt x="10096" y="16574"/>
                    </a:lnTo>
                    <a:cubicBezTo>
                      <a:pt x="10163" y="16726"/>
                      <a:pt x="10163" y="16897"/>
                      <a:pt x="10096" y="17050"/>
                    </a:cubicBezTo>
                    <a:lnTo>
                      <a:pt x="10096" y="19336"/>
                    </a:lnTo>
                    <a:cubicBezTo>
                      <a:pt x="10135" y="19555"/>
                      <a:pt x="10135" y="19784"/>
                      <a:pt x="10096" y="20003"/>
                    </a:cubicBezTo>
                    <a:lnTo>
                      <a:pt x="571" y="25622"/>
                    </a:lnTo>
                    <a:cubicBezTo>
                      <a:pt x="571" y="25622"/>
                      <a:pt x="571" y="25622"/>
                      <a:pt x="571" y="25622"/>
                    </a:cubicBezTo>
                    <a:cubicBezTo>
                      <a:pt x="495" y="25441"/>
                      <a:pt x="495" y="25232"/>
                      <a:pt x="571" y="25051"/>
                    </a:cubicBezTo>
                    <a:lnTo>
                      <a:pt x="571" y="23146"/>
                    </a:lnTo>
                    <a:cubicBezTo>
                      <a:pt x="514" y="22803"/>
                      <a:pt x="514" y="22441"/>
                      <a:pt x="571" y="22098"/>
                    </a:cubicBezTo>
                    <a:cubicBezTo>
                      <a:pt x="552" y="21841"/>
                      <a:pt x="552" y="21593"/>
                      <a:pt x="571" y="213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A3777CD-6DDE-4FF7-8514-82B263BC07BF}"/>
                  </a:ext>
                </a:extLst>
              </p:cNvPr>
              <p:cNvSpPr/>
              <p:nvPr/>
            </p:nvSpPr>
            <p:spPr>
              <a:xfrm>
                <a:off x="-3616253" y="2942176"/>
                <a:ext cx="10603" cy="24671"/>
              </a:xfrm>
              <a:custGeom>
                <a:avLst/>
                <a:gdLst>
                  <a:gd name="connsiteX0" fmla="*/ 10468 w 10603"/>
                  <a:gd name="connsiteY0" fmla="*/ 6572 h 24671"/>
                  <a:gd name="connsiteX1" fmla="*/ 10468 w 10603"/>
                  <a:gd name="connsiteY1" fmla="*/ 7906 h 24671"/>
                  <a:gd name="connsiteX2" fmla="*/ 10468 w 10603"/>
                  <a:gd name="connsiteY2" fmla="*/ 10573 h 24671"/>
                  <a:gd name="connsiteX3" fmla="*/ 10468 w 10603"/>
                  <a:gd name="connsiteY3" fmla="*/ 12002 h 24671"/>
                  <a:gd name="connsiteX4" fmla="*/ 10468 w 10603"/>
                  <a:gd name="connsiteY4" fmla="*/ 15621 h 24671"/>
                  <a:gd name="connsiteX5" fmla="*/ 9515 w 10603"/>
                  <a:gd name="connsiteY5" fmla="*/ 18955 h 24671"/>
                  <a:gd name="connsiteX6" fmla="*/ 7896 w 10603"/>
                  <a:gd name="connsiteY6" fmla="*/ 21717 h 24671"/>
                  <a:gd name="connsiteX7" fmla="*/ 5325 w 10603"/>
                  <a:gd name="connsiteY7" fmla="*/ 23813 h 24671"/>
                  <a:gd name="connsiteX8" fmla="*/ 2753 w 10603"/>
                  <a:gd name="connsiteY8" fmla="*/ 24670 h 24671"/>
                  <a:gd name="connsiteX9" fmla="*/ 1038 w 10603"/>
                  <a:gd name="connsiteY9" fmla="*/ 23813 h 24671"/>
                  <a:gd name="connsiteX10" fmla="*/ 86 w 10603"/>
                  <a:gd name="connsiteY10" fmla="*/ 21622 h 24671"/>
                  <a:gd name="connsiteX11" fmla="*/ 86 w 10603"/>
                  <a:gd name="connsiteY11" fmla="*/ 18384 h 24671"/>
                  <a:gd name="connsiteX12" fmla="*/ 86 w 10603"/>
                  <a:gd name="connsiteY12" fmla="*/ 12859 h 24671"/>
                  <a:gd name="connsiteX13" fmla="*/ 86 w 10603"/>
                  <a:gd name="connsiteY13" fmla="*/ 9239 h 24671"/>
                  <a:gd name="connsiteX14" fmla="*/ 1038 w 10603"/>
                  <a:gd name="connsiteY14" fmla="*/ 5906 h 24671"/>
                  <a:gd name="connsiteX15" fmla="*/ 2753 w 10603"/>
                  <a:gd name="connsiteY15" fmla="*/ 3048 h 24671"/>
                  <a:gd name="connsiteX16" fmla="*/ 5325 w 10603"/>
                  <a:gd name="connsiteY16" fmla="*/ 857 h 24671"/>
                  <a:gd name="connsiteX17" fmla="*/ 7896 w 10603"/>
                  <a:gd name="connsiteY17" fmla="*/ 0 h 24671"/>
                  <a:gd name="connsiteX18" fmla="*/ 9515 w 10603"/>
                  <a:gd name="connsiteY18" fmla="*/ 857 h 24671"/>
                  <a:gd name="connsiteX19" fmla="*/ 10468 w 10603"/>
                  <a:gd name="connsiteY19" fmla="*/ 3048 h 24671"/>
                  <a:gd name="connsiteX20" fmla="*/ 10468 w 10603"/>
                  <a:gd name="connsiteY20" fmla="*/ 6572 h 24671"/>
                  <a:gd name="connsiteX21" fmla="*/ 2086 w 10603"/>
                  <a:gd name="connsiteY21" fmla="*/ 16955 h 24671"/>
                  <a:gd name="connsiteX22" fmla="*/ 2848 w 10603"/>
                  <a:gd name="connsiteY22" fmla="*/ 20098 h 24671"/>
                  <a:gd name="connsiteX23" fmla="*/ 4943 w 10603"/>
                  <a:gd name="connsiteY23" fmla="*/ 20098 h 24671"/>
                  <a:gd name="connsiteX24" fmla="*/ 6944 w 10603"/>
                  <a:gd name="connsiteY24" fmla="*/ 17717 h 24671"/>
                  <a:gd name="connsiteX25" fmla="*/ 7706 w 10603"/>
                  <a:gd name="connsiteY25" fmla="*/ 13716 h 24671"/>
                  <a:gd name="connsiteX26" fmla="*/ 7706 w 10603"/>
                  <a:gd name="connsiteY26" fmla="*/ 8382 h 24671"/>
                  <a:gd name="connsiteX27" fmla="*/ 6944 w 10603"/>
                  <a:gd name="connsiteY27" fmla="*/ 5239 h 24671"/>
                  <a:gd name="connsiteX28" fmla="*/ 4943 w 10603"/>
                  <a:gd name="connsiteY28" fmla="*/ 5239 h 24671"/>
                  <a:gd name="connsiteX29" fmla="*/ 2848 w 10603"/>
                  <a:gd name="connsiteY29" fmla="*/ 7715 h 24671"/>
                  <a:gd name="connsiteX30" fmla="*/ 2086 w 10603"/>
                  <a:gd name="connsiteY30" fmla="*/ 11621 h 24671"/>
                  <a:gd name="connsiteX31" fmla="*/ 2086 w 10603"/>
                  <a:gd name="connsiteY31" fmla="*/ 17050 h 2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603" h="24671">
                    <a:moveTo>
                      <a:pt x="10468" y="6572"/>
                    </a:moveTo>
                    <a:cubicBezTo>
                      <a:pt x="10468" y="6572"/>
                      <a:pt x="10468" y="7430"/>
                      <a:pt x="10468" y="7906"/>
                    </a:cubicBezTo>
                    <a:lnTo>
                      <a:pt x="10468" y="10573"/>
                    </a:lnTo>
                    <a:cubicBezTo>
                      <a:pt x="10468" y="11144"/>
                      <a:pt x="10468" y="11526"/>
                      <a:pt x="10468" y="12002"/>
                    </a:cubicBezTo>
                    <a:cubicBezTo>
                      <a:pt x="10611" y="13202"/>
                      <a:pt x="10611" y="14421"/>
                      <a:pt x="10468" y="15621"/>
                    </a:cubicBezTo>
                    <a:cubicBezTo>
                      <a:pt x="10297" y="16774"/>
                      <a:pt x="9973" y="17888"/>
                      <a:pt x="9515" y="18955"/>
                    </a:cubicBezTo>
                    <a:cubicBezTo>
                      <a:pt x="9106" y="19945"/>
                      <a:pt x="8563" y="20879"/>
                      <a:pt x="7896" y="21717"/>
                    </a:cubicBezTo>
                    <a:cubicBezTo>
                      <a:pt x="7153" y="22546"/>
                      <a:pt x="6287" y="23251"/>
                      <a:pt x="5325" y="23813"/>
                    </a:cubicBezTo>
                    <a:cubicBezTo>
                      <a:pt x="4591" y="24384"/>
                      <a:pt x="3686" y="24689"/>
                      <a:pt x="2753" y="24670"/>
                    </a:cubicBezTo>
                    <a:cubicBezTo>
                      <a:pt x="2077" y="24699"/>
                      <a:pt x="1429" y="24375"/>
                      <a:pt x="1038" y="23813"/>
                    </a:cubicBezTo>
                    <a:cubicBezTo>
                      <a:pt x="524" y="23184"/>
                      <a:pt x="191" y="22432"/>
                      <a:pt x="86" y="21622"/>
                    </a:cubicBezTo>
                    <a:cubicBezTo>
                      <a:pt x="-29" y="20546"/>
                      <a:pt x="-29" y="19460"/>
                      <a:pt x="86" y="18384"/>
                    </a:cubicBezTo>
                    <a:lnTo>
                      <a:pt x="86" y="12859"/>
                    </a:lnTo>
                    <a:cubicBezTo>
                      <a:pt x="-10" y="11659"/>
                      <a:pt x="-10" y="10440"/>
                      <a:pt x="86" y="9239"/>
                    </a:cubicBezTo>
                    <a:cubicBezTo>
                      <a:pt x="229" y="8087"/>
                      <a:pt x="552" y="6963"/>
                      <a:pt x="1038" y="5906"/>
                    </a:cubicBezTo>
                    <a:cubicBezTo>
                      <a:pt x="1457" y="4867"/>
                      <a:pt x="2038" y="3905"/>
                      <a:pt x="2753" y="3048"/>
                    </a:cubicBezTo>
                    <a:cubicBezTo>
                      <a:pt x="3448" y="2153"/>
                      <a:pt x="4324" y="1400"/>
                      <a:pt x="5325" y="857"/>
                    </a:cubicBezTo>
                    <a:cubicBezTo>
                      <a:pt x="6086" y="343"/>
                      <a:pt x="6982" y="48"/>
                      <a:pt x="7896" y="0"/>
                    </a:cubicBezTo>
                    <a:cubicBezTo>
                      <a:pt x="8544" y="-9"/>
                      <a:pt x="9154" y="315"/>
                      <a:pt x="9515" y="857"/>
                    </a:cubicBezTo>
                    <a:cubicBezTo>
                      <a:pt x="10020" y="1496"/>
                      <a:pt x="10344" y="2248"/>
                      <a:pt x="10468" y="3048"/>
                    </a:cubicBezTo>
                    <a:cubicBezTo>
                      <a:pt x="10649" y="4220"/>
                      <a:pt x="10649" y="5401"/>
                      <a:pt x="10468" y="6572"/>
                    </a:cubicBezTo>
                    <a:close/>
                    <a:moveTo>
                      <a:pt x="2086" y="16955"/>
                    </a:moveTo>
                    <a:cubicBezTo>
                      <a:pt x="2105" y="18050"/>
                      <a:pt x="2372" y="19117"/>
                      <a:pt x="2848" y="20098"/>
                    </a:cubicBezTo>
                    <a:cubicBezTo>
                      <a:pt x="2848" y="20669"/>
                      <a:pt x="3896" y="20669"/>
                      <a:pt x="4943" y="20098"/>
                    </a:cubicBezTo>
                    <a:cubicBezTo>
                      <a:pt x="5886" y="19593"/>
                      <a:pt x="6610" y="18736"/>
                      <a:pt x="6944" y="17717"/>
                    </a:cubicBezTo>
                    <a:cubicBezTo>
                      <a:pt x="7410" y="16431"/>
                      <a:pt x="7677" y="15078"/>
                      <a:pt x="7706" y="13716"/>
                    </a:cubicBezTo>
                    <a:lnTo>
                      <a:pt x="7706" y="8382"/>
                    </a:lnTo>
                    <a:cubicBezTo>
                      <a:pt x="7753" y="7287"/>
                      <a:pt x="7487" y="6191"/>
                      <a:pt x="6944" y="5239"/>
                    </a:cubicBezTo>
                    <a:cubicBezTo>
                      <a:pt x="6944" y="4572"/>
                      <a:pt x="5896" y="4572"/>
                      <a:pt x="4943" y="5239"/>
                    </a:cubicBezTo>
                    <a:cubicBezTo>
                      <a:pt x="3943" y="5753"/>
                      <a:pt x="3181" y="6639"/>
                      <a:pt x="2848" y="7715"/>
                    </a:cubicBezTo>
                    <a:cubicBezTo>
                      <a:pt x="2410" y="8973"/>
                      <a:pt x="2153" y="10287"/>
                      <a:pt x="2086" y="11621"/>
                    </a:cubicBezTo>
                    <a:lnTo>
                      <a:pt x="2086" y="1705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CA8419-1AEC-4365-997F-752C0F2DB3BA}"/>
                  </a:ext>
                </a:extLst>
              </p:cNvPr>
              <p:cNvSpPr/>
              <p:nvPr/>
            </p:nvSpPr>
            <p:spPr>
              <a:xfrm>
                <a:off x="-3785902" y="3040569"/>
                <a:ext cx="10037" cy="25622"/>
              </a:xfrm>
              <a:custGeom>
                <a:avLst/>
                <a:gdLst>
                  <a:gd name="connsiteX0" fmla="*/ 5620 w 10037"/>
                  <a:gd name="connsiteY0" fmla="*/ 10192 h 25622"/>
                  <a:gd name="connsiteX1" fmla="*/ 6382 w 10037"/>
                  <a:gd name="connsiteY1" fmla="*/ 8192 h 25622"/>
                  <a:gd name="connsiteX2" fmla="*/ 6382 w 10037"/>
                  <a:gd name="connsiteY2" fmla="*/ 6572 h 25622"/>
                  <a:gd name="connsiteX3" fmla="*/ 5906 w 10037"/>
                  <a:gd name="connsiteY3" fmla="*/ 4667 h 25622"/>
                  <a:gd name="connsiteX4" fmla="*/ 4191 w 10037"/>
                  <a:gd name="connsiteY4" fmla="*/ 4667 h 25622"/>
                  <a:gd name="connsiteX5" fmla="*/ 2477 w 10037"/>
                  <a:gd name="connsiteY5" fmla="*/ 6477 h 25622"/>
                  <a:gd name="connsiteX6" fmla="*/ 1715 w 10037"/>
                  <a:gd name="connsiteY6" fmla="*/ 9144 h 25622"/>
                  <a:gd name="connsiteX7" fmla="*/ 1715 w 10037"/>
                  <a:gd name="connsiteY7" fmla="*/ 9906 h 25622"/>
                  <a:gd name="connsiteX8" fmla="*/ 1715 w 10037"/>
                  <a:gd name="connsiteY8" fmla="*/ 9906 h 25622"/>
                  <a:gd name="connsiteX9" fmla="*/ 0 w 10037"/>
                  <a:gd name="connsiteY9" fmla="*/ 10763 h 25622"/>
                  <a:gd name="connsiteX10" fmla="*/ 0 w 10037"/>
                  <a:gd name="connsiteY10" fmla="*/ 10763 h 25622"/>
                  <a:gd name="connsiteX11" fmla="*/ 0 w 10037"/>
                  <a:gd name="connsiteY11" fmla="*/ 10763 h 25622"/>
                  <a:gd name="connsiteX12" fmla="*/ 476 w 10037"/>
                  <a:gd name="connsiteY12" fmla="*/ 7715 h 25622"/>
                  <a:gd name="connsiteX13" fmla="*/ 1524 w 10037"/>
                  <a:gd name="connsiteY13" fmla="*/ 4858 h 25622"/>
                  <a:gd name="connsiteX14" fmla="*/ 3143 w 10037"/>
                  <a:gd name="connsiteY14" fmla="*/ 2381 h 25622"/>
                  <a:gd name="connsiteX15" fmla="*/ 5239 w 10037"/>
                  <a:gd name="connsiteY15" fmla="*/ 667 h 25622"/>
                  <a:gd name="connsiteX16" fmla="*/ 7429 w 10037"/>
                  <a:gd name="connsiteY16" fmla="*/ 0 h 25622"/>
                  <a:gd name="connsiteX17" fmla="*/ 9049 w 10037"/>
                  <a:gd name="connsiteY17" fmla="*/ 857 h 25622"/>
                  <a:gd name="connsiteX18" fmla="*/ 9906 w 10037"/>
                  <a:gd name="connsiteY18" fmla="*/ 2572 h 25622"/>
                  <a:gd name="connsiteX19" fmla="*/ 9906 w 10037"/>
                  <a:gd name="connsiteY19" fmla="*/ 4953 h 25622"/>
                  <a:gd name="connsiteX20" fmla="*/ 9906 w 10037"/>
                  <a:gd name="connsiteY20" fmla="*/ 6477 h 25622"/>
                  <a:gd name="connsiteX21" fmla="*/ 9906 w 10037"/>
                  <a:gd name="connsiteY21" fmla="*/ 8096 h 25622"/>
                  <a:gd name="connsiteX22" fmla="*/ 9239 w 10037"/>
                  <a:gd name="connsiteY22" fmla="*/ 10001 h 25622"/>
                  <a:gd name="connsiteX23" fmla="*/ 8096 w 10037"/>
                  <a:gd name="connsiteY23" fmla="*/ 12287 h 25622"/>
                  <a:gd name="connsiteX24" fmla="*/ 4191 w 10037"/>
                  <a:gd name="connsiteY24" fmla="*/ 19907 h 25622"/>
                  <a:gd name="connsiteX25" fmla="*/ 10001 w 10037"/>
                  <a:gd name="connsiteY25" fmla="*/ 16574 h 25622"/>
                  <a:gd name="connsiteX26" fmla="*/ 10001 w 10037"/>
                  <a:gd name="connsiteY26" fmla="*/ 16574 h 25622"/>
                  <a:gd name="connsiteX27" fmla="*/ 10001 w 10037"/>
                  <a:gd name="connsiteY27" fmla="*/ 17050 h 25622"/>
                  <a:gd name="connsiteX28" fmla="*/ 10001 w 10037"/>
                  <a:gd name="connsiteY28" fmla="*/ 19336 h 25622"/>
                  <a:gd name="connsiteX29" fmla="*/ 10001 w 10037"/>
                  <a:gd name="connsiteY29" fmla="*/ 20003 h 25622"/>
                  <a:gd name="connsiteX30" fmla="*/ 476 w 10037"/>
                  <a:gd name="connsiteY30" fmla="*/ 25622 h 25622"/>
                  <a:gd name="connsiteX31" fmla="*/ 476 w 10037"/>
                  <a:gd name="connsiteY31" fmla="*/ 25622 h 25622"/>
                  <a:gd name="connsiteX32" fmla="*/ 476 w 10037"/>
                  <a:gd name="connsiteY32" fmla="*/ 25051 h 25622"/>
                  <a:gd name="connsiteX33" fmla="*/ 476 w 10037"/>
                  <a:gd name="connsiteY33" fmla="*/ 23146 h 25622"/>
                  <a:gd name="connsiteX34" fmla="*/ 476 w 10037"/>
                  <a:gd name="connsiteY34" fmla="*/ 22098 h 25622"/>
                  <a:gd name="connsiteX35" fmla="*/ 476 w 10037"/>
                  <a:gd name="connsiteY35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37" h="25622">
                    <a:moveTo>
                      <a:pt x="5620" y="10192"/>
                    </a:moveTo>
                    <a:cubicBezTo>
                      <a:pt x="5963" y="9563"/>
                      <a:pt x="6220" y="8887"/>
                      <a:pt x="6382" y="8192"/>
                    </a:cubicBezTo>
                    <a:cubicBezTo>
                      <a:pt x="6467" y="7658"/>
                      <a:pt x="6467" y="7106"/>
                      <a:pt x="6382" y="6572"/>
                    </a:cubicBezTo>
                    <a:cubicBezTo>
                      <a:pt x="6420" y="5905"/>
                      <a:pt x="6258" y="5239"/>
                      <a:pt x="5906" y="4667"/>
                    </a:cubicBezTo>
                    <a:cubicBezTo>
                      <a:pt x="5906" y="4667"/>
                      <a:pt x="4953" y="4667"/>
                      <a:pt x="4191" y="4667"/>
                    </a:cubicBezTo>
                    <a:cubicBezTo>
                      <a:pt x="3458" y="5096"/>
                      <a:pt x="2867" y="5725"/>
                      <a:pt x="2477" y="6477"/>
                    </a:cubicBezTo>
                    <a:cubicBezTo>
                      <a:pt x="2124" y="7334"/>
                      <a:pt x="1867" y="8230"/>
                      <a:pt x="1715" y="9144"/>
                    </a:cubicBezTo>
                    <a:cubicBezTo>
                      <a:pt x="1772" y="9392"/>
                      <a:pt x="1772" y="9658"/>
                      <a:pt x="1715" y="9906"/>
                    </a:cubicBezTo>
                    <a:lnTo>
                      <a:pt x="1715" y="9906"/>
                    </a:lnTo>
                    <a:lnTo>
                      <a:pt x="0" y="10763"/>
                    </a:lnTo>
                    <a:lnTo>
                      <a:pt x="0" y="10763"/>
                    </a:lnTo>
                    <a:lnTo>
                      <a:pt x="0" y="10763"/>
                    </a:lnTo>
                    <a:cubicBezTo>
                      <a:pt x="29" y="9735"/>
                      <a:pt x="191" y="8706"/>
                      <a:pt x="476" y="7715"/>
                    </a:cubicBezTo>
                    <a:cubicBezTo>
                      <a:pt x="695" y="6725"/>
                      <a:pt x="1048" y="5763"/>
                      <a:pt x="1524" y="4858"/>
                    </a:cubicBezTo>
                    <a:cubicBezTo>
                      <a:pt x="2010" y="4000"/>
                      <a:pt x="2553" y="3172"/>
                      <a:pt x="3143" y="2381"/>
                    </a:cubicBezTo>
                    <a:cubicBezTo>
                      <a:pt x="3772" y="1733"/>
                      <a:pt x="4477" y="1153"/>
                      <a:pt x="5239" y="667"/>
                    </a:cubicBezTo>
                    <a:cubicBezTo>
                      <a:pt x="5906" y="267"/>
                      <a:pt x="6658" y="38"/>
                      <a:pt x="7429" y="0"/>
                    </a:cubicBezTo>
                    <a:cubicBezTo>
                      <a:pt x="8058" y="86"/>
                      <a:pt x="8630" y="391"/>
                      <a:pt x="9049" y="857"/>
                    </a:cubicBezTo>
                    <a:cubicBezTo>
                      <a:pt x="9458" y="1353"/>
                      <a:pt x="9754" y="1943"/>
                      <a:pt x="9906" y="2572"/>
                    </a:cubicBezTo>
                    <a:cubicBezTo>
                      <a:pt x="10049" y="3362"/>
                      <a:pt x="10049" y="4162"/>
                      <a:pt x="9906" y="4953"/>
                    </a:cubicBezTo>
                    <a:cubicBezTo>
                      <a:pt x="9906" y="5429"/>
                      <a:pt x="9906" y="6001"/>
                      <a:pt x="9906" y="6477"/>
                    </a:cubicBezTo>
                    <a:cubicBezTo>
                      <a:pt x="9992" y="7010"/>
                      <a:pt x="9992" y="7563"/>
                      <a:pt x="9906" y="8096"/>
                    </a:cubicBezTo>
                    <a:lnTo>
                      <a:pt x="9239" y="10001"/>
                    </a:lnTo>
                    <a:cubicBezTo>
                      <a:pt x="8896" y="10782"/>
                      <a:pt x="8515" y="11544"/>
                      <a:pt x="8096" y="12287"/>
                    </a:cubicBezTo>
                    <a:lnTo>
                      <a:pt x="4191" y="19907"/>
                    </a:lnTo>
                    <a:lnTo>
                      <a:pt x="10001" y="16574"/>
                    </a:lnTo>
                    <a:cubicBezTo>
                      <a:pt x="10001" y="16574"/>
                      <a:pt x="10001" y="16574"/>
                      <a:pt x="10001" y="16574"/>
                    </a:cubicBezTo>
                    <a:cubicBezTo>
                      <a:pt x="10049" y="16726"/>
                      <a:pt x="10049" y="16897"/>
                      <a:pt x="10001" y="17050"/>
                    </a:cubicBezTo>
                    <a:lnTo>
                      <a:pt x="10001" y="19336"/>
                    </a:lnTo>
                    <a:cubicBezTo>
                      <a:pt x="10039" y="19555"/>
                      <a:pt x="10039" y="19783"/>
                      <a:pt x="10001" y="20003"/>
                    </a:cubicBezTo>
                    <a:lnTo>
                      <a:pt x="476" y="25622"/>
                    </a:lnTo>
                    <a:lnTo>
                      <a:pt x="476" y="25622"/>
                    </a:lnTo>
                    <a:cubicBezTo>
                      <a:pt x="400" y="25441"/>
                      <a:pt x="400" y="25232"/>
                      <a:pt x="476" y="25051"/>
                    </a:cubicBezTo>
                    <a:lnTo>
                      <a:pt x="476" y="23146"/>
                    </a:lnTo>
                    <a:cubicBezTo>
                      <a:pt x="381" y="22803"/>
                      <a:pt x="381" y="22441"/>
                      <a:pt x="476" y="22098"/>
                    </a:cubicBezTo>
                    <a:cubicBezTo>
                      <a:pt x="448" y="21841"/>
                      <a:pt x="448" y="21593"/>
                      <a:pt x="476" y="213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493CBD4F-1294-4DC4-900D-9062DEA36FD2}"/>
                  </a:ext>
                </a:extLst>
              </p:cNvPr>
              <p:cNvSpPr/>
              <p:nvPr/>
            </p:nvSpPr>
            <p:spPr>
              <a:xfrm>
                <a:off x="-3773379" y="3032949"/>
                <a:ext cx="10577" cy="24670"/>
              </a:xfrm>
              <a:custGeom>
                <a:avLst/>
                <a:gdLst>
                  <a:gd name="connsiteX0" fmla="*/ 10527 w 10577"/>
                  <a:gd name="connsiteY0" fmla="*/ 6287 h 24670"/>
                  <a:gd name="connsiteX1" fmla="*/ 10527 w 10577"/>
                  <a:gd name="connsiteY1" fmla="*/ 12001 h 24670"/>
                  <a:gd name="connsiteX2" fmla="*/ 10527 w 10577"/>
                  <a:gd name="connsiteY2" fmla="*/ 15621 h 24670"/>
                  <a:gd name="connsiteX3" fmla="*/ 9575 w 10577"/>
                  <a:gd name="connsiteY3" fmla="*/ 18955 h 24670"/>
                  <a:gd name="connsiteX4" fmla="*/ 7860 w 10577"/>
                  <a:gd name="connsiteY4" fmla="*/ 21717 h 24670"/>
                  <a:gd name="connsiteX5" fmla="*/ 5289 w 10577"/>
                  <a:gd name="connsiteY5" fmla="*/ 23813 h 24670"/>
                  <a:gd name="connsiteX6" fmla="*/ 2717 w 10577"/>
                  <a:gd name="connsiteY6" fmla="*/ 24670 h 24670"/>
                  <a:gd name="connsiteX7" fmla="*/ 1002 w 10577"/>
                  <a:gd name="connsiteY7" fmla="*/ 23813 h 24670"/>
                  <a:gd name="connsiteX8" fmla="*/ 50 w 10577"/>
                  <a:gd name="connsiteY8" fmla="*/ 21622 h 24670"/>
                  <a:gd name="connsiteX9" fmla="*/ 50 w 10577"/>
                  <a:gd name="connsiteY9" fmla="*/ 18383 h 24670"/>
                  <a:gd name="connsiteX10" fmla="*/ 50 w 10577"/>
                  <a:gd name="connsiteY10" fmla="*/ 12859 h 24670"/>
                  <a:gd name="connsiteX11" fmla="*/ 50 w 10577"/>
                  <a:gd name="connsiteY11" fmla="*/ 9239 h 24670"/>
                  <a:gd name="connsiteX12" fmla="*/ 1002 w 10577"/>
                  <a:gd name="connsiteY12" fmla="*/ 5905 h 24670"/>
                  <a:gd name="connsiteX13" fmla="*/ 2717 w 10577"/>
                  <a:gd name="connsiteY13" fmla="*/ 3048 h 24670"/>
                  <a:gd name="connsiteX14" fmla="*/ 5289 w 10577"/>
                  <a:gd name="connsiteY14" fmla="*/ 857 h 24670"/>
                  <a:gd name="connsiteX15" fmla="*/ 7860 w 10577"/>
                  <a:gd name="connsiteY15" fmla="*/ 0 h 24670"/>
                  <a:gd name="connsiteX16" fmla="*/ 9575 w 10577"/>
                  <a:gd name="connsiteY16" fmla="*/ 857 h 24670"/>
                  <a:gd name="connsiteX17" fmla="*/ 10527 w 10577"/>
                  <a:gd name="connsiteY17" fmla="*/ 3048 h 24670"/>
                  <a:gd name="connsiteX18" fmla="*/ 10527 w 10577"/>
                  <a:gd name="connsiteY18" fmla="*/ 6287 h 24670"/>
                  <a:gd name="connsiteX19" fmla="*/ 2146 w 10577"/>
                  <a:gd name="connsiteY19" fmla="*/ 16669 h 24670"/>
                  <a:gd name="connsiteX20" fmla="*/ 2812 w 10577"/>
                  <a:gd name="connsiteY20" fmla="*/ 19812 h 24670"/>
                  <a:gd name="connsiteX21" fmla="*/ 4908 w 10577"/>
                  <a:gd name="connsiteY21" fmla="*/ 19812 h 24670"/>
                  <a:gd name="connsiteX22" fmla="*/ 7003 w 10577"/>
                  <a:gd name="connsiteY22" fmla="*/ 17336 h 24670"/>
                  <a:gd name="connsiteX23" fmla="*/ 7670 w 10577"/>
                  <a:gd name="connsiteY23" fmla="*/ 13335 h 24670"/>
                  <a:gd name="connsiteX24" fmla="*/ 7670 w 10577"/>
                  <a:gd name="connsiteY24" fmla="*/ 10668 h 24670"/>
                  <a:gd name="connsiteX25" fmla="*/ 7670 w 10577"/>
                  <a:gd name="connsiteY25" fmla="*/ 8001 h 24670"/>
                  <a:gd name="connsiteX26" fmla="*/ 7003 w 10577"/>
                  <a:gd name="connsiteY26" fmla="*/ 4858 h 24670"/>
                  <a:gd name="connsiteX27" fmla="*/ 4908 w 10577"/>
                  <a:gd name="connsiteY27" fmla="*/ 4858 h 24670"/>
                  <a:gd name="connsiteX28" fmla="*/ 2812 w 10577"/>
                  <a:gd name="connsiteY28" fmla="*/ 7334 h 24670"/>
                  <a:gd name="connsiteX29" fmla="*/ 2146 w 10577"/>
                  <a:gd name="connsiteY29" fmla="*/ 11240 h 24670"/>
                  <a:gd name="connsiteX30" fmla="*/ 2146 w 10577"/>
                  <a:gd name="connsiteY30" fmla="*/ 14002 h 24670"/>
                  <a:gd name="connsiteX31" fmla="*/ 2146 w 10577"/>
                  <a:gd name="connsiteY31" fmla="*/ 16669 h 2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577" h="24670">
                    <a:moveTo>
                      <a:pt x="10527" y="6287"/>
                    </a:moveTo>
                    <a:lnTo>
                      <a:pt x="10527" y="12001"/>
                    </a:lnTo>
                    <a:cubicBezTo>
                      <a:pt x="10527" y="13240"/>
                      <a:pt x="10527" y="14478"/>
                      <a:pt x="10527" y="15621"/>
                    </a:cubicBezTo>
                    <a:cubicBezTo>
                      <a:pt x="10308" y="16755"/>
                      <a:pt x="9994" y="17878"/>
                      <a:pt x="9575" y="18955"/>
                    </a:cubicBezTo>
                    <a:cubicBezTo>
                      <a:pt x="9099" y="19926"/>
                      <a:pt x="8518" y="20850"/>
                      <a:pt x="7860" y="21717"/>
                    </a:cubicBezTo>
                    <a:cubicBezTo>
                      <a:pt x="7156" y="22584"/>
                      <a:pt x="6279" y="23298"/>
                      <a:pt x="5289" y="23813"/>
                    </a:cubicBezTo>
                    <a:cubicBezTo>
                      <a:pt x="4555" y="24384"/>
                      <a:pt x="3650" y="24689"/>
                      <a:pt x="2717" y="24670"/>
                    </a:cubicBezTo>
                    <a:cubicBezTo>
                      <a:pt x="2041" y="24660"/>
                      <a:pt x="1412" y="24346"/>
                      <a:pt x="1002" y="23813"/>
                    </a:cubicBezTo>
                    <a:cubicBezTo>
                      <a:pt x="517" y="23165"/>
                      <a:pt x="193" y="22412"/>
                      <a:pt x="50" y="21622"/>
                    </a:cubicBezTo>
                    <a:cubicBezTo>
                      <a:pt x="-17" y="20545"/>
                      <a:pt x="-17" y="19460"/>
                      <a:pt x="50" y="18383"/>
                    </a:cubicBezTo>
                    <a:lnTo>
                      <a:pt x="50" y="12859"/>
                    </a:lnTo>
                    <a:cubicBezTo>
                      <a:pt x="50" y="11621"/>
                      <a:pt x="50" y="10382"/>
                      <a:pt x="50" y="9239"/>
                    </a:cubicBezTo>
                    <a:cubicBezTo>
                      <a:pt x="250" y="8096"/>
                      <a:pt x="574" y="6982"/>
                      <a:pt x="1002" y="5905"/>
                    </a:cubicBezTo>
                    <a:cubicBezTo>
                      <a:pt x="1460" y="4886"/>
                      <a:pt x="2031" y="3934"/>
                      <a:pt x="2717" y="3048"/>
                    </a:cubicBezTo>
                    <a:cubicBezTo>
                      <a:pt x="3412" y="2153"/>
                      <a:pt x="4289" y="1400"/>
                      <a:pt x="5289" y="857"/>
                    </a:cubicBezTo>
                    <a:cubicBezTo>
                      <a:pt x="6060" y="371"/>
                      <a:pt x="6946" y="76"/>
                      <a:pt x="7860" y="0"/>
                    </a:cubicBezTo>
                    <a:cubicBezTo>
                      <a:pt x="8508" y="86"/>
                      <a:pt x="9118" y="391"/>
                      <a:pt x="9575" y="857"/>
                    </a:cubicBezTo>
                    <a:cubicBezTo>
                      <a:pt x="10042" y="1514"/>
                      <a:pt x="10366" y="2257"/>
                      <a:pt x="10527" y="3048"/>
                    </a:cubicBezTo>
                    <a:cubicBezTo>
                      <a:pt x="10594" y="4124"/>
                      <a:pt x="10594" y="5210"/>
                      <a:pt x="10527" y="6287"/>
                    </a:cubicBezTo>
                    <a:close/>
                    <a:moveTo>
                      <a:pt x="2146" y="16669"/>
                    </a:moveTo>
                    <a:cubicBezTo>
                      <a:pt x="2146" y="17755"/>
                      <a:pt x="2374" y="18821"/>
                      <a:pt x="2812" y="19812"/>
                    </a:cubicBezTo>
                    <a:cubicBezTo>
                      <a:pt x="3288" y="20383"/>
                      <a:pt x="3955" y="20383"/>
                      <a:pt x="4908" y="19812"/>
                    </a:cubicBezTo>
                    <a:cubicBezTo>
                      <a:pt x="5851" y="19222"/>
                      <a:pt x="6575" y="18355"/>
                      <a:pt x="7003" y="17336"/>
                    </a:cubicBezTo>
                    <a:cubicBezTo>
                      <a:pt x="7451" y="16050"/>
                      <a:pt x="7670" y="14697"/>
                      <a:pt x="7670" y="13335"/>
                    </a:cubicBezTo>
                    <a:cubicBezTo>
                      <a:pt x="7718" y="12449"/>
                      <a:pt x="7718" y="11554"/>
                      <a:pt x="7670" y="10668"/>
                    </a:cubicBezTo>
                    <a:cubicBezTo>
                      <a:pt x="7727" y="9782"/>
                      <a:pt x="7727" y="8887"/>
                      <a:pt x="7670" y="8001"/>
                    </a:cubicBezTo>
                    <a:cubicBezTo>
                      <a:pt x="7746" y="6915"/>
                      <a:pt x="7508" y="5820"/>
                      <a:pt x="7003" y="4858"/>
                    </a:cubicBezTo>
                    <a:cubicBezTo>
                      <a:pt x="7003" y="4191"/>
                      <a:pt x="5860" y="4191"/>
                      <a:pt x="4908" y="4858"/>
                    </a:cubicBezTo>
                    <a:cubicBezTo>
                      <a:pt x="3955" y="5429"/>
                      <a:pt x="3212" y="6296"/>
                      <a:pt x="2812" y="7334"/>
                    </a:cubicBezTo>
                    <a:cubicBezTo>
                      <a:pt x="2412" y="8601"/>
                      <a:pt x="2184" y="9916"/>
                      <a:pt x="2146" y="11240"/>
                    </a:cubicBezTo>
                    <a:cubicBezTo>
                      <a:pt x="2146" y="12097"/>
                      <a:pt x="2146" y="12954"/>
                      <a:pt x="2146" y="14002"/>
                    </a:cubicBezTo>
                    <a:cubicBezTo>
                      <a:pt x="2146" y="15050"/>
                      <a:pt x="2146" y="15812"/>
                      <a:pt x="2146" y="1666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B8D2D866-54AA-47D3-81F6-E349EFC9031C}"/>
                  </a:ext>
                </a:extLst>
              </p:cNvPr>
              <p:cNvSpPr/>
              <p:nvPr/>
            </p:nvSpPr>
            <p:spPr>
              <a:xfrm>
                <a:off x="-3761137" y="3026282"/>
                <a:ext cx="6607" cy="23336"/>
              </a:xfrm>
              <a:custGeom>
                <a:avLst/>
                <a:gdLst>
                  <a:gd name="connsiteX0" fmla="*/ 0 w 6607"/>
                  <a:gd name="connsiteY0" fmla="*/ 10858 h 23336"/>
                  <a:gd name="connsiteX1" fmla="*/ 0 w 6607"/>
                  <a:gd name="connsiteY1" fmla="*/ 10287 h 23336"/>
                  <a:gd name="connsiteX2" fmla="*/ 0 w 6607"/>
                  <a:gd name="connsiteY2" fmla="*/ 9620 h 23336"/>
                  <a:gd name="connsiteX3" fmla="*/ 4477 w 6607"/>
                  <a:gd name="connsiteY3" fmla="*/ 1524 h 23336"/>
                  <a:gd name="connsiteX4" fmla="*/ 4477 w 6607"/>
                  <a:gd name="connsiteY4" fmla="*/ 953 h 23336"/>
                  <a:gd name="connsiteX5" fmla="*/ 4953 w 6607"/>
                  <a:gd name="connsiteY5" fmla="*/ 953 h 23336"/>
                  <a:gd name="connsiteX6" fmla="*/ 6572 w 6607"/>
                  <a:gd name="connsiteY6" fmla="*/ 0 h 23336"/>
                  <a:gd name="connsiteX7" fmla="*/ 6572 w 6607"/>
                  <a:gd name="connsiteY7" fmla="*/ 0 h 23336"/>
                  <a:gd name="connsiteX8" fmla="*/ 6572 w 6607"/>
                  <a:gd name="connsiteY8" fmla="*/ 571 h 23336"/>
                  <a:gd name="connsiteX9" fmla="*/ 6572 w 6607"/>
                  <a:gd name="connsiteY9" fmla="*/ 21146 h 23336"/>
                  <a:gd name="connsiteX10" fmla="*/ 6572 w 6607"/>
                  <a:gd name="connsiteY10" fmla="*/ 21908 h 23336"/>
                  <a:gd name="connsiteX11" fmla="*/ 6572 w 6607"/>
                  <a:gd name="connsiteY11" fmla="*/ 22384 h 23336"/>
                  <a:gd name="connsiteX12" fmla="*/ 4858 w 6607"/>
                  <a:gd name="connsiteY12" fmla="*/ 23336 h 23336"/>
                  <a:gd name="connsiteX13" fmla="*/ 4858 w 6607"/>
                  <a:gd name="connsiteY13" fmla="*/ 23336 h 23336"/>
                  <a:gd name="connsiteX14" fmla="*/ 4858 w 6607"/>
                  <a:gd name="connsiteY14" fmla="*/ 22765 h 23336"/>
                  <a:gd name="connsiteX15" fmla="*/ 4858 w 6607"/>
                  <a:gd name="connsiteY15" fmla="*/ 7049 h 23336"/>
                  <a:gd name="connsiteX16" fmla="*/ 1905 w 6607"/>
                  <a:gd name="connsiteY16" fmla="*/ 12287 h 23336"/>
                  <a:gd name="connsiteX17" fmla="*/ 1905 w 6607"/>
                  <a:gd name="connsiteY17" fmla="*/ 12287 h 23336"/>
                  <a:gd name="connsiteX18" fmla="*/ 1905 w 6607"/>
                  <a:gd name="connsiteY18" fmla="*/ 12287 h 2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607" h="23336">
                    <a:moveTo>
                      <a:pt x="0" y="10858"/>
                    </a:moveTo>
                    <a:cubicBezTo>
                      <a:pt x="0" y="10858"/>
                      <a:pt x="0" y="10858"/>
                      <a:pt x="0" y="10287"/>
                    </a:cubicBezTo>
                    <a:cubicBezTo>
                      <a:pt x="0" y="9716"/>
                      <a:pt x="0" y="9811"/>
                      <a:pt x="0" y="9620"/>
                    </a:cubicBezTo>
                    <a:lnTo>
                      <a:pt x="4477" y="1524"/>
                    </a:lnTo>
                    <a:lnTo>
                      <a:pt x="4477" y="953"/>
                    </a:lnTo>
                    <a:lnTo>
                      <a:pt x="4953" y="953"/>
                    </a:lnTo>
                    <a:lnTo>
                      <a:pt x="6572" y="0"/>
                    </a:lnTo>
                    <a:cubicBezTo>
                      <a:pt x="6572" y="0"/>
                      <a:pt x="6572" y="0"/>
                      <a:pt x="6572" y="0"/>
                    </a:cubicBezTo>
                    <a:cubicBezTo>
                      <a:pt x="6572" y="0"/>
                      <a:pt x="6572" y="0"/>
                      <a:pt x="6572" y="571"/>
                    </a:cubicBezTo>
                    <a:lnTo>
                      <a:pt x="6572" y="21146"/>
                    </a:lnTo>
                    <a:cubicBezTo>
                      <a:pt x="6620" y="21393"/>
                      <a:pt x="6620" y="21660"/>
                      <a:pt x="6572" y="21908"/>
                    </a:cubicBezTo>
                    <a:lnTo>
                      <a:pt x="6572" y="22384"/>
                    </a:lnTo>
                    <a:lnTo>
                      <a:pt x="4858" y="23336"/>
                    </a:lnTo>
                    <a:lnTo>
                      <a:pt x="4858" y="23336"/>
                    </a:lnTo>
                    <a:cubicBezTo>
                      <a:pt x="4782" y="23155"/>
                      <a:pt x="4782" y="22946"/>
                      <a:pt x="4858" y="22765"/>
                    </a:cubicBezTo>
                    <a:lnTo>
                      <a:pt x="4858" y="7049"/>
                    </a:lnTo>
                    <a:lnTo>
                      <a:pt x="1905" y="12287"/>
                    </a:lnTo>
                    <a:cubicBezTo>
                      <a:pt x="1905" y="12287"/>
                      <a:pt x="1905" y="12287"/>
                      <a:pt x="1905" y="12287"/>
                    </a:cubicBezTo>
                    <a:cubicBezTo>
                      <a:pt x="1905" y="12287"/>
                      <a:pt x="1905" y="12287"/>
                      <a:pt x="1905" y="1228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22062A10-612F-4262-B4AB-5A4946EE8D61}"/>
                  </a:ext>
                </a:extLst>
              </p:cNvPr>
              <p:cNvSpPr/>
              <p:nvPr/>
            </p:nvSpPr>
            <p:spPr>
              <a:xfrm>
                <a:off x="-3751422" y="3020088"/>
                <a:ext cx="11180" cy="24376"/>
              </a:xfrm>
              <a:custGeom>
                <a:avLst/>
                <a:gdLst>
                  <a:gd name="connsiteX0" fmla="*/ 2763 w 11180"/>
                  <a:gd name="connsiteY0" fmla="*/ 24291 h 24376"/>
                  <a:gd name="connsiteX1" fmla="*/ 2763 w 11180"/>
                  <a:gd name="connsiteY1" fmla="*/ 23815 h 24376"/>
                  <a:gd name="connsiteX2" fmla="*/ 5525 w 11180"/>
                  <a:gd name="connsiteY2" fmla="*/ 16195 h 24376"/>
                  <a:gd name="connsiteX3" fmla="*/ 3334 w 11180"/>
                  <a:gd name="connsiteY3" fmla="*/ 16862 h 24376"/>
                  <a:gd name="connsiteX4" fmla="*/ 1620 w 11180"/>
                  <a:gd name="connsiteY4" fmla="*/ 16290 h 24376"/>
                  <a:gd name="connsiteX5" fmla="*/ 477 w 11180"/>
                  <a:gd name="connsiteY5" fmla="*/ 14576 h 24376"/>
                  <a:gd name="connsiteX6" fmla="*/ 0 w 11180"/>
                  <a:gd name="connsiteY6" fmla="*/ 11623 h 24376"/>
                  <a:gd name="connsiteX7" fmla="*/ 477 w 11180"/>
                  <a:gd name="connsiteY7" fmla="*/ 8194 h 24376"/>
                  <a:gd name="connsiteX8" fmla="*/ 1620 w 11180"/>
                  <a:gd name="connsiteY8" fmla="*/ 5146 h 24376"/>
                  <a:gd name="connsiteX9" fmla="*/ 3429 w 11180"/>
                  <a:gd name="connsiteY9" fmla="*/ 2574 h 24376"/>
                  <a:gd name="connsiteX10" fmla="*/ 5620 w 11180"/>
                  <a:gd name="connsiteY10" fmla="*/ 765 h 24376"/>
                  <a:gd name="connsiteX11" fmla="*/ 7716 w 11180"/>
                  <a:gd name="connsiteY11" fmla="*/ 3 h 24376"/>
                  <a:gd name="connsiteX12" fmla="*/ 9525 w 11180"/>
                  <a:gd name="connsiteY12" fmla="*/ 574 h 24376"/>
                  <a:gd name="connsiteX13" fmla="*/ 10668 w 11180"/>
                  <a:gd name="connsiteY13" fmla="*/ 2289 h 24376"/>
                  <a:gd name="connsiteX14" fmla="*/ 11145 w 11180"/>
                  <a:gd name="connsiteY14" fmla="*/ 5241 h 24376"/>
                  <a:gd name="connsiteX15" fmla="*/ 11145 w 11180"/>
                  <a:gd name="connsiteY15" fmla="*/ 7051 h 24376"/>
                  <a:gd name="connsiteX16" fmla="*/ 11145 w 11180"/>
                  <a:gd name="connsiteY16" fmla="*/ 8766 h 24376"/>
                  <a:gd name="connsiteX17" fmla="*/ 10668 w 11180"/>
                  <a:gd name="connsiteY17" fmla="*/ 10385 h 24376"/>
                  <a:gd name="connsiteX18" fmla="*/ 10097 w 11180"/>
                  <a:gd name="connsiteY18" fmla="*/ 11909 h 24376"/>
                  <a:gd name="connsiteX19" fmla="*/ 6192 w 11180"/>
                  <a:gd name="connsiteY19" fmla="*/ 22767 h 24376"/>
                  <a:gd name="connsiteX20" fmla="*/ 6192 w 11180"/>
                  <a:gd name="connsiteY20" fmla="*/ 22767 h 24376"/>
                  <a:gd name="connsiteX21" fmla="*/ 5715 w 11180"/>
                  <a:gd name="connsiteY21" fmla="*/ 23244 h 24376"/>
                  <a:gd name="connsiteX22" fmla="*/ 3906 w 11180"/>
                  <a:gd name="connsiteY22" fmla="*/ 24291 h 24376"/>
                  <a:gd name="connsiteX23" fmla="*/ 3906 w 11180"/>
                  <a:gd name="connsiteY23" fmla="*/ 24291 h 24376"/>
                  <a:gd name="connsiteX24" fmla="*/ 2763 w 11180"/>
                  <a:gd name="connsiteY24" fmla="*/ 24291 h 24376"/>
                  <a:gd name="connsiteX25" fmla="*/ 2763 w 11180"/>
                  <a:gd name="connsiteY25" fmla="*/ 10004 h 24376"/>
                  <a:gd name="connsiteX26" fmla="*/ 3525 w 11180"/>
                  <a:gd name="connsiteY26" fmla="*/ 12290 h 24376"/>
                  <a:gd name="connsiteX27" fmla="*/ 5525 w 11180"/>
                  <a:gd name="connsiteY27" fmla="*/ 12290 h 24376"/>
                  <a:gd name="connsiteX28" fmla="*/ 7430 w 11180"/>
                  <a:gd name="connsiteY28" fmla="*/ 10194 h 24376"/>
                  <a:gd name="connsiteX29" fmla="*/ 8192 w 11180"/>
                  <a:gd name="connsiteY29" fmla="*/ 7051 h 24376"/>
                  <a:gd name="connsiteX30" fmla="*/ 7430 w 11180"/>
                  <a:gd name="connsiteY30" fmla="*/ 4765 h 24376"/>
                  <a:gd name="connsiteX31" fmla="*/ 5525 w 11180"/>
                  <a:gd name="connsiteY31" fmla="*/ 4765 h 24376"/>
                  <a:gd name="connsiteX32" fmla="*/ 3525 w 11180"/>
                  <a:gd name="connsiteY32" fmla="*/ 6861 h 24376"/>
                  <a:gd name="connsiteX33" fmla="*/ 2763 w 11180"/>
                  <a:gd name="connsiteY33" fmla="*/ 10004 h 2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1180" h="24376">
                    <a:moveTo>
                      <a:pt x="2763" y="24291"/>
                    </a:moveTo>
                    <a:lnTo>
                      <a:pt x="2763" y="23815"/>
                    </a:lnTo>
                    <a:lnTo>
                      <a:pt x="5525" y="16195"/>
                    </a:lnTo>
                    <a:cubicBezTo>
                      <a:pt x="4849" y="16576"/>
                      <a:pt x="4106" y="16805"/>
                      <a:pt x="3334" y="16862"/>
                    </a:cubicBezTo>
                    <a:cubicBezTo>
                      <a:pt x="2715" y="16881"/>
                      <a:pt x="2105" y="16671"/>
                      <a:pt x="1620" y="16290"/>
                    </a:cubicBezTo>
                    <a:cubicBezTo>
                      <a:pt x="1096" y="15833"/>
                      <a:pt x="696" y="15243"/>
                      <a:pt x="477" y="14576"/>
                    </a:cubicBezTo>
                    <a:cubicBezTo>
                      <a:pt x="153" y="13623"/>
                      <a:pt x="-9" y="12623"/>
                      <a:pt x="0" y="11623"/>
                    </a:cubicBezTo>
                    <a:cubicBezTo>
                      <a:pt x="19" y="10461"/>
                      <a:pt x="181" y="9318"/>
                      <a:pt x="477" y="8194"/>
                    </a:cubicBezTo>
                    <a:cubicBezTo>
                      <a:pt x="753" y="7146"/>
                      <a:pt x="1143" y="6127"/>
                      <a:pt x="1620" y="5146"/>
                    </a:cubicBezTo>
                    <a:cubicBezTo>
                      <a:pt x="2115" y="4213"/>
                      <a:pt x="2725" y="3355"/>
                      <a:pt x="3429" y="2574"/>
                    </a:cubicBezTo>
                    <a:cubicBezTo>
                      <a:pt x="4048" y="1841"/>
                      <a:pt x="4782" y="1231"/>
                      <a:pt x="5620" y="765"/>
                    </a:cubicBezTo>
                    <a:cubicBezTo>
                      <a:pt x="6258" y="365"/>
                      <a:pt x="6973" y="98"/>
                      <a:pt x="7716" y="3"/>
                    </a:cubicBezTo>
                    <a:cubicBezTo>
                      <a:pt x="8363" y="-26"/>
                      <a:pt x="9011" y="174"/>
                      <a:pt x="9525" y="574"/>
                    </a:cubicBezTo>
                    <a:cubicBezTo>
                      <a:pt x="10049" y="1031"/>
                      <a:pt x="10449" y="1622"/>
                      <a:pt x="10668" y="2289"/>
                    </a:cubicBezTo>
                    <a:cubicBezTo>
                      <a:pt x="10983" y="3241"/>
                      <a:pt x="11145" y="4241"/>
                      <a:pt x="11145" y="5241"/>
                    </a:cubicBezTo>
                    <a:cubicBezTo>
                      <a:pt x="11192" y="5841"/>
                      <a:pt x="11192" y="6451"/>
                      <a:pt x="11145" y="7051"/>
                    </a:cubicBezTo>
                    <a:lnTo>
                      <a:pt x="11145" y="8766"/>
                    </a:lnTo>
                    <a:cubicBezTo>
                      <a:pt x="10945" y="9289"/>
                      <a:pt x="10783" y="9832"/>
                      <a:pt x="10668" y="10385"/>
                    </a:cubicBezTo>
                    <a:lnTo>
                      <a:pt x="10097" y="11909"/>
                    </a:lnTo>
                    <a:lnTo>
                      <a:pt x="6192" y="22767"/>
                    </a:lnTo>
                    <a:lnTo>
                      <a:pt x="6192" y="22767"/>
                    </a:lnTo>
                    <a:cubicBezTo>
                      <a:pt x="6087" y="22967"/>
                      <a:pt x="5915" y="23139"/>
                      <a:pt x="5715" y="23244"/>
                    </a:cubicBezTo>
                    <a:lnTo>
                      <a:pt x="3906" y="24291"/>
                    </a:lnTo>
                    <a:cubicBezTo>
                      <a:pt x="3906" y="24291"/>
                      <a:pt x="3906" y="24291"/>
                      <a:pt x="3906" y="24291"/>
                    </a:cubicBezTo>
                    <a:cubicBezTo>
                      <a:pt x="3906" y="24291"/>
                      <a:pt x="2763" y="24482"/>
                      <a:pt x="2763" y="24291"/>
                    </a:cubicBezTo>
                    <a:close/>
                    <a:moveTo>
                      <a:pt x="2763" y="10004"/>
                    </a:moveTo>
                    <a:cubicBezTo>
                      <a:pt x="2763" y="11242"/>
                      <a:pt x="2763" y="12004"/>
                      <a:pt x="3525" y="12290"/>
                    </a:cubicBezTo>
                    <a:cubicBezTo>
                      <a:pt x="4287" y="12576"/>
                      <a:pt x="4668" y="12290"/>
                      <a:pt x="5525" y="12290"/>
                    </a:cubicBezTo>
                    <a:cubicBezTo>
                      <a:pt x="6363" y="11814"/>
                      <a:pt x="7030" y="11080"/>
                      <a:pt x="7430" y="10194"/>
                    </a:cubicBezTo>
                    <a:cubicBezTo>
                      <a:pt x="7954" y="9232"/>
                      <a:pt x="8211" y="8147"/>
                      <a:pt x="8192" y="7051"/>
                    </a:cubicBezTo>
                    <a:cubicBezTo>
                      <a:pt x="8287" y="6213"/>
                      <a:pt x="8011" y="5375"/>
                      <a:pt x="7430" y="4765"/>
                    </a:cubicBezTo>
                    <a:cubicBezTo>
                      <a:pt x="6849" y="4403"/>
                      <a:pt x="6106" y="4403"/>
                      <a:pt x="5525" y="4765"/>
                    </a:cubicBezTo>
                    <a:cubicBezTo>
                      <a:pt x="4658" y="5241"/>
                      <a:pt x="3953" y="5975"/>
                      <a:pt x="3525" y="6861"/>
                    </a:cubicBezTo>
                    <a:cubicBezTo>
                      <a:pt x="3029" y="7832"/>
                      <a:pt x="2763" y="8909"/>
                      <a:pt x="2763" y="1000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48F0A72-F8BC-479C-BFD7-728B5F54731E}"/>
                  </a:ext>
                </a:extLst>
              </p:cNvPr>
              <p:cNvSpPr/>
              <p:nvPr/>
            </p:nvSpPr>
            <p:spPr>
              <a:xfrm>
                <a:off x="-3918971" y="3117531"/>
                <a:ext cx="10408" cy="25622"/>
              </a:xfrm>
              <a:custGeom>
                <a:avLst/>
                <a:gdLst>
                  <a:gd name="connsiteX0" fmla="*/ 5529 w 10408"/>
                  <a:gd name="connsiteY0" fmla="*/ 10096 h 25622"/>
                  <a:gd name="connsiteX1" fmla="*/ 6386 w 10408"/>
                  <a:gd name="connsiteY1" fmla="*/ 8096 h 25622"/>
                  <a:gd name="connsiteX2" fmla="*/ 6386 w 10408"/>
                  <a:gd name="connsiteY2" fmla="*/ 6477 h 25622"/>
                  <a:gd name="connsiteX3" fmla="*/ 5815 w 10408"/>
                  <a:gd name="connsiteY3" fmla="*/ 4572 h 25622"/>
                  <a:gd name="connsiteX4" fmla="*/ 4101 w 10408"/>
                  <a:gd name="connsiteY4" fmla="*/ 4572 h 25622"/>
                  <a:gd name="connsiteX5" fmla="*/ 2481 w 10408"/>
                  <a:gd name="connsiteY5" fmla="*/ 6382 h 25622"/>
                  <a:gd name="connsiteX6" fmla="*/ 1719 w 10408"/>
                  <a:gd name="connsiteY6" fmla="*/ 9049 h 25622"/>
                  <a:gd name="connsiteX7" fmla="*/ 1719 w 10408"/>
                  <a:gd name="connsiteY7" fmla="*/ 9811 h 25622"/>
                  <a:gd name="connsiteX8" fmla="*/ 1719 w 10408"/>
                  <a:gd name="connsiteY8" fmla="*/ 9811 h 25622"/>
                  <a:gd name="connsiteX9" fmla="*/ 100 w 10408"/>
                  <a:gd name="connsiteY9" fmla="*/ 10763 h 25622"/>
                  <a:gd name="connsiteX10" fmla="*/ 100 w 10408"/>
                  <a:gd name="connsiteY10" fmla="*/ 10763 h 25622"/>
                  <a:gd name="connsiteX11" fmla="*/ 100 w 10408"/>
                  <a:gd name="connsiteY11" fmla="*/ 10763 h 25622"/>
                  <a:gd name="connsiteX12" fmla="*/ 100 w 10408"/>
                  <a:gd name="connsiteY12" fmla="*/ 7715 h 25622"/>
                  <a:gd name="connsiteX13" fmla="*/ 1243 w 10408"/>
                  <a:gd name="connsiteY13" fmla="*/ 4858 h 25622"/>
                  <a:gd name="connsiteX14" fmla="*/ 2862 w 10408"/>
                  <a:gd name="connsiteY14" fmla="*/ 2381 h 25622"/>
                  <a:gd name="connsiteX15" fmla="*/ 4863 w 10408"/>
                  <a:gd name="connsiteY15" fmla="*/ 667 h 25622"/>
                  <a:gd name="connsiteX16" fmla="*/ 7148 w 10408"/>
                  <a:gd name="connsiteY16" fmla="*/ 0 h 25622"/>
                  <a:gd name="connsiteX17" fmla="*/ 8673 w 10408"/>
                  <a:gd name="connsiteY17" fmla="*/ 857 h 25622"/>
                  <a:gd name="connsiteX18" fmla="*/ 9625 w 10408"/>
                  <a:gd name="connsiteY18" fmla="*/ 2572 h 25622"/>
                  <a:gd name="connsiteX19" fmla="*/ 9625 w 10408"/>
                  <a:gd name="connsiteY19" fmla="*/ 4953 h 25622"/>
                  <a:gd name="connsiteX20" fmla="*/ 9625 w 10408"/>
                  <a:gd name="connsiteY20" fmla="*/ 6477 h 25622"/>
                  <a:gd name="connsiteX21" fmla="*/ 9625 w 10408"/>
                  <a:gd name="connsiteY21" fmla="*/ 8096 h 25622"/>
                  <a:gd name="connsiteX22" fmla="*/ 8958 w 10408"/>
                  <a:gd name="connsiteY22" fmla="*/ 10001 h 25622"/>
                  <a:gd name="connsiteX23" fmla="*/ 7815 w 10408"/>
                  <a:gd name="connsiteY23" fmla="*/ 12287 h 25622"/>
                  <a:gd name="connsiteX24" fmla="*/ 4005 w 10408"/>
                  <a:gd name="connsiteY24" fmla="*/ 19907 h 25622"/>
                  <a:gd name="connsiteX25" fmla="*/ 9720 w 10408"/>
                  <a:gd name="connsiteY25" fmla="*/ 16573 h 25622"/>
                  <a:gd name="connsiteX26" fmla="*/ 10197 w 10408"/>
                  <a:gd name="connsiteY26" fmla="*/ 16573 h 25622"/>
                  <a:gd name="connsiteX27" fmla="*/ 10197 w 10408"/>
                  <a:gd name="connsiteY27" fmla="*/ 16573 h 25622"/>
                  <a:gd name="connsiteX28" fmla="*/ 10197 w 10408"/>
                  <a:gd name="connsiteY28" fmla="*/ 18859 h 25622"/>
                  <a:gd name="connsiteX29" fmla="*/ 10197 w 10408"/>
                  <a:gd name="connsiteY29" fmla="*/ 19526 h 25622"/>
                  <a:gd name="connsiteX30" fmla="*/ 9720 w 10408"/>
                  <a:gd name="connsiteY30" fmla="*/ 20002 h 25622"/>
                  <a:gd name="connsiteX31" fmla="*/ 195 w 10408"/>
                  <a:gd name="connsiteY31" fmla="*/ 25622 h 25622"/>
                  <a:gd name="connsiteX32" fmla="*/ 195 w 10408"/>
                  <a:gd name="connsiteY32" fmla="*/ 25622 h 25622"/>
                  <a:gd name="connsiteX33" fmla="*/ 195 w 10408"/>
                  <a:gd name="connsiteY33" fmla="*/ 25051 h 25622"/>
                  <a:gd name="connsiteX34" fmla="*/ 195 w 10408"/>
                  <a:gd name="connsiteY34" fmla="*/ 23146 h 25622"/>
                  <a:gd name="connsiteX35" fmla="*/ 195 w 10408"/>
                  <a:gd name="connsiteY35" fmla="*/ 22098 h 25622"/>
                  <a:gd name="connsiteX36" fmla="*/ 195 w 10408"/>
                  <a:gd name="connsiteY36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0408" h="25622">
                    <a:moveTo>
                      <a:pt x="5529" y="10096"/>
                    </a:moveTo>
                    <a:cubicBezTo>
                      <a:pt x="5939" y="9487"/>
                      <a:pt x="6234" y="8811"/>
                      <a:pt x="6386" y="8096"/>
                    </a:cubicBezTo>
                    <a:cubicBezTo>
                      <a:pt x="6425" y="7553"/>
                      <a:pt x="6425" y="7020"/>
                      <a:pt x="6386" y="6477"/>
                    </a:cubicBezTo>
                    <a:cubicBezTo>
                      <a:pt x="6453" y="5791"/>
                      <a:pt x="6244" y="5105"/>
                      <a:pt x="5815" y="4572"/>
                    </a:cubicBezTo>
                    <a:cubicBezTo>
                      <a:pt x="5815" y="4572"/>
                      <a:pt x="4958" y="4572"/>
                      <a:pt x="4101" y="4572"/>
                    </a:cubicBezTo>
                    <a:cubicBezTo>
                      <a:pt x="3377" y="4972"/>
                      <a:pt x="2805" y="5610"/>
                      <a:pt x="2481" y="6382"/>
                    </a:cubicBezTo>
                    <a:cubicBezTo>
                      <a:pt x="2072" y="7220"/>
                      <a:pt x="1814" y="8125"/>
                      <a:pt x="1719" y="9049"/>
                    </a:cubicBezTo>
                    <a:lnTo>
                      <a:pt x="1719" y="9811"/>
                    </a:lnTo>
                    <a:cubicBezTo>
                      <a:pt x="1719" y="9811"/>
                      <a:pt x="1719" y="9811"/>
                      <a:pt x="1719" y="9811"/>
                    </a:cubicBezTo>
                    <a:lnTo>
                      <a:pt x="100" y="10763"/>
                    </a:lnTo>
                    <a:cubicBezTo>
                      <a:pt x="100" y="10763"/>
                      <a:pt x="100" y="10763"/>
                      <a:pt x="100" y="10763"/>
                    </a:cubicBezTo>
                    <a:cubicBezTo>
                      <a:pt x="100" y="10763"/>
                      <a:pt x="100" y="10763"/>
                      <a:pt x="100" y="10763"/>
                    </a:cubicBezTo>
                    <a:cubicBezTo>
                      <a:pt x="-33" y="9754"/>
                      <a:pt x="-33" y="8725"/>
                      <a:pt x="100" y="7715"/>
                    </a:cubicBezTo>
                    <a:cubicBezTo>
                      <a:pt x="395" y="6734"/>
                      <a:pt x="776" y="5772"/>
                      <a:pt x="1243" y="4858"/>
                    </a:cubicBezTo>
                    <a:cubicBezTo>
                      <a:pt x="1691" y="3972"/>
                      <a:pt x="2234" y="3143"/>
                      <a:pt x="2862" y="2381"/>
                    </a:cubicBezTo>
                    <a:cubicBezTo>
                      <a:pt x="3434" y="1714"/>
                      <a:pt x="4110" y="1134"/>
                      <a:pt x="4863" y="667"/>
                    </a:cubicBezTo>
                    <a:cubicBezTo>
                      <a:pt x="5558" y="248"/>
                      <a:pt x="6339" y="19"/>
                      <a:pt x="7148" y="0"/>
                    </a:cubicBezTo>
                    <a:cubicBezTo>
                      <a:pt x="7749" y="95"/>
                      <a:pt x="8282" y="400"/>
                      <a:pt x="8673" y="857"/>
                    </a:cubicBezTo>
                    <a:cubicBezTo>
                      <a:pt x="9158" y="1324"/>
                      <a:pt x="9482" y="1915"/>
                      <a:pt x="9625" y="2572"/>
                    </a:cubicBezTo>
                    <a:cubicBezTo>
                      <a:pt x="9720" y="3362"/>
                      <a:pt x="9720" y="4162"/>
                      <a:pt x="9625" y="4953"/>
                    </a:cubicBezTo>
                    <a:cubicBezTo>
                      <a:pt x="9673" y="5458"/>
                      <a:pt x="9673" y="5972"/>
                      <a:pt x="9625" y="6477"/>
                    </a:cubicBezTo>
                    <a:cubicBezTo>
                      <a:pt x="9711" y="7010"/>
                      <a:pt x="9711" y="7563"/>
                      <a:pt x="9625" y="8096"/>
                    </a:cubicBezTo>
                    <a:cubicBezTo>
                      <a:pt x="9463" y="8753"/>
                      <a:pt x="9235" y="9382"/>
                      <a:pt x="8958" y="10001"/>
                    </a:cubicBezTo>
                    <a:lnTo>
                      <a:pt x="7815" y="12287"/>
                    </a:lnTo>
                    <a:lnTo>
                      <a:pt x="4005" y="19907"/>
                    </a:lnTo>
                    <a:lnTo>
                      <a:pt x="9720" y="16573"/>
                    </a:lnTo>
                    <a:cubicBezTo>
                      <a:pt x="9720" y="16573"/>
                      <a:pt x="9720" y="16573"/>
                      <a:pt x="10197" y="16573"/>
                    </a:cubicBezTo>
                    <a:cubicBezTo>
                      <a:pt x="10673" y="16573"/>
                      <a:pt x="10197" y="16573"/>
                      <a:pt x="10197" y="16573"/>
                    </a:cubicBezTo>
                    <a:lnTo>
                      <a:pt x="10197" y="18859"/>
                    </a:lnTo>
                    <a:cubicBezTo>
                      <a:pt x="10244" y="19078"/>
                      <a:pt x="10244" y="19307"/>
                      <a:pt x="10197" y="19526"/>
                    </a:cubicBezTo>
                    <a:cubicBezTo>
                      <a:pt x="10120" y="19755"/>
                      <a:pt x="9949" y="19926"/>
                      <a:pt x="9720" y="20002"/>
                    </a:cubicBezTo>
                    <a:lnTo>
                      <a:pt x="195" y="25622"/>
                    </a:lnTo>
                    <a:lnTo>
                      <a:pt x="195" y="25622"/>
                    </a:lnTo>
                    <a:cubicBezTo>
                      <a:pt x="195" y="25622"/>
                      <a:pt x="195" y="25622"/>
                      <a:pt x="195" y="25051"/>
                    </a:cubicBezTo>
                    <a:lnTo>
                      <a:pt x="195" y="23146"/>
                    </a:lnTo>
                    <a:cubicBezTo>
                      <a:pt x="138" y="22803"/>
                      <a:pt x="138" y="22441"/>
                      <a:pt x="195" y="22098"/>
                    </a:cubicBezTo>
                    <a:cubicBezTo>
                      <a:pt x="138" y="21850"/>
                      <a:pt x="138" y="21584"/>
                      <a:pt x="195" y="213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5C01DCF-5938-4F2B-ADA8-0D747D13DC19}"/>
                  </a:ext>
                </a:extLst>
              </p:cNvPr>
              <p:cNvSpPr/>
              <p:nvPr/>
            </p:nvSpPr>
            <p:spPr>
              <a:xfrm>
                <a:off x="-3906479" y="3109811"/>
                <a:ext cx="10553" cy="24677"/>
              </a:xfrm>
              <a:custGeom>
                <a:avLst/>
                <a:gdLst>
                  <a:gd name="connsiteX0" fmla="*/ 10468 w 10553"/>
                  <a:gd name="connsiteY0" fmla="*/ 6291 h 24677"/>
                  <a:gd name="connsiteX1" fmla="*/ 10468 w 10553"/>
                  <a:gd name="connsiteY1" fmla="*/ 12006 h 24677"/>
                  <a:gd name="connsiteX2" fmla="*/ 10468 w 10553"/>
                  <a:gd name="connsiteY2" fmla="*/ 15626 h 24677"/>
                  <a:gd name="connsiteX3" fmla="*/ 9515 w 10553"/>
                  <a:gd name="connsiteY3" fmla="*/ 18959 h 24677"/>
                  <a:gd name="connsiteX4" fmla="*/ 7801 w 10553"/>
                  <a:gd name="connsiteY4" fmla="*/ 21721 h 24677"/>
                  <a:gd name="connsiteX5" fmla="*/ 5229 w 10553"/>
                  <a:gd name="connsiteY5" fmla="*/ 23817 h 24677"/>
                  <a:gd name="connsiteX6" fmla="*/ 2658 w 10553"/>
                  <a:gd name="connsiteY6" fmla="*/ 24674 h 24677"/>
                  <a:gd name="connsiteX7" fmla="*/ 1038 w 10553"/>
                  <a:gd name="connsiteY7" fmla="*/ 23817 h 24677"/>
                  <a:gd name="connsiteX8" fmla="*/ 86 w 10553"/>
                  <a:gd name="connsiteY8" fmla="*/ 21626 h 24677"/>
                  <a:gd name="connsiteX9" fmla="*/ 86 w 10553"/>
                  <a:gd name="connsiteY9" fmla="*/ 18388 h 24677"/>
                  <a:gd name="connsiteX10" fmla="*/ 86 w 10553"/>
                  <a:gd name="connsiteY10" fmla="*/ 15626 h 24677"/>
                  <a:gd name="connsiteX11" fmla="*/ 86 w 10553"/>
                  <a:gd name="connsiteY11" fmla="*/ 12863 h 24677"/>
                  <a:gd name="connsiteX12" fmla="*/ 86 w 10553"/>
                  <a:gd name="connsiteY12" fmla="*/ 9244 h 24677"/>
                  <a:gd name="connsiteX13" fmla="*/ 1038 w 10553"/>
                  <a:gd name="connsiteY13" fmla="*/ 5910 h 24677"/>
                  <a:gd name="connsiteX14" fmla="*/ 2658 w 10553"/>
                  <a:gd name="connsiteY14" fmla="*/ 3052 h 24677"/>
                  <a:gd name="connsiteX15" fmla="*/ 5229 w 10553"/>
                  <a:gd name="connsiteY15" fmla="*/ 862 h 24677"/>
                  <a:gd name="connsiteX16" fmla="*/ 7801 w 10553"/>
                  <a:gd name="connsiteY16" fmla="*/ 5 h 24677"/>
                  <a:gd name="connsiteX17" fmla="*/ 9515 w 10553"/>
                  <a:gd name="connsiteY17" fmla="*/ 862 h 24677"/>
                  <a:gd name="connsiteX18" fmla="*/ 10468 w 10553"/>
                  <a:gd name="connsiteY18" fmla="*/ 3052 h 24677"/>
                  <a:gd name="connsiteX19" fmla="*/ 10468 w 10553"/>
                  <a:gd name="connsiteY19" fmla="*/ 6291 h 24677"/>
                  <a:gd name="connsiteX20" fmla="*/ 2086 w 10553"/>
                  <a:gd name="connsiteY20" fmla="*/ 16673 h 24677"/>
                  <a:gd name="connsiteX21" fmla="*/ 2848 w 10553"/>
                  <a:gd name="connsiteY21" fmla="*/ 19817 h 24677"/>
                  <a:gd name="connsiteX22" fmla="*/ 4848 w 10553"/>
                  <a:gd name="connsiteY22" fmla="*/ 19817 h 24677"/>
                  <a:gd name="connsiteX23" fmla="*/ 6944 w 10553"/>
                  <a:gd name="connsiteY23" fmla="*/ 17435 h 24677"/>
                  <a:gd name="connsiteX24" fmla="*/ 7706 w 10553"/>
                  <a:gd name="connsiteY24" fmla="*/ 13435 h 24677"/>
                  <a:gd name="connsiteX25" fmla="*/ 7706 w 10553"/>
                  <a:gd name="connsiteY25" fmla="*/ 8101 h 24677"/>
                  <a:gd name="connsiteX26" fmla="*/ 6944 w 10553"/>
                  <a:gd name="connsiteY26" fmla="*/ 4862 h 24677"/>
                  <a:gd name="connsiteX27" fmla="*/ 4848 w 10553"/>
                  <a:gd name="connsiteY27" fmla="*/ 4862 h 24677"/>
                  <a:gd name="connsiteX28" fmla="*/ 2848 w 10553"/>
                  <a:gd name="connsiteY28" fmla="*/ 7243 h 24677"/>
                  <a:gd name="connsiteX29" fmla="*/ 2086 w 10553"/>
                  <a:gd name="connsiteY29" fmla="*/ 11244 h 24677"/>
                  <a:gd name="connsiteX30" fmla="*/ 2086 w 10553"/>
                  <a:gd name="connsiteY30" fmla="*/ 16673 h 2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553" h="24677">
                    <a:moveTo>
                      <a:pt x="10468" y="6291"/>
                    </a:moveTo>
                    <a:lnTo>
                      <a:pt x="10468" y="12006"/>
                    </a:lnTo>
                    <a:cubicBezTo>
                      <a:pt x="10563" y="13206"/>
                      <a:pt x="10563" y="14425"/>
                      <a:pt x="10468" y="15626"/>
                    </a:cubicBezTo>
                    <a:cubicBezTo>
                      <a:pt x="10297" y="16778"/>
                      <a:pt x="9973" y="17892"/>
                      <a:pt x="9515" y="18959"/>
                    </a:cubicBezTo>
                    <a:cubicBezTo>
                      <a:pt x="9106" y="19969"/>
                      <a:pt x="8525" y="20902"/>
                      <a:pt x="7801" y="21721"/>
                    </a:cubicBezTo>
                    <a:cubicBezTo>
                      <a:pt x="7096" y="22588"/>
                      <a:pt x="6220" y="23303"/>
                      <a:pt x="5229" y="23817"/>
                    </a:cubicBezTo>
                    <a:cubicBezTo>
                      <a:pt x="4505" y="24408"/>
                      <a:pt x="3591" y="24712"/>
                      <a:pt x="2658" y="24674"/>
                    </a:cubicBezTo>
                    <a:cubicBezTo>
                      <a:pt x="2010" y="24684"/>
                      <a:pt x="1400" y="24360"/>
                      <a:pt x="1038" y="23817"/>
                    </a:cubicBezTo>
                    <a:cubicBezTo>
                      <a:pt x="524" y="23188"/>
                      <a:pt x="191" y="22436"/>
                      <a:pt x="86" y="21626"/>
                    </a:cubicBezTo>
                    <a:cubicBezTo>
                      <a:pt x="-29" y="20550"/>
                      <a:pt x="-29" y="19464"/>
                      <a:pt x="86" y="18388"/>
                    </a:cubicBezTo>
                    <a:cubicBezTo>
                      <a:pt x="86" y="17626"/>
                      <a:pt x="86" y="16673"/>
                      <a:pt x="86" y="15626"/>
                    </a:cubicBezTo>
                    <a:cubicBezTo>
                      <a:pt x="86" y="14578"/>
                      <a:pt x="86" y="13720"/>
                      <a:pt x="86" y="12863"/>
                    </a:cubicBezTo>
                    <a:cubicBezTo>
                      <a:pt x="-10" y="11663"/>
                      <a:pt x="-10" y="10444"/>
                      <a:pt x="86" y="9244"/>
                    </a:cubicBezTo>
                    <a:cubicBezTo>
                      <a:pt x="229" y="8091"/>
                      <a:pt x="552" y="6967"/>
                      <a:pt x="1038" y="5910"/>
                    </a:cubicBezTo>
                    <a:cubicBezTo>
                      <a:pt x="1429" y="4881"/>
                      <a:pt x="1972" y="3919"/>
                      <a:pt x="2658" y="3052"/>
                    </a:cubicBezTo>
                    <a:cubicBezTo>
                      <a:pt x="3400" y="2195"/>
                      <a:pt x="4267" y="1462"/>
                      <a:pt x="5229" y="862"/>
                    </a:cubicBezTo>
                    <a:cubicBezTo>
                      <a:pt x="6001" y="376"/>
                      <a:pt x="6887" y="81"/>
                      <a:pt x="7801" y="5"/>
                    </a:cubicBezTo>
                    <a:cubicBezTo>
                      <a:pt x="8487" y="-43"/>
                      <a:pt x="9144" y="290"/>
                      <a:pt x="9515" y="862"/>
                    </a:cubicBezTo>
                    <a:cubicBezTo>
                      <a:pt x="10030" y="1490"/>
                      <a:pt x="10363" y="2243"/>
                      <a:pt x="10468" y="3052"/>
                    </a:cubicBezTo>
                    <a:cubicBezTo>
                      <a:pt x="10582" y="4129"/>
                      <a:pt x="10582" y="5215"/>
                      <a:pt x="10468" y="6291"/>
                    </a:cubicBezTo>
                    <a:close/>
                    <a:moveTo>
                      <a:pt x="2086" y="16673"/>
                    </a:moveTo>
                    <a:cubicBezTo>
                      <a:pt x="2105" y="17769"/>
                      <a:pt x="2372" y="18835"/>
                      <a:pt x="2848" y="19817"/>
                    </a:cubicBezTo>
                    <a:cubicBezTo>
                      <a:pt x="3229" y="20388"/>
                      <a:pt x="3896" y="20388"/>
                      <a:pt x="4848" y="19817"/>
                    </a:cubicBezTo>
                    <a:cubicBezTo>
                      <a:pt x="5848" y="19350"/>
                      <a:pt x="6601" y="18483"/>
                      <a:pt x="6944" y="17435"/>
                    </a:cubicBezTo>
                    <a:cubicBezTo>
                      <a:pt x="7372" y="16140"/>
                      <a:pt x="7630" y="14797"/>
                      <a:pt x="7706" y="13435"/>
                    </a:cubicBezTo>
                    <a:lnTo>
                      <a:pt x="7706" y="8101"/>
                    </a:lnTo>
                    <a:cubicBezTo>
                      <a:pt x="7696" y="6977"/>
                      <a:pt x="7430" y="5872"/>
                      <a:pt x="6944" y="4862"/>
                    </a:cubicBezTo>
                    <a:cubicBezTo>
                      <a:pt x="6944" y="4291"/>
                      <a:pt x="5896" y="4291"/>
                      <a:pt x="4848" y="4862"/>
                    </a:cubicBezTo>
                    <a:cubicBezTo>
                      <a:pt x="3915" y="5396"/>
                      <a:pt x="3210" y="6234"/>
                      <a:pt x="2848" y="7243"/>
                    </a:cubicBezTo>
                    <a:cubicBezTo>
                      <a:pt x="2419" y="8539"/>
                      <a:pt x="2162" y="9882"/>
                      <a:pt x="2086" y="11244"/>
                    </a:cubicBezTo>
                    <a:lnTo>
                      <a:pt x="2086" y="1667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FE3C8D9-0631-4957-ABA1-D3A948BB3D06}"/>
                  </a:ext>
                </a:extLst>
              </p:cNvPr>
              <p:cNvSpPr/>
              <p:nvPr/>
            </p:nvSpPr>
            <p:spPr>
              <a:xfrm>
                <a:off x="-3894332" y="3103148"/>
                <a:ext cx="6188" cy="22764"/>
              </a:xfrm>
              <a:custGeom>
                <a:avLst/>
                <a:gdLst>
                  <a:gd name="connsiteX0" fmla="*/ 36 w 6188"/>
                  <a:gd name="connsiteY0" fmla="*/ 10858 h 22764"/>
                  <a:gd name="connsiteX1" fmla="*/ 36 w 6188"/>
                  <a:gd name="connsiteY1" fmla="*/ 10287 h 22764"/>
                  <a:gd name="connsiteX2" fmla="*/ 36 w 6188"/>
                  <a:gd name="connsiteY2" fmla="*/ 9525 h 22764"/>
                  <a:gd name="connsiteX3" fmla="*/ 4512 w 6188"/>
                  <a:gd name="connsiteY3" fmla="*/ 1524 h 22764"/>
                  <a:gd name="connsiteX4" fmla="*/ 4512 w 6188"/>
                  <a:gd name="connsiteY4" fmla="*/ 953 h 22764"/>
                  <a:gd name="connsiteX5" fmla="*/ 4512 w 6188"/>
                  <a:gd name="connsiteY5" fmla="*/ 953 h 22764"/>
                  <a:gd name="connsiteX6" fmla="*/ 6132 w 6188"/>
                  <a:gd name="connsiteY6" fmla="*/ 0 h 22764"/>
                  <a:gd name="connsiteX7" fmla="*/ 6132 w 6188"/>
                  <a:gd name="connsiteY7" fmla="*/ 0 h 22764"/>
                  <a:gd name="connsiteX8" fmla="*/ 6132 w 6188"/>
                  <a:gd name="connsiteY8" fmla="*/ 572 h 22764"/>
                  <a:gd name="connsiteX9" fmla="*/ 6132 w 6188"/>
                  <a:gd name="connsiteY9" fmla="*/ 21050 h 22764"/>
                  <a:gd name="connsiteX10" fmla="*/ 6132 w 6188"/>
                  <a:gd name="connsiteY10" fmla="*/ 21812 h 22764"/>
                  <a:gd name="connsiteX11" fmla="*/ 6132 w 6188"/>
                  <a:gd name="connsiteY11" fmla="*/ 21812 h 22764"/>
                  <a:gd name="connsiteX12" fmla="*/ 4417 w 6188"/>
                  <a:gd name="connsiteY12" fmla="*/ 22765 h 22764"/>
                  <a:gd name="connsiteX13" fmla="*/ 4417 w 6188"/>
                  <a:gd name="connsiteY13" fmla="*/ 22765 h 22764"/>
                  <a:gd name="connsiteX14" fmla="*/ 4417 w 6188"/>
                  <a:gd name="connsiteY14" fmla="*/ 22193 h 22764"/>
                  <a:gd name="connsiteX15" fmla="*/ 4417 w 6188"/>
                  <a:gd name="connsiteY15" fmla="*/ 6382 h 22764"/>
                  <a:gd name="connsiteX16" fmla="*/ 1464 w 6188"/>
                  <a:gd name="connsiteY16" fmla="*/ 11716 h 22764"/>
                  <a:gd name="connsiteX17" fmla="*/ 1464 w 6188"/>
                  <a:gd name="connsiteY17" fmla="*/ 11716 h 22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88" h="22764">
                    <a:moveTo>
                      <a:pt x="36" y="10858"/>
                    </a:moveTo>
                    <a:cubicBezTo>
                      <a:pt x="-12" y="10668"/>
                      <a:pt x="-12" y="10478"/>
                      <a:pt x="36" y="10287"/>
                    </a:cubicBezTo>
                    <a:cubicBezTo>
                      <a:pt x="-2" y="10039"/>
                      <a:pt x="-2" y="9773"/>
                      <a:pt x="36" y="9525"/>
                    </a:cubicBezTo>
                    <a:lnTo>
                      <a:pt x="4512" y="1524"/>
                    </a:lnTo>
                    <a:lnTo>
                      <a:pt x="4512" y="953"/>
                    </a:lnTo>
                    <a:cubicBezTo>
                      <a:pt x="4512" y="953"/>
                      <a:pt x="4512" y="953"/>
                      <a:pt x="4512" y="953"/>
                    </a:cubicBezTo>
                    <a:lnTo>
                      <a:pt x="6132" y="0"/>
                    </a:lnTo>
                    <a:lnTo>
                      <a:pt x="6132" y="0"/>
                    </a:lnTo>
                    <a:cubicBezTo>
                      <a:pt x="6208" y="181"/>
                      <a:pt x="6208" y="391"/>
                      <a:pt x="6132" y="572"/>
                    </a:cubicBezTo>
                    <a:lnTo>
                      <a:pt x="6132" y="21050"/>
                    </a:lnTo>
                    <a:cubicBezTo>
                      <a:pt x="6170" y="21298"/>
                      <a:pt x="6170" y="21565"/>
                      <a:pt x="6132" y="21812"/>
                    </a:cubicBezTo>
                    <a:lnTo>
                      <a:pt x="6132" y="21812"/>
                    </a:lnTo>
                    <a:lnTo>
                      <a:pt x="4417" y="22765"/>
                    </a:lnTo>
                    <a:lnTo>
                      <a:pt x="4417" y="22765"/>
                    </a:lnTo>
                    <a:cubicBezTo>
                      <a:pt x="4360" y="22574"/>
                      <a:pt x="4360" y="22384"/>
                      <a:pt x="4417" y="22193"/>
                    </a:cubicBezTo>
                    <a:lnTo>
                      <a:pt x="4417" y="6382"/>
                    </a:lnTo>
                    <a:lnTo>
                      <a:pt x="1464" y="11716"/>
                    </a:lnTo>
                    <a:lnTo>
                      <a:pt x="1464" y="1171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DF86FC0-26E0-415D-AECC-2FA09F589DCB}"/>
                  </a:ext>
                </a:extLst>
              </p:cNvPr>
              <p:cNvSpPr/>
              <p:nvPr/>
            </p:nvSpPr>
            <p:spPr>
              <a:xfrm>
                <a:off x="-3884472" y="3096486"/>
                <a:ext cx="10821" cy="24536"/>
              </a:xfrm>
              <a:custGeom>
                <a:avLst/>
                <a:gdLst>
                  <a:gd name="connsiteX0" fmla="*/ 177 w 10821"/>
                  <a:gd name="connsiteY0" fmla="*/ 20284 h 24536"/>
                  <a:gd name="connsiteX1" fmla="*/ 177 w 10821"/>
                  <a:gd name="connsiteY1" fmla="*/ 17045 h 24536"/>
                  <a:gd name="connsiteX2" fmla="*/ 1510 w 10821"/>
                  <a:gd name="connsiteY2" fmla="*/ 14092 h 24536"/>
                  <a:gd name="connsiteX3" fmla="*/ 272 w 10821"/>
                  <a:gd name="connsiteY3" fmla="*/ 10473 h 24536"/>
                  <a:gd name="connsiteX4" fmla="*/ 272 w 10821"/>
                  <a:gd name="connsiteY4" fmla="*/ 7520 h 24536"/>
                  <a:gd name="connsiteX5" fmla="*/ 1415 w 10821"/>
                  <a:gd name="connsiteY5" fmla="*/ 4853 h 24536"/>
                  <a:gd name="connsiteX6" fmla="*/ 3034 w 10821"/>
                  <a:gd name="connsiteY6" fmla="*/ 2567 h 24536"/>
                  <a:gd name="connsiteX7" fmla="*/ 5130 w 10821"/>
                  <a:gd name="connsiteY7" fmla="*/ 948 h 24536"/>
                  <a:gd name="connsiteX8" fmla="*/ 7130 w 10821"/>
                  <a:gd name="connsiteY8" fmla="*/ 186 h 24536"/>
                  <a:gd name="connsiteX9" fmla="*/ 8845 w 10821"/>
                  <a:gd name="connsiteY9" fmla="*/ 186 h 24536"/>
                  <a:gd name="connsiteX10" fmla="*/ 9892 w 10821"/>
                  <a:gd name="connsiteY10" fmla="*/ 1614 h 24536"/>
                  <a:gd name="connsiteX11" fmla="*/ 9892 w 10821"/>
                  <a:gd name="connsiteY11" fmla="*/ 4091 h 24536"/>
                  <a:gd name="connsiteX12" fmla="*/ 9892 w 10821"/>
                  <a:gd name="connsiteY12" fmla="*/ 6663 h 24536"/>
                  <a:gd name="connsiteX13" fmla="*/ 8940 w 10821"/>
                  <a:gd name="connsiteY13" fmla="*/ 9139 h 24536"/>
                  <a:gd name="connsiteX14" fmla="*/ 10274 w 10821"/>
                  <a:gd name="connsiteY14" fmla="*/ 10568 h 24536"/>
                  <a:gd name="connsiteX15" fmla="*/ 10750 w 10821"/>
                  <a:gd name="connsiteY15" fmla="*/ 13235 h 24536"/>
                  <a:gd name="connsiteX16" fmla="*/ 10750 w 10821"/>
                  <a:gd name="connsiteY16" fmla="*/ 16378 h 24536"/>
                  <a:gd name="connsiteX17" fmla="*/ 9512 w 10821"/>
                  <a:gd name="connsiteY17" fmla="*/ 19236 h 24536"/>
                  <a:gd name="connsiteX18" fmla="*/ 7797 w 10821"/>
                  <a:gd name="connsiteY18" fmla="*/ 21617 h 24536"/>
                  <a:gd name="connsiteX19" fmla="*/ 5416 w 10821"/>
                  <a:gd name="connsiteY19" fmla="*/ 23522 h 24536"/>
                  <a:gd name="connsiteX20" fmla="*/ 3034 w 10821"/>
                  <a:gd name="connsiteY20" fmla="*/ 24379 h 24536"/>
                  <a:gd name="connsiteX21" fmla="*/ 1225 w 10821"/>
                  <a:gd name="connsiteY21" fmla="*/ 24379 h 24536"/>
                  <a:gd name="connsiteX22" fmla="*/ 82 w 10821"/>
                  <a:gd name="connsiteY22" fmla="*/ 22855 h 24536"/>
                  <a:gd name="connsiteX23" fmla="*/ 177 w 10821"/>
                  <a:gd name="connsiteY23" fmla="*/ 20284 h 24536"/>
                  <a:gd name="connsiteX24" fmla="*/ 2939 w 10821"/>
                  <a:gd name="connsiteY24" fmla="*/ 18664 h 24536"/>
                  <a:gd name="connsiteX25" fmla="*/ 2939 w 10821"/>
                  <a:gd name="connsiteY25" fmla="*/ 19807 h 24536"/>
                  <a:gd name="connsiteX26" fmla="*/ 3511 w 10821"/>
                  <a:gd name="connsiteY26" fmla="*/ 20379 h 24536"/>
                  <a:gd name="connsiteX27" fmla="*/ 4463 w 10821"/>
                  <a:gd name="connsiteY27" fmla="*/ 20379 h 24536"/>
                  <a:gd name="connsiteX28" fmla="*/ 5606 w 10821"/>
                  <a:gd name="connsiteY28" fmla="*/ 20379 h 24536"/>
                  <a:gd name="connsiteX29" fmla="*/ 6654 w 10821"/>
                  <a:gd name="connsiteY29" fmla="*/ 19521 h 24536"/>
                  <a:gd name="connsiteX30" fmla="*/ 7606 w 10821"/>
                  <a:gd name="connsiteY30" fmla="*/ 18474 h 24536"/>
                  <a:gd name="connsiteX31" fmla="*/ 8273 w 10821"/>
                  <a:gd name="connsiteY31" fmla="*/ 17140 h 24536"/>
                  <a:gd name="connsiteX32" fmla="*/ 8273 w 10821"/>
                  <a:gd name="connsiteY32" fmla="*/ 15712 h 24536"/>
                  <a:gd name="connsiteX33" fmla="*/ 8273 w 10821"/>
                  <a:gd name="connsiteY33" fmla="*/ 14568 h 24536"/>
                  <a:gd name="connsiteX34" fmla="*/ 7606 w 10821"/>
                  <a:gd name="connsiteY34" fmla="*/ 14568 h 24536"/>
                  <a:gd name="connsiteX35" fmla="*/ 6654 w 10821"/>
                  <a:gd name="connsiteY35" fmla="*/ 14568 h 24536"/>
                  <a:gd name="connsiteX36" fmla="*/ 5606 w 10821"/>
                  <a:gd name="connsiteY36" fmla="*/ 15045 h 24536"/>
                  <a:gd name="connsiteX37" fmla="*/ 4463 w 10821"/>
                  <a:gd name="connsiteY37" fmla="*/ 15902 h 24536"/>
                  <a:gd name="connsiteX38" fmla="*/ 3511 w 10821"/>
                  <a:gd name="connsiteY38" fmla="*/ 16950 h 24536"/>
                  <a:gd name="connsiteX39" fmla="*/ 2939 w 10821"/>
                  <a:gd name="connsiteY39" fmla="*/ 18283 h 24536"/>
                  <a:gd name="connsiteX40" fmla="*/ 2939 w 10821"/>
                  <a:gd name="connsiteY40" fmla="*/ 18664 h 24536"/>
                  <a:gd name="connsiteX41" fmla="*/ 3511 w 10821"/>
                  <a:gd name="connsiteY41" fmla="*/ 9139 h 24536"/>
                  <a:gd name="connsiteX42" fmla="*/ 3511 w 10821"/>
                  <a:gd name="connsiteY42" fmla="*/ 10092 h 24536"/>
                  <a:gd name="connsiteX43" fmla="*/ 4082 w 10821"/>
                  <a:gd name="connsiteY43" fmla="*/ 10663 h 24536"/>
                  <a:gd name="connsiteX44" fmla="*/ 4844 w 10821"/>
                  <a:gd name="connsiteY44" fmla="*/ 10663 h 24536"/>
                  <a:gd name="connsiteX45" fmla="*/ 5797 w 10821"/>
                  <a:gd name="connsiteY45" fmla="*/ 10663 h 24536"/>
                  <a:gd name="connsiteX46" fmla="*/ 6654 w 10821"/>
                  <a:gd name="connsiteY46" fmla="*/ 9996 h 24536"/>
                  <a:gd name="connsiteX47" fmla="*/ 7988 w 10821"/>
                  <a:gd name="connsiteY47" fmla="*/ 7996 h 24536"/>
                  <a:gd name="connsiteX48" fmla="*/ 7988 w 10821"/>
                  <a:gd name="connsiteY48" fmla="*/ 6758 h 24536"/>
                  <a:gd name="connsiteX49" fmla="*/ 7988 w 10821"/>
                  <a:gd name="connsiteY49" fmla="*/ 5710 h 24536"/>
                  <a:gd name="connsiteX50" fmla="*/ 7416 w 10821"/>
                  <a:gd name="connsiteY50" fmla="*/ 5234 h 24536"/>
                  <a:gd name="connsiteX51" fmla="*/ 6654 w 10821"/>
                  <a:gd name="connsiteY51" fmla="*/ 5234 h 24536"/>
                  <a:gd name="connsiteX52" fmla="*/ 5797 w 10821"/>
                  <a:gd name="connsiteY52" fmla="*/ 5234 h 24536"/>
                  <a:gd name="connsiteX53" fmla="*/ 4844 w 10821"/>
                  <a:gd name="connsiteY53" fmla="*/ 5996 h 24536"/>
                  <a:gd name="connsiteX54" fmla="*/ 4082 w 10821"/>
                  <a:gd name="connsiteY54" fmla="*/ 6853 h 24536"/>
                  <a:gd name="connsiteX55" fmla="*/ 3511 w 10821"/>
                  <a:gd name="connsiteY55" fmla="*/ 7996 h 24536"/>
                  <a:gd name="connsiteX56" fmla="*/ 3511 w 10821"/>
                  <a:gd name="connsiteY56" fmla="*/ 8663 h 2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0821" h="24536">
                    <a:moveTo>
                      <a:pt x="177" y="20284"/>
                    </a:moveTo>
                    <a:cubicBezTo>
                      <a:pt x="34" y="19207"/>
                      <a:pt x="34" y="18121"/>
                      <a:pt x="177" y="17045"/>
                    </a:cubicBezTo>
                    <a:cubicBezTo>
                      <a:pt x="482" y="16007"/>
                      <a:pt x="930" y="15007"/>
                      <a:pt x="1510" y="14092"/>
                    </a:cubicBezTo>
                    <a:cubicBezTo>
                      <a:pt x="567" y="13140"/>
                      <a:pt x="110" y="11806"/>
                      <a:pt x="272" y="10473"/>
                    </a:cubicBezTo>
                    <a:cubicBezTo>
                      <a:pt x="129" y="9492"/>
                      <a:pt x="129" y="8501"/>
                      <a:pt x="272" y="7520"/>
                    </a:cubicBezTo>
                    <a:cubicBezTo>
                      <a:pt x="558" y="6596"/>
                      <a:pt x="939" y="5701"/>
                      <a:pt x="1415" y="4853"/>
                    </a:cubicBezTo>
                    <a:cubicBezTo>
                      <a:pt x="1815" y="3996"/>
                      <a:pt x="2358" y="3224"/>
                      <a:pt x="3034" y="2567"/>
                    </a:cubicBezTo>
                    <a:cubicBezTo>
                      <a:pt x="3644" y="1919"/>
                      <a:pt x="4349" y="1376"/>
                      <a:pt x="5130" y="948"/>
                    </a:cubicBezTo>
                    <a:cubicBezTo>
                      <a:pt x="5721" y="519"/>
                      <a:pt x="6406" y="262"/>
                      <a:pt x="7130" y="186"/>
                    </a:cubicBezTo>
                    <a:cubicBezTo>
                      <a:pt x="7673" y="-62"/>
                      <a:pt x="8302" y="-62"/>
                      <a:pt x="8845" y="186"/>
                    </a:cubicBezTo>
                    <a:cubicBezTo>
                      <a:pt x="9369" y="510"/>
                      <a:pt x="9740" y="1024"/>
                      <a:pt x="9892" y="1614"/>
                    </a:cubicBezTo>
                    <a:cubicBezTo>
                      <a:pt x="10064" y="2434"/>
                      <a:pt x="10064" y="3272"/>
                      <a:pt x="9892" y="4091"/>
                    </a:cubicBezTo>
                    <a:cubicBezTo>
                      <a:pt x="9988" y="4948"/>
                      <a:pt x="9988" y="5805"/>
                      <a:pt x="9892" y="6663"/>
                    </a:cubicBezTo>
                    <a:cubicBezTo>
                      <a:pt x="9721" y="7539"/>
                      <a:pt x="9397" y="8377"/>
                      <a:pt x="8940" y="9139"/>
                    </a:cubicBezTo>
                    <a:cubicBezTo>
                      <a:pt x="9540" y="9434"/>
                      <a:pt x="10016" y="9949"/>
                      <a:pt x="10274" y="10568"/>
                    </a:cubicBezTo>
                    <a:cubicBezTo>
                      <a:pt x="10607" y="11416"/>
                      <a:pt x="10769" y="12321"/>
                      <a:pt x="10750" y="13235"/>
                    </a:cubicBezTo>
                    <a:cubicBezTo>
                      <a:pt x="10845" y="14283"/>
                      <a:pt x="10845" y="15330"/>
                      <a:pt x="10750" y="16378"/>
                    </a:cubicBezTo>
                    <a:cubicBezTo>
                      <a:pt x="10455" y="17378"/>
                      <a:pt x="10045" y="18340"/>
                      <a:pt x="9512" y="19236"/>
                    </a:cubicBezTo>
                    <a:cubicBezTo>
                      <a:pt x="9054" y="20103"/>
                      <a:pt x="8473" y="20903"/>
                      <a:pt x="7797" y="21617"/>
                    </a:cubicBezTo>
                    <a:cubicBezTo>
                      <a:pt x="7092" y="22360"/>
                      <a:pt x="6292" y="22998"/>
                      <a:pt x="5416" y="23522"/>
                    </a:cubicBezTo>
                    <a:cubicBezTo>
                      <a:pt x="4682" y="23941"/>
                      <a:pt x="3873" y="24236"/>
                      <a:pt x="3034" y="24379"/>
                    </a:cubicBezTo>
                    <a:cubicBezTo>
                      <a:pt x="2453" y="24589"/>
                      <a:pt x="1806" y="24589"/>
                      <a:pt x="1225" y="24379"/>
                    </a:cubicBezTo>
                    <a:cubicBezTo>
                      <a:pt x="701" y="23998"/>
                      <a:pt x="301" y="23465"/>
                      <a:pt x="82" y="22855"/>
                    </a:cubicBezTo>
                    <a:cubicBezTo>
                      <a:pt x="-52" y="21998"/>
                      <a:pt x="-23" y="21122"/>
                      <a:pt x="177" y="20284"/>
                    </a:cubicBezTo>
                    <a:close/>
                    <a:moveTo>
                      <a:pt x="2939" y="18664"/>
                    </a:moveTo>
                    <a:cubicBezTo>
                      <a:pt x="2825" y="19036"/>
                      <a:pt x="2825" y="19436"/>
                      <a:pt x="2939" y="19807"/>
                    </a:cubicBezTo>
                    <a:cubicBezTo>
                      <a:pt x="3054" y="20064"/>
                      <a:pt x="3254" y="20264"/>
                      <a:pt x="3511" y="20379"/>
                    </a:cubicBezTo>
                    <a:cubicBezTo>
                      <a:pt x="3825" y="20426"/>
                      <a:pt x="4149" y="20426"/>
                      <a:pt x="4463" y="20379"/>
                    </a:cubicBezTo>
                    <a:lnTo>
                      <a:pt x="5606" y="20379"/>
                    </a:lnTo>
                    <a:cubicBezTo>
                      <a:pt x="5997" y="20150"/>
                      <a:pt x="6349" y="19864"/>
                      <a:pt x="6654" y="19521"/>
                    </a:cubicBezTo>
                    <a:cubicBezTo>
                      <a:pt x="7016" y="19217"/>
                      <a:pt x="7340" y="18864"/>
                      <a:pt x="7606" y="18474"/>
                    </a:cubicBezTo>
                    <a:cubicBezTo>
                      <a:pt x="7883" y="18064"/>
                      <a:pt x="8111" y="17607"/>
                      <a:pt x="8273" y="17140"/>
                    </a:cubicBezTo>
                    <a:cubicBezTo>
                      <a:pt x="8321" y="16664"/>
                      <a:pt x="8321" y="16188"/>
                      <a:pt x="8273" y="15712"/>
                    </a:cubicBezTo>
                    <a:cubicBezTo>
                      <a:pt x="8340" y="15330"/>
                      <a:pt x="8340" y="14950"/>
                      <a:pt x="8273" y="14568"/>
                    </a:cubicBezTo>
                    <a:cubicBezTo>
                      <a:pt x="8054" y="14502"/>
                      <a:pt x="7826" y="14502"/>
                      <a:pt x="7606" y="14568"/>
                    </a:cubicBezTo>
                    <a:lnTo>
                      <a:pt x="6654" y="14568"/>
                    </a:lnTo>
                    <a:lnTo>
                      <a:pt x="5606" y="15045"/>
                    </a:lnTo>
                    <a:cubicBezTo>
                      <a:pt x="5178" y="15264"/>
                      <a:pt x="4797" y="15559"/>
                      <a:pt x="4463" y="15902"/>
                    </a:cubicBezTo>
                    <a:lnTo>
                      <a:pt x="3511" y="16950"/>
                    </a:lnTo>
                    <a:cubicBezTo>
                      <a:pt x="3263" y="17369"/>
                      <a:pt x="3073" y="17817"/>
                      <a:pt x="2939" y="18283"/>
                    </a:cubicBezTo>
                    <a:cubicBezTo>
                      <a:pt x="2930" y="18407"/>
                      <a:pt x="2930" y="18540"/>
                      <a:pt x="2939" y="18664"/>
                    </a:cubicBezTo>
                    <a:close/>
                    <a:moveTo>
                      <a:pt x="3511" y="9139"/>
                    </a:moveTo>
                    <a:cubicBezTo>
                      <a:pt x="3454" y="9453"/>
                      <a:pt x="3454" y="9777"/>
                      <a:pt x="3511" y="10092"/>
                    </a:cubicBezTo>
                    <a:cubicBezTo>
                      <a:pt x="3654" y="10330"/>
                      <a:pt x="3844" y="10520"/>
                      <a:pt x="4082" y="10663"/>
                    </a:cubicBezTo>
                    <a:lnTo>
                      <a:pt x="4844" y="10663"/>
                    </a:lnTo>
                    <a:lnTo>
                      <a:pt x="5797" y="10663"/>
                    </a:lnTo>
                    <a:lnTo>
                      <a:pt x="6654" y="9996"/>
                    </a:lnTo>
                    <a:cubicBezTo>
                      <a:pt x="7216" y="9415"/>
                      <a:pt x="7664" y="8739"/>
                      <a:pt x="7988" y="7996"/>
                    </a:cubicBezTo>
                    <a:cubicBezTo>
                      <a:pt x="8035" y="7587"/>
                      <a:pt x="8035" y="7168"/>
                      <a:pt x="7988" y="6758"/>
                    </a:cubicBezTo>
                    <a:cubicBezTo>
                      <a:pt x="8054" y="6415"/>
                      <a:pt x="8054" y="6053"/>
                      <a:pt x="7988" y="5710"/>
                    </a:cubicBezTo>
                    <a:cubicBezTo>
                      <a:pt x="7988" y="5710"/>
                      <a:pt x="7988" y="5710"/>
                      <a:pt x="7416" y="5234"/>
                    </a:cubicBezTo>
                    <a:lnTo>
                      <a:pt x="6654" y="5234"/>
                    </a:lnTo>
                    <a:lnTo>
                      <a:pt x="5797" y="5234"/>
                    </a:lnTo>
                    <a:cubicBezTo>
                      <a:pt x="5435" y="5434"/>
                      <a:pt x="5121" y="5691"/>
                      <a:pt x="4844" y="5996"/>
                    </a:cubicBezTo>
                    <a:cubicBezTo>
                      <a:pt x="4568" y="6263"/>
                      <a:pt x="4311" y="6548"/>
                      <a:pt x="4082" y="6853"/>
                    </a:cubicBezTo>
                    <a:lnTo>
                      <a:pt x="3511" y="7996"/>
                    </a:lnTo>
                    <a:cubicBezTo>
                      <a:pt x="3492" y="8215"/>
                      <a:pt x="3492" y="8444"/>
                      <a:pt x="3511" y="866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9C02A0A-E41D-4768-9D9A-E284AA1C7A9D}"/>
                  </a:ext>
                </a:extLst>
              </p:cNvPr>
              <p:cNvSpPr/>
              <p:nvPr/>
            </p:nvSpPr>
            <p:spPr>
              <a:xfrm>
                <a:off x="-4049935" y="3193151"/>
                <a:ext cx="10125" cy="25630"/>
              </a:xfrm>
              <a:custGeom>
                <a:avLst/>
                <a:gdLst>
                  <a:gd name="connsiteX0" fmla="*/ 4953 w 10125"/>
                  <a:gd name="connsiteY0" fmla="*/ 10486 h 25630"/>
                  <a:gd name="connsiteX1" fmla="*/ 5810 w 10125"/>
                  <a:gd name="connsiteY1" fmla="*/ 8390 h 25630"/>
                  <a:gd name="connsiteX2" fmla="*/ 5810 w 10125"/>
                  <a:gd name="connsiteY2" fmla="*/ 6866 h 25630"/>
                  <a:gd name="connsiteX3" fmla="*/ 5810 w 10125"/>
                  <a:gd name="connsiteY3" fmla="*/ 4961 h 25630"/>
                  <a:gd name="connsiteX4" fmla="*/ 4096 w 10125"/>
                  <a:gd name="connsiteY4" fmla="*/ 4961 h 25630"/>
                  <a:gd name="connsiteX5" fmla="*/ 2381 w 10125"/>
                  <a:gd name="connsiteY5" fmla="*/ 6866 h 25630"/>
                  <a:gd name="connsiteX6" fmla="*/ 1619 w 10125"/>
                  <a:gd name="connsiteY6" fmla="*/ 9438 h 25630"/>
                  <a:gd name="connsiteX7" fmla="*/ 1619 w 10125"/>
                  <a:gd name="connsiteY7" fmla="*/ 10295 h 25630"/>
                  <a:gd name="connsiteX8" fmla="*/ 1619 w 10125"/>
                  <a:gd name="connsiteY8" fmla="*/ 10295 h 25630"/>
                  <a:gd name="connsiteX9" fmla="*/ 0 w 10125"/>
                  <a:gd name="connsiteY9" fmla="*/ 11248 h 25630"/>
                  <a:gd name="connsiteX10" fmla="*/ 0 w 10125"/>
                  <a:gd name="connsiteY10" fmla="*/ 11248 h 25630"/>
                  <a:gd name="connsiteX11" fmla="*/ 0 w 10125"/>
                  <a:gd name="connsiteY11" fmla="*/ 10676 h 25630"/>
                  <a:gd name="connsiteX12" fmla="*/ 476 w 10125"/>
                  <a:gd name="connsiteY12" fmla="*/ 7724 h 25630"/>
                  <a:gd name="connsiteX13" fmla="*/ 1524 w 10125"/>
                  <a:gd name="connsiteY13" fmla="*/ 4866 h 25630"/>
                  <a:gd name="connsiteX14" fmla="*/ 3143 w 10125"/>
                  <a:gd name="connsiteY14" fmla="*/ 2390 h 25630"/>
                  <a:gd name="connsiteX15" fmla="*/ 5239 w 10125"/>
                  <a:gd name="connsiteY15" fmla="*/ 675 h 25630"/>
                  <a:gd name="connsiteX16" fmla="*/ 7429 w 10125"/>
                  <a:gd name="connsiteY16" fmla="*/ 8 h 25630"/>
                  <a:gd name="connsiteX17" fmla="*/ 9049 w 10125"/>
                  <a:gd name="connsiteY17" fmla="*/ 770 h 25630"/>
                  <a:gd name="connsiteX18" fmla="*/ 10001 w 10125"/>
                  <a:gd name="connsiteY18" fmla="*/ 2580 h 25630"/>
                  <a:gd name="connsiteX19" fmla="*/ 10001 w 10125"/>
                  <a:gd name="connsiteY19" fmla="*/ 4866 h 25630"/>
                  <a:gd name="connsiteX20" fmla="*/ 10001 w 10125"/>
                  <a:gd name="connsiteY20" fmla="*/ 6485 h 25630"/>
                  <a:gd name="connsiteX21" fmla="*/ 10001 w 10125"/>
                  <a:gd name="connsiteY21" fmla="*/ 8009 h 25630"/>
                  <a:gd name="connsiteX22" fmla="*/ 9334 w 10125"/>
                  <a:gd name="connsiteY22" fmla="*/ 9914 h 25630"/>
                  <a:gd name="connsiteX23" fmla="*/ 8192 w 10125"/>
                  <a:gd name="connsiteY23" fmla="*/ 12296 h 25630"/>
                  <a:gd name="connsiteX24" fmla="*/ 4381 w 10125"/>
                  <a:gd name="connsiteY24" fmla="*/ 19916 h 25630"/>
                  <a:gd name="connsiteX25" fmla="*/ 10096 w 10125"/>
                  <a:gd name="connsiteY25" fmla="*/ 16582 h 25630"/>
                  <a:gd name="connsiteX26" fmla="*/ 10096 w 10125"/>
                  <a:gd name="connsiteY26" fmla="*/ 16582 h 25630"/>
                  <a:gd name="connsiteX27" fmla="*/ 10096 w 10125"/>
                  <a:gd name="connsiteY27" fmla="*/ 18868 h 25630"/>
                  <a:gd name="connsiteX28" fmla="*/ 10096 w 10125"/>
                  <a:gd name="connsiteY28" fmla="*/ 19630 h 25630"/>
                  <a:gd name="connsiteX29" fmla="*/ 10096 w 10125"/>
                  <a:gd name="connsiteY29" fmla="*/ 20106 h 25630"/>
                  <a:gd name="connsiteX30" fmla="*/ 571 w 10125"/>
                  <a:gd name="connsiteY30" fmla="*/ 25630 h 25630"/>
                  <a:gd name="connsiteX31" fmla="*/ 571 w 10125"/>
                  <a:gd name="connsiteY31" fmla="*/ 25630 h 25630"/>
                  <a:gd name="connsiteX32" fmla="*/ 571 w 10125"/>
                  <a:gd name="connsiteY32" fmla="*/ 25154 h 25630"/>
                  <a:gd name="connsiteX33" fmla="*/ 571 w 10125"/>
                  <a:gd name="connsiteY33" fmla="*/ 23154 h 25630"/>
                  <a:gd name="connsiteX34" fmla="*/ 571 w 10125"/>
                  <a:gd name="connsiteY34" fmla="*/ 22106 h 25630"/>
                  <a:gd name="connsiteX35" fmla="*/ 571 w 10125"/>
                  <a:gd name="connsiteY35" fmla="*/ 21344 h 2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125" h="25630">
                    <a:moveTo>
                      <a:pt x="4953" y="10486"/>
                    </a:moveTo>
                    <a:cubicBezTo>
                      <a:pt x="5305" y="9819"/>
                      <a:pt x="5591" y="9114"/>
                      <a:pt x="5810" y="8390"/>
                    </a:cubicBezTo>
                    <a:cubicBezTo>
                      <a:pt x="5848" y="7886"/>
                      <a:pt x="5848" y="7371"/>
                      <a:pt x="5810" y="6866"/>
                    </a:cubicBezTo>
                    <a:cubicBezTo>
                      <a:pt x="6048" y="6257"/>
                      <a:pt x="6048" y="5571"/>
                      <a:pt x="5810" y="4961"/>
                    </a:cubicBezTo>
                    <a:cubicBezTo>
                      <a:pt x="5810" y="4961"/>
                      <a:pt x="4858" y="4961"/>
                      <a:pt x="4096" y="4961"/>
                    </a:cubicBezTo>
                    <a:cubicBezTo>
                      <a:pt x="3362" y="5428"/>
                      <a:pt x="2762" y="6085"/>
                      <a:pt x="2381" y="6866"/>
                    </a:cubicBezTo>
                    <a:cubicBezTo>
                      <a:pt x="2057" y="7705"/>
                      <a:pt x="1800" y="8562"/>
                      <a:pt x="1619" y="9438"/>
                    </a:cubicBezTo>
                    <a:cubicBezTo>
                      <a:pt x="1676" y="9724"/>
                      <a:pt x="1676" y="10010"/>
                      <a:pt x="1619" y="10295"/>
                    </a:cubicBezTo>
                    <a:lnTo>
                      <a:pt x="1619" y="10295"/>
                    </a:lnTo>
                    <a:lnTo>
                      <a:pt x="0" y="11248"/>
                    </a:lnTo>
                    <a:lnTo>
                      <a:pt x="0" y="11248"/>
                    </a:lnTo>
                    <a:cubicBezTo>
                      <a:pt x="0" y="11248"/>
                      <a:pt x="0" y="11248"/>
                      <a:pt x="0" y="10676"/>
                    </a:cubicBezTo>
                    <a:cubicBezTo>
                      <a:pt x="19" y="9676"/>
                      <a:pt x="181" y="8676"/>
                      <a:pt x="476" y="7724"/>
                    </a:cubicBezTo>
                    <a:cubicBezTo>
                      <a:pt x="705" y="6733"/>
                      <a:pt x="1057" y="5771"/>
                      <a:pt x="1524" y="4866"/>
                    </a:cubicBezTo>
                    <a:cubicBezTo>
                      <a:pt x="1962" y="3980"/>
                      <a:pt x="2505" y="3152"/>
                      <a:pt x="3143" y="2390"/>
                    </a:cubicBezTo>
                    <a:cubicBezTo>
                      <a:pt x="3724" y="1685"/>
                      <a:pt x="4439" y="1104"/>
                      <a:pt x="5239" y="675"/>
                    </a:cubicBezTo>
                    <a:cubicBezTo>
                      <a:pt x="5858" y="189"/>
                      <a:pt x="6639" y="-49"/>
                      <a:pt x="7429" y="8"/>
                    </a:cubicBezTo>
                    <a:cubicBezTo>
                      <a:pt x="8049" y="46"/>
                      <a:pt x="8630" y="313"/>
                      <a:pt x="9049" y="770"/>
                    </a:cubicBezTo>
                    <a:cubicBezTo>
                      <a:pt x="9496" y="1294"/>
                      <a:pt x="9820" y="1913"/>
                      <a:pt x="10001" y="2580"/>
                    </a:cubicBezTo>
                    <a:cubicBezTo>
                      <a:pt x="10106" y="3342"/>
                      <a:pt x="10106" y="4104"/>
                      <a:pt x="10001" y="4866"/>
                    </a:cubicBezTo>
                    <a:cubicBezTo>
                      <a:pt x="10049" y="5409"/>
                      <a:pt x="10049" y="5942"/>
                      <a:pt x="10001" y="6485"/>
                    </a:cubicBezTo>
                    <a:cubicBezTo>
                      <a:pt x="10087" y="6990"/>
                      <a:pt x="10087" y="7504"/>
                      <a:pt x="10001" y="8009"/>
                    </a:cubicBezTo>
                    <a:cubicBezTo>
                      <a:pt x="9849" y="8667"/>
                      <a:pt x="9620" y="9305"/>
                      <a:pt x="9334" y="9914"/>
                    </a:cubicBezTo>
                    <a:cubicBezTo>
                      <a:pt x="8992" y="10724"/>
                      <a:pt x="8611" y="11524"/>
                      <a:pt x="8192" y="12296"/>
                    </a:cubicBezTo>
                    <a:lnTo>
                      <a:pt x="4381" y="19916"/>
                    </a:lnTo>
                    <a:lnTo>
                      <a:pt x="10096" y="16582"/>
                    </a:lnTo>
                    <a:cubicBezTo>
                      <a:pt x="10096" y="16582"/>
                      <a:pt x="10096" y="16582"/>
                      <a:pt x="10096" y="16582"/>
                    </a:cubicBezTo>
                    <a:lnTo>
                      <a:pt x="10096" y="18868"/>
                    </a:lnTo>
                    <a:cubicBezTo>
                      <a:pt x="10135" y="19115"/>
                      <a:pt x="10135" y="19382"/>
                      <a:pt x="10096" y="19630"/>
                    </a:cubicBezTo>
                    <a:cubicBezTo>
                      <a:pt x="10135" y="19782"/>
                      <a:pt x="10135" y="19954"/>
                      <a:pt x="10096" y="20106"/>
                    </a:cubicBezTo>
                    <a:lnTo>
                      <a:pt x="571" y="25630"/>
                    </a:lnTo>
                    <a:lnTo>
                      <a:pt x="571" y="25630"/>
                    </a:lnTo>
                    <a:cubicBezTo>
                      <a:pt x="514" y="25478"/>
                      <a:pt x="514" y="25307"/>
                      <a:pt x="571" y="25154"/>
                    </a:cubicBezTo>
                    <a:lnTo>
                      <a:pt x="571" y="23154"/>
                    </a:lnTo>
                    <a:cubicBezTo>
                      <a:pt x="486" y="22811"/>
                      <a:pt x="486" y="22449"/>
                      <a:pt x="571" y="22106"/>
                    </a:cubicBezTo>
                    <a:lnTo>
                      <a:pt x="571" y="2134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10DDBEA-DAF9-4FED-9DD1-7D5B3DD578B5}"/>
                  </a:ext>
                </a:extLst>
              </p:cNvPr>
              <p:cNvSpPr/>
              <p:nvPr/>
            </p:nvSpPr>
            <p:spPr>
              <a:xfrm>
                <a:off x="-4038108" y="3185824"/>
                <a:ext cx="10598" cy="24670"/>
              </a:xfrm>
              <a:custGeom>
                <a:avLst/>
                <a:gdLst>
                  <a:gd name="connsiteX0" fmla="*/ 10556 w 10598"/>
                  <a:gd name="connsiteY0" fmla="*/ 6192 h 24670"/>
                  <a:gd name="connsiteX1" fmla="*/ 10556 w 10598"/>
                  <a:gd name="connsiteY1" fmla="*/ 11907 h 24670"/>
                  <a:gd name="connsiteX2" fmla="*/ 10556 w 10598"/>
                  <a:gd name="connsiteY2" fmla="*/ 15527 h 24670"/>
                  <a:gd name="connsiteX3" fmla="*/ 9604 w 10598"/>
                  <a:gd name="connsiteY3" fmla="*/ 18860 h 24670"/>
                  <a:gd name="connsiteX4" fmla="*/ 7889 w 10598"/>
                  <a:gd name="connsiteY4" fmla="*/ 21623 h 24670"/>
                  <a:gd name="connsiteX5" fmla="*/ 5317 w 10598"/>
                  <a:gd name="connsiteY5" fmla="*/ 23813 h 24670"/>
                  <a:gd name="connsiteX6" fmla="*/ 2746 w 10598"/>
                  <a:gd name="connsiteY6" fmla="*/ 24671 h 24670"/>
                  <a:gd name="connsiteX7" fmla="*/ 1031 w 10598"/>
                  <a:gd name="connsiteY7" fmla="*/ 23813 h 24670"/>
                  <a:gd name="connsiteX8" fmla="*/ 79 w 10598"/>
                  <a:gd name="connsiteY8" fmla="*/ 21623 h 24670"/>
                  <a:gd name="connsiteX9" fmla="*/ 79 w 10598"/>
                  <a:gd name="connsiteY9" fmla="*/ 18384 h 24670"/>
                  <a:gd name="connsiteX10" fmla="*/ 79 w 10598"/>
                  <a:gd name="connsiteY10" fmla="*/ 15622 h 24670"/>
                  <a:gd name="connsiteX11" fmla="*/ 79 w 10598"/>
                  <a:gd name="connsiteY11" fmla="*/ 12860 h 24670"/>
                  <a:gd name="connsiteX12" fmla="*/ 79 w 10598"/>
                  <a:gd name="connsiteY12" fmla="*/ 9145 h 24670"/>
                  <a:gd name="connsiteX13" fmla="*/ 1031 w 10598"/>
                  <a:gd name="connsiteY13" fmla="*/ 5811 h 24670"/>
                  <a:gd name="connsiteX14" fmla="*/ 2746 w 10598"/>
                  <a:gd name="connsiteY14" fmla="*/ 2954 h 24670"/>
                  <a:gd name="connsiteX15" fmla="*/ 5317 w 10598"/>
                  <a:gd name="connsiteY15" fmla="*/ 763 h 24670"/>
                  <a:gd name="connsiteX16" fmla="*/ 7889 w 10598"/>
                  <a:gd name="connsiteY16" fmla="*/ 1 h 24670"/>
                  <a:gd name="connsiteX17" fmla="*/ 9604 w 10598"/>
                  <a:gd name="connsiteY17" fmla="*/ 763 h 24670"/>
                  <a:gd name="connsiteX18" fmla="*/ 10556 w 10598"/>
                  <a:gd name="connsiteY18" fmla="*/ 2954 h 24670"/>
                  <a:gd name="connsiteX19" fmla="*/ 10556 w 10598"/>
                  <a:gd name="connsiteY19" fmla="*/ 6192 h 24670"/>
                  <a:gd name="connsiteX20" fmla="*/ 2174 w 10598"/>
                  <a:gd name="connsiteY20" fmla="*/ 16575 h 24670"/>
                  <a:gd name="connsiteX21" fmla="*/ 2841 w 10598"/>
                  <a:gd name="connsiteY21" fmla="*/ 19718 h 24670"/>
                  <a:gd name="connsiteX22" fmla="*/ 4936 w 10598"/>
                  <a:gd name="connsiteY22" fmla="*/ 19718 h 24670"/>
                  <a:gd name="connsiteX23" fmla="*/ 7032 w 10598"/>
                  <a:gd name="connsiteY23" fmla="*/ 17241 h 24670"/>
                  <a:gd name="connsiteX24" fmla="*/ 7699 w 10598"/>
                  <a:gd name="connsiteY24" fmla="*/ 13241 h 24670"/>
                  <a:gd name="connsiteX25" fmla="*/ 7699 w 10598"/>
                  <a:gd name="connsiteY25" fmla="*/ 7907 h 24670"/>
                  <a:gd name="connsiteX26" fmla="*/ 7032 w 10598"/>
                  <a:gd name="connsiteY26" fmla="*/ 4763 h 24670"/>
                  <a:gd name="connsiteX27" fmla="*/ 4936 w 10598"/>
                  <a:gd name="connsiteY27" fmla="*/ 4763 h 24670"/>
                  <a:gd name="connsiteX28" fmla="*/ 2841 w 10598"/>
                  <a:gd name="connsiteY28" fmla="*/ 7240 h 24670"/>
                  <a:gd name="connsiteX29" fmla="*/ 2174 w 10598"/>
                  <a:gd name="connsiteY29" fmla="*/ 11240 h 24670"/>
                  <a:gd name="connsiteX30" fmla="*/ 2174 w 10598"/>
                  <a:gd name="connsiteY30" fmla="*/ 16575 h 2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598" h="24670">
                    <a:moveTo>
                      <a:pt x="10556" y="6192"/>
                    </a:moveTo>
                    <a:lnTo>
                      <a:pt x="10556" y="11907"/>
                    </a:lnTo>
                    <a:cubicBezTo>
                      <a:pt x="10556" y="13145"/>
                      <a:pt x="10556" y="14384"/>
                      <a:pt x="10556" y="15527"/>
                    </a:cubicBezTo>
                    <a:cubicBezTo>
                      <a:pt x="10394" y="16679"/>
                      <a:pt x="10080" y="17803"/>
                      <a:pt x="9604" y="18860"/>
                    </a:cubicBezTo>
                    <a:cubicBezTo>
                      <a:pt x="9165" y="19860"/>
                      <a:pt x="8594" y="20784"/>
                      <a:pt x="7889" y="21623"/>
                    </a:cubicBezTo>
                    <a:cubicBezTo>
                      <a:pt x="7194" y="22518"/>
                      <a:pt x="6317" y="23270"/>
                      <a:pt x="5317" y="23813"/>
                    </a:cubicBezTo>
                    <a:cubicBezTo>
                      <a:pt x="4546" y="24299"/>
                      <a:pt x="3660" y="24595"/>
                      <a:pt x="2746" y="24671"/>
                    </a:cubicBezTo>
                    <a:cubicBezTo>
                      <a:pt x="2098" y="24585"/>
                      <a:pt x="1488" y="24280"/>
                      <a:pt x="1031" y="23813"/>
                    </a:cubicBezTo>
                    <a:cubicBezTo>
                      <a:pt x="564" y="23156"/>
                      <a:pt x="241" y="22413"/>
                      <a:pt x="79" y="21623"/>
                    </a:cubicBezTo>
                    <a:cubicBezTo>
                      <a:pt x="-26" y="20546"/>
                      <a:pt x="-26" y="19461"/>
                      <a:pt x="79" y="18384"/>
                    </a:cubicBezTo>
                    <a:cubicBezTo>
                      <a:pt x="31" y="17460"/>
                      <a:pt x="31" y="16546"/>
                      <a:pt x="79" y="15622"/>
                    </a:cubicBezTo>
                    <a:cubicBezTo>
                      <a:pt x="21" y="14698"/>
                      <a:pt x="21" y="13784"/>
                      <a:pt x="79" y="12860"/>
                    </a:cubicBezTo>
                    <a:cubicBezTo>
                      <a:pt x="-17" y="11621"/>
                      <a:pt x="-17" y="10383"/>
                      <a:pt x="79" y="9145"/>
                    </a:cubicBezTo>
                    <a:cubicBezTo>
                      <a:pt x="298" y="8012"/>
                      <a:pt x="612" y="6887"/>
                      <a:pt x="1031" y="5811"/>
                    </a:cubicBezTo>
                    <a:cubicBezTo>
                      <a:pt x="1488" y="4792"/>
                      <a:pt x="2060" y="3840"/>
                      <a:pt x="2746" y="2954"/>
                    </a:cubicBezTo>
                    <a:cubicBezTo>
                      <a:pt x="3469" y="2077"/>
                      <a:pt x="4336" y="1334"/>
                      <a:pt x="5317" y="763"/>
                    </a:cubicBezTo>
                    <a:cubicBezTo>
                      <a:pt x="6079" y="249"/>
                      <a:pt x="6975" y="-18"/>
                      <a:pt x="7889" y="1"/>
                    </a:cubicBezTo>
                    <a:cubicBezTo>
                      <a:pt x="8537" y="10"/>
                      <a:pt x="9156" y="287"/>
                      <a:pt x="9604" y="763"/>
                    </a:cubicBezTo>
                    <a:cubicBezTo>
                      <a:pt x="10089" y="1411"/>
                      <a:pt x="10413" y="2163"/>
                      <a:pt x="10556" y="2954"/>
                    </a:cubicBezTo>
                    <a:cubicBezTo>
                      <a:pt x="10613" y="4030"/>
                      <a:pt x="10613" y="5116"/>
                      <a:pt x="10556" y="6192"/>
                    </a:cubicBezTo>
                    <a:close/>
                    <a:moveTo>
                      <a:pt x="2174" y="16575"/>
                    </a:moveTo>
                    <a:cubicBezTo>
                      <a:pt x="2155" y="17660"/>
                      <a:pt x="2384" y="18737"/>
                      <a:pt x="2841" y="19718"/>
                    </a:cubicBezTo>
                    <a:cubicBezTo>
                      <a:pt x="2841" y="20384"/>
                      <a:pt x="3984" y="20384"/>
                      <a:pt x="4936" y="19718"/>
                    </a:cubicBezTo>
                    <a:cubicBezTo>
                      <a:pt x="5898" y="19156"/>
                      <a:pt x="6641" y="18279"/>
                      <a:pt x="7032" y="17241"/>
                    </a:cubicBezTo>
                    <a:cubicBezTo>
                      <a:pt x="7489" y="15955"/>
                      <a:pt x="7708" y="14603"/>
                      <a:pt x="7699" y="13241"/>
                    </a:cubicBezTo>
                    <a:cubicBezTo>
                      <a:pt x="7822" y="11469"/>
                      <a:pt x="7822" y="9678"/>
                      <a:pt x="7699" y="7907"/>
                    </a:cubicBezTo>
                    <a:cubicBezTo>
                      <a:pt x="7775" y="6821"/>
                      <a:pt x="7537" y="5725"/>
                      <a:pt x="7032" y="4763"/>
                    </a:cubicBezTo>
                    <a:cubicBezTo>
                      <a:pt x="7032" y="4192"/>
                      <a:pt x="5889" y="4097"/>
                      <a:pt x="4936" y="4763"/>
                    </a:cubicBezTo>
                    <a:cubicBezTo>
                      <a:pt x="3993" y="5354"/>
                      <a:pt x="3269" y="6221"/>
                      <a:pt x="2841" y="7240"/>
                    </a:cubicBezTo>
                    <a:cubicBezTo>
                      <a:pt x="2431" y="8535"/>
                      <a:pt x="2212" y="9878"/>
                      <a:pt x="2174" y="11240"/>
                    </a:cubicBezTo>
                    <a:lnTo>
                      <a:pt x="2174" y="1657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453D5FD-ED7F-4987-88A1-919FBF75DA65}"/>
                  </a:ext>
                </a:extLst>
              </p:cNvPr>
              <p:cNvSpPr/>
              <p:nvPr/>
            </p:nvSpPr>
            <p:spPr>
              <a:xfrm>
                <a:off x="-4025894" y="3179062"/>
                <a:ext cx="6188" cy="22955"/>
              </a:xfrm>
              <a:custGeom>
                <a:avLst/>
                <a:gdLst>
                  <a:gd name="connsiteX0" fmla="*/ 57 w 6188"/>
                  <a:gd name="connsiteY0" fmla="*/ 10858 h 22955"/>
                  <a:gd name="connsiteX1" fmla="*/ 57 w 6188"/>
                  <a:gd name="connsiteY1" fmla="*/ 10287 h 22955"/>
                  <a:gd name="connsiteX2" fmla="*/ 57 w 6188"/>
                  <a:gd name="connsiteY2" fmla="*/ 9620 h 22955"/>
                  <a:gd name="connsiteX3" fmla="*/ 4534 w 6188"/>
                  <a:gd name="connsiteY3" fmla="*/ 1524 h 22955"/>
                  <a:gd name="connsiteX4" fmla="*/ 4534 w 6188"/>
                  <a:gd name="connsiteY4" fmla="*/ 953 h 22955"/>
                  <a:gd name="connsiteX5" fmla="*/ 4534 w 6188"/>
                  <a:gd name="connsiteY5" fmla="*/ 953 h 22955"/>
                  <a:gd name="connsiteX6" fmla="*/ 6153 w 6188"/>
                  <a:gd name="connsiteY6" fmla="*/ 0 h 22955"/>
                  <a:gd name="connsiteX7" fmla="*/ 6153 w 6188"/>
                  <a:gd name="connsiteY7" fmla="*/ 0 h 22955"/>
                  <a:gd name="connsiteX8" fmla="*/ 6153 w 6188"/>
                  <a:gd name="connsiteY8" fmla="*/ 476 h 22955"/>
                  <a:gd name="connsiteX9" fmla="*/ 6153 w 6188"/>
                  <a:gd name="connsiteY9" fmla="*/ 21336 h 22955"/>
                  <a:gd name="connsiteX10" fmla="*/ 6153 w 6188"/>
                  <a:gd name="connsiteY10" fmla="*/ 22003 h 22955"/>
                  <a:gd name="connsiteX11" fmla="*/ 4439 w 6188"/>
                  <a:gd name="connsiteY11" fmla="*/ 22955 h 22955"/>
                  <a:gd name="connsiteX12" fmla="*/ 4439 w 6188"/>
                  <a:gd name="connsiteY12" fmla="*/ 22955 h 22955"/>
                  <a:gd name="connsiteX13" fmla="*/ 4439 w 6188"/>
                  <a:gd name="connsiteY13" fmla="*/ 7144 h 22955"/>
                  <a:gd name="connsiteX14" fmla="*/ 1486 w 6188"/>
                  <a:gd name="connsiteY14" fmla="*/ 12383 h 22955"/>
                  <a:gd name="connsiteX15" fmla="*/ 1486 w 6188"/>
                  <a:gd name="connsiteY15" fmla="*/ 12383 h 22955"/>
                  <a:gd name="connsiteX16" fmla="*/ 1486 w 6188"/>
                  <a:gd name="connsiteY16" fmla="*/ 12383 h 2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88" h="22955">
                    <a:moveTo>
                      <a:pt x="57" y="10858"/>
                    </a:moveTo>
                    <a:cubicBezTo>
                      <a:pt x="-19" y="10678"/>
                      <a:pt x="-19" y="10468"/>
                      <a:pt x="57" y="10287"/>
                    </a:cubicBezTo>
                    <a:cubicBezTo>
                      <a:pt x="57" y="10287"/>
                      <a:pt x="57" y="9811"/>
                      <a:pt x="57" y="9620"/>
                    </a:cubicBezTo>
                    <a:lnTo>
                      <a:pt x="4534" y="1524"/>
                    </a:lnTo>
                    <a:lnTo>
                      <a:pt x="4534" y="953"/>
                    </a:lnTo>
                    <a:lnTo>
                      <a:pt x="4534" y="953"/>
                    </a:lnTo>
                    <a:lnTo>
                      <a:pt x="6153" y="0"/>
                    </a:lnTo>
                    <a:lnTo>
                      <a:pt x="6153" y="0"/>
                    </a:lnTo>
                    <a:cubicBezTo>
                      <a:pt x="6201" y="152"/>
                      <a:pt x="6201" y="324"/>
                      <a:pt x="6153" y="476"/>
                    </a:cubicBezTo>
                    <a:lnTo>
                      <a:pt x="6153" y="21336"/>
                    </a:lnTo>
                    <a:cubicBezTo>
                      <a:pt x="6191" y="21555"/>
                      <a:pt x="6191" y="21784"/>
                      <a:pt x="6153" y="22003"/>
                    </a:cubicBezTo>
                    <a:lnTo>
                      <a:pt x="4439" y="22955"/>
                    </a:lnTo>
                    <a:cubicBezTo>
                      <a:pt x="4439" y="22955"/>
                      <a:pt x="4439" y="22955"/>
                      <a:pt x="4439" y="22955"/>
                    </a:cubicBezTo>
                    <a:lnTo>
                      <a:pt x="4439" y="7144"/>
                    </a:lnTo>
                    <a:lnTo>
                      <a:pt x="1486" y="12383"/>
                    </a:lnTo>
                    <a:lnTo>
                      <a:pt x="1486" y="12383"/>
                    </a:lnTo>
                    <a:cubicBezTo>
                      <a:pt x="1486" y="12383"/>
                      <a:pt x="1486" y="12383"/>
                      <a:pt x="1486" y="1238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1E89FD0-678E-4142-9D2B-C6B941CC5E13}"/>
                  </a:ext>
                </a:extLst>
              </p:cNvPr>
              <p:cNvSpPr/>
              <p:nvPr/>
            </p:nvSpPr>
            <p:spPr>
              <a:xfrm>
                <a:off x="-4015424" y="3171824"/>
                <a:ext cx="8767" cy="26003"/>
              </a:xfrm>
              <a:custGeom>
                <a:avLst/>
                <a:gdLst>
                  <a:gd name="connsiteX0" fmla="*/ 8732 w 8767"/>
                  <a:gd name="connsiteY0" fmla="*/ 0 h 26003"/>
                  <a:gd name="connsiteX1" fmla="*/ 8732 w 8767"/>
                  <a:gd name="connsiteY1" fmla="*/ 0 h 26003"/>
                  <a:gd name="connsiteX2" fmla="*/ 8732 w 8767"/>
                  <a:gd name="connsiteY2" fmla="*/ 571 h 26003"/>
                  <a:gd name="connsiteX3" fmla="*/ 8732 w 8767"/>
                  <a:gd name="connsiteY3" fmla="*/ 2667 h 26003"/>
                  <a:gd name="connsiteX4" fmla="*/ 8732 w 8767"/>
                  <a:gd name="connsiteY4" fmla="*/ 3334 h 26003"/>
                  <a:gd name="connsiteX5" fmla="*/ 8732 w 8767"/>
                  <a:gd name="connsiteY5" fmla="*/ 4382 h 26003"/>
                  <a:gd name="connsiteX6" fmla="*/ 3874 w 8767"/>
                  <a:gd name="connsiteY6" fmla="*/ 24289 h 26003"/>
                  <a:gd name="connsiteX7" fmla="*/ 3874 w 8767"/>
                  <a:gd name="connsiteY7" fmla="*/ 24955 h 26003"/>
                  <a:gd name="connsiteX8" fmla="*/ 3874 w 8767"/>
                  <a:gd name="connsiteY8" fmla="*/ 24955 h 26003"/>
                  <a:gd name="connsiteX9" fmla="*/ 2160 w 8767"/>
                  <a:gd name="connsiteY9" fmla="*/ 26003 h 26003"/>
                  <a:gd name="connsiteX10" fmla="*/ 2160 w 8767"/>
                  <a:gd name="connsiteY10" fmla="*/ 26003 h 26003"/>
                  <a:gd name="connsiteX11" fmla="*/ 2160 w 8767"/>
                  <a:gd name="connsiteY11" fmla="*/ 25432 h 26003"/>
                  <a:gd name="connsiteX12" fmla="*/ 2160 w 8767"/>
                  <a:gd name="connsiteY12" fmla="*/ 25432 h 26003"/>
                  <a:gd name="connsiteX13" fmla="*/ 7018 w 8767"/>
                  <a:gd name="connsiteY13" fmla="*/ 5525 h 26003"/>
                  <a:gd name="connsiteX14" fmla="*/ 64 w 8767"/>
                  <a:gd name="connsiteY14" fmla="*/ 9525 h 26003"/>
                  <a:gd name="connsiteX15" fmla="*/ 64 w 8767"/>
                  <a:gd name="connsiteY15" fmla="*/ 9525 h 26003"/>
                  <a:gd name="connsiteX16" fmla="*/ 64 w 8767"/>
                  <a:gd name="connsiteY16" fmla="*/ 9525 h 26003"/>
                  <a:gd name="connsiteX17" fmla="*/ 64 w 8767"/>
                  <a:gd name="connsiteY17" fmla="*/ 7239 h 26003"/>
                  <a:gd name="connsiteX18" fmla="*/ 64 w 8767"/>
                  <a:gd name="connsiteY18" fmla="*/ 6477 h 26003"/>
                  <a:gd name="connsiteX19" fmla="*/ 64 w 8767"/>
                  <a:gd name="connsiteY19" fmla="*/ 6001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767" h="26003">
                    <a:moveTo>
                      <a:pt x="8732" y="0"/>
                    </a:moveTo>
                    <a:lnTo>
                      <a:pt x="8732" y="0"/>
                    </a:lnTo>
                    <a:cubicBezTo>
                      <a:pt x="8732" y="0"/>
                      <a:pt x="8732" y="0"/>
                      <a:pt x="8732" y="571"/>
                    </a:cubicBezTo>
                    <a:lnTo>
                      <a:pt x="8732" y="2667"/>
                    </a:lnTo>
                    <a:cubicBezTo>
                      <a:pt x="8780" y="2886"/>
                      <a:pt x="8780" y="3115"/>
                      <a:pt x="8732" y="3334"/>
                    </a:cubicBezTo>
                    <a:cubicBezTo>
                      <a:pt x="8770" y="3686"/>
                      <a:pt x="8770" y="4029"/>
                      <a:pt x="8732" y="4382"/>
                    </a:cubicBezTo>
                    <a:lnTo>
                      <a:pt x="3874" y="24289"/>
                    </a:lnTo>
                    <a:cubicBezTo>
                      <a:pt x="3903" y="24508"/>
                      <a:pt x="3903" y="24736"/>
                      <a:pt x="3874" y="24955"/>
                    </a:cubicBezTo>
                    <a:cubicBezTo>
                      <a:pt x="3874" y="24955"/>
                      <a:pt x="3874" y="24955"/>
                      <a:pt x="3874" y="24955"/>
                    </a:cubicBezTo>
                    <a:lnTo>
                      <a:pt x="2160" y="26003"/>
                    </a:lnTo>
                    <a:lnTo>
                      <a:pt x="2160" y="26003"/>
                    </a:lnTo>
                    <a:cubicBezTo>
                      <a:pt x="2160" y="26003"/>
                      <a:pt x="2160" y="26003"/>
                      <a:pt x="2160" y="25432"/>
                    </a:cubicBezTo>
                    <a:lnTo>
                      <a:pt x="2160" y="25432"/>
                    </a:lnTo>
                    <a:lnTo>
                      <a:pt x="7018" y="5525"/>
                    </a:lnTo>
                    <a:lnTo>
                      <a:pt x="64" y="9525"/>
                    </a:lnTo>
                    <a:cubicBezTo>
                      <a:pt x="64" y="9525"/>
                      <a:pt x="64" y="9525"/>
                      <a:pt x="64" y="9525"/>
                    </a:cubicBezTo>
                    <a:cubicBezTo>
                      <a:pt x="64" y="9525"/>
                      <a:pt x="64" y="9525"/>
                      <a:pt x="64" y="9525"/>
                    </a:cubicBezTo>
                    <a:lnTo>
                      <a:pt x="64" y="7239"/>
                    </a:lnTo>
                    <a:cubicBezTo>
                      <a:pt x="-21" y="6991"/>
                      <a:pt x="-21" y="6725"/>
                      <a:pt x="64" y="6477"/>
                    </a:cubicBezTo>
                    <a:cubicBezTo>
                      <a:pt x="26" y="6325"/>
                      <a:pt x="26" y="6153"/>
                      <a:pt x="64" y="600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73D3BA7-A07C-4B58-BF08-13642EB4EC0C}"/>
                  </a:ext>
                </a:extLst>
              </p:cNvPr>
              <p:cNvSpPr/>
              <p:nvPr/>
            </p:nvSpPr>
            <p:spPr>
              <a:xfrm>
                <a:off x="-4183476" y="3270503"/>
                <a:ext cx="9648" cy="25622"/>
              </a:xfrm>
              <a:custGeom>
                <a:avLst/>
                <a:gdLst>
                  <a:gd name="connsiteX0" fmla="*/ 5144 w 9648"/>
                  <a:gd name="connsiteY0" fmla="*/ 10096 h 25622"/>
                  <a:gd name="connsiteX1" fmla="*/ 5906 w 9648"/>
                  <a:gd name="connsiteY1" fmla="*/ 8096 h 25622"/>
                  <a:gd name="connsiteX2" fmla="*/ 5906 w 9648"/>
                  <a:gd name="connsiteY2" fmla="*/ 6477 h 25622"/>
                  <a:gd name="connsiteX3" fmla="*/ 5906 w 9648"/>
                  <a:gd name="connsiteY3" fmla="*/ 4572 h 25622"/>
                  <a:gd name="connsiteX4" fmla="*/ 4191 w 9648"/>
                  <a:gd name="connsiteY4" fmla="*/ 4572 h 25622"/>
                  <a:gd name="connsiteX5" fmla="*/ 2477 w 9648"/>
                  <a:gd name="connsiteY5" fmla="*/ 6382 h 25622"/>
                  <a:gd name="connsiteX6" fmla="*/ 1715 w 9648"/>
                  <a:gd name="connsiteY6" fmla="*/ 9049 h 25622"/>
                  <a:gd name="connsiteX7" fmla="*/ 1715 w 9648"/>
                  <a:gd name="connsiteY7" fmla="*/ 9811 h 25622"/>
                  <a:gd name="connsiteX8" fmla="*/ 1715 w 9648"/>
                  <a:gd name="connsiteY8" fmla="*/ 9811 h 25622"/>
                  <a:gd name="connsiteX9" fmla="*/ 0 w 9648"/>
                  <a:gd name="connsiteY9" fmla="*/ 10763 h 25622"/>
                  <a:gd name="connsiteX10" fmla="*/ 0 w 9648"/>
                  <a:gd name="connsiteY10" fmla="*/ 10763 h 25622"/>
                  <a:gd name="connsiteX11" fmla="*/ 0 w 9648"/>
                  <a:gd name="connsiteY11" fmla="*/ 7715 h 25622"/>
                  <a:gd name="connsiteX12" fmla="*/ 1143 w 9648"/>
                  <a:gd name="connsiteY12" fmla="*/ 4858 h 25622"/>
                  <a:gd name="connsiteX13" fmla="*/ 2762 w 9648"/>
                  <a:gd name="connsiteY13" fmla="*/ 2381 h 25622"/>
                  <a:gd name="connsiteX14" fmla="*/ 4763 w 9648"/>
                  <a:gd name="connsiteY14" fmla="*/ 667 h 25622"/>
                  <a:gd name="connsiteX15" fmla="*/ 7048 w 9648"/>
                  <a:gd name="connsiteY15" fmla="*/ 0 h 25622"/>
                  <a:gd name="connsiteX16" fmla="*/ 8668 w 9648"/>
                  <a:gd name="connsiteY16" fmla="*/ 857 h 25622"/>
                  <a:gd name="connsiteX17" fmla="*/ 9525 w 9648"/>
                  <a:gd name="connsiteY17" fmla="*/ 2572 h 25622"/>
                  <a:gd name="connsiteX18" fmla="*/ 9525 w 9648"/>
                  <a:gd name="connsiteY18" fmla="*/ 4953 h 25622"/>
                  <a:gd name="connsiteX19" fmla="*/ 9525 w 9648"/>
                  <a:gd name="connsiteY19" fmla="*/ 6477 h 25622"/>
                  <a:gd name="connsiteX20" fmla="*/ 9525 w 9648"/>
                  <a:gd name="connsiteY20" fmla="*/ 8096 h 25622"/>
                  <a:gd name="connsiteX21" fmla="*/ 8858 w 9648"/>
                  <a:gd name="connsiteY21" fmla="*/ 10001 h 25622"/>
                  <a:gd name="connsiteX22" fmla="*/ 7715 w 9648"/>
                  <a:gd name="connsiteY22" fmla="*/ 12287 h 25622"/>
                  <a:gd name="connsiteX23" fmla="*/ 3810 w 9648"/>
                  <a:gd name="connsiteY23" fmla="*/ 19907 h 25622"/>
                  <a:gd name="connsiteX24" fmla="*/ 9620 w 9648"/>
                  <a:gd name="connsiteY24" fmla="*/ 16574 h 25622"/>
                  <a:gd name="connsiteX25" fmla="*/ 9620 w 9648"/>
                  <a:gd name="connsiteY25" fmla="*/ 16574 h 25622"/>
                  <a:gd name="connsiteX26" fmla="*/ 9620 w 9648"/>
                  <a:gd name="connsiteY26" fmla="*/ 18859 h 25622"/>
                  <a:gd name="connsiteX27" fmla="*/ 9620 w 9648"/>
                  <a:gd name="connsiteY27" fmla="*/ 19526 h 25622"/>
                  <a:gd name="connsiteX28" fmla="*/ 9620 w 9648"/>
                  <a:gd name="connsiteY28" fmla="*/ 20003 h 25622"/>
                  <a:gd name="connsiteX29" fmla="*/ 95 w 9648"/>
                  <a:gd name="connsiteY29" fmla="*/ 25622 h 25622"/>
                  <a:gd name="connsiteX30" fmla="*/ 95 w 9648"/>
                  <a:gd name="connsiteY30" fmla="*/ 25622 h 25622"/>
                  <a:gd name="connsiteX31" fmla="*/ 95 w 9648"/>
                  <a:gd name="connsiteY31" fmla="*/ 25051 h 25622"/>
                  <a:gd name="connsiteX32" fmla="*/ 95 w 9648"/>
                  <a:gd name="connsiteY32" fmla="*/ 23146 h 25622"/>
                  <a:gd name="connsiteX33" fmla="*/ 95 w 9648"/>
                  <a:gd name="connsiteY33" fmla="*/ 22098 h 25622"/>
                  <a:gd name="connsiteX34" fmla="*/ 95 w 9648"/>
                  <a:gd name="connsiteY34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648" h="25622">
                    <a:moveTo>
                      <a:pt x="5144" y="10096"/>
                    </a:moveTo>
                    <a:cubicBezTo>
                      <a:pt x="5486" y="9468"/>
                      <a:pt x="5744" y="8792"/>
                      <a:pt x="5906" y="8096"/>
                    </a:cubicBezTo>
                    <a:cubicBezTo>
                      <a:pt x="5991" y="7563"/>
                      <a:pt x="5991" y="7010"/>
                      <a:pt x="5906" y="6477"/>
                    </a:cubicBezTo>
                    <a:cubicBezTo>
                      <a:pt x="6096" y="5858"/>
                      <a:pt x="6096" y="5191"/>
                      <a:pt x="5906" y="4572"/>
                    </a:cubicBezTo>
                    <a:cubicBezTo>
                      <a:pt x="5906" y="4572"/>
                      <a:pt x="4953" y="4572"/>
                      <a:pt x="4191" y="4572"/>
                    </a:cubicBezTo>
                    <a:cubicBezTo>
                      <a:pt x="3458" y="5001"/>
                      <a:pt x="2867" y="5629"/>
                      <a:pt x="2477" y="6382"/>
                    </a:cubicBezTo>
                    <a:cubicBezTo>
                      <a:pt x="2115" y="7239"/>
                      <a:pt x="1857" y="8134"/>
                      <a:pt x="1715" y="9049"/>
                    </a:cubicBezTo>
                    <a:cubicBezTo>
                      <a:pt x="1810" y="9296"/>
                      <a:pt x="1810" y="9563"/>
                      <a:pt x="1715" y="9811"/>
                    </a:cubicBezTo>
                    <a:cubicBezTo>
                      <a:pt x="1715" y="9811"/>
                      <a:pt x="1715" y="9811"/>
                      <a:pt x="1715" y="9811"/>
                    </a:cubicBezTo>
                    <a:lnTo>
                      <a:pt x="0" y="10763"/>
                    </a:lnTo>
                    <a:lnTo>
                      <a:pt x="0" y="10763"/>
                    </a:lnTo>
                    <a:cubicBezTo>
                      <a:pt x="0" y="9716"/>
                      <a:pt x="0" y="8763"/>
                      <a:pt x="0" y="7715"/>
                    </a:cubicBezTo>
                    <a:cubicBezTo>
                      <a:pt x="295" y="6734"/>
                      <a:pt x="676" y="5772"/>
                      <a:pt x="1143" y="4858"/>
                    </a:cubicBezTo>
                    <a:cubicBezTo>
                      <a:pt x="1629" y="4000"/>
                      <a:pt x="2172" y="3172"/>
                      <a:pt x="2762" y="2381"/>
                    </a:cubicBezTo>
                    <a:cubicBezTo>
                      <a:pt x="3353" y="1734"/>
                      <a:pt x="4029" y="1153"/>
                      <a:pt x="4763" y="667"/>
                    </a:cubicBezTo>
                    <a:cubicBezTo>
                      <a:pt x="5458" y="267"/>
                      <a:pt x="6248" y="38"/>
                      <a:pt x="7048" y="0"/>
                    </a:cubicBezTo>
                    <a:cubicBezTo>
                      <a:pt x="7677" y="86"/>
                      <a:pt x="8249" y="391"/>
                      <a:pt x="8668" y="857"/>
                    </a:cubicBezTo>
                    <a:cubicBezTo>
                      <a:pt x="9106" y="1343"/>
                      <a:pt x="9401" y="1934"/>
                      <a:pt x="9525" y="2572"/>
                    </a:cubicBezTo>
                    <a:cubicBezTo>
                      <a:pt x="9620" y="3362"/>
                      <a:pt x="9620" y="4162"/>
                      <a:pt x="9525" y="4953"/>
                    </a:cubicBezTo>
                    <a:cubicBezTo>
                      <a:pt x="9525" y="5429"/>
                      <a:pt x="9525" y="6001"/>
                      <a:pt x="9525" y="6477"/>
                    </a:cubicBezTo>
                    <a:lnTo>
                      <a:pt x="9525" y="8096"/>
                    </a:lnTo>
                    <a:lnTo>
                      <a:pt x="8858" y="10001"/>
                    </a:lnTo>
                    <a:lnTo>
                      <a:pt x="7715" y="12287"/>
                    </a:lnTo>
                    <a:lnTo>
                      <a:pt x="3810" y="19907"/>
                    </a:lnTo>
                    <a:lnTo>
                      <a:pt x="9620" y="16574"/>
                    </a:lnTo>
                    <a:lnTo>
                      <a:pt x="9620" y="16574"/>
                    </a:lnTo>
                    <a:lnTo>
                      <a:pt x="9620" y="18859"/>
                    </a:lnTo>
                    <a:cubicBezTo>
                      <a:pt x="9658" y="19079"/>
                      <a:pt x="9658" y="19307"/>
                      <a:pt x="9620" y="19526"/>
                    </a:cubicBezTo>
                    <a:cubicBezTo>
                      <a:pt x="9658" y="19679"/>
                      <a:pt x="9658" y="19850"/>
                      <a:pt x="9620" y="20003"/>
                    </a:cubicBezTo>
                    <a:lnTo>
                      <a:pt x="95" y="25622"/>
                    </a:lnTo>
                    <a:lnTo>
                      <a:pt x="95" y="25622"/>
                    </a:lnTo>
                    <a:cubicBezTo>
                      <a:pt x="38" y="25432"/>
                      <a:pt x="38" y="25241"/>
                      <a:pt x="95" y="25051"/>
                    </a:cubicBezTo>
                    <a:lnTo>
                      <a:pt x="95" y="23146"/>
                    </a:lnTo>
                    <a:cubicBezTo>
                      <a:pt x="38" y="22803"/>
                      <a:pt x="38" y="22441"/>
                      <a:pt x="95" y="22098"/>
                    </a:cubicBezTo>
                    <a:lnTo>
                      <a:pt x="95" y="2133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22293EB6-E85F-4012-9733-2C2339A764F3}"/>
                  </a:ext>
                </a:extLst>
              </p:cNvPr>
              <p:cNvSpPr/>
              <p:nvPr/>
            </p:nvSpPr>
            <p:spPr>
              <a:xfrm>
                <a:off x="-4171524" y="3262787"/>
                <a:ext cx="10606" cy="24669"/>
              </a:xfrm>
              <a:custGeom>
                <a:avLst/>
                <a:gdLst>
                  <a:gd name="connsiteX0" fmla="*/ 10528 w 10606"/>
                  <a:gd name="connsiteY0" fmla="*/ 6287 h 24669"/>
                  <a:gd name="connsiteX1" fmla="*/ 10528 w 10606"/>
                  <a:gd name="connsiteY1" fmla="*/ 7620 h 24669"/>
                  <a:gd name="connsiteX2" fmla="*/ 10528 w 10606"/>
                  <a:gd name="connsiteY2" fmla="*/ 10573 h 24669"/>
                  <a:gd name="connsiteX3" fmla="*/ 10528 w 10606"/>
                  <a:gd name="connsiteY3" fmla="*/ 11906 h 24669"/>
                  <a:gd name="connsiteX4" fmla="*/ 10528 w 10606"/>
                  <a:gd name="connsiteY4" fmla="*/ 15621 h 24669"/>
                  <a:gd name="connsiteX5" fmla="*/ 9575 w 10606"/>
                  <a:gd name="connsiteY5" fmla="*/ 18955 h 24669"/>
                  <a:gd name="connsiteX6" fmla="*/ 7861 w 10606"/>
                  <a:gd name="connsiteY6" fmla="*/ 21717 h 24669"/>
                  <a:gd name="connsiteX7" fmla="*/ 5289 w 10606"/>
                  <a:gd name="connsiteY7" fmla="*/ 23813 h 24669"/>
                  <a:gd name="connsiteX8" fmla="*/ 2717 w 10606"/>
                  <a:gd name="connsiteY8" fmla="*/ 24670 h 24669"/>
                  <a:gd name="connsiteX9" fmla="*/ 1003 w 10606"/>
                  <a:gd name="connsiteY9" fmla="*/ 23813 h 24669"/>
                  <a:gd name="connsiteX10" fmla="*/ 50 w 10606"/>
                  <a:gd name="connsiteY10" fmla="*/ 21622 h 24669"/>
                  <a:gd name="connsiteX11" fmla="*/ 50 w 10606"/>
                  <a:gd name="connsiteY11" fmla="*/ 18383 h 24669"/>
                  <a:gd name="connsiteX12" fmla="*/ 50 w 10606"/>
                  <a:gd name="connsiteY12" fmla="*/ 12859 h 24669"/>
                  <a:gd name="connsiteX13" fmla="*/ 50 w 10606"/>
                  <a:gd name="connsiteY13" fmla="*/ 9239 h 24669"/>
                  <a:gd name="connsiteX14" fmla="*/ 1003 w 10606"/>
                  <a:gd name="connsiteY14" fmla="*/ 5905 h 24669"/>
                  <a:gd name="connsiteX15" fmla="*/ 2717 w 10606"/>
                  <a:gd name="connsiteY15" fmla="*/ 3048 h 24669"/>
                  <a:gd name="connsiteX16" fmla="*/ 5289 w 10606"/>
                  <a:gd name="connsiteY16" fmla="*/ 857 h 24669"/>
                  <a:gd name="connsiteX17" fmla="*/ 7861 w 10606"/>
                  <a:gd name="connsiteY17" fmla="*/ 0 h 24669"/>
                  <a:gd name="connsiteX18" fmla="*/ 9575 w 10606"/>
                  <a:gd name="connsiteY18" fmla="*/ 857 h 24669"/>
                  <a:gd name="connsiteX19" fmla="*/ 10528 w 10606"/>
                  <a:gd name="connsiteY19" fmla="*/ 3048 h 24669"/>
                  <a:gd name="connsiteX20" fmla="*/ 10528 w 10606"/>
                  <a:gd name="connsiteY20" fmla="*/ 6287 h 24669"/>
                  <a:gd name="connsiteX21" fmla="*/ 2241 w 10606"/>
                  <a:gd name="connsiteY21" fmla="*/ 16573 h 24669"/>
                  <a:gd name="connsiteX22" fmla="*/ 2908 w 10606"/>
                  <a:gd name="connsiteY22" fmla="*/ 19812 h 24669"/>
                  <a:gd name="connsiteX23" fmla="*/ 5003 w 10606"/>
                  <a:gd name="connsiteY23" fmla="*/ 19812 h 24669"/>
                  <a:gd name="connsiteX24" fmla="*/ 7099 w 10606"/>
                  <a:gd name="connsiteY24" fmla="*/ 17431 h 24669"/>
                  <a:gd name="connsiteX25" fmla="*/ 7765 w 10606"/>
                  <a:gd name="connsiteY25" fmla="*/ 13430 h 24669"/>
                  <a:gd name="connsiteX26" fmla="*/ 7765 w 10606"/>
                  <a:gd name="connsiteY26" fmla="*/ 8001 h 24669"/>
                  <a:gd name="connsiteX27" fmla="*/ 7099 w 10606"/>
                  <a:gd name="connsiteY27" fmla="*/ 4858 h 24669"/>
                  <a:gd name="connsiteX28" fmla="*/ 5003 w 10606"/>
                  <a:gd name="connsiteY28" fmla="*/ 4858 h 24669"/>
                  <a:gd name="connsiteX29" fmla="*/ 2908 w 10606"/>
                  <a:gd name="connsiteY29" fmla="*/ 7239 h 24669"/>
                  <a:gd name="connsiteX30" fmla="*/ 2241 w 10606"/>
                  <a:gd name="connsiteY30" fmla="*/ 11239 h 24669"/>
                  <a:gd name="connsiteX31" fmla="*/ 2241 w 10606"/>
                  <a:gd name="connsiteY31" fmla="*/ 14002 h 24669"/>
                  <a:gd name="connsiteX32" fmla="*/ 2241 w 10606"/>
                  <a:gd name="connsiteY32" fmla="*/ 16573 h 2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606" h="24669">
                    <a:moveTo>
                      <a:pt x="10528" y="6287"/>
                    </a:moveTo>
                    <a:cubicBezTo>
                      <a:pt x="10575" y="6734"/>
                      <a:pt x="10575" y="7172"/>
                      <a:pt x="10528" y="7620"/>
                    </a:cubicBezTo>
                    <a:lnTo>
                      <a:pt x="10528" y="10573"/>
                    </a:lnTo>
                    <a:cubicBezTo>
                      <a:pt x="10575" y="11020"/>
                      <a:pt x="10575" y="11459"/>
                      <a:pt x="10528" y="11906"/>
                    </a:cubicBezTo>
                    <a:cubicBezTo>
                      <a:pt x="10623" y="13144"/>
                      <a:pt x="10623" y="14383"/>
                      <a:pt x="10528" y="15621"/>
                    </a:cubicBezTo>
                    <a:cubicBezTo>
                      <a:pt x="10308" y="16755"/>
                      <a:pt x="9994" y="17878"/>
                      <a:pt x="9575" y="18955"/>
                    </a:cubicBezTo>
                    <a:cubicBezTo>
                      <a:pt x="9099" y="19926"/>
                      <a:pt x="8518" y="20850"/>
                      <a:pt x="7861" y="21717"/>
                    </a:cubicBezTo>
                    <a:cubicBezTo>
                      <a:pt x="7118" y="22546"/>
                      <a:pt x="6251" y="23250"/>
                      <a:pt x="5289" y="23813"/>
                    </a:cubicBezTo>
                    <a:cubicBezTo>
                      <a:pt x="4536" y="24346"/>
                      <a:pt x="3641" y="24641"/>
                      <a:pt x="2717" y="24670"/>
                    </a:cubicBezTo>
                    <a:cubicBezTo>
                      <a:pt x="2041" y="24660"/>
                      <a:pt x="1412" y="24346"/>
                      <a:pt x="1003" y="23813"/>
                    </a:cubicBezTo>
                    <a:cubicBezTo>
                      <a:pt x="488" y="23184"/>
                      <a:pt x="155" y="22431"/>
                      <a:pt x="50" y="21622"/>
                    </a:cubicBezTo>
                    <a:cubicBezTo>
                      <a:pt x="-17" y="20545"/>
                      <a:pt x="-17" y="19460"/>
                      <a:pt x="50" y="18383"/>
                    </a:cubicBezTo>
                    <a:lnTo>
                      <a:pt x="50" y="12859"/>
                    </a:lnTo>
                    <a:cubicBezTo>
                      <a:pt x="50" y="11621"/>
                      <a:pt x="50" y="10382"/>
                      <a:pt x="50" y="9239"/>
                    </a:cubicBezTo>
                    <a:cubicBezTo>
                      <a:pt x="193" y="8087"/>
                      <a:pt x="517" y="6963"/>
                      <a:pt x="1003" y="5905"/>
                    </a:cubicBezTo>
                    <a:cubicBezTo>
                      <a:pt x="1441" y="4877"/>
                      <a:pt x="2012" y="3915"/>
                      <a:pt x="2717" y="3048"/>
                    </a:cubicBezTo>
                    <a:cubicBezTo>
                      <a:pt x="3412" y="2153"/>
                      <a:pt x="4289" y="1400"/>
                      <a:pt x="5289" y="857"/>
                    </a:cubicBezTo>
                    <a:cubicBezTo>
                      <a:pt x="6051" y="343"/>
                      <a:pt x="6946" y="48"/>
                      <a:pt x="7861" y="0"/>
                    </a:cubicBezTo>
                    <a:cubicBezTo>
                      <a:pt x="8537" y="9"/>
                      <a:pt x="9165" y="324"/>
                      <a:pt x="9575" y="857"/>
                    </a:cubicBezTo>
                    <a:cubicBezTo>
                      <a:pt x="10061" y="1505"/>
                      <a:pt x="10385" y="2257"/>
                      <a:pt x="10528" y="3048"/>
                    </a:cubicBezTo>
                    <a:cubicBezTo>
                      <a:pt x="10632" y="4124"/>
                      <a:pt x="10632" y="5210"/>
                      <a:pt x="10528" y="6287"/>
                    </a:cubicBezTo>
                    <a:close/>
                    <a:moveTo>
                      <a:pt x="2241" y="16573"/>
                    </a:moveTo>
                    <a:cubicBezTo>
                      <a:pt x="2184" y="17688"/>
                      <a:pt x="2412" y="18802"/>
                      <a:pt x="2908" y="19812"/>
                    </a:cubicBezTo>
                    <a:cubicBezTo>
                      <a:pt x="2908" y="20383"/>
                      <a:pt x="4051" y="20383"/>
                      <a:pt x="5003" y="19812"/>
                    </a:cubicBezTo>
                    <a:cubicBezTo>
                      <a:pt x="5956" y="19288"/>
                      <a:pt x="6698" y="18440"/>
                      <a:pt x="7099" y="17431"/>
                    </a:cubicBezTo>
                    <a:cubicBezTo>
                      <a:pt x="7489" y="16135"/>
                      <a:pt x="7718" y="14783"/>
                      <a:pt x="7765" y="13430"/>
                    </a:cubicBezTo>
                    <a:lnTo>
                      <a:pt x="7765" y="8001"/>
                    </a:lnTo>
                    <a:cubicBezTo>
                      <a:pt x="7765" y="6915"/>
                      <a:pt x="7537" y="5848"/>
                      <a:pt x="7099" y="4858"/>
                    </a:cubicBezTo>
                    <a:cubicBezTo>
                      <a:pt x="7099" y="4286"/>
                      <a:pt x="5956" y="4286"/>
                      <a:pt x="5003" y="4858"/>
                    </a:cubicBezTo>
                    <a:cubicBezTo>
                      <a:pt x="4051" y="5382"/>
                      <a:pt x="3308" y="6229"/>
                      <a:pt x="2908" y="7239"/>
                    </a:cubicBezTo>
                    <a:cubicBezTo>
                      <a:pt x="2469" y="8525"/>
                      <a:pt x="2241" y="9877"/>
                      <a:pt x="2241" y="11239"/>
                    </a:cubicBezTo>
                    <a:cubicBezTo>
                      <a:pt x="2193" y="12163"/>
                      <a:pt x="2193" y="13078"/>
                      <a:pt x="2241" y="14002"/>
                    </a:cubicBezTo>
                    <a:cubicBezTo>
                      <a:pt x="2193" y="14859"/>
                      <a:pt x="2193" y="15716"/>
                      <a:pt x="2241" y="165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B2B6794-AF89-4122-A1F7-1CA976C4DB9F}"/>
                  </a:ext>
                </a:extLst>
              </p:cNvPr>
              <p:cNvSpPr/>
              <p:nvPr/>
            </p:nvSpPr>
            <p:spPr>
              <a:xfrm>
                <a:off x="-4159318" y="3256215"/>
                <a:ext cx="6262" cy="22097"/>
              </a:xfrm>
              <a:custGeom>
                <a:avLst/>
                <a:gdLst>
                  <a:gd name="connsiteX0" fmla="*/ 36 w 6262"/>
                  <a:gd name="connsiteY0" fmla="*/ 10858 h 22097"/>
                  <a:gd name="connsiteX1" fmla="*/ 36 w 6262"/>
                  <a:gd name="connsiteY1" fmla="*/ 10287 h 22097"/>
                  <a:gd name="connsiteX2" fmla="*/ 36 w 6262"/>
                  <a:gd name="connsiteY2" fmla="*/ 9525 h 22097"/>
                  <a:gd name="connsiteX3" fmla="*/ 4608 w 6262"/>
                  <a:gd name="connsiteY3" fmla="*/ 1524 h 22097"/>
                  <a:gd name="connsiteX4" fmla="*/ 4608 w 6262"/>
                  <a:gd name="connsiteY4" fmla="*/ 953 h 22097"/>
                  <a:gd name="connsiteX5" fmla="*/ 4608 w 6262"/>
                  <a:gd name="connsiteY5" fmla="*/ 953 h 22097"/>
                  <a:gd name="connsiteX6" fmla="*/ 6227 w 6262"/>
                  <a:gd name="connsiteY6" fmla="*/ 0 h 22097"/>
                  <a:gd name="connsiteX7" fmla="*/ 6227 w 6262"/>
                  <a:gd name="connsiteY7" fmla="*/ 0 h 22097"/>
                  <a:gd name="connsiteX8" fmla="*/ 6227 w 6262"/>
                  <a:gd name="connsiteY8" fmla="*/ 571 h 22097"/>
                  <a:gd name="connsiteX9" fmla="*/ 6227 w 6262"/>
                  <a:gd name="connsiteY9" fmla="*/ 20383 h 22097"/>
                  <a:gd name="connsiteX10" fmla="*/ 6227 w 6262"/>
                  <a:gd name="connsiteY10" fmla="*/ 21146 h 22097"/>
                  <a:gd name="connsiteX11" fmla="*/ 6227 w 6262"/>
                  <a:gd name="connsiteY11" fmla="*/ 21146 h 22097"/>
                  <a:gd name="connsiteX12" fmla="*/ 4608 w 6262"/>
                  <a:gd name="connsiteY12" fmla="*/ 22098 h 22097"/>
                  <a:gd name="connsiteX13" fmla="*/ 4608 w 6262"/>
                  <a:gd name="connsiteY13" fmla="*/ 22098 h 22097"/>
                  <a:gd name="connsiteX14" fmla="*/ 4608 w 6262"/>
                  <a:gd name="connsiteY14" fmla="*/ 21526 h 22097"/>
                  <a:gd name="connsiteX15" fmla="*/ 4608 w 6262"/>
                  <a:gd name="connsiteY15" fmla="*/ 5715 h 22097"/>
                  <a:gd name="connsiteX16" fmla="*/ 1655 w 6262"/>
                  <a:gd name="connsiteY16" fmla="*/ 11049 h 22097"/>
                  <a:gd name="connsiteX17" fmla="*/ 1655 w 6262"/>
                  <a:gd name="connsiteY17" fmla="*/ 11049 h 22097"/>
                  <a:gd name="connsiteX18" fmla="*/ 1655 w 6262"/>
                  <a:gd name="connsiteY18" fmla="*/ 11049 h 22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62" h="22097">
                    <a:moveTo>
                      <a:pt x="36" y="10858"/>
                    </a:moveTo>
                    <a:cubicBezTo>
                      <a:pt x="-12" y="10668"/>
                      <a:pt x="-12" y="10478"/>
                      <a:pt x="36" y="10287"/>
                    </a:cubicBezTo>
                    <a:cubicBezTo>
                      <a:pt x="-2" y="10039"/>
                      <a:pt x="-2" y="9773"/>
                      <a:pt x="36" y="9525"/>
                    </a:cubicBezTo>
                    <a:lnTo>
                      <a:pt x="4608" y="1524"/>
                    </a:lnTo>
                    <a:lnTo>
                      <a:pt x="4608" y="953"/>
                    </a:lnTo>
                    <a:lnTo>
                      <a:pt x="4608" y="953"/>
                    </a:lnTo>
                    <a:lnTo>
                      <a:pt x="6227" y="0"/>
                    </a:lnTo>
                    <a:lnTo>
                      <a:pt x="6227" y="0"/>
                    </a:lnTo>
                    <a:cubicBezTo>
                      <a:pt x="6227" y="0"/>
                      <a:pt x="6227" y="0"/>
                      <a:pt x="6227" y="571"/>
                    </a:cubicBezTo>
                    <a:lnTo>
                      <a:pt x="6227" y="20383"/>
                    </a:lnTo>
                    <a:cubicBezTo>
                      <a:pt x="6275" y="20631"/>
                      <a:pt x="6275" y="20898"/>
                      <a:pt x="6227" y="21146"/>
                    </a:cubicBezTo>
                    <a:lnTo>
                      <a:pt x="6227" y="21146"/>
                    </a:lnTo>
                    <a:lnTo>
                      <a:pt x="4608" y="22098"/>
                    </a:lnTo>
                    <a:cubicBezTo>
                      <a:pt x="4608" y="22098"/>
                      <a:pt x="4608" y="22098"/>
                      <a:pt x="4608" y="22098"/>
                    </a:cubicBezTo>
                    <a:cubicBezTo>
                      <a:pt x="4608" y="22098"/>
                      <a:pt x="4608" y="22098"/>
                      <a:pt x="4608" y="21526"/>
                    </a:cubicBezTo>
                    <a:lnTo>
                      <a:pt x="4608" y="5715"/>
                    </a:lnTo>
                    <a:lnTo>
                      <a:pt x="1655" y="11049"/>
                    </a:lnTo>
                    <a:lnTo>
                      <a:pt x="1655" y="11049"/>
                    </a:lnTo>
                    <a:lnTo>
                      <a:pt x="1655" y="11049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518571A-9626-458F-ACA1-16E5585016FA}"/>
                  </a:ext>
                </a:extLst>
              </p:cNvPr>
              <p:cNvSpPr/>
              <p:nvPr/>
            </p:nvSpPr>
            <p:spPr>
              <a:xfrm>
                <a:off x="-4150519" y="3250024"/>
                <a:ext cx="10591" cy="24193"/>
              </a:xfrm>
              <a:custGeom>
                <a:avLst/>
                <a:gdLst>
                  <a:gd name="connsiteX0" fmla="*/ 1143 w 10591"/>
                  <a:gd name="connsiteY0" fmla="*/ 18859 h 24193"/>
                  <a:gd name="connsiteX1" fmla="*/ 1143 w 10591"/>
                  <a:gd name="connsiteY1" fmla="*/ 15430 h 24193"/>
                  <a:gd name="connsiteX2" fmla="*/ 2096 w 10591"/>
                  <a:gd name="connsiteY2" fmla="*/ 12382 h 24193"/>
                  <a:gd name="connsiteX3" fmla="*/ 6096 w 10591"/>
                  <a:gd name="connsiteY3" fmla="*/ 1619 h 24193"/>
                  <a:gd name="connsiteX4" fmla="*/ 6096 w 10591"/>
                  <a:gd name="connsiteY4" fmla="*/ 1048 h 24193"/>
                  <a:gd name="connsiteX5" fmla="*/ 6096 w 10591"/>
                  <a:gd name="connsiteY5" fmla="*/ 1048 h 24193"/>
                  <a:gd name="connsiteX6" fmla="*/ 7906 w 10591"/>
                  <a:gd name="connsiteY6" fmla="*/ 0 h 24193"/>
                  <a:gd name="connsiteX7" fmla="*/ 7906 w 10591"/>
                  <a:gd name="connsiteY7" fmla="*/ 0 h 24193"/>
                  <a:gd name="connsiteX8" fmla="*/ 7906 w 10591"/>
                  <a:gd name="connsiteY8" fmla="*/ 476 h 24193"/>
                  <a:gd name="connsiteX9" fmla="*/ 7906 w 10591"/>
                  <a:gd name="connsiteY9" fmla="*/ 476 h 24193"/>
                  <a:gd name="connsiteX10" fmla="*/ 5334 w 10591"/>
                  <a:gd name="connsiteY10" fmla="*/ 7715 h 24193"/>
                  <a:gd name="connsiteX11" fmla="*/ 7620 w 10591"/>
                  <a:gd name="connsiteY11" fmla="*/ 6953 h 24193"/>
                  <a:gd name="connsiteX12" fmla="*/ 9335 w 10591"/>
                  <a:gd name="connsiteY12" fmla="*/ 7525 h 24193"/>
                  <a:gd name="connsiteX13" fmla="*/ 10478 w 10591"/>
                  <a:gd name="connsiteY13" fmla="*/ 9334 h 24193"/>
                  <a:gd name="connsiteX14" fmla="*/ 10478 w 10591"/>
                  <a:gd name="connsiteY14" fmla="*/ 12287 h 24193"/>
                  <a:gd name="connsiteX15" fmla="*/ 10478 w 10591"/>
                  <a:gd name="connsiteY15" fmla="*/ 15716 h 24193"/>
                  <a:gd name="connsiteX16" fmla="*/ 9335 w 10591"/>
                  <a:gd name="connsiteY16" fmla="*/ 18955 h 24193"/>
                  <a:gd name="connsiteX17" fmla="*/ 7525 w 10591"/>
                  <a:gd name="connsiteY17" fmla="*/ 21526 h 24193"/>
                  <a:gd name="connsiteX18" fmla="*/ 5239 w 10591"/>
                  <a:gd name="connsiteY18" fmla="*/ 23431 h 24193"/>
                  <a:gd name="connsiteX19" fmla="*/ 2953 w 10591"/>
                  <a:gd name="connsiteY19" fmla="*/ 24193 h 24193"/>
                  <a:gd name="connsiteX20" fmla="*/ 1143 w 10591"/>
                  <a:gd name="connsiteY20" fmla="*/ 23622 h 24193"/>
                  <a:gd name="connsiteX21" fmla="*/ 0 w 10591"/>
                  <a:gd name="connsiteY21" fmla="*/ 21812 h 24193"/>
                  <a:gd name="connsiteX22" fmla="*/ 1143 w 10591"/>
                  <a:gd name="connsiteY22" fmla="*/ 18859 h 24193"/>
                  <a:gd name="connsiteX23" fmla="*/ 9620 w 10591"/>
                  <a:gd name="connsiteY23" fmla="*/ 13906 h 24193"/>
                  <a:gd name="connsiteX24" fmla="*/ 8858 w 10591"/>
                  <a:gd name="connsiteY24" fmla="*/ 11620 h 24193"/>
                  <a:gd name="connsiteX25" fmla="*/ 6763 w 10591"/>
                  <a:gd name="connsiteY25" fmla="*/ 11620 h 24193"/>
                  <a:gd name="connsiteX26" fmla="*/ 4667 w 10591"/>
                  <a:gd name="connsiteY26" fmla="*/ 13906 h 24193"/>
                  <a:gd name="connsiteX27" fmla="*/ 4001 w 10591"/>
                  <a:gd name="connsiteY27" fmla="*/ 17050 h 24193"/>
                  <a:gd name="connsiteX28" fmla="*/ 4667 w 10591"/>
                  <a:gd name="connsiteY28" fmla="*/ 19431 h 24193"/>
                  <a:gd name="connsiteX29" fmla="*/ 6763 w 10591"/>
                  <a:gd name="connsiteY29" fmla="*/ 19431 h 24193"/>
                  <a:gd name="connsiteX30" fmla="*/ 8858 w 10591"/>
                  <a:gd name="connsiteY30" fmla="*/ 17145 h 24193"/>
                  <a:gd name="connsiteX31" fmla="*/ 9620 w 10591"/>
                  <a:gd name="connsiteY31" fmla="*/ 13906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591" h="24193">
                    <a:moveTo>
                      <a:pt x="1143" y="18859"/>
                    </a:moveTo>
                    <a:cubicBezTo>
                      <a:pt x="991" y="17726"/>
                      <a:pt x="991" y="16564"/>
                      <a:pt x="1143" y="15430"/>
                    </a:cubicBezTo>
                    <a:cubicBezTo>
                      <a:pt x="1143" y="14383"/>
                      <a:pt x="1810" y="13430"/>
                      <a:pt x="2096" y="12382"/>
                    </a:cubicBezTo>
                    <a:lnTo>
                      <a:pt x="6096" y="1619"/>
                    </a:lnTo>
                    <a:cubicBezTo>
                      <a:pt x="6058" y="1429"/>
                      <a:pt x="6058" y="1238"/>
                      <a:pt x="6096" y="1048"/>
                    </a:cubicBezTo>
                    <a:lnTo>
                      <a:pt x="6096" y="1048"/>
                    </a:lnTo>
                    <a:lnTo>
                      <a:pt x="7906" y="0"/>
                    </a:lnTo>
                    <a:lnTo>
                      <a:pt x="7906" y="0"/>
                    </a:lnTo>
                    <a:cubicBezTo>
                      <a:pt x="7906" y="0"/>
                      <a:pt x="7906" y="0"/>
                      <a:pt x="7906" y="476"/>
                    </a:cubicBezTo>
                    <a:lnTo>
                      <a:pt x="7906" y="476"/>
                    </a:lnTo>
                    <a:lnTo>
                      <a:pt x="5334" y="7715"/>
                    </a:lnTo>
                    <a:cubicBezTo>
                      <a:pt x="6020" y="7268"/>
                      <a:pt x="6801" y="7001"/>
                      <a:pt x="7620" y="6953"/>
                    </a:cubicBezTo>
                    <a:cubicBezTo>
                      <a:pt x="8239" y="6934"/>
                      <a:pt x="8849" y="7144"/>
                      <a:pt x="9335" y="7525"/>
                    </a:cubicBezTo>
                    <a:cubicBezTo>
                      <a:pt x="9868" y="8020"/>
                      <a:pt x="10258" y="8639"/>
                      <a:pt x="10478" y="9334"/>
                    </a:cubicBezTo>
                    <a:cubicBezTo>
                      <a:pt x="10630" y="10316"/>
                      <a:pt x="10630" y="11306"/>
                      <a:pt x="10478" y="12287"/>
                    </a:cubicBezTo>
                    <a:cubicBezTo>
                      <a:pt x="10620" y="13430"/>
                      <a:pt x="10620" y="14573"/>
                      <a:pt x="10478" y="15716"/>
                    </a:cubicBezTo>
                    <a:cubicBezTo>
                      <a:pt x="10192" y="16831"/>
                      <a:pt x="9811" y="17916"/>
                      <a:pt x="9335" y="18955"/>
                    </a:cubicBezTo>
                    <a:cubicBezTo>
                      <a:pt x="8839" y="19888"/>
                      <a:pt x="8230" y="20745"/>
                      <a:pt x="7525" y="21526"/>
                    </a:cubicBezTo>
                    <a:cubicBezTo>
                      <a:pt x="6877" y="22288"/>
                      <a:pt x="6106" y="22936"/>
                      <a:pt x="5239" y="23431"/>
                    </a:cubicBezTo>
                    <a:cubicBezTo>
                      <a:pt x="4553" y="23879"/>
                      <a:pt x="3772" y="24146"/>
                      <a:pt x="2953" y="24193"/>
                    </a:cubicBezTo>
                    <a:cubicBezTo>
                      <a:pt x="2305" y="24193"/>
                      <a:pt x="1676" y="23993"/>
                      <a:pt x="1143" y="23622"/>
                    </a:cubicBezTo>
                    <a:cubicBezTo>
                      <a:pt x="610" y="23127"/>
                      <a:pt x="219" y="22507"/>
                      <a:pt x="0" y="21812"/>
                    </a:cubicBezTo>
                    <a:cubicBezTo>
                      <a:pt x="210" y="20774"/>
                      <a:pt x="600" y="19774"/>
                      <a:pt x="1143" y="18859"/>
                    </a:cubicBezTo>
                    <a:close/>
                    <a:moveTo>
                      <a:pt x="9620" y="13906"/>
                    </a:moveTo>
                    <a:cubicBezTo>
                      <a:pt x="9677" y="13078"/>
                      <a:pt x="9401" y="12249"/>
                      <a:pt x="8858" y="11620"/>
                    </a:cubicBezTo>
                    <a:cubicBezTo>
                      <a:pt x="8858" y="11144"/>
                      <a:pt x="7715" y="11620"/>
                      <a:pt x="6763" y="11620"/>
                    </a:cubicBezTo>
                    <a:cubicBezTo>
                      <a:pt x="5877" y="12192"/>
                      <a:pt x="5153" y="12973"/>
                      <a:pt x="4667" y="13906"/>
                    </a:cubicBezTo>
                    <a:cubicBezTo>
                      <a:pt x="4220" y="14897"/>
                      <a:pt x="3991" y="15964"/>
                      <a:pt x="4001" y="17050"/>
                    </a:cubicBezTo>
                    <a:cubicBezTo>
                      <a:pt x="3896" y="17897"/>
                      <a:pt x="4143" y="18755"/>
                      <a:pt x="4667" y="19431"/>
                    </a:cubicBezTo>
                    <a:cubicBezTo>
                      <a:pt x="4667" y="19907"/>
                      <a:pt x="5906" y="19907"/>
                      <a:pt x="6763" y="19431"/>
                    </a:cubicBezTo>
                    <a:cubicBezTo>
                      <a:pt x="7715" y="18945"/>
                      <a:pt x="8458" y="18136"/>
                      <a:pt x="8858" y="17145"/>
                    </a:cubicBezTo>
                    <a:cubicBezTo>
                      <a:pt x="9344" y="16135"/>
                      <a:pt x="9601" y="15030"/>
                      <a:pt x="9620" y="1390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84A5A929-9531-450D-9A6F-85B88A5D3510}"/>
                  </a:ext>
                </a:extLst>
              </p:cNvPr>
              <p:cNvSpPr/>
              <p:nvPr/>
            </p:nvSpPr>
            <p:spPr>
              <a:xfrm>
                <a:off x="-4227788" y="2633140"/>
                <a:ext cx="600582" cy="603179"/>
              </a:xfrm>
              <a:custGeom>
                <a:avLst/>
                <a:gdLst>
                  <a:gd name="connsiteX0" fmla="*/ 4688 w 600582"/>
                  <a:gd name="connsiteY0" fmla="*/ 603073 h 603179"/>
                  <a:gd name="connsiteX1" fmla="*/ 2592 w 600582"/>
                  <a:gd name="connsiteY1" fmla="*/ 603073 h 603179"/>
                  <a:gd name="connsiteX2" fmla="*/ 452 w 600582"/>
                  <a:gd name="connsiteY2" fmla="*/ 596967 h 603179"/>
                  <a:gd name="connsiteX3" fmla="*/ 497 w 600582"/>
                  <a:gd name="connsiteY3" fmla="*/ 596882 h 603179"/>
                  <a:gd name="connsiteX4" fmla="*/ 61933 w 600582"/>
                  <a:gd name="connsiteY4" fmla="*/ 473057 h 603179"/>
                  <a:gd name="connsiteX5" fmla="*/ 63362 w 600582"/>
                  <a:gd name="connsiteY5" fmla="*/ 471437 h 603179"/>
                  <a:gd name="connsiteX6" fmla="*/ 132799 w 600582"/>
                  <a:gd name="connsiteY6" fmla="*/ 420193 h 603179"/>
                  <a:gd name="connsiteX7" fmla="*/ 194712 w 600582"/>
                  <a:gd name="connsiteY7" fmla="*/ 309608 h 603179"/>
                  <a:gd name="connsiteX8" fmla="*/ 254243 w 600582"/>
                  <a:gd name="connsiteY8" fmla="*/ 239694 h 603179"/>
                  <a:gd name="connsiteX9" fmla="*/ 327681 w 600582"/>
                  <a:gd name="connsiteY9" fmla="*/ 145016 h 603179"/>
                  <a:gd name="connsiteX10" fmla="*/ 330919 w 600582"/>
                  <a:gd name="connsiteY10" fmla="*/ 143206 h 603179"/>
                  <a:gd name="connsiteX11" fmla="*/ 334348 w 600582"/>
                  <a:gd name="connsiteY11" fmla="*/ 144349 h 603179"/>
                  <a:gd name="connsiteX12" fmla="*/ 393403 w 600582"/>
                  <a:gd name="connsiteY12" fmla="*/ 195784 h 603179"/>
                  <a:gd name="connsiteX13" fmla="*/ 460935 w 600582"/>
                  <a:gd name="connsiteY13" fmla="*/ 197879 h 603179"/>
                  <a:gd name="connsiteX14" fmla="*/ 523229 w 600582"/>
                  <a:gd name="connsiteY14" fmla="*/ 84722 h 603179"/>
                  <a:gd name="connsiteX15" fmla="*/ 592666 w 600582"/>
                  <a:gd name="connsiteY15" fmla="*/ 1664 h 603179"/>
                  <a:gd name="connsiteX16" fmla="*/ 599238 w 600582"/>
                  <a:gd name="connsiteY16" fmla="*/ 1093 h 603179"/>
                  <a:gd name="connsiteX17" fmla="*/ 599248 w 600582"/>
                  <a:gd name="connsiteY17" fmla="*/ 7560 h 603179"/>
                  <a:gd name="connsiteX18" fmla="*/ 599238 w 600582"/>
                  <a:gd name="connsiteY18" fmla="*/ 7570 h 603179"/>
                  <a:gd name="connsiteX19" fmla="*/ 530277 w 600582"/>
                  <a:gd name="connsiteY19" fmla="*/ 89866 h 603179"/>
                  <a:gd name="connsiteX20" fmla="*/ 467127 w 600582"/>
                  <a:gd name="connsiteY20" fmla="*/ 204737 h 603179"/>
                  <a:gd name="connsiteX21" fmla="*/ 462936 w 600582"/>
                  <a:gd name="connsiteY21" fmla="*/ 207119 h 603179"/>
                  <a:gd name="connsiteX22" fmla="*/ 391022 w 600582"/>
                  <a:gd name="connsiteY22" fmla="*/ 204928 h 603179"/>
                  <a:gd name="connsiteX23" fmla="*/ 388164 w 600582"/>
                  <a:gd name="connsiteY23" fmla="*/ 203880 h 603179"/>
                  <a:gd name="connsiteX24" fmla="*/ 331014 w 600582"/>
                  <a:gd name="connsiteY24" fmla="*/ 154541 h 603179"/>
                  <a:gd name="connsiteX25" fmla="*/ 260434 w 600582"/>
                  <a:gd name="connsiteY25" fmla="*/ 245600 h 603179"/>
                  <a:gd name="connsiteX26" fmla="*/ 201284 w 600582"/>
                  <a:gd name="connsiteY26" fmla="*/ 314942 h 603179"/>
                  <a:gd name="connsiteX27" fmla="*/ 139467 w 600582"/>
                  <a:gd name="connsiteY27" fmla="*/ 425622 h 603179"/>
                  <a:gd name="connsiteX28" fmla="*/ 138133 w 600582"/>
                  <a:gd name="connsiteY28" fmla="*/ 427146 h 603179"/>
                  <a:gd name="connsiteX29" fmla="*/ 69553 w 600582"/>
                  <a:gd name="connsiteY29" fmla="*/ 477819 h 603179"/>
                  <a:gd name="connsiteX30" fmla="*/ 8593 w 600582"/>
                  <a:gd name="connsiteY30" fmla="*/ 600501 h 603179"/>
                  <a:gd name="connsiteX31" fmla="*/ 4688 w 600582"/>
                  <a:gd name="connsiteY31" fmla="*/ 603073 h 60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0582" h="603179">
                    <a:moveTo>
                      <a:pt x="4688" y="603073"/>
                    </a:moveTo>
                    <a:cubicBezTo>
                      <a:pt x="3996" y="603216"/>
                      <a:pt x="3284" y="603216"/>
                      <a:pt x="2592" y="603073"/>
                    </a:cubicBezTo>
                    <a:cubicBezTo>
                      <a:pt x="317" y="601978"/>
                      <a:pt x="-641" y="599244"/>
                      <a:pt x="452" y="596967"/>
                    </a:cubicBezTo>
                    <a:cubicBezTo>
                      <a:pt x="467" y="596939"/>
                      <a:pt x="482" y="596910"/>
                      <a:pt x="497" y="596882"/>
                    </a:cubicBezTo>
                    <a:lnTo>
                      <a:pt x="61933" y="473057"/>
                    </a:lnTo>
                    <a:cubicBezTo>
                      <a:pt x="62276" y="472418"/>
                      <a:pt x="62771" y="471856"/>
                      <a:pt x="63362" y="471437"/>
                    </a:cubicBezTo>
                    <a:lnTo>
                      <a:pt x="132799" y="420193"/>
                    </a:lnTo>
                    <a:lnTo>
                      <a:pt x="194712" y="309608"/>
                    </a:lnTo>
                    <a:lnTo>
                      <a:pt x="254243" y="239694"/>
                    </a:lnTo>
                    <a:lnTo>
                      <a:pt x="327681" y="145016"/>
                    </a:lnTo>
                    <a:cubicBezTo>
                      <a:pt x="328462" y="143987"/>
                      <a:pt x="329633" y="143339"/>
                      <a:pt x="330919" y="143206"/>
                    </a:cubicBezTo>
                    <a:cubicBezTo>
                      <a:pt x="332167" y="143101"/>
                      <a:pt x="333415" y="143511"/>
                      <a:pt x="334348" y="144349"/>
                    </a:cubicBezTo>
                    <a:lnTo>
                      <a:pt x="393403" y="195784"/>
                    </a:lnTo>
                    <a:lnTo>
                      <a:pt x="460935" y="197879"/>
                    </a:lnTo>
                    <a:lnTo>
                      <a:pt x="523229" y="84722"/>
                    </a:lnTo>
                    <a:lnTo>
                      <a:pt x="592666" y="1664"/>
                    </a:lnTo>
                    <a:cubicBezTo>
                      <a:pt x="594323" y="-307"/>
                      <a:pt x="597267" y="-564"/>
                      <a:pt x="599238" y="1093"/>
                    </a:cubicBezTo>
                    <a:cubicBezTo>
                      <a:pt x="601029" y="2874"/>
                      <a:pt x="601029" y="5770"/>
                      <a:pt x="599248" y="7560"/>
                    </a:cubicBezTo>
                    <a:cubicBezTo>
                      <a:pt x="599248" y="7560"/>
                      <a:pt x="599238" y="7570"/>
                      <a:pt x="599238" y="7570"/>
                    </a:cubicBezTo>
                    <a:lnTo>
                      <a:pt x="530277" y="89866"/>
                    </a:lnTo>
                    <a:lnTo>
                      <a:pt x="467127" y="204737"/>
                    </a:lnTo>
                    <a:cubicBezTo>
                      <a:pt x="466393" y="206357"/>
                      <a:pt x="464698" y="207319"/>
                      <a:pt x="462936" y="207119"/>
                    </a:cubicBezTo>
                    <a:lnTo>
                      <a:pt x="391022" y="204928"/>
                    </a:lnTo>
                    <a:cubicBezTo>
                      <a:pt x="389974" y="204928"/>
                      <a:pt x="388964" y="204556"/>
                      <a:pt x="388164" y="203880"/>
                    </a:cubicBezTo>
                    <a:lnTo>
                      <a:pt x="331014" y="154541"/>
                    </a:lnTo>
                    <a:lnTo>
                      <a:pt x="260434" y="245600"/>
                    </a:lnTo>
                    <a:lnTo>
                      <a:pt x="201284" y="314942"/>
                    </a:lnTo>
                    <a:lnTo>
                      <a:pt x="139467" y="425622"/>
                    </a:lnTo>
                    <a:cubicBezTo>
                      <a:pt x="139124" y="426213"/>
                      <a:pt x="138676" y="426727"/>
                      <a:pt x="138133" y="427146"/>
                    </a:cubicBezTo>
                    <a:lnTo>
                      <a:pt x="69553" y="477819"/>
                    </a:lnTo>
                    <a:lnTo>
                      <a:pt x="8593" y="600501"/>
                    </a:lnTo>
                    <a:cubicBezTo>
                      <a:pt x="7862" y="602006"/>
                      <a:pt x="6362" y="602997"/>
                      <a:pt x="4688" y="60307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CD16B31-D39F-465B-947B-E6A6BF838313}"/>
                  </a:ext>
                </a:extLst>
              </p:cNvPr>
              <p:cNvSpPr/>
              <p:nvPr/>
            </p:nvSpPr>
            <p:spPr>
              <a:xfrm>
                <a:off x="-4227749" y="2699352"/>
                <a:ext cx="607868" cy="536875"/>
              </a:xfrm>
              <a:custGeom>
                <a:avLst/>
                <a:gdLst>
                  <a:gd name="connsiteX0" fmla="*/ 4649 w 607868"/>
                  <a:gd name="connsiteY0" fmla="*/ 536860 h 536875"/>
                  <a:gd name="connsiteX1" fmla="*/ 1791 w 607868"/>
                  <a:gd name="connsiteY1" fmla="*/ 535908 h 536875"/>
                  <a:gd name="connsiteX2" fmla="*/ 934 w 607868"/>
                  <a:gd name="connsiteY2" fmla="*/ 529431 h 536875"/>
                  <a:gd name="connsiteX3" fmla="*/ 62370 w 607868"/>
                  <a:gd name="connsiteY3" fmla="*/ 449135 h 536875"/>
                  <a:gd name="connsiteX4" fmla="*/ 64656 w 607868"/>
                  <a:gd name="connsiteY4" fmla="*/ 447516 h 536875"/>
                  <a:gd name="connsiteX5" fmla="*/ 130760 w 607868"/>
                  <a:gd name="connsiteY5" fmla="*/ 425894 h 536875"/>
                  <a:gd name="connsiteX6" fmla="*/ 194863 w 607868"/>
                  <a:gd name="connsiteY6" fmla="*/ 330168 h 536875"/>
                  <a:gd name="connsiteX7" fmla="*/ 199340 w 607868"/>
                  <a:gd name="connsiteY7" fmla="*/ 328167 h 536875"/>
                  <a:gd name="connsiteX8" fmla="*/ 257443 w 607868"/>
                  <a:gd name="connsiteY8" fmla="*/ 336549 h 536875"/>
                  <a:gd name="connsiteX9" fmla="*/ 327928 w 607868"/>
                  <a:gd name="connsiteY9" fmla="*/ 318833 h 536875"/>
                  <a:gd name="connsiteX10" fmla="*/ 460039 w 607868"/>
                  <a:gd name="connsiteY10" fmla="*/ 2889 h 536875"/>
                  <a:gd name="connsiteX11" fmla="*/ 463754 w 607868"/>
                  <a:gd name="connsiteY11" fmla="*/ 31 h 536875"/>
                  <a:gd name="connsiteX12" fmla="*/ 467945 w 607868"/>
                  <a:gd name="connsiteY12" fmla="*/ 1841 h 536875"/>
                  <a:gd name="connsiteX13" fmla="*/ 536811 w 607868"/>
                  <a:gd name="connsiteY13" fmla="*/ 90900 h 536875"/>
                  <a:gd name="connsiteX14" fmla="*/ 603486 w 607868"/>
                  <a:gd name="connsiteY14" fmla="*/ 94995 h 536875"/>
                  <a:gd name="connsiteX15" fmla="*/ 607867 w 607868"/>
                  <a:gd name="connsiteY15" fmla="*/ 99853 h 536875"/>
                  <a:gd name="connsiteX16" fmla="*/ 603324 w 607868"/>
                  <a:gd name="connsiteY16" fmla="*/ 104263 h 536875"/>
                  <a:gd name="connsiteX17" fmla="*/ 602914 w 607868"/>
                  <a:gd name="connsiteY17" fmla="*/ 104235 h 536875"/>
                  <a:gd name="connsiteX18" fmla="*/ 534525 w 607868"/>
                  <a:gd name="connsiteY18" fmla="*/ 100044 h 536875"/>
                  <a:gd name="connsiteX19" fmla="*/ 531191 w 607868"/>
                  <a:gd name="connsiteY19" fmla="*/ 98234 h 536875"/>
                  <a:gd name="connsiteX20" fmla="*/ 465850 w 607868"/>
                  <a:gd name="connsiteY20" fmla="*/ 13747 h 536875"/>
                  <a:gd name="connsiteX21" fmla="*/ 336309 w 607868"/>
                  <a:gd name="connsiteY21" fmla="*/ 324453 h 536875"/>
                  <a:gd name="connsiteX22" fmla="*/ 333166 w 607868"/>
                  <a:gd name="connsiteY22" fmla="*/ 327215 h 536875"/>
                  <a:gd name="connsiteX23" fmla="*/ 259633 w 607868"/>
                  <a:gd name="connsiteY23" fmla="*/ 345693 h 536875"/>
                  <a:gd name="connsiteX24" fmla="*/ 257823 w 607868"/>
                  <a:gd name="connsiteY24" fmla="*/ 345693 h 536875"/>
                  <a:gd name="connsiteX25" fmla="*/ 201626 w 607868"/>
                  <a:gd name="connsiteY25" fmla="*/ 337597 h 536875"/>
                  <a:gd name="connsiteX26" fmla="*/ 138380 w 607868"/>
                  <a:gd name="connsiteY26" fmla="*/ 432276 h 536875"/>
                  <a:gd name="connsiteX27" fmla="*/ 135904 w 607868"/>
                  <a:gd name="connsiteY27" fmla="*/ 434085 h 536875"/>
                  <a:gd name="connsiteX28" fmla="*/ 69229 w 607868"/>
                  <a:gd name="connsiteY28" fmla="*/ 455802 h 536875"/>
                  <a:gd name="connsiteX29" fmla="*/ 8650 w 607868"/>
                  <a:gd name="connsiteY29" fmla="*/ 534955 h 536875"/>
                  <a:gd name="connsiteX30" fmla="*/ 4649 w 607868"/>
                  <a:gd name="connsiteY30" fmla="*/ 536860 h 53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68" h="536875">
                    <a:moveTo>
                      <a:pt x="4649" y="536860"/>
                    </a:moveTo>
                    <a:cubicBezTo>
                      <a:pt x="3616" y="536879"/>
                      <a:pt x="2605" y="536546"/>
                      <a:pt x="1791" y="535908"/>
                    </a:cubicBezTo>
                    <a:cubicBezTo>
                      <a:pt x="-210" y="534346"/>
                      <a:pt x="-591" y="531459"/>
                      <a:pt x="934" y="529431"/>
                    </a:cubicBezTo>
                    <a:lnTo>
                      <a:pt x="62370" y="449135"/>
                    </a:lnTo>
                    <a:cubicBezTo>
                      <a:pt x="62932" y="448363"/>
                      <a:pt x="63742" y="447792"/>
                      <a:pt x="64656" y="447516"/>
                    </a:cubicBezTo>
                    <a:lnTo>
                      <a:pt x="130760" y="425894"/>
                    </a:lnTo>
                    <a:lnTo>
                      <a:pt x="194863" y="330168"/>
                    </a:lnTo>
                    <a:cubicBezTo>
                      <a:pt x="195873" y="328729"/>
                      <a:pt x="197597" y="327958"/>
                      <a:pt x="199340" y="328167"/>
                    </a:cubicBezTo>
                    <a:lnTo>
                      <a:pt x="257443" y="336549"/>
                    </a:lnTo>
                    <a:lnTo>
                      <a:pt x="327928" y="318833"/>
                    </a:lnTo>
                    <a:lnTo>
                      <a:pt x="460039" y="2889"/>
                    </a:lnTo>
                    <a:cubicBezTo>
                      <a:pt x="460706" y="1365"/>
                      <a:pt x="462106" y="288"/>
                      <a:pt x="463754" y="31"/>
                    </a:cubicBezTo>
                    <a:cubicBezTo>
                      <a:pt x="465373" y="-159"/>
                      <a:pt x="466973" y="536"/>
                      <a:pt x="467945" y="1841"/>
                    </a:cubicBezTo>
                    <a:lnTo>
                      <a:pt x="536811" y="90900"/>
                    </a:lnTo>
                    <a:lnTo>
                      <a:pt x="603486" y="94995"/>
                    </a:lnTo>
                    <a:cubicBezTo>
                      <a:pt x="606000" y="95195"/>
                      <a:pt x="607924" y="97329"/>
                      <a:pt x="607867" y="99853"/>
                    </a:cubicBezTo>
                    <a:cubicBezTo>
                      <a:pt x="607829" y="102330"/>
                      <a:pt x="605791" y="104301"/>
                      <a:pt x="603324" y="104263"/>
                    </a:cubicBezTo>
                    <a:cubicBezTo>
                      <a:pt x="603181" y="104254"/>
                      <a:pt x="603048" y="104254"/>
                      <a:pt x="602914" y="104235"/>
                    </a:cubicBezTo>
                    <a:lnTo>
                      <a:pt x="534525" y="100044"/>
                    </a:lnTo>
                    <a:cubicBezTo>
                      <a:pt x="533201" y="99948"/>
                      <a:pt x="531991" y="99291"/>
                      <a:pt x="531191" y="98234"/>
                    </a:cubicBezTo>
                    <a:lnTo>
                      <a:pt x="465850" y="13747"/>
                    </a:lnTo>
                    <a:lnTo>
                      <a:pt x="336309" y="324453"/>
                    </a:lnTo>
                    <a:cubicBezTo>
                      <a:pt x="335767" y="325824"/>
                      <a:pt x="334595" y="326853"/>
                      <a:pt x="333166" y="327215"/>
                    </a:cubicBezTo>
                    <a:lnTo>
                      <a:pt x="259633" y="345693"/>
                    </a:lnTo>
                    <a:cubicBezTo>
                      <a:pt x="259043" y="345836"/>
                      <a:pt x="258414" y="345836"/>
                      <a:pt x="257823" y="345693"/>
                    </a:cubicBezTo>
                    <a:lnTo>
                      <a:pt x="201626" y="337597"/>
                    </a:lnTo>
                    <a:lnTo>
                      <a:pt x="138380" y="432276"/>
                    </a:lnTo>
                    <a:cubicBezTo>
                      <a:pt x="137751" y="433114"/>
                      <a:pt x="136894" y="433743"/>
                      <a:pt x="135904" y="434085"/>
                    </a:cubicBezTo>
                    <a:lnTo>
                      <a:pt x="69229" y="455802"/>
                    </a:lnTo>
                    <a:lnTo>
                      <a:pt x="8650" y="534955"/>
                    </a:lnTo>
                    <a:cubicBezTo>
                      <a:pt x="7759" y="536270"/>
                      <a:pt x="6229" y="536994"/>
                      <a:pt x="4649" y="53686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6347652-F7D8-4C1F-94C8-14CA01AC8013}"/>
                  </a:ext>
                </a:extLst>
              </p:cNvPr>
              <p:cNvSpPr/>
              <p:nvPr/>
            </p:nvSpPr>
            <p:spPr>
              <a:xfrm>
                <a:off x="-3548825" y="2465035"/>
                <a:ext cx="32956" cy="35743"/>
              </a:xfrm>
              <a:custGeom>
                <a:avLst/>
                <a:gdLst>
                  <a:gd name="connsiteX0" fmla="*/ 23432 w 32956"/>
                  <a:gd name="connsiteY0" fmla="*/ 26513 h 35743"/>
                  <a:gd name="connsiteX1" fmla="*/ 9525 w 32956"/>
                  <a:gd name="connsiteY1" fmla="*/ 34609 h 35743"/>
                  <a:gd name="connsiteX2" fmla="*/ 0 w 32956"/>
                  <a:gd name="connsiteY2" fmla="*/ 27370 h 35743"/>
                  <a:gd name="connsiteX3" fmla="*/ 0 w 32956"/>
                  <a:gd name="connsiteY3" fmla="*/ 27370 h 35743"/>
                  <a:gd name="connsiteX4" fmla="*/ 9525 w 32956"/>
                  <a:gd name="connsiteY4" fmla="*/ 9177 h 35743"/>
                  <a:gd name="connsiteX5" fmla="*/ 23432 w 32956"/>
                  <a:gd name="connsiteY5" fmla="*/ 1176 h 35743"/>
                  <a:gd name="connsiteX6" fmla="*/ 32957 w 32956"/>
                  <a:gd name="connsiteY6" fmla="*/ 8320 h 35743"/>
                  <a:gd name="connsiteX7" fmla="*/ 32957 w 32956"/>
                  <a:gd name="connsiteY7" fmla="*/ 8320 h 35743"/>
                  <a:gd name="connsiteX8" fmla="*/ 23432 w 32956"/>
                  <a:gd name="connsiteY8" fmla="*/ 26513 h 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56" h="35743">
                    <a:moveTo>
                      <a:pt x="23432" y="26513"/>
                    </a:moveTo>
                    <a:lnTo>
                      <a:pt x="9525" y="34609"/>
                    </a:lnTo>
                    <a:cubicBezTo>
                      <a:pt x="4286" y="37562"/>
                      <a:pt x="0" y="34609"/>
                      <a:pt x="0" y="27370"/>
                    </a:cubicBezTo>
                    <a:lnTo>
                      <a:pt x="0" y="27370"/>
                    </a:lnTo>
                    <a:cubicBezTo>
                      <a:pt x="124" y="20141"/>
                      <a:pt x="3648" y="13397"/>
                      <a:pt x="9525" y="9177"/>
                    </a:cubicBezTo>
                    <a:lnTo>
                      <a:pt x="23432" y="1176"/>
                    </a:lnTo>
                    <a:cubicBezTo>
                      <a:pt x="28670" y="-1872"/>
                      <a:pt x="32957" y="1176"/>
                      <a:pt x="32957" y="8320"/>
                    </a:cubicBezTo>
                    <a:lnTo>
                      <a:pt x="32957" y="8320"/>
                    </a:lnTo>
                    <a:cubicBezTo>
                      <a:pt x="32833" y="15550"/>
                      <a:pt x="29309" y="22293"/>
                      <a:pt x="23432" y="2651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80D8C95-921E-4661-9EF9-D0152A2A7A56}"/>
                  </a:ext>
                </a:extLst>
              </p:cNvPr>
              <p:cNvSpPr/>
              <p:nvPr/>
            </p:nvSpPr>
            <p:spPr>
              <a:xfrm>
                <a:off x="-3548825" y="2552475"/>
                <a:ext cx="32956" cy="35783"/>
              </a:xfrm>
              <a:custGeom>
                <a:avLst/>
                <a:gdLst>
                  <a:gd name="connsiteX0" fmla="*/ 23432 w 32956"/>
                  <a:gd name="connsiteY0" fmla="*/ 26513 h 35783"/>
                  <a:gd name="connsiteX1" fmla="*/ 9525 w 32956"/>
                  <a:gd name="connsiteY1" fmla="*/ 34609 h 35783"/>
                  <a:gd name="connsiteX2" fmla="*/ 0 w 32956"/>
                  <a:gd name="connsiteY2" fmla="*/ 27370 h 35783"/>
                  <a:gd name="connsiteX3" fmla="*/ 0 w 32956"/>
                  <a:gd name="connsiteY3" fmla="*/ 27370 h 35783"/>
                  <a:gd name="connsiteX4" fmla="*/ 9525 w 32956"/>
                  <a:gd name="connsiteY4" fmla="*/ 9177 h 35783"/>
                  <a:gd name="connsiteX5" fmla="*/ 23432 w 32956"/>
                  <a:gd name="connsiteY5" fmla="*/ 1176 h 35783"/>
                  <a:gd name="connsiteX6" fmla="*/ 32957 w 32956"/>
                  <a:gd name="connsiteY6" fmla="*/ 8320 h 35783"/>
                  <a:gd name="connsiteX7" fmla="*/ 32957 w 32956"/>
                  <a:gd name="connsiteY7" fmla="*/ 8320 h 35783"/>
                  <a:gd name="connsiteX8" fmla="*/ 23432 w 32956"/>
                  <a:gd name="connsiteY8" fmla="*/ 26513 h 3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56" h="35783">
                    <a:moveTo>
                      <a:pt x="23432" y="26513"/>
                    </a:moveTo>
                    <a:lnTo>
                      <a:pt x="9525" y="34609"/>
                    </a:lnTo>
                    <a:cubicBezTo>
                      <a:pt x="4286" y="37657"/>
                      <a:pt x="0" y="34609"/>
                      <a:pt x="0" y="27370"/>
                    </a:cubicBezTo>
                    <a:lnTo>
                      <a:pt x="0" y="27370"/>
                    </a:lnTo>
                    <a:cubicBezTo>
                      <a:pt x="133" y="20141"/>
                      <a:pt x="3667" y="13406"/>
                      <a:pt x="9525" y="9177"/>
                    </a:cubicBezTo>
                    <a:lnTo>
                      <a:pt x="23432" y="1176"/>
                    </a:lnTo>
                    <a:cubicBezTo>
                      <a:pt x="28670" y="-1872"/>
                      <a:pt x="32957" y="1176"/>
                      <a:pt x="32957" y="8320"/>
                    </a:cubicBezTo>
                    <a:lnTo>
                      <a:pt x="32957" y="8320"/>
                    </a:lnTo>
                    <a:cubicBezTo>
                      <a:pt x="32871" y="15559"/>
                      <a:pt x="29328" y="22312"/>
                      <a:pt x="23432" y="26513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235D9A0-2BCB-4FAE-AB97-4E8EE9197338}"/>
                  </a:ext>
                </a:extLst>
              </p:cNvPr>
              <p:cNvSpPr/>
              <p:nvPr/>
            </p:nvSpPr>
            <p:spPr>
              <a:xfrm>
                <a:off x="-4301014" y="2882895"/>
                <a:ext cx="60388" cy="49451"/>
              </a:xfrm>
              <a:custGeom>
                <a:avLst/>
                <a:gdLst>
                  <a:gd name="connsiteX0" fmla="*/ 8287 w 60388"/>
                  <a:gd name="connsiteY0" fmla="*/ 26324 h 49451"/>
                  <a:gd name="connsiteX1" fmla="*/ 52102 w 60388"/>
                  <a:gd name="connsiteY1" fmla="*/ 988 h 49451"/>
                  <a:gd name="connsiteX2" fmla="*/ 60388 w 60388"/>
                  <a:gd name="connsiteY2" fmla="*/ 7274 h 49451"/>
                  <a:gd name="connsiteX3" fmla="*/ 60388 w 60388"/>
                  <a:gd name="connsiteY3" fmla="*/ 7274 h 49451"/>
                  <a:gd name="connsiteX4" fmla="*/ 52102 w 60388"/>
                  <a:gd name="connsiteY4" fmla="*/ 23086 h 49451"/>
                  <a:gd name="connsiteX5" fmla="*/ 8287 w 60388"/>
                  <a:gd name="connsiteY5" fmla="*/ 48422 h 49451"/>
                  <a:gd name="connsiteX6" fmla="*/ 0 w 60388"/>
                  <a:gd name="connsiteY6" fmla="*/ 42136 h 49451"/>
                  <a:gd name="connsiteX7" fmla="*/ 0 w 60388"/>
                  <a:gd name="connsiteY7" fmla="*/ 42136 h 49451"/>
                  <a:gd name="connsiteX8" fmla="*/ 8287 w 60388"/>
                  <a:gd name="connsiteY8" fmla="*/ 26324 h 4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88" h="49451">
                    <a:moveTo>
                      <a:pt x="8287" y="26324"/>
                    </a:moveTo>
                    <a:lnTo>
                      <a:pt x="52102" y="988"/>
                    </a:lnTo>
                    <a:cubicBezTo>
                      <a:pt x="56674" y="-1584"/>
                      <a:pt x="60388" y="988"/>
                      <a:pt x="60388" y="7274"/>
                    </a:cubicBezTo>
                    <a:lnTo>
                      <a:pt x="60388" y="7274"/>
                    </a:lnTo>
                    <a:cubicBezTo>
                      <a:pt x="60307" y="13561"/>
                      <a:pt x="57228" y="19438"/>
                      <a:pt x="52102" y="23086"/>
                    </a:cubicBezTo>
                    <a:lnTo>
                      <a:pt x="8287" y="48422"/>
                    </a:lnTo>
                    <a:cubicBezTo>
                      <a:pt x="3715" y="51089"/>
                      <a:pt x="0" y="48422"/>
                      <a:pt x="0" y="42136"/>
                    </a:cubicBezTo>
                    <a:lnTo>
                      <a:pt x="0" y="42136"/>
                    </a:lnTo>
                    <a:cubicBezTo>
                      <a:pt x="111" y="35849"/>
                      <a:pt x="3184" y="29992"/>
                      <a:pt x="8287" y="2632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B5EE412-DB81-4398-BE08-58E0E62CFC46}"/>
                  </a:ext>
                </a:extLst>
              </p:cNvPr>
              <p:cNvSpPr/>
              <p:nvPr/>
            </p:nvSpPr>
            <p:spPr>
              <a:xfrm>
                <a:off x="-3498533" y="2407461"/>
                <a:ext cx="81343" cy="61588"/>
              </a:xfrm>
              <a:custGeom>
                <a:avLst/>
                <a:gdLst>
                  <a:gd name="connsiteX0" fmla="*/ 8287 w 81343"/>
                  <a:gd name="connsiteY0" fmla="*/ 38462 h 61588"/>
                  <a:gd name="connsiteX1" fmla="*/ 73057 w 81343"/>
                  <a:gd name="connsiteY1" fmla="*/ 1029 h 61588"/>
                  <a:gd name="connsiteX2" fmla="*/ 81344 w 81343"/>
                  <a:gd name="connsiteY2" fmla="*/ 7315 h 61588"/>
                  <a:gd name="connsiteX3" fmla="*/ 81344 w 81343"/>
                  <a:gd name="connsiteY3" fmla="*/ 7315 h 61588"/>
                  <a:gd name="connsiteX4" fmla="*/ 73057 w 81343"/>
                  <a:gd name="connsiteY4" fmla="*/ 23127 h 61588"/>
                  <a:gd name="connsiteX5" fmla="*/ 8287 w 81343"/>
                  <a:gd name="connsiteY5" fmla="*/ 60560 h 61588"/>
                  <a:gd name="connsiteX6" fmla="*/ 0 w 81343"/>
                  <a:gd name="connsiteY6" fmla="*/ 54273 h 61588"/>
                  <a:gd name="connsiteX7" fmla="*/ 0 w 81343"/>
                  <a:gd name="connsiteY7" fmla="*/ 54273 h 61588"/>
                  <a:gd name="connsiteX8" fmla="*/ 8287 w 81343"/>
                  <a:gd name="connsiteY8" fmla="*/ 38462 h 6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343" h="61588">
                    <a:moveTo>
                      <a:pt x="8287" y="38462"/>
                    </a:moveTo>
                    <a:lnTo>
                      <a:pt x="73057" y="1029"/>
                    </a:lnTo>
                    <a:cubicBezTo>
                      <a:pt x="77629" y="-1638"/>
                      <a:pt x="81344" y="1029"/>
                      <a:pt x="81344" y="7315"/>
                    </a:cubicBezTo>
                    <a:lnTo>
                      <a:pt x="81344" y="7315"/>
                    </a:lnTo>
                    <a:cubicBezTo>
                      <a:pt x="81229" y="13602"/>
                      <a:pt x="78162" y="19460"/>
                      <a:pt x="73057" y="23127"/>
                    </a:cubicBezTo>
                    <a:lnTo>
                      <a:pt x="8287" y="60560"/>
                    </a:lnTo>
                    <a:cubicBezTo>
                      <a:pt x="3715" y="63227"/>
                      <a:pt x="0" y="60560"/>
                      <a:pt x="0" y="54273"/>
                    </a:cubicBezTo>
                    <a:lnTo>
                      <a:pt x="0" y="54273"/>
                    </a:lnTo>
                    <a:cubicBezTo>
                      <a:pt x="114" y="47987"/>
                      <a:pt x="3181" y="42129"/>
                      <a:pt x="8287" y="3846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651626E-68F2-446C-89B5-F8EDD9517235}"/>
                  </a:ext>
                </a:extLst>
              </p:cNvPr>
              <p:cNvSpPr/>
              <p:nvPr/>
            </p:nvSpPr>
            <p:spPr>
              <a:xfrm>
                <a:off x="-3498533" y="2496465"/>
                <a:ext cx="81343" cy="61602"/>
              </a:xfrm>
              <a:custGeom>
                <a:avLst/>
                <a:gdLst>
                  <a:gd name="connsiteX0" fmla="*/ 8287 w 81343"/>
                  <a:gd name="connsiteY0" fmla="*/ 38421 h 61602"/>
                  <a:gd name="connsiteX1" fmla="*/ 73057 w 81343"/>
                  <a:gd name="connsiteY1" fmla="*/ 988 h 61602"/>
                  <a:gd name="connsiteX2" fmla="*/ 81344 w 81343"/>
                  <a:gd name="connsiteY2" fmla="*/ 7275 h 61602"/>
                  <a:gd name="connsiteX3" fmla="*/ 81344 w 81343"/>
                  <a:gd name="connsiteY3" fmla="*/ 7275 h 61602"/>
                  <a:gd name="connsiteX4" fmla="*/ 73057 w 81343"/>
                  <a:gd name="connsiteY4" fmla="*/ 23181 h 61602"/>
                  <a:gd name="connsiteX5" fmla="*/ 8287 w 81343"/>
                  <a:gd name="connsiteY5" fmla="*/ 60615 h 61602"/>
                  <a:gd name="connsiteX6" fmla="*/ 0 w 81343"/>
                  <a:gd name="connsiteY6" fmla="*/ 54328 h 61602"/>
                  <a:gd name="connsiteX7" fmla="*/ 0 w 81343"/>
                  <a:gd name="connsiteY7" fmla="*/ 54328 h 61602"/>
                  <a:gd name="connsiteX8" fmla="*/ 8287 w 81343"/>
                  <a:gd name="connsiteY8" fmla="*/ 38421 h 6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343" h="61602">
                    <a:moveTo>
                      <a:pt x="8287" y="38421"/>
                    </a:moveTo>
                    <a:lnTo>
                      <a:pt x="73057" y="988"/>
                    </a:lnTo>
                    <a:cubicBezTo>
                      <a:pt x="77629" y="-1584"/>
                      <a:pt x="81344" y="988"/>
                      <a:pt x="81344" y="7275"/>
                    </a:cubicBezTo>
                    <a:lnTo>
                      <a:pt x="81344" y="7275"/>
                    </a:lnTo>
                    <a:cubicBezTo>
                      <a:pt x="81248" y="13590"/>
                      <a:pt x="78172" y="19486"/>
                      <a:pt x="73057" y="23181"/>
                    </a:cubicBezTo>
                    <a:lnTo>
                      <a:pt x="8287" y="60615"/>
                    </a:lnTo>
                    <a:cubicBezTo>
                      <a:pt x="3715" y="63186"/>
                      <a:pt x="0" y="60615"/>
                      <a:pt x="0" y="54328"/>
                    </a:cubicBezTo>
                    <a:lnTo>
                      <a:pt x="0" y="54328"/>
                    </a:lnTo>
                    <a:cubicBezTo>
                      <a:pt x="95" y="48013"/>
                      <a:pt x="3172" y="42117"/>
                      <a:pt x="8287" y="3842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6C5AA63-32CE-49D9-B979-90415A13AFB2}"/>
                  </a:ext>
                </a:extLst>
              </p:cNvPr>
              <p:cNvSpPr/>
              <p:nvPr/>
            </p:nvSpPr>
            <p:spPr>
              <a:xfrm>
                <a:off x="-4301014" y="3060917"/>
                <a:ext cx="60388" cy="49451"/>
              </a:xfrm>
              <a:custGeom>
                <a:avLst/>
                <a:gdLst>
                  <a:gd name="connsiteX0" fmla="*/ 8287 w 60388"/>
                  <a:gd name="connsiteY0" fmla="*/ 26324 h 49451"/>
                  <a:gd name="connsiteX1" fmla="*/ 52102 w 60388"/>
                  <a:gd name="connsiteY1" fmla="*/ 988 h 49451"/>
                  <a:gd name="connsiteX2" fmla="*/ 60388 w 60388"/>
                  <a:gd name="connsiteY2" fmla="*/ 7274 h 49451"/>
                  <a:gd name="connsiteX3" fmla="*/ 60388 w 60388"/>
                  <a:gd name="connsiteY3" fmla="*/ 7274 h 49451"/>
                  <a:gd name="connsiteX4" fmla="*/ 52102 w 60388"/>
                  <a:gd name="connsiteY4" fmla="*/ 23181 h 49451"/>
                  <a:gd name="connsiteX5" fmla="*/ 8287 w 60388"/>
                  <a:gd name="connsiteY5" fmla="*/ 48422 h 49451"/>
                  <a:gd name="connsiteX6" fmla="*/ 0 w 60388"/>
                  <a:gd name="connsiteY6" fmla="*/ 42136 h 49451"/>
                  <a:gd name="connsiteX7" fmla="*/ 0 w 60388"/>
                  <a:gd name="connsiteY7" fmla="*/ 42136 h 49451"/>
                  <a:gd name="connsiteX8" fmla="*/ 8287 w 60388"/>
                  <a:gd name="connsiteY8" fmla="*/ 26324 h 4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88" h="49451">
                    <a:moveTo>
                      <a:pt x="8287" y="26324"/>
                    </a:moveTo>
                    <a:lnTo>
                      <a:pt x="52102" y="988"/>
                    </a:lnTo>
                    <a:cubicBezTo>
                      <a:pt x="56674" y="-1584"/>
                      <a:pt x="60388" y="988"/>
                      <a:pt x="60388" y="7274"/>
                    </a:cubicBezTo>
                    <a:lnTo>
                      <a:pt x="60388" y="7274"/>
                    </a:lnTo>
                    <a:cubicBezTo>
                      <a:pt x="60291" y="13590"/>
                      <a:pt x="57220" y="19485"/>
                      <a:pt x="52102" y="23181"/>
                    </a:cubicBezTo>
                    <a:lnTo>
                      <a:pt x="8287" y="48422"/>
                    </a:lnTo>
                    <a:cubicBezTo>
                      <a:pt x="3715" y="51089"/>
                      <a:pt x="0" y="48422"/>
                      <a:pt x="0" y="42136"/>
                    </a:cubicBezTo>
                    <a:lnTo>
                      <a:pt x="0" y="42136"/>
                    </a:lnTo>
                    <a:cubicBezTo>
                      <a:pt x="111" y="35849"/>
                      <a:pt x="3184" y="29992"/>
                      <a:pt x="8287" y="2632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080E37A-3355-407D-81B2-55C0FC7877EE}"/>
                  </a:ext>
                </a:extLst>
              </p:cNvPr>
              <p:cNvSpPr/>
              <p:nvPr/>
            </p:nvSpPr>
            <p:spPr>
              <a:xfrm>
                <a:off x="-4301014" y="3149935"/>
                <a:ext cx="60388" cy="49491"/>
              </a:xfrm>
              <a:custGeom>
                <a:avLst/>
                <a:gdLst>
                  <a:gd name="connsiteX0" fmla="*/ 8287 w 60388"/>
                  <a:gd name="connsiteY0" fmla="*/ 26365 h 49491"/>
                  <a:gd name="connsiteX1" fmla="*/ 52102 w 60388"/>
                  <a:gd name="connsiteY1" fmla="*/ 1029 h 49491"/>
                  <a:gd name="connsiteX2" fmla="*/ 60388 w 60388"/>
                  <a:gd name="connsiteY2" fmla="*/ 7315 h 49491"/>
                  <a:gd name="connsiteX3" fmla="*/ 60388 w 60388"/>
                  <a:gd name="connsiteY3" fmla="*/ 7315 h 49491"/>
                  <a:gd name="connsiteX4" fmla="*/ 52102 w 60388"/>
                  <a:gd name="connsiteY4" fmla="*/ 23127 h 49491"/>
                  <a:gd name="connsiteX5" fmla="*/ 8287 w 60388"/>
                  <a:gd name="connsiteY5" fmla="*/ 48463 h 49491"/>
                  <a:gd name="connsiteX6" fmla="*/ 0 w 60388"/>
                  <a:gd name="connsiteY6" fmla="*/ 42177 h 49491"/>
                  <a:gd name="connsiteX7" fmla="*/ 0 w 60388"/>
                  <a:gd name="connsiteY7" fmla="*/ 42177 h 49491"/>
                  <a:gd name="connsiteX8" fmla="*/ 8287 w 60388"/>
                  <a:gd name="connsiteY8" fmla="*/ 26365 h 4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88" h="49491">
                    <a:moveTo>
                      <a:pt x="8287" y="26365"/>
                    </a:moveTo>
                    <a:lnTo>
                      <a:pt x="52102" y="1029"/>
                    </a:lnTo>
                    <a:cubicBezTo>
                      <a:pt x="56674" y="-1638"/>
                      <a:pt x="60388" y="1029"/>
                      <a:pt x="60388" y="7315"/>
                    </a:cubicBezTo>
                    <a:lnTo>
                      <a:pt x="60388" y="7315"/>
                    </a:lnTo>
                    <a:cubicBezTo>
                      <a:pt x="60277" y="13602"/>
                      <a:pt x="57204" y="19460"/>
                      <a:pt x="52102" y="23127"/>
                    </a:cubicBezTo>
                    <a:lnTo>
                      <a:pt x="8287" y="48463"/>
                    </a:lnTo>
                    <a:cubicBezTo>
                      <a:pt x="3715" y="51130"/>
                      <a:pt x="0" y="48463"/>
                      <a:pt x="0" y="42177"/>
                    </a:cubicBezTo>
                    <a:lnTo>
                      <a:pt x="0" y="42177"/>
                    </a:lnTo>
                    <a:cubicBezTo>
                      <a:pt x="82" y="35890"/>
                      <a:pt x="3160" y="30013"/>
                      <a:pt x="8287" y="2636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351AC17-48B7-4E72-AC8A-944D0C07FF0C}"/>
                  </a:ext>
                </a:extLst>
              </p:cNvPr>
              <p:cNvSpPr/>
              <p:nvPr/>
            </p:nvSpPr>
            <p:spPr>
              <a:xfrm>
                <a:off x="-4301014" y="2971913"/>
                <a:ext cx="60388" cy="49451"/>
              </a:xfrm>
              <a:custGeom>
                <a:avLst/>
                <a:gdLst>
                  <a:gd name="connsiteX0" fmla="*/ 8287 w 60388"/>
                  <a:gd name="connsiteY0" fmla="*/ 26365 h 49451"/>
                  <a:gd name="connsiteX1" fmla="*/ 52102 w 60388"/>
                  <a:gd name="connsiteY1" fmla="*/ 1029 h 49451"/>
                  <a:gd name="connsiteX2" fmla="*/ 60388 w 60388"/>
                  <a:gd name="connsiteY2" fmla="*/ 7315 h 49451"/>
                  <a:gd name="connsiteX3" fmla="*/ 60388 w 60388"/>
                  <a:gd name="connsiteY3" fmla="*/ 7315 h 49451"/>
                  <a:gd name="connsiteX4" fmla="*/ 52102 w 60388"/>
                  <a:gd name="connsiteY4" fmla="*/ 23127 h 49451"/>
                  <a:gd name="connsiteX5" fmla="*/ 8287 w 60388"/>
                  <a:gd name="connsiteY5" fmla="*/ 48463 h 49451"/>
                  <a:gd name="connsiteX6" fmla="*/ 0 w 60388"/>
                  <a:gd name="connsiteY6" fmla="*/ 42177 h 49451"/>
                  <a:gd name="connsiteX7" fmla="*/ 0 w 60388"/>
                  <a:gd name="connsiteY7" fmla="*/ 42177 h 49451"/>
                  <a:gd name="connsiteX8" fmla="*/ 8287 w 60388"/>
                  <a:gd name="connsiteY8" fmla="*/ 26365 h 4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88" h="49451">
                    <a:moveTo>
                      <a:pt x="8287" y="26365"/>
                    </a:moveTo>
                    <a:lnTo>
                      <a:pt x="52102" y="1029"/>
                    </a:lnTo>
                    <a:cubicBezTo>
                      <a:pt x="56674" y="-1638"/>
                      <a:pt x="60388" y="1029"/>
                      <a:pt x="60388" y="7315"/>
                    </a:cubicBezTo>
                    <a:lnTo>
                      <a:pt x="60388" y="7315"/>
                    </a:lnTo>
                    <a:cubicBezTo>
                      <a:pt x="60277" y="13602"/>
                      <a:pt x="57204" y="19460"/>
                      <a:pt x="52102" y="23127"/>
                    </a:cubicBezTo>
                    <a:lnTo>
                      <a:pt x="8287" y="48463"/>
                    </a:lnTo>
                    <a:cubicBezTo>
                      <a:pt x="3715" y="51035"/>
                      <a:pt x="0" y="48463"/>
                      <a:pt x="0" y="42177"/>
                    </a:cubicBezTo>
                    <a:lnTo>
                      <a:pt x="0" y="42177"/>
                    </a:lnTo>
                    <a:cubicBezTo>
                      <a:pt x="82" y="35890"/>
                      <a:pt x="3160" y="30013"/>
                      <a:pt x="8287" y="2636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2D48765-0F9B-41D3-886C-950126389ABA}"/>
                  </a:ext>
                </a:extLst>
              </p:cNvPr>
              <p:cNvSpPr/>
              <p:nvPr/>
            </p:nvSpPr>
            <p:spPr>
              <a:xfrm>
                <a:off x="-4266168" y="2597427"/>
                <a:ext cx="63927" cy="141394"/>
              </a:xfrm>
              <a:custGeom>
                <a:avLst/>
                <a:gdLst>
                  <a:gd name="connsiteX0" fmla="*/ 30590 w 63927"/>
                  <a:gd name="connsiteY0" fmla="*/ 4896 h 141394"/>
                  <a:gd name="connsiteX1" fmla="*/ 44878 w 63927"/>
                  <a:gd name="connsiteY1" fmla="*/ 39 h 141394"/>
                  <a:gd name="connsiteX2" fmla="*/ 55069 w 63927"/>
                  <a:gd name="connsiteY2" fmla="*/ 3658 h 141394"/>
                  <a:gd name="connsiteX3" fmla="*/ 61261 w 63927"/>
                  <a:gd name="connsiteY3" fmla="*/ 14993 h 141394"/>
                  <a:gd name="connsiteX4" fmla="*/ 63928 w 63927"/>
                  <a:gd name="connsiteY4" fmla="*/ 33090 h 141394"/>
                  <a:gd name="connsiteX5" fmla="*/ 63928 w 63927"/>
                  <a:gd name="connsiteY5" fmla="*/ 58522 h 141394"/>
                  <a:gd name="connsiteX6" fmla="*/ 61261 w 63927"/>
                  <a:gd name="connsiteY6" fmla="*/ 79572 h 141394"/>
                  <a:gd name="connsiteX7" fmla="*/ 55069 w 63927"/>
                  <a:gd name="connsiteY7" fmla="*/ 98051 h 141394"/>
                  <a:gd name="connsiteX8" fmla="*/ 45544 w 63927"/>
                  <a:gd name="connsiteY8" fmla="*/ 113386 h 141394"/>
                  <a:gd name="connsiteX9" fmla="*/ 31543 w 63927"/>
                  <a:gd name="connsiteY9" fmla="*/ 124816 h 141394"/>
                  <a:gd name="connsiteX10" fmla="*/ 2968 w 63927"/>
                  <a:gd name="connsiteY10" fmla="*/ 141009 h 141394"/>
                  <a:gd name="connsiteX11" fmla="*/ 872 w 63927"/>
                  <a:gd name="connsiteY11" fmla="*/ 141009 h 141394"/>
                  <a:gd name="connsiteX12" fmla="*/ 15 w 63927"/>
                  <a:gd name="connsiteY12" fmla="*/ 138246 h 141394"/>
                  <a:gd name="connsiteX13" fmla="*/ 15 w 63927"/>
                  <a:gd name="connsiteY13" fmla="*/ 27185 h 141394"/>
                  <a:gd name="connsiteX14" fmla="*/ 872 w 63927"/>
                  <a:gd name="connsiteY14" fmla="*/ 23470 h 141394"/>
                  <a:gd name="connsiteX15" fmla="*/ 2968 w 63927"/>
                  <a:gd name="connsiteY15" fmla="*/ 20803 h 141394"/>
                  <a:gd name="connsiteX16" fmla="*/ 48878 w 63927"/>
                  <a:gd name="connsiteY16" fmla="*/ 41758 h 141394"/>
                  <a:gd name="connsiteX17" fmla="*/ 47449 w 63927"/>
                  <a:gd name="connsiteY17" fmla="*/ 32233 h 141394"/>
                  <a:gd name="connsiteX18" fmla="*/ 44020 w 63927"/>
                  <a:gd name="connsiteY18" fmla="*/ 26042 h 141394"/>
                  <a:gd name="connsiteX19" fmla="*/ 38210 w 63927"/>
                  <a:gd name="connsiteY19" fmla="*/ 23851 h 141394"/>
                  <a:gd name="connsiteX20" fmla="*/ 30019 w 63927"/>
                  <a:gd name="connsiteY20" fmla="*/ 26613 h 141394"/>
                  <a:gd name="connsiteX21" fmla="*/ 15064 w 63927"/>
                  <a:gd name="connsiteY21" fmla="*/ 35281 h 141394"/>
                  <a:gd name="connsiteX22" fmla="*/ 15064 w 63927"/>
                  <a:gd name="connsiteY22" fmla="*/ 112529 h 141394"/>
                  <a:gd name="connsiteX23" fmla="*/ 30590 w 63927"/>
                  <a:gd name="connsiteY23" fmla="*/ 103575 h 141394"/>
                  <a:gd name="connsiteX24" fmla="*/ 38496 w 63927"/>
                  <a:gd name="connsiteY24" fmla="*/ 97003 h 141394"/>
                  <a:gd name="connsiteX25" fmla="*/ 44020 w 63927"/>
                  <a:gd name="connsiteY25" fmla="*/ 88430 h 141394"/>
                  <a:gd name="connsiteX26" fmla="*/ 47449 w 63927"/>
                  <a:gd name="connsiteY26" fmla="*/ 78239 h 141394"/>
                  <a:gd name="connsiteX27" fmla="*/ 48878 w 63927"/>
                  <a:gd name="connsiteY27" fmla="*/ 67095 h 141394"/>
                  <a:gd name="connsiteX28" fmla="*/ 48878 w 63927"/>
                  <a:gd name="connsiteY28" fmla="*/ 41758 h 14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27" h="141394">
                    <a:moveTo>
                      <a:pt x="30590" y="4896"/>
                    </a:moveTo>
                    <a:cubicBezTo>
                      <a:pt x="34879" y="2125"/>
                      <a:pt x="39787" y="458"/>
                      <a:pt x="44878" y="39"/>
                    </a:cubicBezTo>
                    <a:cubicBezTo>
                      <a:pt x="48633" y="-247"/>
                      <a:pt x="52336" y="1067"/>
                      <a:pt x="55069" y="3658"/>
                    </a:cubicBezTo>
                    <a:cubicBezTo>
                      <a:pt x="58085" y="6830"/>
                      <a:pt x="60219" y="10745"/>
                      <a:pt x="61261" y="14993"/>
                    </a:cubicBezTo>
                    <a:cubicBezTo>
                      <a:pt x="62854" y="20898"/>
                      <a:pt x="63749" y="26975"/>
                      <a:pt x="63928" y="33090"/>
                    </a:cubicBezTo>
                    <a:cubicBezTo>
                      <a:pt x="63928" y="41406"/>
                      <a:pt x="63928" y="49883"/>
                      <a:pt x="63928" y="58522"/>
                    </a:cubicBezTo>
                    <a:cubicBezTo>
                      <a:pt x="63643" y="65599"/>
                      <a:pt x="62750" y="72648"/>
                      <a:pt x="61261" y="79572"/>
                    </a:cubicBezTo>
                    <a:cubicBezTo>
                      <a:pt x="59920" y="85954"/>
                      <a:pt x="57841" y="92155"/>
                      <a:pt x="55069" y="98051"/>
                    </a:cubicBezTo>
                    <a:cubicBezTo>
                      <a:pt x="52629" y="103585"/>
                      <a:pt x="49423" y="108747"/>
                      <a:pt x="45544" y="113386"/>
                    </a:cubicBezTo>
                    <a:cubicBezTo>
                      <a:pt x="41593" y="117996"/>
                      <a:pt x="36851" y="121863"/>
                      <a:pt x="31543" y="124816"/>
                    </a:cubicBezTo>
                    <a:lnTo>
                      <a:pt x="2968" y="141009"/>
                    </a:lnTo>
                    <a:cubicBezTo>
                      <a:pt x="2364" y="141523"/>
                      <a:pt x="1477" y="141523"/>
                      <a:pt x="872" y="141009"/>
                    </a:cubicBezTo>
                    <a:cubicBezTo>
                      <a:pt x="235" y="140237"/>
                      <a:pt x="-74" y="139246"/>
                      <a:pt x="15" y="138246"/>
                    </a:cubicBezTo>
                    <a:lnTo>
                      <a:pt x="15" y="27185"/>
                    </a:lnTo>
                    <a:cubicBezTo>
                      <a:pt x="24" y="25899"/>
                      <a:pt x="317" y="24632"/>
                      <a:pt x="872" y="23470"/>
                    </a:cubicBezTo>
                    <a:cubicBezTo>
                      <a:pt x="1285" y="22394"/>
                      <a:pt x="2015" y="21460"/>
                      <a:pt x="2968" y="20803"/>
                    </a:cubicBezTo>
                    <a:close/>
                    <a:moveTo>
                      <a:pt x="48878" y="41758"/>
                    </a:moveTo>
                    <a:cubicBezTo>
                      <a:pt x="48747" y="38539"/>
                      <a:pt x="48268" y="35348"/>
                      <a:pt x="47449" y="32233"/>
                    </a:cubicBezTo>
                    <a:cubicBezTo>
                      <a:pt x="46885" y="29899"/>
                      <a:pt x="45701" y="27756"/>
                      <a:pt x="44020" y="26042"/>
                    </a:cubicBezTo>
                    <a:cubicBezTo>
                      <a:pt x="42476" y="24527"/>
                      <a:pt x="40369" y="23737"/>
                      <a:pt x="38210" y="23851"/>
                    </a:cubicBezTo>
                    <a:cubicBezTo>
                      <a:pt x="35290" y="24070"/>
                      <a:pt x="32472" y="25013"/>
                      <a:pt x="30019" y="26613"/>
                    </a:cubicBezTo>
                    <a:lnTo>
                      <a:pt x="15064" y="35281"/>
                    </a:lnTo>
                    <a:lnTo>
                      <a:pt x="15064" y="112529"/>
                    </a:lnTo>
                    <a:lnTo>
                      <a:pt x="30590" y="103575"/>
                    </a:lnTo>
                    <a:cubicBezTo>
                      <a:pt x="33577" y="101851"/>
                      <a:pt x="36251" y="99622"/>
                      <a:pt x="38496" y="97003"/>
                    </a:cubicBezTo>
                    <a:cubicBezTo>
                      <a:pt x="40728" y="94412"/>
                      <a:pt x="42587" y="91536"/>
                      <a:pt x="44020" y="88430"/>
                    </a:cubicBezTo>
                    <a:cubicBezTo>
                      <a:pt x="45573" y="85183"/>
                      <a:pt x="46725" y="81763"/>
                      <a:pt x="47449" y="78239"/>
                    </a:cubicBezTo>
                    <a:cubicBezTo>
                      <a:pt x="48207" y="74562"/>
                      <a:pt x="48684" y="70838"/>
                      <a:pt x="48878" y="67095"/>
                    </a:cubicBezTo>
                    <a:cubicBezTo>
                      <a:pt x="49195" y="58522"/>
                      <a:pt x="49195" y="50073"/>
                      <a:pt x="48878" y="4175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C4F7A62-4FAD-4D74-BE52-3B89E8C32FAA}"/>
                  </a:ext>
                </a:extLst>
              </p:cNvPr>
              <p:cNvSpPr/>
              <p:nvPr/>
            </p:nvSpPr>
            <p:spPr>
              <a:xfrm>
                <a:off x="-4193989" y="2552198"/>
                <a:ext cx="75714" cy="144522"/>
              </a:xfrm>
              <a:custGeom>
                <a:avLst/>
                <a:gdLst>
                  <a:gd name="connsiteX0" fmla="*/ 44136 w 75714"/>
                  <a:gd name="connsiteY0" fmla="*/ 500 h 144522"/>
                  <a:gd name="connsiteX1" fmla="*/ 46803 w 75714"/>
                  <a:gd name="connsiteY1" fmla="*/ 500 h 144522"/>
                  <a:gd name="connsiteX2" fmla="*/ 48423 w 75714"/>
                  <a:gd name="connsiteY2" fmla="*/ 4024 h 144522"/>
                  <a:gd name="connsiteX3" fmla="*/ 75664 w 75714"/>
                  <a:gd name="connsiteY3" fmla="*/ 96798 h 144522"/>
                  <a:gd name="connsiteX4" fmla="*/ 75664 w 75714"/>
                  <a:gd name="connsiteY4" fmla="*/ 97941 h 144522"/>
                  <a:gd name="connsiteX5" fmla="*/ 74712 w 75714"/>
                  <a:gd name="connsiteY5" fmla="*/ 101656 h 144522"/>
                  <a:gd name="connsiteX6" fmla="*/ 72616 w 75714"/>
                  <a:gd name="connsiteY6" fmla="*/ 104323 h 144522"/>
                  <a:gd name="connsiteX7" fmla="*/ 64615 w 75714"/>
                  <a:gd name="connsiteY7" fmla="*/ 108895 h 144522"/>
                  <a:gd name="connsiteX8" fmla="*/ 61472 w 75714"/>
                  <a:gd name="connsiteY8" fmla="*/ 108895 h 144522"/>
                  <a:gd name="connsiteX9" fmla="*/ 60234 w 75714"/>
                  <a:gd name="connsiteY9" fmla="*/ 106799 h 144522"/>
                  <a:gd name="connsiteX10" fmla="*/ 55471 w 75714"/>
                  <a:gd name="connsiteY10" fmla="*/ 90511 h 144522"/>
                  <a:gd name="connsiteX11" fmla="*/ 20229 w 75714"/>
                  <a:gd name="connsiteY11" fmla="*/ 110800 h 144522"/>
                  <a:gd name="connsiteX12" fmla="*/ 15371 w 75714"/>
                  <a:gd name="connsiteY12" fmla="*/ 132612 h 144522"/>
                  <a:gd name="connsiteX13" fmla="*/ 14133 w 75714"/>
                  <a:gd name="connsiteY13" fmla="*/ 136231 h 144522"/>
                  <a:gd name="connsiteX14" fmla="*/ 11085 w 75714"/>
                  <a:gd name="connsiteY14" fmla="*/ 139470 h 144522"/>
                  <a:gd name="connsiteX15" fmla="*/ 2988 w 75714"/>
                  <a:gd name="connsiteY15" fmla="*/ 144137 h 144522"/>
                  <a:gd name="connsiteX16" fmla="*/ 893 w 75714"/>
                  <a:gd name="connsiteY16" fmla="*/ 144137 h 144522"/>
                  <a:gd name="connsiteX17" fmla="*/ 36 w 75714"/>
                  <a:gd name="connsiteY17" fmla="*/ 141375 h 144522"/>
                  <a:gd name="connsiteX18" fmla="*/ 36 w 75714"/>
                  <a:gd name="connsiteY18" fmla="*/ 140137 h 144522"/>
                  <a:gd name="connsiteX19" fmla="*/ 27372 w 75714"/>
                  <a:gd name="connsiteY19" fmla="*/ 15835 h 144522"/>
                  <a:gd name="connsiteX20" fmla="*/ 28896 w 75714"/>
                  <a:gd name="connsiteY20" fmla="*/ 10501 h 144522"/>
                  <a:gd name="connsiteX21" fmla="*/ 31563 w 75714"/>
                  <a:gd name="connsiteY21" fmla="*/ 7549 h 144522"/>
                  <a:gd name="connsiteX22" fmla="*/ 50232 w 75714"/>
                  <a:gd name="connsiteY22" fmla="*/ 72414 h 144522"/>
                  <a:gd name="connsiteX23" fmla="*/ 38040 w 75714"/>
                  <a:gd name="connsiteY23" fmla="*/ 30504 h 144522"/>
                  <a:gd name="connsiteX24" fmla="*/ 26229 w 75714"/>
                  <a:gd name="connsiteY24" fmla="*/ 86225 h 14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714" h="144522">
                    <a:moveTo>
                      <a:pt x="44136" y="500"/>
                    </a:moveTo>
                    <a:cubicBezTo>
                      <a:pt x="45375" y="-167"/>
                      <a:pt x="46232" y="-167"/>
                      <a:pt x="46803" y="500"/>
                    </a:cubicBezTo>
                    <a:cubicBezTo>
                      <a:pt x="47575" y="1548"/>
                      <a:pt x="48127" y="2748"/>
                      <a:pt x="48423" y="4024"/>
                    </a:cubicBezTo>
                    <a:lnTo>
                      <a:pt x="75664" y="96798"/>
                    </a:lnTo>
                    <a:cubicBezTo>
                      <a:pt x="75731" y="97179"/>
                      <a:pt x="75731" y="97560"/>
                      <a:pt x="75664" y="97941"/>
                    </a:cubicBezTo>
                    <a:cubicBezTo>
                      <a:pt x="75664" y="99236"/>
                      <a:pt x="75340" y="100513"/>
                      <a:pt x="74712" y="101656"/>
                    </a:cubicBezTo>
                    <a:cubicBezTo>
                      <a:pt x="74331" y="102760"/>
                      <a:pt x="73597" y="103694"/>
                      <a:pt x="72616" y="104323"/>
                    </a:cubicBezTo>
                    <a:lnTo>
                      <a:pt x="64615" y="108895"/>
                    </a:lnTo>
                    <a:cubicBezTo>
                      <a:pt x="63091" y="109752"/>
                      <a:pt x="62043" y="109942"/>
                      <a:pt x="61472" y="108895"/>
                    </a:cubicBezTo>
                    <a:cubicBezTo>
                      <a:pt x="60900" y="108304"/>
                      <a:pt x="60481" y="107580"/>
                      <a:pt x="60234" y="106799"/>
                    </a:cubicBezTo>
                    <a:lnTo>
                      <a:pt x="55471" y="90511"/>
                    </a:lnTo>
                    <a:lnTo>
                      <a:pt x="20229" y="110800"/>
                    </a:lnTo>
                    <a:lnTo>
                      <a:pt x="15371" y="132612"/>
                    </a:lnTo>
                    <a:cubicBezTo>
                      <a:pt x="15133" y="133869"/>
                      <a:pt x="14714" y="135088"/>
                      <a:pt x="14133" y="136231"/>
                    </a:cubicBezTo>
                    <a:cubicBezTo>
                      <a:pt x="13485" y="137613"/>
                      <a:pt x="12418" y="138746"/>
                      <a:pt x="11085" y="139470"/>
                    </a:cubicBezTo>
                    <a:lnTo>
                      <a:pt x="2988" y="144137"/>
                    </a:lnTo>
                    <a:cubicBezTo>
                      <a:pt x="2388" y="144651"/>
                      <a:pt x="1493" y="144651"/>
                      <a:pt x="893" y="144137"/>
                    </a:cubicBezTo>
                    <a:cubicBezTo>
                      <a:pt x="255" y="143366"/>
                      <a:pt x="-50" y="142375"/>
                      <a:pt x="36" y="141375"/>
                    </a:cubicBezTo>
                    <a:cubicBezTo>
                      <a:pt x="-12" y="140965"/>
                      <a:pt x="-12" y="140546"/>
                      <a:pt x="36" y="140137"/>
                    </a:cubicBezTo>
                    <a:lnTo>
                      <a:pt x="27372" y="15835"/>
                    </a:lnTo>
                    <a:cubicBezTo>
                      <a:pt x="27677" y="14007"/>
                      <a:pt x="28182" y="12216"/>
                      <a:pt x="28896" y="10501"/>
                    </a:cubicBezTo>
                    <a:cubicBezTo>
                      <a:pt x="29468" y="9273"/>
                      <a:pt x="30392" y="8234"/>
                      <a:pt x="31563" y="7549"/>
                    </a:cubicBezTo>
                    <a:close/>
                    <a:moveTo>
                      <a:pt x="50232" y="72414"/>
                    </a:moveTo>
                    <a:lnTo>
                      <a:pt x="38040" y="30504"/>
                    </a:lnTo>
                    <a:lnTo>
                      <a:pt x="26229" y="8622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7B02BAE5-7ACC-418F-8562-867E9B3717CC}"/>
                  </a:ext>
                </a:extLst>
              </p:cNvPr>
              <p:cNvSpPr/>
              <p:nvPr/>
            </p:nvSpPr>
            <p:spPr>
              <a:xfrm>
                <a:off x="-4119863" y="2501259"/>
                <a:ext cx="61748" cy="139646"/>
              </a:xfrm>
              <a:custGeom>
                <a:avLst/>
                <a:gdLst>
                  <a:gd name="connsiteX0" fmla="*/ 58688 w 61748"/>
                  <a:gd name="connsiteY0" fmla="*/ 386 h 139646"/>
                  <a:gd name="connsiteX1" fmla="*/ 60783 w 61748"/>
                  <a:gd name="connsiteY1" fmla="*/ 386 h 139646"/>
                  <a:gd name="connsiteX2" fmla="*/ 61736 w 61748"/>
                  <a:gd name="connsiteY2" fmla="*/ 3148 h 139646"/>
                  <a:gd name="connsiteX3" fmla="*/ 61736 w 61748"/>
                  <a:gd name="connsiteY3" fmla="*/ 15340 h 139646"/>
                  <a:gd name="connsiteX4" fmla="*/ 60783 w 61748"/>
                  <a:gd name="connsiteY4" fmla="*/ 19150 h 139646"/>
                  <a:gd name="connsiteX5" fmla="*/ 58688 w 61748"/>
                  <a:gd name="connsiteY5" fmla="*/ 21722 h 139646"/>
                  <a:gd name="connsiteX6" fmla="*/ 38590 w 61748"/>
                  <a:gd name="connsiteY6" fmla="*/ 33342 h 139646"/>
                  <a:gd name="connsiteX7" fmla="*/ 38590 w 61748"/>
                  <a:gd name="connsiteY7" fmla="*/ 127640 h 139646"/>
                  <a:gd name="connsiteX8" fmla="*/ 37733 w 61748"/>
                  <a:gd name="connsiteY8" fmla="*/ 131450 h 139646"/>
                  <a:gd name="connsiteX9" fmla="*/ 35637 w 61748"/>
                  <a:gd name="connsiteY9" fmla="*/ 134022 h 139646"/>
                  <a:gd name="connsiteX10" fmla="*/ 26112 w 61748"/>
                  <a:gd name="connsiteY10" fmla="*/ 139260 h 139646"/>
                  <a:gd name="connsiteX11" fmla="*/ 24017 w 61748"/>
                  <a:gd name="connsiteY11" fmla="*/ 139260 h 139646"/>
                  <a:gd name="connsiteX12" fmla="*/ 23064 w 61748"/>
                  <a:gd name="connsiteY12" fmla="*/ 136498 h 139646"/>
                  <a:gd name="connsiteX13" fmla="*/ 23064 w 61748"/>
                  <a:gd name="connsiteY13" fmla="*/ 41915 h 139646"/>
                  <a:gd name="connsiteX14" fmla="*/ 2967 w 61748"/>
                  <a:gd name="connsiteY14" fmla="*/ 53535 h 139646"/>
                  <a:gd name="connsiteX15" fmla="*/ 871 w 61748"/>
                  <a:gd name="connsiteY15" fmla="*/ 53535 h 139646"/>
                  <a:gd name="connsiteX16" fmla="*/ 14 w 61748"/>
                  <a:gd name="connsiteY16" fmla="*/ 50868 h 139646"/>
                  <a:gd name="connsiteX17" fmla="*/ 14 w 61748"/>
                  <a:gd name="connsiteY17" fmla="*/ 38581 h 139646"/>
                  <a:gd name="connsiteX18" fmla="*/ 871 w 61748"/>
                  <a:gd name="connsiteY18" fmla="*/ 34866 h 139646"/>
                  <a:gd name="connsiteX19" fmla="*/ 2967 w 61748"/>
                  <a:gd name="connsiteY19" fmla="*/ 32295 h 13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1748" h="139646">
                    <a:moveTo>
                      <a:pt x="58688" y="386"/>
                    </a:moveTo>
                    <a:cubicBezTo>
                      <a:pt x="59288" y="-129"/>
                      <a:pt x="60183" y="-129"/>
                      <a:pt x="60783" y="386"/>
                    </a:cubicBezTo>
                    <a:cubicBezTo>
                      <a:pt x="61479" y="1129"/>
                      <a:pt x="61822" y="2138"/>
                      <a:pt x="61736" y="3148"/>
                    </a:cubicBezTo>
                    <a:lnTo>
                      <a:pt x="61736" y="15340"/>
                    </a:lnTo>
                    <a:cubicBezTo>
                      <a:pt x="61745" y="16674"/>
                      <a:pt x="61422" y="17978"/>
                      <a:pt x="60783" y="19150"/>
                    </a:cubicBezTo>
                    <a:cubicBezTo>
                      <a:pt x="60374" y="20207"/>
                      <a:pt x="59640" y="21112"/>
                      <a:pt x="58688" y="21722"/>
                    </a:cubicBezTo>
                    <a:lnTo>
                      <a:pt x="38590" y="33342"/>
                    </a:lnTo>
                    <a:lnTo>
                      <a:pt x="38590" y="127640"/>
                    </a:lnTo>
                    <a:cubicBezTo>
                      <a:pt x="38571" y="128954"/>
                      <a:pt x="38276" y="130250"/>
                      <a:pt x="37733" y="131450"/>
                    </a:cubicBezTo>
                    <a:cubicBezTo>
                      <a:pt x="37295" y="132488"/>
                      <a:pt x="36571" y="133383"/>
                      <a:pt x="35637" y="134022"/>
                    </a:cubicBezTo>
                    <a:lnTo>
                      <a:pt x="26112" y="139260"/>
                    </a:lnTo>
                    <a:cubicBezTo>
                      <a:pt x="25512" y="139775"/>
                      <a:pt x="24617" y="139775"/>
                      <a:pt x="24017" y="139260"/>
                    </a:cubicBezTo>
                    <a:cubicBezTo>
                      <a:pt x="23312" y="138517"/>
                      <a:pt x="22969" y="137517"/>
                      <a:pt x="23064" y="136498"/>
                    </a:cubicBezTo>
                    <a:lnTo>
                      <a:pt x="23064" y="41915"/>
                    </a:lnTo>
                    <a:lnTo>
                      <a:pt x="2967" y="53535"/>
                    </a:lnTo>
                    <a:cubicBezTo>
                      <a:pt x="2367" y="54050"/>
                      <a:pt x="1471" y="54050"/>
                      <a:pt x="871" y="53535"/>
                    </a:cubicBezTo>
                    <a:cubicBezTo>
                      <a:pt x="242" y="52802"/>
                      <a:pt x="-72" y="51840"/>
                      <a:pt x="14" y="50868"/>
                    </a:cubicBezTo>
                    <a:lnTo>
                      <a:pt x="14" y="38581"/>
                    </a:lnTo>
                    <a:cubicBezTo>
                      <a:pt x="23" y="37295"/>
                      <a:pt x="319" y="36028"/>
                      <a:pt x="871" y="34866"/>
                    </a:cubicBezTo>
                    <a:cubicBezTo>
                      <a:pt x="1281" y="33809"/>
                      <a:pt x="2014" y="32904"/>
                      <a:pt x="2967" y="3229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9996ECF-1996-45CC-A99D-7022E004F385}"/>
                  </a:ext>
                </a:extLst>
              </p:cNvPr>
              <p:cNvSpPr/>
              <p:nvPr/>
            </p:nvSpPr>
            <p:spPr>
              <a:xfrm>
                <a:off x="-4059401" y="2474689"/>
                <a:ext cx="75664" cy="144594"/>
              </a:xfrm>
              <a:custGeom>
                <a:avLst/>
                <a:gdLst>
                  <a:gd name="connsiteX0" fmla="*/ 44041 w 75664"/>
                  <a:gd name="connsiteY0" fmla="*/ 572 h 144594"/>
                  <a:gd name="connsiteX1" fmla="*/ 46708 w 75664"/>
                  <a:gd name="connsiteY1" fmla="*/ 572 h 144594"/>
                  <a:gd name="connsiteX2" fmla="*/ 48327 w 75664"/>
                  <a:gd name="connsiteY2" fmla="*/ 4001 h 144594"/>
                  <a:gd name="connsiteX3" fmla="*/ 75664 w 75664"/>
                  <a:gd name="connsiteY3" fmla="*/ 96774 h 144594"/>
                  <a:gd name="connsiteX4" fmla="*/ 75664 w 75664"/>
                  <a:gd name="connsiteY4" fmla="*/ 97917 h 144594"/>
                  <a:gd name="connsiteX5" fmla="*/ 74712 w 75664"/>
                  <a:gd name="connsiteY5" fmla="*/ 101727 h 144594"/>
                  <a:gd name="connsiteX6" fmla="*/ 72616 w 75664"/>
                  <a:gd name="connsiteY6" fmla="*/ 104299 h 144594"/>
                  <a:gd name="connsiteX7" fmla="*/ 64615 w 75664"/>
                  <a:gd name="connsiteY7" fmla="*/ 108966 h 144594"/>
                  <a:gd name="connsiteX8" fmla="*/ 61472 w 75664"/>
                  <a:gd name="connsiteY8" fmla="*/ 108966 h 144594"/>
                  <a:gd name="connsiteX9" fmla="*/ 60234 w 75664"/>
                  <a:gd name="connsiteY9" fmla="*/ 106871 h 144594"/>
                  <a:gd name="connsiteX10" fmla="*/ 55471 w 75664"/>
                  <a:gd name="connsiteY10" fmla="*/ 90583 h 144594"/>
                  <a:gd name="connsiteX11" fmla="*/ 20229 w 75664"/>
                  <a:gd name="connsiteY11" fmla="*/ 110966 h 144594"/>
                  <a:gd name="connsiteX12" fmla="*/ 15371 w 75664"/>
                  <a:gd name="connsiteY12" fmla="*/ 132779 h 144594"/>
                  <a:gd name="connsiteX13" fmla="*/ 14228 w 75664"/>
                  <a:gd name="connsiteY13" fmla="*/ 136303 h 144594"/>
                  <a:gd name="connsiteX14" fmla="*/ 11085 w 75664"/>
                  <a:gd name="connsiteY14" fmla="*/ 139541 h 144594"/>
                  <a:gd name="connsiteX15" fmla="*/ 2988 w 75664"/>
                  <a:gd name="connsiteY15" fmla="*/ 144209 h 144594"/>
                  <a:gd name="connsiteX16" fmla="*/ 893 w 75664"/>
                  <a:gd name="connsiteY16" fmla="*/ 144209 h 144594"/>
                  <a:gd name="connsiteX17" fmla="*/ 36 w 75664"/>
                  <a:gd name="connsiteY17" fmla="*/ 141542 h 144594"/>
                  <a:gd name="connsiteX18" fmla="*/ 36 w 75664"/>
                  <a:gd name="connsiteY18" fmla="*/ 140208 h 144594"/>
                  <a:gd name="connsiteX19" fmla="*/ 27372 w 75664"/>
                  <a:gd name="connsiteY19" fmla="*/ 15907 h 144594"/>
                  <a:gd name="connsiteX20" fmla="*/ 28897 w 75664"/>
                  <a:gd name="connsiteY20" fmla="*/ 10668 h 144594"/>
                  <a:gd name="connsiteX21" fmla="*/ 31563 w 75664"/>
                  <a:gd name="connsiteY21" fmla="*/ 7620 h 144594"/>
                  <a:gd name="connsiteX22" fmla="*/ 50232 w 75664"/>
                  <a:gd name="connsiteY22" fmla="*/ 72390 h 144594"/>
                  <a:gd name="connsiteX23" fmla="*/ 37850 w 75664"/>
                  <a:gd name="connsiteY23" fmla="*/ 30385 h 144594"/>
                  <a:gd name="connsiteX24" fmla="*/ 25563 w 75664"/>
                  <a:gd name="connsiteY24" fmla="*/ 86392 h 14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664" h="144594">
                    <a:moveTo>
                      <a:pt x="44041" y="572"/>
                    </a:moveTo>
                    <a:cubicBezTo>
                      <a:pt x="45279" y="-191"/>
                      <a:pt x="46137" y="-191"/>
                      <a:pt x="46708" y="572"/>
                    </a:cubicBezTo>
                    <a:cubicBezTo>
                      <a:pt x="47527" y="1562"/>
                      <a:pt x="48089" y="2743"/>
                      <a:pt x="48327" y="4001"/>
                    </a:cubicBezTo>
                    <a:lnTo>
                      <a:pt x="75664" y="96774"/>
                    </a:lnTo>
                    <a:cubicBezTo>
                      <a:pt x="75664" y="96774"/>
                      <a:pt x="75664" y="97441"/>
                      <a:pt x="75664" y="97917"/>
                    </a:cubicBezTo>
                    <a:cubicBezTo>
                      <a:pt x="75664" y="99251"/>
                      <a:pt x="75340" y="100556"/>
                      <a:pt x="74712" y="101727"/>
                    </a:cubicBezTo>
                    <a:cubicBezTo>
                      <a:pt x="74302" y="102784"/>
                      <a:pt x="73569" y="103689"/>
                      <a:pt x="72616" y="104299"/>
                    </a:cubicBezTo>
                    <a:lnTo>
                      <a:pt x="64615" y="108966"/>
                    </a:lnTo>
                    <a:cubicBezTo>
                      <a:pt x="63091" y="109795"/>
                      <a:pt x="62043" y="109795"/>
                      <a:pt x="61472" y="108966"/>
                    </a:cubicBezTo>
                    <a:cubicBezTo>
                      <a:pt x="60920" y="108366"/>
                      <a:pt x="60491" y="107652"/>
                      <a:pt x="60234" y="106871"/>
                    </a:cubicBezTo>
                    <a:lnTo>
                      <a:pt x="55471" y="90583"/>
                    </a:lnTo>
                    <a:lnTo>
                      <a:pt x="20229" y="110966"/>
                    </a:lnTo>
                    <a:lnTo>
                      <a:pt x="15371" y="132779"/>
                    </a:lnTo>
                    <a:cubicBezTo>
                      <a:pt x="15123" y="133988"/>
                      <a:pt x="14742" y="135179"/>
                      <a:pt x="14228" y="136303"/>
                    </a:cubicBezTo>
                    <a:cubicBezTo>
                      <a:pt x="13514" y="137665"/>
                      <a:pt x="12428" y="138789"/>
                      <a:pt x="11085" y="139541"/>
                    </a:cubicBezTo>
                    <a:lnTo>
                      <a:pt x="2988" y="144209"/>
                    </a:lnTo>
                    <a:cubicBezTo>
                      <a:pt x="2388" y="144723"/>
                      <a:pt x="1493" y="144723"/>
                      <a:pt x="893" y="144209"/>
                    </a:cubicBezTo>
                    <a:cubicBezTo>
                      <a:pt x="264" y="143475"/>
                      <a:pt x="-50" y="142513"/>
                      <a:pt x="36" y="141542"/>
                    </a:cubicBezTo>
                    <a:cubicBezTo>
                      <a:pt x="-12" y="141094"/>
                      <a:pt x="-12" y="140656"/>
                      <a:pt x="36" y="140208"/>
                    </a:cubicBezTo>
                    <a:lnTo>
                      <a:pt x="27372" y="15907"/>
                    </a:lnTo>
                    <a:cubicBezTo>
                      <a:pt x="27706" y="14116"/>
                      <a:pt x="28220" y="12364"/>
                      <a:pt x="28897" y="10668"/>
                    </a:cubicBezTo>
                    <a:cubicBezTo>
                      <a:pt x="29468" y="9411"/>
                      <a:pt x="30392" y="8353"/>
                      <a:pt x="31563" y="7620"/>
                    </a:cubicBezTo>
                    <a:close/>
                    <a:moveTo>
                      <a:pt x="50232" y="72390"/>
                    </a:moveTo>
                    <a:lnTo>
                      <a:pt x="37850" y="30385"/>
                    </a:lnTo>
                    <a:lnTo>
                      <a:pt x="25563" y="863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B299D04-E191-4029-B460-461A711A913F}"/>
                  </a:ext>
                </a:extLst>
              </p:cNvPr>
              <p:cNvSpPr/>
              <p:nvPr/>
            </p:nvSpPr>
            <p:spPr>
              <a:xfrm>
                <a:off x="-3954509" y="2406104"/>
                <a:ext cx="61268" cy="139462"/>
              </a:xfrm>
              <a:custGeom>
                <a:avLst/>
                <a:gdLst>
                  <a:gd name="connsiteX0" fmla="*/ 58212 w 61268"/>
                  <a:gd name="connsiteY0" fmla="*/ 386 h 139462"/>
                  <a:gd name="connsiteX1" fmla="*/ 60307 w 61268"/>
                  <a:gd name="connsiteY1" fmla="*/ 386 h 139462"/>
                  <a:gd name="connsiteX2" fmla="*/ 61260 w 61268"/>
                  <a:gd name="connsiteY2" fmla="*/ 3148 h 139462"/>
                  <a:gd name="connsiteX3" fmla="*/ 61260 w 61268"/>
                  <a:gd name="connsiteY3" fmla="*/ 15340 h 139462"/>
                  <a:gd name="connsiteX4" fmla="*/ 60307 w 61268"/>
                  <a:gd name="connsiteY4" fmla="*/ 19150 h 139462"/>
                  <a:gd name="connsiteX5" fmla="*/ 58212 w 61268"/>
                  <a:gd name="connsiteY5" fmla="*/ 21722 h 139462"/>
                  <a:gd name="connsiteX6" fmla="*/ 38114 w 61268"/>
                  <a:gd name="connsiteY6" fmla="*/ 33342 h 139462"/>
                  <a:gd name="connsiteX7" fmla="*/ 38114 w 61268"/>
                  <a:gd name="connsiteY7" fmla="*/ 127545 h 139462"/>
                  <a:gd name="connsiteX8" fmla="*/ 37257 w 61268"/>
                  <a:gd name="connsiteY8" fmla="*/ 131259 h 139462"/>
                  <a:gd name="connsiteX9" fmla="*/ 35066 w 61268"/>
                  <a:gd name="connsiteY9" fmla="*/ 133926 h 139462"/>
                  <a:gd name="connsiteX10" fmla="*/ 26113 w 61268"/>
                  <a:gd name="connsiteY10" fmla="*/ 139070 h 139462"/>
                  <a:gd name="connsiteX11" fmla="*/ 23922 w 61268"/>
                  <a:gd name="connsiteY11" fmla="*/ 139070 h 139462"/>
                  <a:gd name="connsiteX12" fmla="*/ 23065 w 61268"/>
                  <a:gd name="connsiteY12" fmla="*/ 136308 h 139462"/>
                  <a:gd name="connsiteX13" fmla="*/ 23065 w 61268"/>
                  <a:gd name="connsiteY13" fmla="*/ 41820 h 139462"/>
                  <a:gd name="connsiteX14" fmla="*/ 2967 w 61268"/>
                  <a:gd name="connsiteY14" fmla="*/ 53440 h 139462"/>
                  <a:gd name="connsiteX15" fmla="*/ 871 w 61268"/>
                  <a:gd name="connsiteY15" fmla="*/ 53440 h 139462"/>
                  <a:gd name="connsiteX16" fmla="*/ 14 w 61268"/>
                  <a:gd name="connsiteY16" fmla="*/ 50678 h 139462"/>
                  <a:gd name="connsiteX17" fmla="*/ 14 w 61268"/>
                  <a:gd name="connsiteY17" fmla="*/ 38486 h 139462"/>
                  <a:gd name="connsiteX18" fmla="*/ 871 w 61268"/>
                  <a:gd name="connsiteY18" fmla="*/ 34771 h 139462"/>
                  <a:gd name="connsiteX19" fmla="*/ 2967 w 61268"/>
                  <a:gd name="connsiteY19" fmla="*/ 32104 h 13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1268" h="139462">
                    <a:moveTo>
                      <a:pt x="58212" y="386"/>
                    </a:moveTo>
                    <a:cubicBezTo>
                      <a:pt x="58812" y="-129"/>
                      <a:pt x="59707" y="-129"/>
                      <a:pt x="60307" y="386"/>
                    </a:cubicBezTo>
                    <a:cubicBezTo>
                      <a:pt x="60984" y="1148"/>
                      <a:pt x="61327" y="2138"/>
                      <a:pt x="61260" y="3148"/>
                    </a:cubicBezTo>
                    <a:lnTo>
                      <a:pt x="61260" y="15340"/>
                    </a:lnTo>
                    <a:cubicBezTo>
                      <a:pt x="61212" y="16664"/>
                      <a:pt x="60889" y="17959"/>
                      <a:pt x="60307" y="19150"/>
                    </a:cubicBezTo>
                    <a:cubicBezTo>
                      <a:pt x="59869" y="20188"/>
                      <a:pt x="59145" y="21084"/>
                      <a:pt x="58212" y="21722"/>
                    </a:cubicBezTo>
                    <a:lnTo>
                      <a:pt x="38114" y="33342"/>
                    </a:lnTo>
                    <a:lnTo>
                      <a:pt x="38114" y="127545"/>
                    </a:lnTo>
                    <a:cubicBezTo>
                      <a:pt x="38105" y="128830"/>
                      <a:pt x="37809" y="130097"/>
                      <a:pt x="37257" y="131259"/>
                    </a:cubicBezTo>
                    <a:cubicBezTo>
                      <a:pt x="36847" y="132374"/>
                      <a:pt x="36076" y="133307"/>
                      <a:pt x="35066" y="133926"/>
                    </a:cubicBezTo>
                    <a:lnTo>
                      <a:pt x="26113" y="139070"/>
                    </a:lnTo>
                    <a:cubicBezTo>
                      <a:pt x="25475" y="139594"/>
                      <a:pt x="24560" y="139594"/>
                      <a:pt x="23922" y="139070"/>
                    </a:cubicBezTo>
                    <a:cubicBezTo>
                      <a:pt x="23284" y="138298"/>
                      <a:pt x="22979" y="137308"/>
                      <a:pt x="23065" y="136308"/>
                    </a:cubicBezTo>
                    <a:lnTo>
                      <a:pt x="23065" y="41820"/>
                    </a:lnTo>
                    <a:lnTo>
                      <a:pt x="2967" y="53440"/>
                    </a:lnTo>
                    <a:cubicBezTo>
                      <a:pt x="2367" y="53954"/>
                      <a:pt x="1472" y="53954"/>
                      <a:pt x="871" y="53440"/>
                    </a:cubicBezTo>
                    <a:cubicBezTo>
                      <a:pt x="233" y="52669"/>
                      <a:pt x="-72" y="51678"/>
                      <a:pt x="14" y="50678"/>
                    </a:cubicBezTo>
                    <a:lnTo>
                      <a:pt x="14" y="38486"/>
                    </a:lnTo>
                    <a:cubicBezTo>
                      <a:pt x="24" y="37200"/>
                      <a:pt x="319" y="35933"/>
                      <a:pt x="871" y="34771"/>
                    </a:cubicBezTo>
                    <a:cubicBezTo>
                      <a:pt x="1281" y="33695"/>
                      <a:pt x="2014" y="32761"/>
                      <a:pt x="2967" y="3210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04397570-6CB0-485C-9A28-0EDDE7D39334}"/>
                  </a:ext>
                </a:extLst>
              </p:cNvPr>
              <p:cNvSpPr/>
              <p:nvPr/>
            </p:nvSpPr>
            <p:spPr>
              <a:xfrm>
                <a:off x="-3879738" y="2373629"/>
                <a:ext cx="61359" cy="141267"/>
              </a:xfrm>
              <a:custGeom>
                <a:avLst/>
                <a:gdLst>
                  <a:gd name="connsiteX0" fmla="*/ 32209 w 61359"/>
                  <a:gd name="connsiteY0" fmla="*/ 4667 h 141267"/>
                  <a:gd name="connsiteX1" fmla="*/ 53354 w 61359"/>
                  <a:gd name="connsiteY1" fmla="*/ 2381 h 141267"/>
                  <a:gd name="connsiteX2" fmla="*/ 60593 w 61359"/>
                  <a:gd name="connsiteY2" fmla="*/ 25908 h 141267"/>
                  <a:gd name="connsiteX3" fmla="*/ 56878 w 61359"/>
                  <a:gd name="connsiteY3" fmla="*/ 49435 h 141267"/>
                  <a:gd name="connsiteX4" fmla="*/ 45925 w 61359"/>
                  <a:gd name="connsiteY4" fmla="*/ 68485 h 141267"/>
                  <a:gd name="connsiteX5" fmla="*/ 61260 w 61359"/>
                  <a:gd name="connsiteY5" fmla="*/ 102013 h 141267"/>
                  <a:gd name="connsiteX6" fmla="*/ 61260 w 61359"/>
                  <a:gd name="connsiteY6" fmla="*/ 103727 h 141267"/>
                  <a:gd name="connsiteX7" fmla="*/ 60498 w 61359"/>
                  <a:gd name="connsiteY7" fmla="*/ 106775 h 141267"/>
                  <a:gd name="connsiteX8" fmla="*/ 58783 w 61359"/>
                  <a:gd name="connsiteY8" fmla="*/ 108966 h 141267"/>
                  <a:gd name="connsiteX9" fmla="*/ 49258 w 61359"/>
                  <a:gd name="connsiteY9" fmla="*/ 114395 h 141267"/>
                  <a:gd name="connsiteX10" fmla="*/ 46020 w 61359"/>
                  <a:gd name="connsiteY10" fmla="*/ 114395 h 141267"/>
                  <a:gd name="connsiteX11" fmla="*/ 44496 w 61359"/>
                  <a:gd name="connsiteY11" fmla="*/ 112300 h 141267"/>
                  <a:gd name="connsiteX12" fmla="*/ 29923 w 61359"/>
                  <a:gd name="connsiteY12" fmla="*/ 80677 h 141267"/>
                  <a:gd name="connsiteX13" fmla="*/ 15064 w 61359"/>
                  <a:gd name="connsiteY13" fmla="*/ 89249 h 141267"/>
                  <a:gd name="connsiteX14" fmla="*/ 15064 w 61359"/>
                  <a:gd name="connsiteY14" fmla="*/ 129254 h 141267"/>
                  <a:gd name="connsiteX15" fmla="*/ 14206 w 61359"/>
                  <a:gd name="connsiteY15" fmla="*/ 133064 h 141267"/>
                  <a:gd name="connsiteX16" fmla="*/ 12016 w 61359"/>
                  <a:gd name="connsiteY16" fmla="*/ 135636 h 141267"/>
                  <a:gd name="connsiteX17" fmla="*/ 3062 w 61359"/>
                  <a:gd name="connsiteY17" fmla="*/ 140875 h 141267"/>
                  <a:gd name="connsiteX18" fmla="*/ 871 w 61359"/>
                  <a:gd name="connsiteY18" fmla="*/ 140875 h 141267"/>
                  <a:gd name="connsiteX19" fmla="*/ 14 w 61359"/>
                  <a:gd name="connsiteY19" fmla="*/ 138112 h 141267"/>
                  <a:gd name="connsiteX20" fmla="*/ 14 w 61359"/>
                  <a:gd name="connsiteY20" fmla="*/ 27718 h 141267"/>
                  <a:gd name="connsiteX21" fmla="*/ 871 w 61359"/>
                  <a:gd name="connsiteY21" fmla="*/ 23908 h 141267"/>
                  <a:gd name="connsiteX22" fmla="*/ 3062 w 61359"/>
                  <a:gd name="connsiteY22" fmla="*/ 21336 h 141267"/>
                  <a:gd name="connsiteX23" fmla="*/ 15445 w 61359"/>
                  <a:gd name="connsiteY23" fmla="*/ 68485 h 141267"/>
                  <a:gd name="connsiteX24" fmla="*/ 31637 w 61359"/>
                  <a:gd name="connsiteY24" fmla="*/ 58960 h 141267"/>
                  <a:gd name="connsiteX25" fmla="*/ 41734 w 61359"/>
                  <a:gd name="connsiteY25" fmla="*/ 49435 h 141267"/>
                  <a:gd name="connsiteX26" fmla="*/ 45544 w 61359"/>
                  <a:gd name="connsiteY26" fmla="*/ 34195 h 141267"/>
                  <a:gd name="connsiteX27" fmla="*/ 41734 w 61359"/>
                  <a:gd name="connsiteY27" fmla="*/ 23527 h 141267"/>
                  <a:gd name="connsiteX28" fmla="*/ 31637 w 61359"/>
                  <a:gd name="connsiteY28" fmla="*/ 26099 h 141267"/>
                  <a:gd name="connsiteX29" fmla="*/ 15445 w 61359"/>
                  <a:gd name="connsiteY29" fmla="*/ 35624 h 1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1359" h="141267">
                    <a:moveTo>
                      <a:pt x="32209" y="4667"/>
                    </a:moveTo>
                    <a:cubicBezTo>
                      <a:pt x="41419" y="-667"/>
                      <a:pt x="48468" y="-1429"/>
                      <a:pt x="53354" y="2381"/>
                    </a:cubicBezTo>
                    <a:cubicBezTo>
                      <a:pt x="59098" y="8782"/>
                      <a:pt x="61746" y="17383"/>
                      <a:pt x="60593" y="25908"/>
                    </a:cubicBezTo>
                    <a:cubicBezTo>
                      <a:pt x="60641" y="33899"/>
                      <a:pt x="59393" y="41843"/>
                      <a:pt x="56878" y="49435"/>
                    </a:cubicBezTo>
                    <a:cubicBezTo>
                      <a:pt x="54450" y="56417"/>
                      <a:pt x="50735" y="62874"/>
                      <a:pt x="45925" y="68485"/>
                    </a:cubicBezTo>
                    <a:lnTo>
                      <a:pt x="61260" y="102013"/>
                    </a:lnTo>
                    <a:cubicBezTo>
                      <a:pt x="61393" y="102575"/>
                      <a:pt x="61393" y="103165"/>
                      <a:pt x="61260" y="103727"/>
                    </a:cubicBezTo>
                    <a:cubicBezTo>
                      <a:pt x="61241" y="104785"/>
                      <a:pt x="60984" y="105832"/>
                      <a:pt x="60498" y="106775"/>
                    </a:cubicBezTo>
                    <a:cubicBezTo>
                      <a:pt x="60164" y="107661"/>
                      <a:pt x="59564" y="108423"/>
                      <a:pt x="58783" y="108966"/>
                    </a:cubicBezTo>
                    <a:lnTo>
                      <a:pt x="49258" y="114395"/>
                    </a:lnTo>
                    <a:cubicBezTo>
                      <a:pt x="47830" y="115253"/>
                      <a:pt x="46687" y="115348"/>
                      <a:pt x="46020" y="114395"/>
                    </a:cubicBezTo>
                    <a:cubicBezTo>
                      <a:pt x="45363" y="113824"/>
                      <a:pt x="44839" y="113100"/>
                      <a:pt x="44496" y="112300"/>
                    </a:cubicBezTo>
                    <a:lnTo>
                      <a:pt x="29923" y="80677"/>
                    </a:lnTo>
                    <a:lnTo>
                      <a:pt x="15064" y="89249"/>
                    </a:lnTo>
                    <a:lnTo>
                      <a:pt x="15064" y="129254"/>
                    </a:lnTo>
                    <a:cubicBezTo>
                      <a:pt x="15045" y="130569"/>
                      <a:pt x="14749" y="131864"/>
                      <a:pt x="14206" y="133064"/>
                    </a:cubicBezTo>
                    <a:cubicBezTo>
                      <a:pt x="13740" y="134112"/>
                      <a:pt x="12978" y="135007"/>
                      <a:pt x="12016" y="135636"/>
                    </a:cubicBezTo>
                    <a:lnTo>
                      <a:pt x="3062" y="140875"/>
                    </a:lnTo>
                    <a:cubicBezTo>
                      <a:pt x="2424" y="141399"/>
                      <a:pt x="1510" y="141399"/>
                      <a:pt x="871" y="140875"/>
                    </a:cubicBezTo>
                    <a:cubicBezTo>
                      <a:pt x="233" y="140103"/>
                      <a:pt x="-72" y="139113"/>
                      <a:pt x="14" y="138112"/>
                    </a:cubicBezTo>
                    <a:lnTo>
                      <a:pt x="14" y="27718"/>
                    </a:lnTo>
                    <a:cubicBezTo>
                      <a:pt x="14" y="26403"/>
                      <a:pt x="309" y="25098"/>
                      <a:pt x="871" y="23908"/>
                    </a:cubicBezTo>
                    <a:cubicBezTo>
                      <a:pt x="1338" y="22860"/>
                      <a:pt x="2100" y="21965"/>
                      <a:pt x="3062" y="21336"/>
                    </a:cubicBezTo>
                    <a:close/>
                    <a:moveTo>
                      <a:pt x="15445" y="68485"/>
                    </a:moveTo>
                    <a:lnTo>
                      <a:pt x="31637" y="58960"/>
                    </a:lnTo>
                    <a:cubicBezTo>
                      <a:pt x="35714" y="56636"/>
                      <a:pt x="39171" y="53368"/>
                      <a:pt x="41734" y="49435"/>
                    </a:cubicBezTo>
                    <a:cubicBezTo>
                      <a:pt x="44515" y="44853"/>
                      <a:pt x="45839" y="39538"/>
                      <a:pt x="45544" y="34195"/>
                    </a:cubicBezTo>
                    <a:cubicBezTo>
                      <a:pt x="45544" y="27813"/>
                      <a:pt x="44305" y="24194"/>
                      <a:pt x="41734" y="23527"/>
                    </a:cubicBezTo>
                    <a:cubicBezTo>
                      <a:pt x="38162" y="22993"/>
                      <a:pt x="34523" y="23917"/>
                      <a:pt x="31637" y="26099"/>
                    </a:cubicBezTo>
                    <a:lnTo>
                      <a:pt x="15445" y="3562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82C0C5B-764D-4044-87D3-F1FFED0058E1}"/>
                  </a:ext>
                </a:extLst>
              </p:cNvPr>
              <p:cNvSpPr/>
              <p:nvPr/>
            </p:nvSpPr>
            <p:spPr>
              <a:xfrm>
                <a:off x="-3801826" y="2321998"/>
                <a:ext cx="54990" cy="148980"/>
              </a:xfrm>
              <a:custGeom>
                <a:avLst/>
                <a:gdLst>
                  <a:gd name="connsiteX0" fmla="*/ 51928 w 54990"/>
                  <a:gd name="connsiteY0" fmla="*/ 98684 h 148980"/>
                  <a:gd name="connsiteX1" fmla="*/ 54119 w 54990"/>
                  <a:gd name="connsiteY1" fmla="*/ 98684 h 148980"/>
                  <a:gd name="connsiteX2" fmla="*/ 54976 w 54990"/>
                  <a:gd name="connsiteY2" fmla="*/ 101446 h 148980"/>
                  <a:gd name="connsiteX3" fmla="*/ 54976 w 54990"/>
                  <a:gd name="connsiteY3" fmla="*/ 113638 h 148980"/>
                  <a:gd name="connsiteX4" fmla="*/ 54119 w 54990"/>
                  <a:gd name="connsiteY4" fmla="*/ 117448 h 148980"/>
                  <a:gd name="connsiteX5" fmla="*/ 51928 w 54990"/>
                  <a:gd name="connsiteY5" fmla="*/ 120020 h 148980"/>
                  <a:gd name="connsiteX6" fmla="*/ 2970 w 54990"/>
                  <a:gd name="connsiteY6" fmla="*/ 148595 h 148980"/>
                  <a:gd name="connsiteX7" fmla="*/ 874 w 54990"/>
                  <a:gd name="connsiteY7" fmla="*/ 148595 h 148980"/>
                  <a:gd name="connsiteX8" fmla="*/ 17 w 54990"/>
                  <a:gd name="connsiteY8" fmla="*/ 145832 h 148980"/>
                  <a:gd name="connsiteX9" fmla="*/ 17 w 54990"/>
                  <a:gd name="connsiteY9" fmla="*/ 34580 h 148980"/>
                  <a:gd name="connsiteX10" fmla="*/ 874 w 54990"/>
                  <a:gd name="connsiteY10" fmla="*/ 30770 h 148980"/>
                  <a:gd name="connsiteX11" fmla="*/ 2970 w 54990"/>
                  <a:gd name="connsiteY11" fmla="*/ 28199 h 148980"/>
                  <a:gd name="connsiteX12" fmla="*/ 51071 w 54990"/>
                  <a:gd name="connsiteY12" fmla="*/ 386 h 148980"/>
                  <a:gd name="connsiteX13" fmla="*/ 53167 w 54990"/>
                  <a:gd name="connsiteY13" fmla="*/ 386 h 148980"/>
                  <a:gd name="connsiteX14" fmla="*/ 54119 w 54990"/>
                  <a:gd name="connsiteY14" fmla="*/ 3148 h 148980"/>
                  <a:gd name="connsiteX15" fmla="*/ 54119 w 54990"/>
                  <a:gd name="connsiteY15" fmla="*/ 15340 h 148980"/>
                  <a:gd name="connsiteX16" fmla="*/ 53167 w 54990"/>
                  <a:gd name="connsiteY16" fmla="*/ 19055 h 148980"/>
                  <a:gd name="connsiteX17" fmla="*/ 51071 w 54990"/>
                  <a:gd name="connsiteY17" fmla="*/ 21722 h 148980"/>
                  <a:gd name="connsiteX18" fmla="*/ 15067 w 54990"/>
                  <a:gd name="connsiteY18" fmla="*/ 42677 h 148980"/>
                  <a:gd name="connsiteX19" fmla="*/ 15067 w 54990"/>
                  <a:gd name="connsiteY19" fmla="*/ 70013 h 148980"/>
                  <a:gd name="connsiteX20" fmla="*/ 48595 w 54990"/>
                  <a:gd name="connsiteY20" fmla="*/ 50963 h 148980"/>
                  <a:gd name="connsiteX21" fmla="*/ 50785 w 54990"/>
                  <a:gd name="connsiteY21" fmla="*/ 50963 h 148980"/>
                  <a:gd name="connsiteX22" fmla="*/ 51643 w 54990"/>
                  <a:gd name="connsiteY22" fmla="*/ 53726 h 148980"/>
                  <a:gd name="connsiteX23" fmla="*/ 51643 w 54990"/>
                  <a:gd name="connsiteY23" fmla="*/ 65918 h 148980"/>
                  <a:gd name="connsiteX24" fmla="*/ 50785 w 54990"/>
                  <a:gd name="connsiteY24" fmla="*/ 69632 h 148980"/>
                  <a:gd name="connsiteX25" fmla="*/ 48595 w 54990"/>
                  <a:gd name="connsiteY25" fmla="*/ 72299 h 148980"/>
                  <a:gd name="connsiteX26" fmla="*/ 15067 w 54990"/>
                  <a:gd name="connsiteY26" fmla="*/ 91349 h 148980"/>
                  <a:gd name="connsiteX27" fmla="*/ 15067 w 54990"/>
                  <a:gd name="connsiteY27" fmla="*/ 119924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990" h="148980">
                    <a:moveTo>
                      <a:pt x="51928" y="98684"/>
                    </a:moveTo>
                    <a:cubicBezTo>
                      <a:pt x="52567" y="98160"/>
                      <a:pt x="53481" y="98160"/>
                      <a:pt x="54119" y="98684"/>
                    </a:cubicBezTo>
                    <a:cubicBezTo>
                      <a:pt x="54757" y="99455"/>
                      <a:pt x="55062" y="100446"/>
                      <a:pt x="54976" y="101446"/>
                    </a:cubicBezTo>
                    <a:lnTo>
                      <a:pt x="54976" y="113638"/>
                    </a:lnTo>
                    <a:cubicBezTo>
                      <a:pt x="54957" y="114952"/>
                      <a:pt x="54662" y="116248"/>
                      <a:pt x="54119" y="117448"/>
                    </a:cubicBezTo>
                    <a:cubicBezTo>
                      <a:pt x="53652" y="118496"/>
                      <a:pt x="52890" y="119391"/>
                      <a:pt x="51928" y="120020"/>
                    </a:cubicBezTo>
                    <a:lnTo>
                      <a:pt x="2970" y="148595"/>
                    </a:lnTo>
                    <a:cubicBezTo>
                      <a:pt x="2370" y="149109"/>
                      <a:pt x="1474" y="149109"/>
                      <a:pt x="874" y="148595"/>
                    </a:cubicBezTo>
                    <a:cubicBezTo>
                      <a:pt x="227" y="147823"/>
                      <a:pt x="-78" y="146833"/>
                      <a:pt x="17" y="145832"/>
                    </a:cubicBezTo>
                    <a:lnTo>
                      <a:pt x="17" y="34580"/>
                    </a:lnTo>
                    <a:cubicBezTo>
                      <a:pt x="17" y="33266"/>
                      <a:pt x="312" y="31961"/>
                      <a:pt x="874" y="30770"/>
                    </a:cubicBezTo>
                    <a:cubicBezTo>
                      <a:pt x="1313" y="29732"/>
                      <a:pt x="2036" y="28837"/>
                      <a:pt x="2970" y="28199"/>
                    </a:cubicBezTo>
                    <a:lnTo>
                      <a:pt x="51071" y="386"/>
                    </a:lnTo>
                    <a:cubicBezTo>
                      <a:pt x="51671" y="-129"/>
                      <a:pt x="52567" y="-129"/>
                      <a:pt x="53167" y="386"/>
                    </a:cubicBezTo>
                    <a:cubicBezTo>
                      <a:pt x="53872" y="1129"/>
                      <a:pt x="54214" y="2129"/>
                      <a:pt x="54119" y="3148"/>
                    </a:cubicBezTo>
                    <a:lnTo>
                      <a:pt x="54119" y="15340"/>
                    </a:lnTo>
                    <a:cubicBezTo>
                      <a:pt x="54119" y="16635"/>
                      <a:pt x="53795" y="17912"/>
                      <a:pt x="53167" y="19055"/>
                    </a:cubicBezTo>
                    <a:cubicBezTo>
                      <a:pt x="52786" y="20160"/>
                      <a:pt x="52052" y="21093"/>
                      <a:pt x="51071" y="21722"/>
                    </a:cubicBezTo>
                    <a:lnTo>
                      <a:pt x="15067" y="42677"/>
                    </a:lnTo>
                    <a:lnTo>
                      <a:pt x="15067" y="70013"/>
                    </a:lnTo>
                    <a:lnTo>
                      <a:pt x="48595" y="50963"/>
                    </a:lnTo>
                    <a:cubicBezTo>
                      <a:pt x="49233" y="50440"/>
                      <a:pt x="50147" y="50440"/>
                      <a:pt x="50785" y="50963"/>
                    </a:cubicBezTo>
                    <a:cubicBezTo>
                      <a:pt x="51433" y="51735"/>
                      <a:pt x="51738" y="52726"/>
                      <a:pt x="51643" y="53726"/>
                    </a:cubicBezTo>
                    <a:lnTo>
                      <a:pt x="51643" y="65918"/>
                    </a:lnTo>
                    <a:cubicBezTo>
                      <a:pt x="51633" y="67204"/>
                      <a:pt x="51338" y="68470"/>
                      <a:pt x="50785" y="69632"/>
                    </a:cubicBezTo>
                    <a:cubicBezTo>
                      <a:pt x="50338" y="70718"/>
                      <a:pt x="49576" y="71652"/>
                      <a:pt x="48595" y="72299"/>
                    </a:cubicBezTo>
                    <a:lnTo>
                      <a:pt x="15067" y="91349"/>
                    </a:lnTo>
                    <a:lnTo>
                      <a:pt x="15067" y="11992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82CC7B4-D6D3-48EB-BAF0-C27600ACF885}"/>
                  </a:ext>
                </a:extLst>
              </p:cNvPr>
              <p:cNvSpPr/>
              <p:nvPr/>
            </p:nvSpPr>
            <p:spPr>
              <a:xfrm>
                <a:off x="-3730198" y="2276564"/>
                <a:ext cx="61468" cy="152790"/>
              </a:xfrm>
              <a:custGeom>
                <a:avLst/>
                <a:gdLst>
                  <a:gd name="connsiteX0" fmla="*/ 50595 w 61468"/>
                  <a:gd name="connsiteY0" fmla="*/ 124973 h 152790"/>
                  <a:gd name="connsiteX1" fmla="*/ 47737 w 61468"/>
                  <a:gd name="connsiteY1" fmla="*/ 124973 h 152790"/>
                  <a:gd name="connsiteX2" fmla="*/ 46309 w 61468"/>
                  <a:gd name="connsiteY2" fmla="*/ 123449 h 152790"/>
                  <a:gd name="connsiteX3" fmla="*/ 15067 w 61468"/>
                  <a:gd name="connsiteY3" fmla="*/ 70013 h 152790"/>
                  <a:gd name="connsiteX4" fmla="*/ 15067 w 61468"/>
                  <a:gd name="connsiteY4" fmla="*/ 140784 h 152790"/>
                  <a:gd name="connsiteX5" fmla="*/ 14114 w 61468"/>
                  <a:gd name="connsiteY5" fmla="*/ 144594 h 152790"/>
                  <a:gd name="connsiteX6" fmla="*/ 12019 w 61468"/>
                  <a:gd name="connsiteY6" fmla="*/ 147166 h 152790"/>
                  <a:gd name="connsiteX7" fmla="*/ 2970 w 61468"/>
                  <a:gd name="connsiteY7" fmla="*/ 152405 h 152790"/>
                  <a:gd name="connsiteX8" fmla="*/ 874 w 61468"/>
                  <a:gd name="connsiteY8" fmla="*/ 152405 h 152790"/>
                  <a:gd name="connsiteX9" fmla="*/ 17 w 61468"/>
                  <a:gd name="connsiteY9" fmla="*/ 149643 h 152790"/>
                  <a:gd name="connsiteX10" fmla="*/ 17 w 61468"/>
                  <a:gd name="connsiteY10" fmla="*/ 38676 h 152790"/>
                  <a:gd name="connsiteX11" fmla="*/ 874 w 61468"/>
                  <a:gd name="connsiteY11" fmla="*/ 34866 h 152790"/>
                  <a:gd name="connsiteX12" fmla="*/ 2970 w 61468"/>
                  <a:gd name="connsiteY12" fmla="*/ 32294 h 152790"/>
                  <a:gd name="connsiteX13" fmla="*/ 10780 w 61468"/>
                  <a:gd name="connsiteY13" fmla="*/ 27722 h 152790"/>
                  <a:gd name="connsiteX14" fmla="*/ 13733 w 61468"/>
                  <a:gd name="connsiteY14" fmla="*/ 27722 h 152790"/>
                  <a:gd name="connsiteX15" fmla="*/ 15162 w 61468"/>
                  <a:gd name="connsiteY15" fmla="*/ 29247 h 152790"/>
                  <a:gd name="connsiteX16" fmla="*/ 46404 w 61468"/>
                  <a:gd name="connsiteY16" fmla="*/ 82682 h 152790"/>
                  <a:gd name="connsiteX17" fmla="*/ 46404 w 61468"/>
                  <a:gd name="connsiteY17" fmla="*/ 11911 h 152790"/>
                  <a:gd name="connsiteX18" fmla="*/ 47261 w 61468"/>
                  <a:gd name="connsiteY18" fmla="*/ 8196 h 152790"/>
                  <a:gd name="connsiteX19" fmla="*/ 49357 w 61468"/>
                  <a:gd name="connsiteY19" fmla="*/ 5529 h 152790"/>
                  <a:gd name="connsiteX20" fmla="*/ 58405 w 61468"/>
                  <a:gd name="connsiteY20" fmla="*/ 386 h 152790"/>
                  <a:gd name="connsiteX21" fmla="*/ 60501 w 61468"/>
                  <a:gd name="connsiteY21" fmla="*/ 386 h 152790"/>
                  <a:gd name="connsiteX22" fmla="*/ 61453 w 61468"/>
                  <a:gd name="connsiteY22" fmla="*/ 3148 h 152790"/>
                  <a:gd name="connsiteX23" fmla="*/ 61453 w 61468"/>
                  <a:gd name="connsiteY23" fmla="*/ 114209 h 152790"/>
                  <a:gd name="connsiteX24" fmla="*/ 60501 w 61468"/>
                  <a:gd name="connsiteY24" fmla="*/ 117924 h 152790"/>
                  <a:gd name="connsiteX25" fmla="*/ 58405 w 61468"/>
                  <a:gd name="connsiteY25" fmla="*/ 120591 h 15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1468" h="152790">
                    <a:moveTo>
                      <a:pt x="50595" y="124973"/>
                    </a:moveTo>
                    <a:cubicBezTo>
                      <a:pt x="49357" y="125735"/>
                      <a:pt x="48404" y="125735"/>
                      <a:pt x="47737" y="124973"/>
                    </a:cubicBezTo>
                    <a:cubicBezTo>
                      <a:pt x="47204" y="124516"/>
                      <a:pt x="46728" y="124011"/>
                      <a:pt x="46309" y="123449"/>
                    </a:cubicBezTo>
                    <a:lnTo>
                      <a:pt x="15067" y="70013"/>
                    </a:lnTo>
                    <a:lnTo>
                      <a:pt x="15067" y="140784"/>
                    </a:lnTo>
                    <a:cubicBezTo>
                      <a:pt x="15067" y="142118"/>
                      <a:pt x="14743" y="143423"/>
                      <a:pt x="14114" y="144594"/>
                    </a:cubicBezTo>
                    <a:cubicBezTo>
                      <a:pt x="13705" y="145651"/>
                      <a:pt x="12971" y="146556"/>
                      <a:pt x="12019" y="147166"/>
                    </a:cubicBezTo>
                    <a:lnTo>
                      <a:pt x="2970" y="152405"/>
                    </a:lnTo>
                    <a:cubicBezTo>
                      <a:pt x="2370" y="152919"/>
                      <a:pt x="1474" y="152919"/>
                      <a:pt x="874" y="152405"/>
                    </a:cubicBezTo>
                    <a:cubicBezTo>
                      <a:pt x="227" y="151633"/>
                      <a:pt x="-78" y="150643"/>
                      <a:pt x="17" y="149643"/>
                    </a:cubicBezTo>
                    <a:lnTo>
                      <a:pt x="17" y="38676"/>
                    </a:lnTo>
                    <a:cubicBezTo>
                      <a:pt x="17" y="37362"/>
                      <a:pt x="312" y="36057"/>
                      <a:pt x="874" y="34866"/>
                    </a:cubicBezTo>
                    <a:cubicBezTo>
                      <a:pt x="1313" y="33828"/>
                      <a:pt x="2036" y="32933"/>
                      <a:pt x="2970" y="32294"/>
                    </a:cubicBezTo>
                    <a:lnTo>
                      <a:pt x="10780" y="27722"/>
                    </a:lnTo>
                    <a:cubicBezTo>
                      <a:pt x="12019" y="27056"/>
                      <a:pt x="13066" y="26960"/>
                      <a:pt x="13733" y="27722"/>
                    </a:cubicBezTo>
                    <a:lnTo>
                      <a:pt x="15162" y="29247"/>
                    </a:lnTo>
                    <a:lnTo>
                      <a:pt x="46404" y="82682"/>
                    </a:lnTo>
                    <a:lnTo>
                      <a:pt x="46404" y="11911"/>
                    </a:lnTo>
                    <a:cubicBezTo>
                      <a:pt x="46413" y="10625"/>
                      <a:pt x="46709" y="9358"/>
                      <a:pt x="47261" y="8196"/>
                    </a:cubicBezTo>
                    <a:cubicBezTo>
                      <a:pt x="47671" y="7120"/>
                      <a:pt x="48404" y="6186"/>
                      <a:pt x="49357" y="5529"/>
                    </a:cubicBezTo>
                    <a:lnTo>
                      <a:pt x="58405" y="386"/>
                    </a:lnTo>
                    <a:cubicBezTo>
                      <a:pt x="59005" y="-129"/>
                      <a:pt x="59901" y="-129"/>
                      <a:pt x="60501" y="386"/>
                    </a:cubicBezTo>
                    <a:cubicBezTo>
                      <a:pt x="61206" y="1129"/>
                      <a:pt x="61549" y="2129"/>
                      <a:pt x="61453" y="3148"/>
                    </a:cubicBezTo>
                    <a:lnTo>
                      <a:pt x="61453" y="114209"/>
                    </a:lnTo>
                    <a:cubicBezTo>
                      <a:pt x="61453" y="115505"/>
                      <a:pt x="61130" y="116781"/>
                      <a:pt x="60501" y="117924"/>
                    </a:cubicBezTo>
                    <a:cubicBezTo>
                      <a:pt x="60120" y="119029"/>
                      <a:pt x="59386" y="119963"/>
                      <a:pt x="58405" y="12059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7B6A33B-CEF6-4905-BD61-41A65CAECC0F}"/>
                  </a:ext>
                </a:extLst>
              </p:cNvPr>
              <p:cNvSpPr/>
              <p:nvPr/>
            </p:nvSpPr>
            <p:spPr>
              <a:xfrm>
                <a:off x="-3648569" y="2240830"/>
                <a:ext cx="63929" cy="141470"/>
              </a:xfrm>
              <a:custGeom>
                <a:avLst/>
                <a:gdLst>
                  <a:gd name="connsiteX0" fmla="*/ 30592 w 63929"/>
                  <a:gd name="connsiteY0" fmla="*/ 4973 h 141470"/>
                  <a:gd name="connsiteX1" fmla="*/ 44880 w 63929"/>
                  <a:gd name="connsiteY1" fmla="*/ 20 h 141470"/>
                  <a:gd name="connsiteX2" fmla="*/ 55072 w 63929"/>
                  <a:gd name="connsiteY2" fmla="*/ 3734 h 141470"/>
                  <a:gd name="connsiteX3" fmla="*/ 61263 w 63929"/>
                  <a:gd name="connsiteY3" fmla="*/ 15069 h 141470"/>
                  <a:gd name="connsiteX4" fmla="*/ 63930 w 63929"/>
                  <a:gd name="connsiteY4" fmla="*/ 33071 h 141470"/>
                  <a:gd name="connsiteX5" fmla="*/ 63930 w 63929"/>
                  <a:gd name="connsiteY5" fmla="*/ 58503 h 141470"/>
                  <a:gd name="connsiteX6" fmla="*/ 61263 w 63929"/>
                  <a:gd name="connsiteY6" fmla="*/ 79553 h 141470"/>
                  <a:gd name="connsiteX7" fmla="*/ 55072 w 63929"/>
                  <a:gd name="connsiteY7" fmla="*/ 98127 h 141470"/>
                  <a:gd name="connsiteX8" fmla="*/ 45547 w 63929"/>
                  <a:gd name="connsiteY8" fmla="*/ 113367 h 141470"/>
                  <a:gd name="connsiteX9" fmla="*/ 31545 w 63929"/>
                  <a:gd name="connsiteY9" fmla="*/ 124797 h 141470"/>
                  <a:gd name="connsiteX10" fmla="*/ 2970 w 63929"/>
                  <a:gd name="connsiteY10" fmla="*/ 141085 h 141470"/>
                  <a:gd name="connsiteX11" fmla="*/ 874 w 63929"/>
                  <a:gd name="connsiteY11" fmla="*/ 141085 h 141470"/>
                  <a:gd name="connsiteX12" fmla="*/ 17 w 63929"/>
                  <a:gd name="connsiteY12" fmla="*/ 138323 h 141470"/>
                  <a:gd name="connsiteX13" fmla="*/ 17 w 63929"/>
                  <a:gd name="connsiteY13" fmla="*/ 27261 h 141470"/>
                  <a:gd name="connsiteX14" fmla="*/ 874 w 63929"/>
                  <a:gd name="connsiteY14" fmla="*/ 23451 h 141470"/>
                  <a:gd name="connsiteX15" fmla="*/ 2970 w 63929"/>
                  <a:gd name="connsiteY15" fmla="*/ 20879 h 141470"/>
                  <a:gd name="connsiteX16" fmla="*/ 48880 w 63929"/>
                  <a:gd name="connsiteY16" fmla="*/ 41834 h 141470"/>
                  <a:gd name="connsiteX17" fmla="*/ 47452 w 63929"/>
                  <a:gd name="connsiteY17" fmla="*/ 32309 h 141470"/>
                  <a:gd name="connsiteX18" fmla="*/ 44023 w 63929"/>
                  <a:gd name="connsiteY18" fmla="*/ 26023 h 141470"/>
                  <a:gd name="connsiteX19" fmla="*/ 38212 w 63929"/>
                  <a:gd name="connsiteY19" fmla="*/ 23832 h 141470"/>
                  <a:gd name="connsiteX20" fmla="*/ 30021 w 63929"/>
                  <a:gd name="connsiteY20" fmla="*/ 26689 h 141470"/>
                  <a:gd name="connsiteX21" fmla="*/ 15067 w 63929"/>
                  <a:gd name="connsiteY21" fmla="*/ 35262 h 141470"/>
                  <a:gd name="connsiteX22" fmla="*/ 15067 w 63929"/>
                  <a:gd name="connsiteY22" fmla="*/ 112510 h 141470"/>
                  <a:gd name="connsiteX23" fmla="*/ 30592 w 63929"/>
                  <a:gd name="connsiteY23" fmla="*/ 103556 h 141470"/>
                  <a:gd name="connsiteX24" fmla="*/ 38498 w 63929"/>
                  <a:gd name="connsiteY24" fmla="*/ 97079 h 141470"/>
                  <a:gd name="connsiteX25" fmla="*/ 44023 w 63929"/>
                  <a:gd name="connsiteY25" fmla="*/ 88411 h 141470"/>
                  <a:gd name="connsiteX26" fmla="*/ 47452 w 63929"/>
                  <a:gd name="connsiteY26" fmla="*/ 78220 h 141470"/>
                  <a:gd name="connsiteX27" fmla="*/ 48880 w 63929"/>
                  <a:gd name="connsiteY27" fmla="*/ 67076 h 141470"/>
                  <a:gd name="connsiteX28" fmla="*/ 48880 w 63929"/>
                  <a:gd name="connsiteY28" fmla="*/ 41834 h 14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29" h="141470">
                    <a:moveTo>
                      <a:pt x="30592" y="4973"/>
                    </a:moveTo>
                    <a:cubicBezTo>
                      <a:pt x="34860" y="2144"/>
                      <a:pt x="39775" y="448"/>
                      <a:pt x="44880" y="20"/>
                    </a:cubicBezTo>
                    <a:cubicBezTo>
                      <a:pt x="48642" y="-181"/>
                      <a:pt x="52319" y="1162"/>
                      <a:pt x="55072" y="3734"/>
                    </a:cubicBezTo>
                    <a:cubicBezTo>
                      <a:pt x="58129" y="6878"/>
                      <a:pt x="60263" y="10802"/>
                      <a:pt x="61263" y="15069"/>
                    </a:cubicBezTo>
                    <a:cubicBezTo>
                      <a:pt x="62873" y="20946"/>
                      <a:pt x="63758" y="26985"/>
                      <a:pt x="63930" y="33071"/>
                    </a:cubicBezTo>
                    <a:cubicBezTo>
                      <a:pt x="63930" y="41387"/>
                      <a:pt x="63930" y="49864"/>
                      <a:pt x="63930" y="58503"/>
                    </a:cubicBezTo>
                    <a:cubicBezTo>
                      <a:pt x="63654" y="65580"/>
                      <a:pt x="62758" y="72629"/>
                      <a:pt x="61263" y="79553"/>
                    </a:cubicBezTo>
                    <a:cubicBezTo>
                      <a:pt x="59920" y="85964"/>
                      <a:pt x="57843" y="92193"/>
                      <a:pt x="55072" y="98127"/>
                    </a:cubicBezTo>
                    <a:cubicBezTo>
                      <a:pt x="52633" y="103632"/>
                      <a:pt x="49423" y="108757"/>
                      <a:pt x="45547" y="113367"/>
                    </a:cubicBezTo>
                    <a:cubicBezTo>
                      <a:pt x="41594" y="117977"/>
                      <a:pt x="36850" y="121844"/>
                      <a:pt x="31545" y="124797"/>
                    </a:cubicBezTo>
                    <a:lnTo>
                      <a:pt x="2970" y="141085"/>
                    </a:lnTo>
                    <a:cubicBezTo>
                      <a:pt x="2370" y="141599"/>
                      <a:pt x="1474" y="141599"/>
                      <a:pt x="874" y="141085"/>
                    </a:cubicBezTo>
                    <a:cubicBezTo>
                      <a:pt x="227" y="140313"/>
                      <a:pt x="-78" y="139323"/>
                      <a:pt x="17" y="138323"/>
                    </a:cubicBezTo>
                    <a:lnTo>
                      <a:pt x="17" y="27261"/>
                    </a:lnTo>
                    <a:cubicBezTo>
                      <a:pt x="36" y="25947"/>
                      <a:pt x="331" y="24651"/>
                      <a:pt x="874" y="23451"/>
                    </a:cubicBezTo>
                    <a:cubicBezTo>
                      <a:pt x="1313" y="22413"/>
                      <a:pt x="2036" y="21517"/>
                      <a:pt x="2970" y="20879"/>
                    </a:cubicBezTo>
                    <a:close/>
                    <a:moveTo>
                      <a:pt x="48880" y="41834"/>
                    </a:moveTo>
                    <a:cubicBezTo>
                      <a:pt x="48766" y="38615"/>
                      <a:pt x="48280" y="35424"/>
                      <a:pt x="47452" y="32309"/>
                    </a:cubicBezTo>
                    <a:cubicBezTo>
                      <a:pt x="46890" y="29947"/>
                      <a:pt x="45699" y="27775"/>
                      <a:pt x="44023" y="26023"/>
                    </a:cubicBezTo>
                    <a:cubicBezTo>
                      <a:pt x="42451" y="24546"/>
                      <a:pt x="40365" y="23765"/>
                      <a:pt x="38212" y="23832"/>
                    </a:cubicBezTo>
                    <a:cubicBezTo>
                      <a:pt x="35279" y="24042"/>
                      <a:pt x="32450" y="25023"/>
                      <a:pt x="30021" y="26689"/>
                    </a:cubicBezTo>
                    <a:lnTo>
                      <a:pt x="15067" y="35262"/>
                    </a:lnTo>
                    <a:lnTo>
                      <a:pt x="15067" y="112510"/>
                    </a:lnTo>
                    <a:lnTo>
                      <a:pt x="30592" y="103556"/>
                    </a:lnTo>
                    <a:cubicBezTo>
                      <a:pt x="33574" y="101861"/>
                      <a:pt x="36241" y="99670"/>
                      <a:pt x="38498" y="97079"/>
                    </a:cubicBezTo>
                    <a:cubicBezTo>
                      <a:pt x="40708" y="94441"/>
                      <a:pt x="42565" y="91526"/>
                      <a:pt x="44023" y="88411"/>
                    </a:cubicBezTo>
                    <a:cubicBezTo>
                      <a:pt x="45575" y="85164"/>
                      <a:pt x="46728" y="81744"/>
                      <a:pt x="47452" y="78220"/>
                    </a:cubicBezTo>
                    <a:cubicBezTo>
                      <a:pt x="48223" y="74553"/>
                      <a:pt x="48699" y="70819"/>
                      <a:pt x="48880" y="67076"/>
                    </a:cubicBezTo>
                    <a:cubicBezTo>
                      <a:pt x="49166" y="58598"/>
                      <a:pt x="49166" y="50121"/>
                      <a:pt x="48880" y="4183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35E26A8-25A3-4179-80D2-9F5F985B5AFC}"/>
                  </a:ext>
                </a:extLst>
              </p:cNvPr>
              <p:cNvSpPr/>
              <p:nvPr/>
            </p:nvSpPr>
            <p:spPr>
              <a:xfrm>
                <a:off x="-3571509" y="2194708"/>
                <a:ext cx="64421" cy="133131"/>
              </a:xfrm>
              <a:custGeom>
                <a:avLst/>
                <a:gdLst>
                  <a:gd name="connsiteX0" fmla="*/ 31066 w 64421"/>
                  <a:gd name="connsiteY0" fmla="*/ 4613 h 133131"/>
                  <a:gd name="connsiteX1" fmla="*/ 44211 w 64421"/>
                  <a:gd name="connsiteY1" fmla="*/ 41 h 133131"/>
                  <a:gd name="connsiteX2" fmla="*/ 53736 w 64421"/>
                  <a:gd name="connsiteY2" fmla="*/ 2327 h 133131"/>
                  <a:gd name="connsiteX3" fmla="*/ 59546 w 64421"/>
                  <a:gd name="connsiteY3" fmla="*/ 9280 h 133131"/>
                  <a:gd name="connsiteX4" fmla="*/ 61641 w 64421"/>
                  <a:gd name="connsiteY4" fmla="*/ 18805 h 133131"/>
                  <a:gd name="connsiteX5" fmla="*/ 60879 w 64421"/>
                  <a:gd name="connsiteY5" fmla="*/ 22711 h 133131"/>
                  <a:gd name="connsiteX6" fmla="*/ 58688 w 64421"/>
                  <a:gd name="connsiteY6" fmla="*/ 25187 h 133131"/>
                  <a:gd name="connsiteX7" fmla="*/ 50878 w 64421"/>
                  <a:gd name="connsiteY7" fmla="*/ 29759 h 133131"/>
                  <a:gd name="connsiteX8" fmla="*/ 48020 w 64421"/>
                  <a:gd name="connsiteY8" fmla="*/ 29759 h 133131"/>
                  <a:gd name="connsiteX9" fmla="*/ 46306 w 64421"/>
                  <a:gd name="connsiteY9" fmla="*/ 27759 h 133131"/>
                  <a:gd name="connsiteX10" fmla="*/ 41162 w 64421"/>
                  <a:gd name="connsiteY10" fmla="*/ 23187 h 133131"/>
                  <a:gd name="connsiteX11" fmla="*/ 31637 w 64421"/>
                  <a:gd name="connsiteY11" fmla="*/ 25854 h 133131"/>
                  <a:gd name="connsiteX12" fmla="*/ 26113 w 64421"/>
                  <a:gd name="connsiteY12" fmla="*/ 30045 h 133131"/>
                  <a:gd name="connsiteX13" fmla="*/ 21541 w 64421"/>
                  <a:gd name="connsiteY13" fmla="*/ 35379 h 133131"/>
                  <a:gd name="connsiteX14" fmla="*/ 18398 w 64421"/>
                  <a:gd name="connsiteY14" fmla="*/ 41570 h 133131"/>
                  <a:gd name="connsiteX15" fmla="*/ 17350 w 64421"/>
                  <a:gd name="connsiteY15" fmla="*/ 48047 h 133131"/>
                  <a:gd name="connsiteX16" fmla="*/ 18398 w 64421"/>
                  <a:gd name="connsiteY16" fmla="*/ 53857 h 133131"/>
                  <a:gd name="connsiteX17" fmla="*/ 21922 w 64421"/>
                  <a:gd name="connsiteY17" fmla="*/ 56048 h 133131"/>
                  <a:gd name="connsiteX18" fmla="*/ 28590 w 64421"/>
                  <a:gd name="connsiteY18" fmla="*/ 56048 h 133131"/>
                  <a:gd name="connsiteX19" fmla="*/ 38876 w 64421"/>
                  <a:gd name="connsiteY19" fmla="*/ 53762 h 133131"/>
                  <a:gd name="connsiteX20" fmla="*/ 50402 w 64421"/>
                  <a:gd name="connsiteY20" fmla="*/ 52333 h 133131"/>
                  <a:gd name="connsiteX21" fmla="*/ 58307 w 64421"/>
                  <a:gd name="connsiteY21" fmla="*/ 55000 h 133131"/>
                  <a:gd name="connsiteX22" fmla="*/ 62879 w 64421"/>
                  <a:gd name="connsiteY22" fmla="*/ 62049 h 133131"/>
                  <a:gd name="connsiteX23" fmla="*/ 64403 w 64421"/>
                  <a:gd name="connsiteY23" fmla="*/ 73669 h 133131"/>
                  <a:gd name="connsiteX24" fmla="*/ 62117 w 64421"/>
                  <a:gd name="connsiteY24" fmla="*/ 89290 h 133131"/>
                  <a:gd name="connsiteX25" fmla="*/ 55831 w 64421"/>
                  <a:gd name="connsiteY25" fmla="*/ 104340 h 133131"/>
                  <a:gd name="connsiteX26" fmla="*/ 45639 w 64421"/>
                  <a:gd name="connsiteY26" fmla="*/ 117675 h 133131"/>
                  <a:gd name="connsiteX27" fmla="*/ 32114 w 64421"/>
                  <a:gd name="connsiteY27" fmla="*/ 128248 h 133131"/>
                  <a:gd name="connsiteX28" fmla="*/ 20207 w 64421"/>
                  <a:gd name="connsiteY28" fmla="*/ 132820 h 133131"/>
                  <a:gd name="connsiteX29" fmla="*/ 10111 w 64421"/>
                  <a:gd name="connsiteY29" fmla="*/ 131867 h 133131"/>
                  <a:gd name="connsiteX30" fmla="*/ 3062 w 64421"/>
                  <a:gd name="connsiteY30" fmla="*/ 125485 h 133131"/>
                  <a:gd name="connsiteX31" fmla="*/ 15 w 64421"/>
                  <a:gd name="connsiteY31" fmla="*/ 113389 h 133131"/>
                  <a:gd name="connsiteX32" fmla="*/ 872 w 64421"/>
                  <a:gd name="connsiteY32" fmla="*/ 109579 h 133131"/>
                  <a:gd name="connsiteX33" fmla="*/ 3062 w 64421"/>
                  <a:gd name="connsiteY33" fmla="*/ 107102 h 133131"/>
                  <a:gd name="connsiteX34" fmla="*/ 10873 w 64421"/>
                  <a:gd name="connsiteY34" fmla="*/ 102530 h 133131"/>
                  <a:gd name="connsiteX35" fmla="*/ 13730 w 64421"/>
                  <a:gd name="connsiteY35" fmla="*/ 101863 h 133131"/>
                  <a:gd name="connsiteX36" fmla="*/ 15445 w 64421"/>
                  <a:gd name="connsiteY36" fmla="*/ 104054 h 133131"/>
                  <a:gd name="connsiteX37" fmla="*/ 17350 w 64421"/>
                  <a:gd name="connsiteY37" fmla="*/ 107388 h 133131"/>
                  <a:gd name="connsiteX38" fmla="*/ 20303 w 64421"/>
                  <a:gd name="connsiteY38" fmla="*/ 109579 h 133131"/>
                  <a:gd name="connsiteX39" fmla="*/ 25065 w 64421"/>
                  <a:gd name="connsiteY39" fmla="*/ 109579 h 133131"/>
                  <a:gd name="connsiteX40" fmla="*/ 32114 w 64421"/>
                  <a:gd name="connsiteY40" fmla="*/ 106626 h 133131"/>
                  <a:gd name="connsiteX41" fmla="*/ 38591 w 64421"/>
                  <a:gd name="connsiteY41" fmla="*/ 102149 h 133131"/>
                  <a:gd name="connsiteX42" fmla="*/ 44115 w 64421"/>
                  <a:gd name="connsiteY42" fmla="*/ 96434 h 133131"/>
                  <a:gd name="connsiteX43" fmla="*/ 47925 w 64421"/>
                  <a:gd name="connsiteY43" fmla="*/ 89767 h 133131"/>
                  <a:gd name="connsiteX44" fmla="*/ 49354 w 64421"/>
                  <a:gd name="connsiteY44" fmla="*/ 82337 h 133131"/>
                  <a:gd name="connsiteX45" fmla="*/ 47735 w 64421"/>
                  <a:gd name="connsiteY45" fmla="*/ 77003 h 133131"/>
                  <a:gd name="connsiteX46" fmla="*/ 43067 w 64421"/>
                  <a:gd name="connsiteY46" fmla="*/ 75670 h 133131"/>
                  <a:gd name="connsiteX47" fmla="*/ 35162 w 64421"/>
                  <a:gd name="connsiteY47" fmla="*/ 76908 h 133131"/>
                  <a:gd name="connsiteX48" fmla="*/ 24303 w 64421"/>
                  <a:gd name="connsiteY48" fmla="*/ 79194 h 133131"/>
                  <a:gd name="connsiteX49" fmla="*/ 14778 w 64421"/>
                  <a:gd name="connsiteY49" fmla="*/ 79956 h 133131"/>
                  <a:gd name="connsiteX50" fmla="*/ 7825 w 64421"/>
                  <a:gd name="connsiteY50" fmla="*/ 77003 h 133131"/>
                  <a:gd name="connsiteX51" fmla="*/ 3824 w 64421"/>
                  <a:gd name="connsiteY51" fmla="*/ 69669 h 133131"/>
                  <a:gd name="connsiteX52" fmla="*/ 2491 w 64421"/>
                  <a:gd name="connsiteY52" fmla="*/ 57096 h 133131"/>
                  <a:gd name="connsiteX53" fmla="*/ 4682 w 64421"/>
                  <a:gd name="connsiteY53" fmla="*/ 41570 h 133131"/>
                  <a:gd name="connsiteX54" fmla="*/ 20112 w 64421"/>
                  <a:gd name="connsiteY54" fmla="*/ 14138 h 133131"/>
                  <a:gd name="connsiteX55" fmla="*/ 31066 w 64421"/>
                  <a:gd name="connsiteY55" fmla="*/ 4613 h 133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64421" h="133131">
                    <a:moveTo>
                      <a:pt x="31066" y="4613"/>
                    </a:moveTo>
                    <a:cubicBezTo>
                      <a:pt x="35028" y="2089"/>
                      <a:pt x="39534" y="517"/>
                      <a:pt x="44211" y="41"/>
                    </a:cubicBezTo>
                    <a:cubicBezTo>
                      <a:pt x="47544" y="-197"/>
                      <a:pt x="50868" y="603"/>
                      <a:pt x="53736" y="2327"/>
                    </a:cubicBezTo>
                    <a:cubicBezTo>
                      <a:pt x="56345" y="3994"/>
                      <a:pt x="58374" y="6423"/>
                      <a:pt x="59546" y="9280"/>
                    </a:cubicBezTo>
                    <a:cubicBezTo>
                      <a:pt x="60851" y="12290"/>
                      <a:pt x="61556" y="15529"/>
                      <a:pt x="61641" y="18805"/>
                    </a:cubicBezTo>
                    <a:cubicBezTo>
                      <a:pt x="61717" y="20148"/>
                      <a:pt x="61460" y="21491"/>
                      <a:pt x="60879" y="22711"/>
                    </a:cubicBezTo>
                    <a:cubicBezTo>
                      <a:pt x="60355" y="23692"/>
                      <a:pt x="59603" y="24549"/>
                      <a:pt x="58688" y="25187"/>
                    </a:cubicBezTo>
                    <a:lnTo>
                      <a:pt x="50878" y="29759"/>
                    </a:lnTo>
                    <a:cubicBezTo>
                      <a:pt x="49640" y="30426"/>
                      <a:pt x="48687" y="30616"/>
                      <a:pt x="48020" y="29759"/>
                    </a:cubicBezTo>
                    <a:cubicBezTo>
                      <a:pt x="47268" y="29273"/>
                      <a:pt x="46668" y="28578"/>
                      <a:pt x="46306" y="27759"/>
                    </a:cubicBezTo>
                    <a:cubicBezTo>
                      <a:pt x="45220" y="25644"/>
                      <a:pt x="43391" y="24016"/>
                      <a:pt x="41162" y="23187"/>
                    </a:cubicBezTo>
                    <a:cubicBezTo>
                      <a:pt x="37762" y="22825"/>
                      <a:pt x="34352" y="23777"/>
                      <a:pt x="31637" y="25854"/>
                    </a:cubicBezTo>
                    <a:cubicBezTo>
                      <a:pt x="29618" y="26997"/>
                      <a:pt x="27761" y="28407"/>
                      <a:pt x="26113" y="30045"/>
                    </a:cubicBezTo>
                    <a:cubicBezTo>
                      <a:pt x="24360" y="31617"/>
                      <a:pt x="22827" y="33407"/>
                      <a:pt x="21541" y="35379"/>
                    </a:cubicBezTo>
                    <a:cubicBezTo>
                      <a:pt x="20236" y="37303"/>
                      <a:pt x="19179" y="39379"/>
                      <a:pt x="18398" y="41570"/>
                    </a:cubicBezTo>
                    <a:cubicBezTo>
                      <a:pt x="17721" y="43666"/>
                      <a:pt x="17369" y="45847"/>
                      <a:pt x="17350" y="48047"/>
                    </a:cubicBezTo>
                    <a:cubicBezTo>
                      <a:pt x="17198" y="50038"/>
                      <a:pt x="17560" y="52038"/>
                      <a:pt x="18398" y="53857"/>
                    </a:cubicBezTo>
                    <a:cubicBezTo>
                      <a:pt x="19131" y="55134"/>
                      <a:pt x="20455" y="55953"/>
                      <a:pt x="21922" y="56048"/>
                    </a:cubicBezTo>
                    <a:cubicBezTo>
                      <a:pt x="24132" y="56439"/>
                      <a:pt x="26380" y="56439"/>
                      <a:pt x="28590" y="56048"/>
                    </a:cubicBezTo>
                    <a:lnTo>
                      <a:pt x="38876" y="53762"/>
                    </a:lnTo>
                    <a:cubicBezTo>
                      <a:pt x="42639" y="52791"/>
                      <a:pt x="46515" y="52314"/>
                      <a:pt x="50402" y="52333"/>
                    </a:cubicBezTo>
                    <a:cubicBezTo>
                      <a:pt x="53259" y="52324"/>
                      <a:pt x="56040" y="53267"/>
                      <a:pt x="58307" y="55000"/>
                    </a:cubicBezTo>
                    <a:cubicBezTo>
                      <a:pt x="60489" y="56858"/>
                      <a:pt x="62079" y="59306"/>
                      <a:pt x="62879" y="62049"/>
                    </a:cubicBezTo>
                    <a:cubicBezTo>
                      <a:pt x="64013" y="65811"/>
                      <a:pt x="64527" y="69736"/>
                      <a:pt x="64403" y="73669"/>
                    </a:cubicBezTo>
                    <a:cubicBezTo>
                      <a:pt x="64384" y="78956"/>
                      <a:pt x="63613" y="84214"/>
                      <a:pt x="62117" y="89290"/>
                    </a:cubicBezTo>
                    <a:cubicBezTo>
                      <a:pt x="60698" y="94567"/>
                      <a:pt x="58584" y="99625"/>
                      <a:pt x="55831" y="104340"/>
                    </a:cubicBezTo>
                    <a:cubicBezTo>
                      <a:pt x="52973" y="109169"/>
                      <a:pt x="49554" y="113646"/>
                      <a:pt x="45639" y="117675"/>
                    </a:cubicBezTo>
                    <a:cubicBezTo>
                      <a:pt x="41629" y="121790"/>
                      <a:pt x="37076" y="125352"/>
                      <a:pt x="32114" y="128248"/>
                    </a:cubicBezTo>
                    <a:cubicBezTo>
                      <a:pt x="28447" y="130457"/>
                      <a:pt x="24418" y="132010"/>
                      <a:pt x="20207" y="132820"/>
                    </a:cubicBezTo>
                    <a:cubicBezTo>
                      <a:pt x="16817" y="133448"/>
                      <a:pt x="13321" y="133124"/>
                      <a:pt x="10111" y="131867"/>
                    </a:cubicBezTo>
                    <a:cubicBezTo>
                      <a:pt x="7082" y="130638"/>
                      <a:pt x="4586" y="128381"/>
                      <a:pt x="3062" y="125485"/>
                    </a:cubicBezTo>
                    <a:cubicBezTo>
                      <a:pt x="1081" y="121761"/>
                      <a:pt x="34" y="117608"/>
                      <a:pt x="15" y="113389"/>
                    </a:cubicBezTo>
                    <a:cubicBezTo>
                      <a:pt x="-71" y="112065"/>
                      <a:pt x="224" y="110741"/>
                      <a:pt x="872" y="109579"/>
                    </a:cubicBezTo>
                    <a:cubicBezTo>
                      <a:pt x="1319" y="108540"/>
                      <a:pt x="2081" y="107674"/>
                      <a:pt x="3062" y="107102"/>
                    </a:cubicBezTo>
                    <a:lnTo>
                      <a:pt x="10873" y="102530"/>
                    </a:lnTo>
                    <a:cubicBezTo>
                      <a:pt x="12111" y="101863"/>
                      <a:pt x="13064" y="101578"/>
                      <a:pt x="13730" y="101863"/>
                    </a:cubicBezTo>
                    <a:cubicBezTo>
                      <a:pt x="14530" y="102378"/>
                      <a:pt x="15140" y="103149"/>
                      <a:pt x="15445" y="104054"/>
                    </a:cubicBezTo>
                    <a:cubicBezTo>
                      <a:pt x="15950" y="105235"/>
                      <a:pt x="16588" y="106350"/>
                      <a:pt x="17350" y="107388"/>
                    </a:cubicBezTo>
                    <a:cubicBezTo>
                      <a:pt x="18045" y="108445"/>
                      <a:pt x="19093" y="109217"/>
                      <a:pt x="20303" y="109579"/>
                    </a:cubicBezTo>
                    <a:cubicBezTo>
                      <a:pt x="21855" y="110017"/>
                      <a:pt x="23513" y="110017"/>
                      <a:pt x="25065" y="109579"/>
                    </a:cubicBezTo>
                    <a:cubicBezTo>
                      <a:pt x="27570" y="109026"/>
                      <a:pt x="29961" y="108026"/>
                      <a:pt x="32114" y="106626"/>
                    </a:cubicBezTo>
                    <a:cubicBezTo>
                      <a:pt x="34409" y="105340"/>
                      <a:pt x="36581" y="103845"/>
                      <a:pt x="38591" y="102149"/>
                    </a:cubicBezTo>
                    <a:cubicBezTo>
                      <a:pt x="40648" y="100463"/>
                      <a:pt x="42496" y="98549"/>
                      <a:pt x="44115" y="96434"/>
                    </a:cubicBezTo>
                    <a:cubicBezTo>
                      <a:pt x="45601" y="94339"/>
                      <a:pt x="46878" y="92110"/>
                      <a:pt x="47925" y="89767"/>
                    </a:cubicBezTo>
                    <a:cubicBezTo>
                      <a:pt x="48878" y="87404"/>
                      <a:pt x="49364" y="84880"/>
                      <a:pt x="49354" y="82337"/>
                    </a:cubicBezTo>
                    <a:cubicBezTo>
                      <a:pt x="49544" y="80413"/>
                      <a:pt x="48963" y="78489"/>
                      <a:pt x="47735" y="77003"/>
                    </a:cubicBezTo>
                    <a:cubicBezTo>
                      <a:pt x="46430" y="75946"/>
                      <a:pt x="44744" y="75460"/>
                      <a:pt x="43067" y="75670"/>
                    </a:cubicBezTo>
                    <a:cubicBezTo>
                      <a:pt x="40391" y="75784"/>
                      <a:pt x="37743" y="76193"/>
                      <a:pt x="35162" y="76908"/>
                    </a:cubicBezTo>
                    <a:cubicBezTo>
                      <a:pt x="32047" y="77670"/>
                      <a:pt x="28427" y="78432"/>
                      <a:pt x="24303" y="79194"/>
                    </a:cubicBezTo>
                    <a:cubicBezTo>
                      <a:pt x="21179" y="79918"/>
                      <a:pt x="17969" y="80175"/>
                      <a:pt x="14778" y="79956"/>
                    </a:cubicBezTo>
                    <a:cubicBezTo>
                      <a:pt x="12197" y="79775"/>
                      <a:pt x="9749" y="78737"/>
                      <a:pt x="7825" y="77003"/>
                    </a:cubicBezTo>
                    <a:cubicBezTo>
                      <a:pt x="5844" y="74974"/>
                      <a:pt x="4463" y="72431"/>
                      <a:pt x="3824" y="69669"/>
                    </a:cubicBezTo>
                    <a:cubicBezTo>
                      <a:pt x="2805" y="65564"/>
                      <a:pt x="2358" y="61325"/>
                      <a:pt x="2491" y="57096"/>
                    </a:cubicBezTo>
                    <a:cubicBezTo>
                      <a:pt x="2481" y="51838"/>
                      <a:pt x="3215" y="46618"/>
                      <a:pt x="4682" y="41570"/>
                    </a:cubicBezTo>
                    <a:cubicBezTo>
                      <a:pt x="7558" y="31321"/>
                      <a:pt x="12854" y="21920"/>
                      <a:pt x="20112" y="14138"/>
                    </a:cubicBezTo>
                    <a:cubicBezTo>
                      <a:pt x="23294" y="10462"/>
                      <a:pt x="26980" y="7252"/>
                      <a:pt x="31066" y="461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940F85FB-6556-4DF8-AE89-C87DB6A4D624}"/>
                  </a:ext>
                </a:extLst>
              </p:cNvPr>
              <p:cNvSpPr/>
              <p:nvPr/>
            </p:nvSpPr>
            <p:spPr>
              <a:xfrm>
                <a:off x="-4348735" y="2950706"/>
                <a:ext cx="968501" cy="571647"/>
              </a:xfrm>
              <a:custGeom>
                <a:avLst/>
                <a:gdLst>
                  <a:gd name="connsiteX0" fmla="*/ 9525 w 968501"/>
                  <a:gd name="connsiteY0" fmla="*/ 549539 h 571647"/>
                  <a:gd name="connsiteX1" fmla="*/ 958977 w 968501"/>
                  <a:gd name="connsiteY1" fmla="*/ 1376 h 571647"/>
                  <a:gd name="connsiteX2" fmla="*/ 968502 w 968501"/>
                  <a:gd name="connsiteY2" fmla="*/ 6233 h 571647"/>
                  <a:gd name="connsiteX3" fmla="*/ 958977 w 968501"/>
                  <a:gd name="connsiteY3" fmla="*/ 22140 h 571647"/>
                  <a:gd name="connsiteX4" fmla="*/ 9525 w 968501"/>
                  <a:gd name="connsiteY4" fmla="*/ 570209 h 571647"/>
                  <a:gd name="connsiteX5" fmla="*/ 0 w 968501"/>
                  <a:gd name="connsiteY5" fmla="*/ 565446 h 571647"/>
                  <a:gd name="connsiteX6" fmla="*/ 9525 w 968501"/>
                  <a:gd name="connsiteY6" fmla="*/ 549539 h 57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8501" h="571647">
                    <a:moveTo>
                      <a:pt x="9525" y="549539"/>
                    </a:moveTo>
                    <a:lnTo>
                      <a:pt x="958977" y="1376"/>
                    </a:lnTo>
                    <a:cubicBezTo>
                      <a:pt x="964216" y="-1672"/>
                      <a:pt x="968502" y="518"/>
                      <a:pt x="968502" y="6233"/>
                    </a:cubicBezTo>
                    <a:cubicBezTo>
                      <a:pt x="968016" y="12739"/>
                      <a:pt x="964482" y="18635"/>
                      <a:pt x="958977" y="22140"/>
                    </a:cubicBezTo>
                    <a:lnTo>
                      <a:pt x="9525" y="570209"/>
                    </a:lnTo>
                    <a:cubicBezTo>
                      <a:pt x="4286" y="573352"/>
                      <a:pt x="0" y="571161"/>
                      <a:pt x="0" y="565446"/>
                    </a:cubicBezTo>
                    <a:cubicBezTo>
                      <a:pt x="486" y="558941"/>
                      <a:pt x="4017" y="553045"/>
                      <a:pt x="9525" y="54953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1D3F17D-2190-4211-B938-68B6C3858E5C}"/>
                  </a:ext>
                </a:extLst>
              </p:cNvPr>
              <p:cNvSpPr/>
              <p:nvPr/>
            </p:nvSpPr>
            <p:spPr>
              <a:xfrm>
                <a:off x="-4348735" y="3012883"/>
                <a:ext cx="968501" cy="571605"/>
              </a:xfrm>
              <a:custGeom>
                <a:avLst/>
                <a:gdLst>
                  <a:gd name="connsiteX0" fmla="*/ 9525 w 968501"/>
                  <a:gd name="connsiteY0" fmla="*/ 549466 h 571605"/>
                  <a:gd name="connsiteX1" fmla="*/ 958977 w 968501"/>
                  <a:gd name="connsiteY1" fmla="*/ 1397 h 571605"/>
                  <a:gd name="connsiteX2" fmla="*/ 968502 w 968501"/>
                  <a:gd name="connsiteY2" fmla="*/ 6160 h 571605"/>
                  <a:gd name="connsiteX3" fmla="*/ 958977 w 968501"/>
                  <a:gd name="connsiteY3" fmla="*/ 22066 h 571605"/>
                  <a:gd name="connsiteX4" fmla="*/ 9525 w 968501"/>
                  <a:gd name="connsiteY4" fmla="*/ 570230 h 571605"/>
                  <a:gd name="connsiteX5" fmla="*/ 0 w 968501"/>
                  <a:gd name="connsiteY5" fmla="*/ 565373 h 571605"/>
                  <a:gd name="connsiteX6" fmla="*/ 9525 w 968501"/>
                  <a:gd name="connsiteY6" fmla="*/ 549466 h 571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8501" h="571605">
                    <a:moveTo>
                      <a:pt x="9525" y="549466"/>
                    </a:moveTo>
                    <a:lnTo>
                      <a:pt x="958977" y="1397"/>
                    </a:lnTo>
                    <a:cubicBezTo>
                      <a:pt x="964216" y="-1651"/>
                      <a:pt x="968502" y="445"/>
                      <a:pt x="968502" y="6160"/>
                    </a:cubicBezTo>
                    <a:cubicBezTo>
                      <a:pt x="968016" y="12665"/>
                      <a:pt x="964482" y="18561"/>
                      <a:pt x="958977" y="22066"/>
                    </a:cubicBezTo>
                    <a:lnTo>
                      <a:pt x="9525" y="570230"/>
                    </a:lnTo>
                    <a:cubicBezTo>
                      <a:pt x="4286" y="573278"/>
                      <a:pt x="0" y="571087"/>
                      <a:pt x="0" y="565373"/>
                    </a:cubicBezTo>
                    <a:cubicBezTo>
                      <a:pt x="486" y="558867"/>
                      <a:pt x="4017" y="552971"/>
                      <a:pt x="9525" y="549466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E730EC1B-634B-424B-8476-2FB70960A2D4}"/>
                  </a:ext>
                </a:extLst>
              </p:cNvPr>
              <p:cNvSpPr/>
              <p:nvPr/>
            </p:nvSpPr>
            <p:spPr>
              <a:xfrm>
                <a:off x="-4348735" y="3075198"/>
                <a:ext cx="968120" cy="571393"/>
              </a:xfrm>
              <a:custGeom>
                <a:avLst/>
                <a:gdLst>
                  <a:gd name="connsiteX0" fmla="*/ 9525 w 968120"/>
                  <a:gd name="connsiteY0" fmla="*/ 549349 h 571393"/>
                  <a:gd name="connsiteX1" fmla="*/ 958596 w 968120"/>
                  <a:gd name="connsiteY1" fmla="*/ 1376 h 571393"/>
                  <a:gd name="connsiteX2" fmla="*/ 968121 w 968120"/>
                  <a:gd name="connsiteY2" fmla="*/ 6233 h 571393"/>
                  <a:gd name="connsiteX3" fmla="*/ 958596 w 968120"/>
                  <a:gd name="connsiteY3" fmla="*/ 22045 h 571393"/>
                  <a:gd name="connsiteX4" fmla="*/ 9525 w 968120"/>
                  <a:gd name="connsiteY4" fmla="*/ 570018 h 571393"/>
                  <a:gd name="connsiteX5" fmla="*/ 0 w 968120"/>
                  <a:gd name="connsiteY5" fmla="*/ 565160 h 571393"/>
                  <a:gd name="connsiteX6" fmla="*/ 9525 w 968120"/>
                  <a:gd name="connsiteY6" fmla="*/ 549349 h 57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8120" h="571393">
                    <a:moveTo>
                      <a:pt x="9525" y="549349"/>
                    </a:moveTo>
                    <a:lnTo>
                      <a:pt x="958596" y="1376"/>
                    </a:lnTo>
                    <a:cubicBezTo>
                      <a:pt x="963835" y="-1672"/>
                      <a:pt x="968121" y="518"/>
                      <a:pt x="968121" y="6233"/>
                    </a:cubicBezTo>
                    <a:cubicBezTo>
                      <a:pt x="967635" y="12720"/>
                      <a:pt x="964102" y="18587"/>
                      <a:pt x="958596" y="22045"/>
                    </a:cubicBezTo>
                    <a:lnTo>
                      <a:pt x="9525" y="570018"/>
                    </a:lnTo>
                    <a:cubicBezTo>
                      <a:pt x="4286" y="573066"/>
                      <a:pt x="0" y="570875"/>
                      <a:pt x="0" y="565160"/>
                    </a:cubicBezTo>
                    <a:cubicBezTo>
                      <a:pt x="485" y="558674"/>
                      <a:pt x="4020" y="552807"/>
                      <a:pt x="9525" y="54934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0AED07E-CDA9-48CB-A0DE-21A78FD93448}"/>
                  </a:ext>
                </a:extLst>
              </p:cNvPr>
              <p:cNvSpPr/>
              <p:nvPr/>
            </p:nvSpPr>
            <p:spPr>
              <a:xfrm>
                <a:off x="-4284699" y="3832761"/>
                <a:ext cx="24012" cy="66570"/>
              </a:xfrm>
              <a:custGeom>
                <a:avLst/>
                <a:gdLst>
                  <a:gd name="connsiteX0" fmla="*/ 163 w 24012"/>
                  <a:gd name="connsiteY0" fmla="*/ 32959 h 66570"/>
                  <a:gd name="connsiteX1" fmla="*/ 163 w 24012"/>
                  <a:gd name="connsiteY1" fmla="*/ 31340 h 66570"/>
                  <a:gd name="connsiteX2" fmla="*/ 830 w 24012"/>
                  <a:gd name="connsiteY2" fmla="*/ 29435 h 66570"/>
                  <a:gd name="connsiteX3" fmla="*/ 13117 w 24012"/>
                  <a:gd name="connsiteY3" fmla="*/ 7718 h 66570"/>
                  <a:gd name="connsiteX4" fmla="*/ 14260 w 24012"/>
                  <a:gd name="connsiteY4" fmla="*/ 5813 h 66570"/>
                  <a:gd name="connsiteX5" fmla="*/ 15784 w 24012"/>
                  <a:gd name="connsiteY5" fmla="*/ 4289 h 66570"/>
                  <a:gd name="connsiteX6" fmla="*/ 22737 w 24012"/>
                  <a:gd name="connsiteY6" fmla="*/ 193 h 66570"/>
                  <a:gd name="connsiteX7" fmla="*/ 23880 w 24012"/>
                  <a:gd name="connsiteY7" fmla="*/ 193 h 66570"/>
                  <a:gd name="connsiteX8" fmla="*/ 23880 w 24012"/>
                  <a:gd name="connsiteY8" fmla="*/ 1622 h 66570"/>
                  <a:gd name="connsiteX9" fmla="*/ 23880 w 24012"/>
                  <a:gd name="connsiteY9" fmla="*/ 58772 h 66570"/>
                  <a:gd name="connsiteX10" fmla="*/ 23880 w 24012"/>
                  <a:gd name="connsiteY10" fmla="*/ 60677 h 66570"/>
                  <a:gd name="connsiteX11" fmla="*/ 22737 w 24012"/>
                  <a:gd name="connsiteY11" fmla="*/ 62010 h 66570"/>
                  <a:gd name="connsiteX12" fmla="*/ 15212 w 24012"/>
                  <a:gd name="connsiteY12" fmla="*/ 66392 h 66570"/>
                  <a:gd name="connsiteX13" fmla="*/ 14165 w 24012"/>
                  <a:gd name="connsiteY13" fmla="*/ 66392 h 66570"/>
                  <a:gd name="connsiteX14" fmla="*/ 13688 w 24012"/>
                  <a:gd name="connsiteY14" fmla="*/ 64963 h 66570"/>
                  <a:gd name="connsiteX15" fmla="*/ 13688 w 24012"/>
                  <a:gd name="connsiteY15" fmla="*/ 26387 h 66570"/>
                  <a:gd name="connsiteX16" fmla="*/ 6926 w 24012"/>
                  <a:gd name="connsiteY16" fmla="*/ 38293 h 66570"/>
                  <a:gd name="connsiteX17" fmla="*/ 5783 w 24012"/>
                  <a:gd name="connsiteY17" fmla="*/ 39436 h 66570"/>
                  <a:gd name="connsiteX18" fmla="*/ 4735 w 24012"/>
                  <a:gd name="connsiteY18" fmla="*/ 39436 h 66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2" h="66570">
                    <a:moveTo>
                      <a:pt x="163" y="32959"/>
                    </a:moveTo>
                    <a:cubicBezTo>
                      <a:pt x="-54" y="32444"/>
                      <a:pt x="-54" y="31854"/>
                      <a:pt x="163" y="31340"/>
                    </a:cubicBezTo>
                    <a:cubicBezTo>
                      <a:pt x="240" y="30663"/>
                      <a:pt x="469" y="30016"/>
                      <a:pt x="830" y="29435"/>
                    </a:cubicBezTo>
                    <a:lnTo>
                      <a:pt x="13117" y="7718"/>
                    </a:lnTo>
                    <a:lnTo>
                      <a:pt x="14260" y="5813"/>
                    </a:lnTo>
                    <a:cubicBezTo>
                      <a:pt x="14642" y="5194"/>
                      <a:pt x="15164" y="4670"/>
                      <a:pt x="15784" y="4289"/>
                    </a:cubicBezTo>
                    <a:lnTo>
                      <a:pt x="22737" y="193"/>
                    </a:lnTo>
                    <a:cubicBezTo>
                      <a:pt x="23076" y="-64"/>
                      <a:pt x="23541" y="-64"/>
                      <a:pt x="23880" y="193"/>
                    </a:cubicBezTo>
                    <a:cubicBezTo>
                      <a:pt x="24056" y="650"/>
                      <a:pt x="24056" y="1164"/>
                      <a:pt x="23880" y="1622"/>
                    </a:cubicBezTo>
                    <a:lnTo>
                      <a:pt x="23880" y="58772"/>
                    </a:lnTo>
                    <a:cubicBezTo>
                      <a:pt x="24001" y="59400"/>
                      <a:pt x="24001" y="60048"/>
                      <a:pt x="23880" y="60677"/>
                    </a:cubicBezTo>
                    <a:cubicBezTo>
                      <a:pt x="23692" y="61258"/>
                      <a:pt x="23281" y="61734"/>
                      <a:pt x="22737" y="62010"/>
                    </a:cubicBezTo>
                    <a:lnTo>
                      <a:pt x="15212" y="66392"/>
                    </a:lnTo>
                    <a:cubicBezTo>
                      <a:pt x="14904" y="66630"/>
                      <a:pt x="14473" y="66630"/>
                      <a:pt x="14165" y="66392"/>
                    </a:cubicBezTo>
                    <a:cubicBezTo>
                      <a:pt x="13826" y="65992"/>
                      <a:pt x="13655" y="65487"/>
                      <a:pt x="13688" y="64963"/>
                    </a:cubicBezTo>
                    <a:lnTo>
                      <a:pt x="13688" y="26387"/>
                    </a:lnTo>
                    <a:lnTo>
                      <a:pt x="6926" y="38293"/>
                    </a:lnTo>
                    <a:cubicBezTo>
                      <a:pt x="6647" y="38769"/>
                      <a:pt x="6254" y="39160"/>
                      <a:pt x="5783" y="39436"/>
                    </a:cubicBezTo>
                    <a:cubicBezTo>
                      <a:pt x="5474" y="39674"/>
                      <a:pt x="5044" y="39674"/>
                      <a:pt x="4735" y="394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64F07F2F-451D-4F1C-9C46-428D27E084D9}"/>
                  </a:ext>
                </a:extLst>
              </p:cNvPr>
              <p:cNvSpPr/>
              <p:nvPr/>
            </p:nvSpPr>
            <p:spPr>
              <a:xfrm>
                <a:off x="-4253489" y="3815332"/>
                <a:ext cx="33056" cy="68103"/>
              </a:xfrm>
              <a:custGeom>
                <a:avLst/>
                <a:gdLst>
                  <a:gd name="connsiteX0" fmla="*/ 16292 w 33056"/>
                  <a:gd name="connsiteY0" fmla="*/ 2286 h 68103"/>
                  <a:gd name="connsiteX1" fmla="*/ 23722 w 33056"/>
                  <a:gd name="connsiteY1" fmla="*/ 0 h 68103"/>
                  <a:gd name="connsiteX2" fmla="*/ 28865 w 33056"/>
                  <a:gd name="connsiteY2" fmla="*/ 2191 h 68103"/>
                  <a:gd name="connsiteX3" fmla="*/ 31913 w 33056"/>
                  <a:gd name="connsiteY3" fmla="*/ 8096 h 68103"/>
                  <a:gd name="connsiteX4" fmla="*/ 33056 w 33056"/>
                  <a:gd name="connsiteY4" fmla="*/ 16573 h 68103"/>
                  <a:gd name="connsiteX5" fmla="*/ 33056 w 33056"/>
                  <a:gd name="connsiteY5" fmla="*/ 24384 h 68103"/>
                  <a:gd name="connsiteX6" fmla="*/ 33056 w 33056"/>
                  <a:gd name="connsiteY6" fmla="*/ 32290 h 68103"/>
                  <a:gd name="connsiteX7" fmla="*/ 31913 w 33056"/>
                  <a:gd name="connsiteY7" fmla="*/ 41815 h 68103"/>
                  <a:gd name="connsiteX8" fmla="*/ 28865 w 33056"/>
                  <a:gd name="connsiteY8" fmla="*/ 51340 h 68103"/>
                  <a:gd name="connsiteX9" fmla="*/ 23722 w 33056"/>
                  <a:gd name="connsiteY9" fmla="*/ 59531 h 68103"/>
                  <a:gd name="connsiteX10" fmla="*/ 16292 w 33056"/>
                  <a:gd name="connsiteY10" fmla="*/ 65818 h 68103"/>
                  <a:gd name="connsiteX11" fmla="*/ 8958 w 33056"/>
                  <a:gd name="connsiteY11" fmla="*/ 68104 h 68103"/>
                  <a:gd name="connsiteX12" fmla="*/ 3814 w 33056"/>
                  <a:gd name="connsiteY12" fmla="*/ 65818 h 68103"/>
                  <a:gd name="connsiteX13" fmla="*/ 766 w 33056"/>
                  <a:gd name="connsiteY13" fmla="*/ 60007 h 68103"/>
                  <a:gd name="connsiteX14" fmla="*/ 4 w 33056"/>
                  <a:gd name="connsiteY14" fmla="*/ 51816 h 68103"/>
                  <a:gd name="connsiteX15" fmla="*/ 4 w 33056"/>
                  <a:gd name="connsiteY15" fmla="*/ 44101 h 68103"/>
                  <a:gd name="connsiteX16" fmla="*/ 4 w 33056"/>
                  <a:gd name="connsiteY16" fmla="*/ 36100 h 68103"/>
                  <a:gd name="connsiteX17" fmla="*/ 1147 w 33056"/>
                  <a:gd name="connsiteY17" fmla="*/ 26575 h 68103"/>
                  <a:gd name="connsiteX18" fmla="*/ 4195 w 33056"/>
                  <a:gd name="connsiteY18" fmla="*/ 17050 h 68103"/>
                  <a:gd name="connsiteX19" fmla="*/ 9339 w 33056"/>
                  <a:gd name="connsiteY19" fmla="*/ 8858 h 68103"/>
                  <a:gd name="connsiteX20" fmla="*/ 16292 w 33056"/>
                  <a:gd name="connsiteY20" fmla="*/ 2286 h 68103"/>
                  <a:gd name="connsiteX21" fmla="*/ 22483 w 33056"/>
                  <a:gd name="connsiteY21" fmla="*/ 37910 h 68103"/>
                  <a:gd name="connsiteX22" fmla="*/ 22483 w 33056"/>
                  <a:gd name="connsiteY22" fmla="*/ 23146 h 68103"/>
                  <a:gd name="connsiteX23" fmla="*/ 22483 w 33056"/>
                  <a:gd name="connsiteY23" fmla="*/ 19336 h 68103"/>
                  <a:gd name="connsiteX24" fmla="*/ 21531 w 33056"/>
                  <a:gd name="connsiteY24" fmla="*/ 16669 h 68103"/>
                  <a:gd name="connsiteX25" fmla="*/ 19721 w 33056"/>
                  <a:gd name="connsiteY25" fmla="*/ 15526 h 68103"/>
                  <a:gd name="connsiteX26" fmla="*/ 16768 w 33056"/>
                  <a:gd name="connsiteY26" fmla="*/ 16383 h 68103"/>
                  <a:gd name="connsiteX27" fmla="*/ 13911 w 33056"/>
                  <a:gd name="connsiteY27" fmla="*/ 18860 h 68103"/>
                  <a:gd name="connsiteX28" fmla="*/ 12101 w 33056"/>
                  <a:gd name="connsiteY28" fmla="*/ 22098 h 68103"/>
                  <a:gd name="connsiteX29" fmla="*/ 11053 w 33056"/>
                  <a:gd name="connsiteY29" fmla="*/ 25908 h 68103"/>
                  <a:gd name="connsiteX30" fmla="*/ 11053 w 33056"/>
                  <a:gd name="connsiteY30" fmla="*/ 30194 h 68103"/>
                  <a:gd name="connsiteX31" fmla="*/ 11053 w 33056"/>
                  <a:gd name="connsiteY31" fmla="*/ 45053 h 68103"/>
                  <a:gd name="connsiteX32" fmla="*/ 11053 w 33056"/>
                  <a:gd name="connsiteY32" fmla="*/ 48863 h 68103"/>
                  <a:gd name="connsiteX33" fmla="*/ 12101 w 33056"/>
                  <a:gd name="connsiteY33" fmla="*/ 51530 h 68103"/>
                  <a:gd name="connsiteX34" fmla="*/ 13911 w 33056"/>
                  <a:gd name="connsiteY34" fmla="*/ 52578 h 68103"/>
                  <a:gd name="connsiteX35" fmla="*/ 16768 w 33056"/>
                  <a:gd name="connsiteY35" fmla="*/ 51721 h 68103"/>
                  <a:gd name="connsiteX36" fmla="*/ 19721 w 33056"/>
                  <a:gd name="connsiteY36" fmla="*/ 49244 h 68103"/>
                  <a:gd name="connsiteX37" fmla="*/ 21531 w 33056"/>
                  <a:gd name="connsiteY37" fmla="*/ 46006 h 68103"/>
                  <a:gd name="connsiteX38" fmla="*/ 22579 w 33056"/>
                  <a:gd name="connsiteY38" fmla="*/ 42196 h 68103"/>
                  <a:gd name="connsiteX39" fmla="*/ 22483 w 33056"/>
                  <a:gd name="connsiteY39" fmla="*/ 37910 h 6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3056" h="68103">
                    <a:moveTo>
                      <a:pt x="16292" y="2286"/>
                    </a:moveTo>
                    <a:cubicBezTo>
                      <a:pt x="18496" y="819"/>
                      <a:pt x="21077" y="28"/>
                      <a:pt x="23722" y="0"/>
                    </a:cubicBezTo>
                    <a:cubicBezTo>
                      <a:pt x="25663" y="0"/>
                      <a:pt x="27519" y="791"/>
                      <a:pt x="28865" y="2191"/>
                    </a:cubicBezTo>
                    <a:cubicBezTo>
                      <a:pt x="30363" y="3867"/>
                      <a:pt x="31412" y="5905"/>
                      <a:pt x="31913" y="8096"/>
                    </a:cubicBezTo>
                    <a:cubicBezTo>
                      <a:pt x="32618" y="10868"/>
                      <a:pt x="33002" y="13716"/>
                      <a:pt x="33056" y="16573"/>
                    </a:cubicBezTo>
                    <a:cubicBezTo>
                      <a:pt x="33056" y="19050"/>
                      <a:pt x="33056" y="21622"/>
                      <a:pt x="33056" y="24384"/>
                    </a:cubicBezTo>
                    <a:cubicBezTo>
                      <a:pt x="33056" y="27146"/>
                      <a:pt x="33056" y="29813"/>
                      <a:pt x="33056" y="32290"/>
                    </a:cubicBezTo>
                    <a:cubicBezTo>
                      <a:pt x="32937" y="35490"/>
                      <a:pt x="32554" y="38681"/>
                      <a:pt x="31913" y="41815"/>
                    </a:cubicBezTo>
                    <a:cubicBezTo>
                      <a:pt x="31272" y="45101"/>
                      <a:pt x="30249" y="48292"/>
                      <a:pt x="28865" y="51340"/>
                    </a:cubicBezTo>
                    <a:cubicBezTo>
                      <a:pt x="27539" y="54293"/>
                      <a:pt x="25809" y="57055"/>
                      <a:pt x="23722" y="59531"/>
                    </a:cubicBezTo>
                    <a:cubicBezTo>
                      <a:pt x="21631" y="62046"/>
                      <a:pt x="19116" y="64170"/>
                      <a:pt x="16292" y="65818"/>
                    </a:cubicBezTo>
                    <a:cubicBezTo>
                      <a:pt x="14102" y="67237"/>
                      <a:pt x="11566" y="68028"/>
                      <a:pt x="8958" y="68104"/>
                    </a:cubicBezTo>
                    <a:cubicBezTo>
                      <a:pt x="7005" y="68066"/>
                      <a:pt x="5151" y="67246"/>
                      <a:pt x="3814" y="65818"/>
                    </a:cubicBezTo>
                    <a:cubicBezTo>
                      <a:pt x="2317" y="64170"/>
                      <a:pt x="1267" y="62170"/>
                      <a:pt x="766" y="60007"/>
                    </a:cubicBezTo>
                    <a:cubicBezTo>
                      <a:pt x="218" y="57312"/>
                      <a:pt x="-37" y="54569"/>
                      <a:pt x="4" y="51816"/>
                    </a:cubicBezTo>
                    <a:cubicBezTo>
                      <a:pt x="4" y="49435"/>
                      <a:pt x="4" y="46863"/>
                      <a:pt x="4" y="44101"/>
                    </a:cubicBezTo>
                    <a:cubicBezTo>
                      <a:pt x="4" y="41338"/>
                      <a:pt x="4" y="38671"/>
                      <a:pt x="4" y="36100"/>
                    </a:cubicBezTo>
                    <a:cubicBezTo>
                      <a:pt x="118" y="32899"/>
                      <a:pt x="500" y="29708"/>
                      <a:pt x="1147" y="26575"/>
                    </a:cubicBezTo>
                    <a:cubicBezTo>
                      <a:pt x="1796" y="23298"/>
                      <a:pt x="2818" y="20098"/>
                      <a:pt x="4195" y="17050"/>
                    </a:cubicBezTo>
                    <a:cubicBezTo>
                      <a:pt x="5521" y="14097"/>
                      <a:pt x="7252" y="11335"/>
                      <a:pt x="9339" y="8858"/>
                    </a:cubicBezTo>
                    <a:cubicBezTo>
                      <a:pt x="11224" y="6248"/>
                      <a:pt x="13582" y="4020"/>
                      <a:pt x="16292" y="2286"/>
                    </a:cubicBezTo>
                    <a:close/>
                    <a:moveTo>
                      <a:pt x="22483" y="37910"/>
                    </a:moveTo>
                    <a:cubicBezTo>
                      <a:pt x="22483" y="32861"/>
                      <a:pt x="22483" y="27908"/>
                      <a:pt x="22483" y="23146"/>
                    </a:cubicBezTo>
                    <a:cubicBezTo>
                      <a:pt x="22601" y="21879"/>
                      <a:pt x="22601" y="20603"/>
                      <a:pt x="22483" y="19336"/>
                    </a:cubicBezTo>
                    <a:cubicBezTo>
                      <a:pt x="22373" y="18383"/>
                      <a:pt x="22047" y="17478"/>
                      <a:pt x="21531" y="16669"/>
                    </a:cubicBezTo>
                    <a:cubicBezTo>
                      <a:pt x="21132" y="16031"/>
                      <a:pt x="20466" y="15612"/>
                      <a:pt x="19721" y="15526"/>
                    </a:cubicBezTo>
                    <a:cubicBezTo>
                      <a:pt x="18673" y="15507"/>
                      <a:pt x="17645" y="15812"/>
                      <a:pt x="16768" y="16383"/>
                    </a:cubicBezTo>
                    <a:cubicBezTo>
                      <a:pt x="15671" y="17021"/>
                      <a:pt x="14702" y="17869"/>
                      <a:pt x="13911" y="18860"/>
                    </a:cubicBezTo>
                    <a:cubicBezTo>
                      <a:pt x="13160" y="19850"/>
                      <a:pt x="12552" y="20936"/>
                      <a:pt x="12101" y="22098"/>
                    </a:cubicBezTo>
                    <a:cubicBezTo>
                      <a:pt x="11640" y="23336"/>
                      <a:pt x="11289" y="24613"/>
                      <a:pt x="11053" y="25908"/>
                    </a:cubicBezTo>
                    <a:cubicBezTo>
                      <a:pt x="10951" y="27337"/>
                      <a:pt x="10951" y="28765"/>
                      <a:pt x="11053" y="30194"/>
                    </a:cubicBezTo>
                    <a:cubicBezTo>
                      <a:pt x="11053" y="35243"/>
                      <a:pt x="11053" y="39719"/>
                      <a:pt x="11053" y="45053"/>
                    </a:cubicBezTo>
                    <a:cubicBezTo>
                      <a:pt x="10945" y="46320"/>
                      <a:pt x="10945" y="47597"/>
                      <a:pt x="11053" y="48863"/>
                    </a:cubicBezTo>
                    <a:cubicBezTo>
                      <a:pt x="11192" y="49825"/>
                      <a:pt x="11552" y="50730"/>
                      <a:pt x="12101" y="51530"/>
                    </a:cubicBezTo>
                    <a:cubicBezTo>
                      <a:pt x="12544" y="52102"/>
                      <a:pt x="13194" y="52483"/>
                      <a:pt x="13911" y="52578"/>
                    </a:cubicBezTo>
                    <a:cubicBezTo>
                      <a:pt x="14931" y="52607"/>
                      <a:pt x="15932" y="52302"/>
                      <a:pt x="16768" y="51721"/>
                    </a:cubicBezTo>
                    <a:cubicBezTo>
                      <a:pt x="17931" y="51140"/>
                      <a:pt x="18943" y="50292"/>
                      <a:pt x="19721" y="49244"/>
                    </a:cubicBezTo>
                    <a:cubicBezTo>
                      <a:pt x="20490" y="48263"/>
                      <a:pt x="21100" y="47177"/>
                      <a:pt x="21531" y="46006"/>
                    </a:cubicBezTo>
                    <a:cubicBezTo>
                      <a:pt x="22048" y="44787"/>
                      <a:pt x="22401" y="43510"/>
                      <a:pt x="22579" y="42196"/>
                    </a:cubicBezTo>
                    <a:cubicBezTo>
                      <a:pt x="22293" y="40862"/>
                      <a:pt x="22388" y="39434"/>
                      <a:pt x="22483" y="3791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A3BFC5D-7B8B-4C51-9860-CEE3ADA6A777}"/>
                  </a:ext>
                </a:extLst>
              </p:cNvPr>
              <p:cNvSpPr/>
              <p:nvPr/>
            </p:nvSpPr>
            <p:spPr>
              <a:xfrm>
                <a:off x="-4215480" y="3783138"/>
                <a:ext cx="44767" cy="81641"/>
              </a:xfrm>
              <a:custGeom>
                <a:avLst/>
                <a:gdLst>
                  <a:gd name="connsiteX0" fmla="*/ 18002 w 44767"/>
                  <a:gd name="connsiteY0" fmla="*/ 24575 h 81641"/>
                  <a:gd name="connsiteX1" fmla="*/ 18002 w 44767"/>
                  <a:gd name="connsiteY1" fmla="*/ 31242 h 81641"/>
                  <a:gd name="connsiteX2" fmla="*/ 17335 w 44767"/>
                  <a:gd name="connsiteY2" fmla="*/ 36576 h 81641"/>
                  <a:gd name="connsiteX3" fmla="*/ 15716 w 44767"/>
                  <a:gd name="connsiteY3" fmla="*/ 41434 h 81641"/>
                  <a:gd name="connsiteX4" fmla="*/ 12954 w 44767"/>
                  <a:gd name="connsiteY4" fmla="*/ 45815 h 81641"/>
                  <a:gd name="connsiteX5" fmla="*/ 9049 w 44767"/>
                  <a:gd name="connsiteY5" fmla="*/ 48959 h 81641"/>
                  <a:gd name="connsiteX6" fmla="*/ 5144 w 44767"/>
                  <a:gd name="connsiteY6" fmla="*/ 50292 h 81641"/>
                  <a:gd name="connsiteX7" fmla="*/ 2381 w 44767"/>
                  <a:gd name="connsiteY7" fmla="*/ 49149 h 81641"/>
                  <a:gd name="connsiteX8" fmla="*/ 667 w 44767"/>
                  <a:gd name="connsiteY8" fmla="*/ 46101 h 81641"/>
                  <a:gd name="connsiteX9" fmla="*/ 0 w 44767"/>
                  <a:gd name="connsiteY9" fmla="*/ 41624 h 81641"/>
                  <a:gd name="connsiteX10" fmla="*/ 0 w 44767"/>
                  <a:gd name="connsiteY10" fmla="*/ 38386 h 81641"/>
                  <a:gd name="connsiteX11" fmla="*/ 0 w 44767"/>
                  <a:gd name="connsiteY11" fmla="*/ 34957 h 81641"/>
                  <a:gd name="connsiteX12" fmla="*/ 667 w 44767"/>
                  <a:gd name="connsiteY12" fmla="*/ 29623 h 81641"/>
                  <a:gd name="connsiteX13" fmla="*/ 2381 w 44767"/>
                  <a:gd name="connsiteY13" fmla="*/ 24670 h 81641"/>
                  <a:gd name="connsiteX14" fmla="*/ 5144 w 44767"/>
                  <a:gd name="connsiteY14" fmla="*/ 20384 h 81641"/>
                  <a:gd name="connsiteX15" fmla="*/ 9049 w 44767"/>
                  <a:gd name="connsiteY15" fmla="*/ 17240 h 81641"/>
                  <a:gd name="connsiteX16" fmla="*/ 12954 w 44767"/>
                  <a:gd name="connsiteY16" fmla="*/ 15907 h 81641"/>
                  <a:gd name="connsiteX17" fmla="*/ 15716 w 44767"/>
                  <a:gd name="connsiteY17" fmla="*/ 17050 h 81641"/>
                  <a:gd name="connsiteX18" fmla="*/ 17335 w 44767"/>
                  <a:gd name="connsiteY18" fmla="*/ 20003 h 81641"/>
                  <a:gd name="connsiteX19" fmla="*/ 18002 w 44767"/>
                  <a:gd name="connsiteY19" fmla="*/ 24575 h 81641"/>
                  <a:gd name="connsiteX20" fmla="*/ 32385 w 44767"/>
                  <a:gd name="connsiteY20" fmla="*/ 5525 h 81641"/>
                  <a:gd name="connsiteX21" fmla="*/ 33147 w 44767"/>
                  <a:gd name="connsiteY21" fmla="*/ 3810 h 81641"/>
                  <a:gd name="connsiteX22" fmla="*/ 34385 w 44767"/>
                  <a:gd name="connsiteY22" fmla="*/ 2667 h 81641"/>
                  <a:gd name="connsiteX23" fmla="*/ 39148 w 44767"/>
                  <a:gd name="connsiteY23" fmla="*/ 0 h 81641"/>
                  <a:gd name="connsiteX24" fmla="*/ 40100 w 44767"/>
                  <a:gd name="connsiteY24" fmla="*/ 0 h 81641"/>
                  <a:gd name="connsiteX25" fmla="*/ 40100 w 44767"/>
                  <a:gd name="connsiteY25" fmla="*/ 1048 h 81641"/>
                  <a:gd name="connsiteX26" fmla="*/ 40100 w 44767"/>
                  <a:gd name="connsiteY26" fmla="*/ 1524 h 81641"/>
                  <a:gd name="connsiteX27" fmla="*/ 40100 w 44767"/>
                  <a:gd name="connsiteY27" fmla="*/ 2191 h 81641"/>
                  <a:gd name="connsiteX28" fmla="*/ 11525 w 44767"/>
                  <a:gd name="connsiteY28" fmla="*/ 75914 h 81641"/>
                  <a:gd name="connsiteX29" fmla="*/ 10763 w 44767"/>
                  <a:gd name="connsiteY29" fmla="*/ 77629 h 81641"/>
                  <a:gd name="connsiteX30" fmla="*/ 9525 w 44767"/>
                  <a:gd name="connsiteY30" fmla="*/ 78772 h 81641"/>
                  <a:gd name="connsiteX31" fmla="*/ 4763 w 44767"/>
                  <a:gd name="connsiteY31" fmla="*/ 81534 h 81641"/>
                  <a:gd name="connsiteX32" fmla="*/ 3810 w 44767"/>
                  <a:gd name="connsiteY32" fmla="*/ 81534 h 81641"/>
                  <a:gd name="connsiteX33" fmla="*/ 3810 w 44767"/>
                  <a:gd name="connsiteY33" fmla="*/ 80391 h 81641"/>
                  <a:gd name="connsiteX34" fmla="*/ 3810 w 44767"/>
                  <a:gd name="connsiteY34" fmla="*/ 80391 h 81641"/>
                  <a:gd name="connsiteX35" fmla="*/ 3810 w 44767"/>
                  <a:gd name="connsiteY35" fmla="*/ 79820 h 81641"/>
                  <a:gd name="connsiteX36" fmla="*/ 6668 w 44767"/>
                  <a:gd name="connsiteY36" fmla="*/ 37052 h 81641"/>
                  <a:gd name="connsiteX37" fmla="*/ 7239 w 44767"/>
                  <a:gd name="connsiteY37" fmla="*/ 40196 h 81641"/>
                  <a:gd name="connsiteX38" fmla="*/ 9049 w 44767"/>
                  <a:gd name="connsiteY38" fmla="*/ 40196 h 81641"/>
                  <a:gd name="connsiteX39" fmla="*/ 10763 w 44767"/>
                  <a:gd name="connsiteY39" fmla="*/ 38100 h 81641"/>
                  <a:gd name="connsiteX40" fmla="*/ 11335 w 44767"/>
                  <a:gd name="connsiteY40" fmla="*/ 34290 h 81641"/>
                  <a:gd name="connsiteX41" fmla="*/ 11335 w 44767"/>
                  <a:gd name="connsiteY41" fmla="*/ 28480 h 81641"/>
                  <a:gd name="connsiteX42" fmla="*/ 10763 w 44767"/>
                  <a:gd name="connsiteY42" fmla="*/ 25337 h 81641"/>
                  <a:gd name="connsiteX43" fmla="*/ 9049 w 44767"/>
                  <a:gd name="connsiteY43" fmla="*/ 25337 h 81641"/>
                  <a:gd name="connsiteX44" fmla="*/ 7239 w 44767"/>
                  <a:gd name="connsiteY44" fmla="*/ 27432 h 81641"/>
                  <a:gd name="connsiteX45" fmla="*/ 6668 w 44767"/>
                  <a:gd name="connsiteY45" fmla="*/ 31242 h 81641"/>
                  <a:gd name="connsiteX46" fmla="*/ 6668 w 44767"/>
                  <a:gd name="connsiteY46" fmla="*/ 37338 h 81641"/>
                  <a:gd name="connsiteX47" fmla="*/ 44768 w 44767"/>
                  <a:gd name="connsiteY47" fmla="*/ 39814 h 81641"/>
                  <a:gd name="connsiteX48" fmla="*/ 44768 w 44767"/>
                  <a:gd name="connsiteY48" fmla="*/ 46482 h 81641"/>
                  <a:gd name="connsiteX49" fmla="*/ 44101 w 44767"/>
                  <a:gd name="connsiteY49" fmla="*/ 51816 h 81641"/>
                  <a:gd name="connsiteX50" fmla="*/ 42386 w 44767"/>
                  <a:gd name="connsiteY50" fmla="*/ 56769 h 81641"/>
                  <a:gd name="connsiteX51" fmla="*/ 39624 w 44767"/>
                  <a:gd name="connsiteY51" fmla="*/ 61055 h 81641"/>
                  <a:gd name="connsiteX52" fmla="*/ 35719 w 44767"/>
                  <a:gd name="connsiteY52" fmla="*/ 64199 h 81641"/>
                  <a:gd name="connsiteX53" fmla="*/ 31814 w 44767"/>
                  <a:gd name="connsiteY53" fmla="*/ 65532 h 81641"/>
                  <a:gd name="connsiteX54" fmla="*/ 28670 w 44767"/>
                  <a:gd name="connsiteY54" fmla="*/ 64961 h 81641"/>
                  <a:gd name="connsiteX55" fmla="*/ 27051 w 44767"/>
                  <a:gd name="connsiteY55" fmla="*/ 62008 h 81641"/>
                  <a:gd name="connsiteX56" fmla="*/ 26289 w 44767"/>
                  <a:gd name="connsiteY56" fmla="*/ 57531 h 81641"/>
                  <a:gd name="connsiteX57" fmla="*/ 26289 w 44767"/>
                  <a:gd name="connsiteY57" fmla="*/ 54197 h 81641"/>
                  <a:gd name="connsiteX58" fmla="*/ 26289 w 44767"/>
                  <a:gd name="connsiteY58" fmla="*/ 50768 h 81641"/>
                  <a:gd name="connsiteX59" fmla="*/ 27051 w 44767"/>
                  <a:gd name="connsiteY59" fmla="*/ 45434 h 81641"/>
                  <a:gd name="connsiteX60" fmla="*/ 28670 w 44767"/>
                  <a:gd name="connsiteY60" fmla="*/ 40577 h 81641"/>
                  <a:gd name="connsiteX61" fmla="*/ 31433 w 44767"/>
                  <a:gd name="connsiteY61" fmla="*/ 36290 h 81641"/>
                  <a:gd name="connsiteX62" fmla="*/ 35338 w 44767"/>
                  <a:gd name="connsiteY62" fmla="*/ 33052 h 81641"/>
                  <a:gd name="connsiteX63" fmla="*/ 39243 w 44767"/>
                  <a:gd name="connsiteY63" fmla="*/ 31718 h 81641"/>
                  <a:gd name="connsiteX64" fmla="*/ 42005 w 44767"/>
                  <a:gd name="connsiteY64" fmla="*/ 32861 h 81641"/>
                  <a:gd name="connsiteX65" fmla="*/ 43625 w 44767"/>
                  <a:gd name="connsiteY65" fmla="*/ 35909 h 81641"/>
                  <a:gd name="connsiteX66" fmla="*/ 44672 w 44767"/>
                  <a:gd name="connsiteY66" fmla="*/ 40100 h 81641"/>
                  <a:gd name="connsiteX67" fmla="*/ 33338 w 44767"/>
                  <a:gd name="connsiteY67" fmla="*/ 52673 h 81641"/>
                  <a:gd name="connsiteX68" fmla="*/ 34004 w 44767"/>
                  <a:gd name="connsiteY68" fmla="*/ 55721 h 81641"/>
                  <a:gd name="connsiteX69" fmla="*/ 35719 w 44767"/>
                  <a:gd name="connsiteY69" fmla="*/ 55721 h 81641"/>
                  <a:gd name="connsiteX70" fmla="*/ 37433 w 44767"/>
                  <a:gd name="connsiteY70" fmla="*/ 53530 h 81641"/>
                  <a:gd name="connsiteX71" fmla="*/ 38100 w 44767"/>
                  <a:gd name="connsiteY71" fmla="*/ 49721 h 81641"/>
                  <a:gd name="connsiteX72" fmla="*/ 38100 w 44767"/>
                  <a:gd name="connsiteY72" fmla="*/ 43910 h 81641"/>
                  <a:gd name="connsiteX73" fmla="*/ 37433 w 44767"/>
                  <a:gd name="connsiteY73" fmla="*/ 40767 h 81641"/>
                  <a:gd name="connsiteX74" fmla="*/ 35719 w 44767"/>
                  <a:gd name="connsiteY74" fmla="*/ 40767 h 81641"/>
                  <a:gd name="connsiteX75" fmla="*/ 34004 w 44767"/>
                  <a:gd name="connsiteY75" fmla="*/ 42958 h 81641"/>
                  <a:gd name="connsiteX76" fmla="*/ 33338 w 44767"/>
                  <a:gd name="connsiteY76" fmla="*/ 46672 h 81641"/>
                  <a:gd name="connsiteX77" fmla="*/ 33242 w 44767"/>
                  <a:gd name="connsiteY77" fmla="*/ 52959 h 8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4767" h="81641">
                    <a:moveTo>
                      <a:pt x="18002" y="24575"/>
                    </a:moveTo>
                    <a:cubicBezTo>
                      <a:pt x="18002" y="26861"/>
                      <a:pt x="18002" y="29051"/>
                      <a:pt x="18002" y="31242"/>
                    </a:cubicBezTo>
                    <a:cubicBezTo>
                      <a:pt x="17927" y="33033"/>
                      <a:pt x="17704" y="34823"/>
                      <a:pt x="17335" y="36576"/>
                    </a:cubicBezTo>
                    <a:cubicBezTo>
                      <a:pt x="16998" y="38253"/>
                      <a:pt x="16454" y="39891"/>
                      <a:pt x="15716" y="41434"/>
                    </a:cubicBezTo>
                    <a:cubicBezTo>
                      <a:pt x="14965" y="42996"/>
                      <a:pt x="14039" y="44463"/>
                      <a:pt x="12954" y="45815"/>
                    </a:cubicBezTo>
                    <a:cubicBezTo>
                      <a:pt x="11808" y="47044"/>
                      <a:pt x="10493" y="48101"/>
                      <a:pt x="9049" y="48959"/>
                    </a:cubicBezTo>
                    <a:cubicBezTo>
                      <a:pt x="7875" y="49711"/>
                      <a:pt x="6534" y="50168"/>
                      <a:pt x="5144" y="50292"/>
                    </a:cubicBezTo>
                    <a:cubicBezTo>
                      <a:pt x="4099" y="50340"/>
                      <a:pt x="3087" y="49921"/>
                      <a:pt x="2381" y="49149"/>
                    </a:cubicBezTo>
                    <a:cubicBezTo>
                      <a:pt x="1533" y="48320"/>
                      <a:pt x="938" y="47263"/>
                      <a:pt x="667" y="46101"/>
                    </a:cubicBezTo>
                    <a:cubicBezTo>
                      <a:pt x="268" y="44644"/>
                      <a:pt x="44" y="43139"/>
                      <a:pt x="0" y="41624"/>
                    </a:cubicBezTo>
                    <a:cubicBezTo>
                      <a:pt x="0" y="40481"/>
                      <a:pt x="0" y="39434"/>
                      <a:pt x="0" y="38386"/>
                    </a:cubicBezTo>
                    <a:cubicBezTo>
                      <a:pt x="0" y="37338"/>
                      <a:pt x="0" y="36195"/>
                      <a:pt x="0" y="34957"/>
                    </a:cubicBezTo>
                    <a:cubicBezTo>
                      <a:pt x="75" y="33166"/>
                      <a:pt x="298" y="31375"/>
                      <a:pt x="667" y="29623"/>
                    </a:cubicBezTo>
                    <a:cubicBezTo>
                      <a:pt x="1052" y="27918"/>
                      <a:pt x="1627" y="26251"/>
                      <a:pt x="2381" y="24670"/>
                    </a:cubicBezTo>
                    <a:cubicBezTo>
                      <a:pt x="3086" y="23117"/>
                      <a:pt x="4017" y="21669"/>
                      <a:pt x="5144" y="20384"/>
                    </a:cubicBezTo>
                    <a:cubicBezTo>
                      <a:pt x="6248" y="19117"/>
                      <a:pt x="7570" y="18050"/>
                      <a:pt x="9049" y="17240"/>
                    </a:cubicBezTo>
                    <a:cubicBezTo>
                      <a:pt x="10212" y="16459"/>
                      <a:pt x="11558" y="16002"/>
                      <a:pt x="12954" y="15907"/>
                    </a:cubicBezTo>
                    <a:cubicBezTo>
                      <a:pt x="13992" y="15897"/>
                      <a:pt x="14989" y="16307"/>
                      <a:pt x="15716" y="17050"/>
                    </a:cubicBezTo>
                    <a:cubicBezTo>
                      <a:pt x="16481" y="17897"/>
                      <a:pt x="17036" y="18907"/>
                      <a:pt x="17335" y="20003"/>
                    </a:cubicBezTo>
                    <a:cubicBezTo>
                      <a:pt x="17725" y="21498"/>
                      <a:pt x="17949" y="23031"/>
                      <a:pt x="18002" y="24575"/>
                    </a:cubicBezTo>
                    <a:close/>
                    <a:moveTo>
                      <a:pt x="32385" y="5525"/>
                    </a:moveTo>
                    <a:cubicBezTo>
                      <a:pt x="32604" y="4934"/>
                      <a:pt x="32861" y="4363"/>
                      <a:pt x="33147" y="3810"/>
                    </a:cubicBezTo>
                    <a:cubicBezTo>
                      <a:pt x="33490" y="3362"/>
                      <a:pt x="33909" y="2972"/>
                      <a:pt x="34385" y="2667"/>
                    </a:cubicBezTo>
                    <a:lnTo>
                      <a:pt x="39148" y="0"/>
                    </a:lnTo>
                    <a:cubicBezTo>
                      <a:pt x="39148" y="0"/>
                      <a:pt x="39910" y="0"/>
                      <a:pt x="40100" y="0"/>
                    </a:cubicBezTo>
                    <a:cubicBezTo>
                      <a:pt x="40291" y="0"/>
                      <a:pt x="40100" y="476"/>
                      <a:pt x="40100" y="1048"/>
                    </a:cubicBezTo>
                    <a:lnTo>
                      <a:pt x="40100" y="1524"/>
                    </a:lnTo>
                    <a:cubicBezTo>
                      <a:pt x="40091" y="1743"/>
                      <a:pt x="40091" y="1972"/>
                      <a:pt x="40100" y="2191"/>
                    </a:cubicBezTo>
                    <a:lnTo>
                      <a:pt x="11525" y="75914"/>
                    </a:lnTo>
                    <a:cubicBezTo>
                      <a:pt x="11348" y="76515"/>
                      <a:pt x="11092" y="77095"/>
                      <a:pt x="10763" y="77629"/>
                    </a:cubicBezTo>
                    <a:cubicBezTo>
                      <a:pt x="10449" y="78105"/>
                      <a:pt x="10024" y="78496"/>
                      <a:pt x="9525" y="78772"/>
                    </a:cubicBezTo>
                    <a:lnTo>
                      <a:pt x="4763" y="81534"/>
                    </a:lnTo>
                    <a:cubicBezTo>
                      <a:pt x="4461" y="81677"/>
                      <a:pt x="4112" y="81677"/>
                      <a:pt x="3810" y="81534"/>
                    </a:cubicBezTo>
                    <a:cubicBezTo>
                      <a:pt x="3810" y="81534"/>
                      <a:pt x="3810" y="80963"/>
                      <a:pt x="3810" y="80391"/>
                    </a:cubicBezTo>
                    <a:lnTo>
                      <a:pt x="3810" y="80391"/>
                    </a:lnTo>
                    <a:lnTo>
                      <a:pt x="3810" y="79820"/>
                    </a:lnTo>
                    <a:close/>
                    <a:moveTo>
                      <a:pt x="6668" y="37052"/>
                    </a:moveTo>
                    <a:cubicBezTo>
                      <a:pt x="6680" y="38129"/>
                      <a:pt x="6873" y="39186"/>
                      <a:pt x="7239" y="40196"/>
                    </a:cubicBezTo>
                    <a:cubicBezTo>
                      <a:pt x="7239" y="40767"/>
                      <a:pt x="8192" y="40767"/>
                      <a:pt x="9049" y="40196"/>
                    </a:cubicBezTo>
                    <a:cubicBezTo>
                      <a:pt x="9857" y="39729"/>
                      <a:pt x="10468" y="38986"/>
                      <a:pt x="10763" y="38100"/>
                    </a:cubicBezTo>
                    <a:cubicBezTo>
                      <a:pt x="11090" y="36852"/>
                      <a:pt x="11281" y="35576"/>
                      <a:pt x="11335" y="34290"/>
                    </a:cubicBezTo>
                    <a:cubicBezTo>
                      <a:pt x="11335" y="32290"/>
                      <a:pt x="11335" y="30289"/>
                      <a:pt x="11335" y="28480"/>
                    </a:cubicBezTo>
                    <a:cubicBezTo>
                      <a:pt x="11322" y="27404"/>
                      <a:pt x="11129" y="26346"/>
                      <a:pt x="10763" y="25337"/>
                    </a:cubicBezTo>
                    <a:cubicBezTo>
                      <a:pt x="10763" y="24765"/>
                      <a:pt x="9811" y="24765"/>
                      <a:pt x="9049" y="25337"/>
                    </a:cubicBezTo>
                    <a:cubicBezTo>
                      <a:pt x="8210" y="25794"/>
                      <a:pt x="7566" y="26537"/>
                      <a:pt x="7239" y="27432"/>
                    </a:cubicBezTo>
                    <a:cubicBezTo>
                      <a:pt x="6913" y="28680"/>
                      <a:pt x="6721" y="29956"/>
                      <a:pt x="6668" y="31242"/>
                    </a:cubicBezTo>
                    <a:cubicBezTo>
                      <a:pt x="6572" y="33528"/>
                      <a:pt x="6572" y="35528"/>
                      <a:pt x="6668" y="37338"/>
                    </a:cubicBezTo>
                    <a:close/>
                    <a:moveTo>
                      <a:pt x="44768" y="39814"/>
                    </a:moveTo>
                    <a:cubicBezTo>
                      <a:pt x="44768" y="42101"/>
                      <a:pt x="44768" y="44291"/>
                      <a:pt x="44768" y="46482"/>
                    </a:cubicBezTo>
                    <a:cubicBezTo>
                      <a:pt x="44691" y="48273"/>
                      <a:pt x="44472" y="50064"/>
                      <a:pt x="44101" y="51816"/>
                    </a:cubicBezTo>
                    <a:cubicBezTo>
                      <a:pt x="43720" y="53521"/>
                      <a:pt x="43139" y="55188"/>
                      <a:pt x="42386" y="56769"/>
                    </a:cubicBezTo>
                    <a:cubicBezTo>
                      <a:pt x="41643" y="58303"/>
                      <a:pt x="40719" y="59750"/>
                      <a:pt x="39624" y="61055"/>
                    </a:cubicBezTo>
                    <a:cubicBezTo>
                      <a:pt x="38500" y="62303"/>
                      <a:pt x="37176" y="63370"/>
                      <a:pt x="35719" y="64199"/>
                    </a:cubicBezTo>
                    <a:cubicBezTo>
                      <a:pt x="34576" y="65008"/>
                      <a:pt x="33214" y="65475"/>
                      <a:pt x="31814" y="65532"/>
                    </a:cubicBezTo>
                    <a:cubicBezTo>
                      <a:pt x="30737" y="65837"/>
                      <a:pt x="29575" y="65627"/>
                      <a:pt x="28670" y="64961"/>
                    </a:cubicBezTo>
                    <a:cubicBezTo>
                      <a:pt x="27908" y="64113"/>
                      <a:pt x="27356" y="63103"/>
                      <a:pt x="27051" y="62008"/>
                    </a:cubicBezTo>
                    <a:cubicBezTo>
                      <a:pt x="26622" y="60550"/>
                      <a:pt x="26375" y="59046"/>
                      <a:pt x="26289" y="57531"/>
                    </a:cubicBezTo>
                    <a:cubicBezTo>
                      <a:pt x="26289" y="56388"/>
                      <a:pt x="26289" y="55245"/>
                      <a:pt x="26289" y="54197"/>
                    </a:cubicBezTo>
                    <a:cubicBezTo>
                      <a:pt x="26289" y="53150"/>
                      <a:pt x="26289" y="52007"/>
                      <a:pt x="26289" y="50768"/>
                    </a:cubicBezTo>
                    <a:cubicBezTo>
                      <a:pt x="26394" y="48968"/>
                      <a:pt x="26651" y="47187"/>
                      <a:pt x="27051" y="45434"/>
                    </a:cubicBezTo>
                    <a:cubicBezTo>
                      <a:pt x="27432" y="43767"/>
                      <a:pt x="27975" y="42139"/>
                      <a:pt x="28670" y="40577"/>
                    </a:cubicBezTo>
                    <a:cubicBezTo>
                      <a:pt x="29366" y="39014"/>
                      <a:pt x="30299" y="37567"/>
                      <a:pt x="31433" y="36290"/>
                    </a:cubicBezTo>
                    <a:cubicBezTo>
                      <a:pt x="32528" y="34985"/>
                      <a:pt x="33852" y="33890"/>
                      <a:pt x="35338" y="33052"/>
                    </a:cubicBezTo>
                    <a:cubicBezTo>
                      <a:pt x="36509" y="32280"/>
                      <a:pt x="37852" y="31823"/>
                      <a:pt x="39243" y="31718"/>
                    </a:cubicBezTo>
                    <a:cubicBezTo>
                      <a:pt x="40281" y="31680"/>
                      <a:pt x="41291" y="32099"/>
                      <a:pt x="42005" y="32861"/>
                    </a:cubicBezTo>
                    <a:cubicBezTo>
                      <a:pt x="42805" y="33719"/>
                      <a:pt x="43358" y="34766"/>
                      <a:pt x="43625" y="35909"/>
                    </a:cubicBezTo>
                    <a:cubicBezTo>
                      <a:pt x="44129" y="37262"/>
                      <a:pt x="44482" y="38671"/>
                      <a:pt x="44672" y="40100"/>
                    </a:cubicBezTo>
                    <a:close/>
                    <a:moveTo>
                      <a:pt x="33338" y="52673"/>
                    </a:moveTo>
                    <a:cubicBezTo>
                      <a:pt x="33318" y="53731"/>
                      <a:pt x="33547" y="54769"/>
                      <a:pt x="34004" y="55721"/>
                    </a:cubicBezTo>
                    <a:cubicBezTo>
                      <a:pt x="34004" y="56293"/>
                      <a:pt x="34862" y="56388"/>
                      <a:pt x="35719" y="55721"/>
                    </a:cubicBezTo>
                    <a:cubicBezTo>
                      <a:pt x="36538" y="55226"/>
                      <a:pt x="37148" y="54445"/>
                      <a:pt x="37433" y="53530"/>
                    </a:cubicBezTo>
                    <a:cubicBezTo>
                      <a:pt x="37852" y="52302"/>
                      <a:pt x="38081" y="51016"/>
                      <a:pt x="38100" y="49721"/>
                    </a:cubicBezTo>
                    <a:cubicBezTo>
                      <a:pt x="38100" y="47720"/>
                      <a:pt x="38100" y="45720"/>
                      <a:pt x="38100" y="43910"/>
                    </a:cubicBezTo>
                    <a:cubicBezTo>
                      <a:pt x="38119" y="42824"/>
                      <a:pt x="37890" y="41748"/>
                      <a:pt x="37433" y="40767"/>
                    </a:cubicBezTo>
                    <a:cubicBezTo>
                      <a:pt x="37433" y="40196"/>
                      <a:pt x="36576" y="40196"/>
                      <a:pt x="35719" y="40767"/>
                    </a:cubicBezTo>
                    <a:cubicBezTo>
                      <a:pt x="34881" y="41243"/>
                      <a:pt x="34261" y="42024"/>
                      <a:pt x="34004" y="42958"/>
                    </a:cubicBezTo>
                    <a:cubicBezTo>
                      <a:pt x="33595" y="44158"/>
                      <a:pt x="33366" y="45406"/>
                      <a:pt x="33338" y="46672"/>
                    </a:cubicBezTo>
                    <a:cubicBezTo>
                      <a:pt x="33147" y="49054"/>
                      <a:pt x="33147" y="51054"/>
                      <a:pt x="33242" y="5295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C033014-22A1-4ACE-A9B9-06C7CD9F45CE}"/>
                  </a:ext>
                </a:extLst>
              </p:cNvPr>
              <p:cNvSpPr/>
              <p:nvPr/>
            </p:nvSpPr>
            <p:spPr>
              <a:xfrm>
                <a:off x="-4172332" y="3658741"/>
                <a:ext cx="59531" cy="95631"/>
              </a:xfrm>
              <a:custGeom>
                <a:avLst/>
                <a:gdLst>
                  <a:gd name="connsiteX0" fmla="*/ 27146 w 59531"/>
                  <a:gd name="connsiteY0" fmla="*/ 95631 h 95631"/>
                  <a:gd name="connsiteX1" fmla="*/ 59531 w 59531"/>
                  <a:gd name="connsiteY1" fmla="*/ 60674 h 95631"/>
                  <a:gd name="connsiteX2" fmla="*/ 20003 w 59531"/>
                  <a:gd name="connsiteY2" fmla="*/ 0 h 95631"/>
                  <a:gd name="connsiteX3" fmla="*/ 0 w 59531"/>
                  <a:gd name="connsiteY3" fmla="*/ 53721 h 95631"/>
                  <a:gd name="connsiteX4" fmla="*/ 27146 w 59531"/>
                  <a:gd name="connsiteY4" fmla="*/ 95631 h 9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95631">
                    <a:moveTo>
                      <a:pt x="27146" y="95631"/>
                    </a:moveTo>
                    <a:lnTo>
                      <a:pt x="59531" y="60674"/>
                    </a:lnTo>
                    <a:cubicBezTo>
                      <a:pt x="51626" y="32099"/>
                      <a:pt x="37814" y="11144"/>
                      <a:pt x="20003" y="0"/>
                    </a:cubicBezTo>
                    <a:lnTo>
                      <a:pt x="0" y="53721"/>
                    </a:lnTo>
                    <a:cubicBezTo>
                      <a:pt x="13716" y="64046"/>
                      <a:pt x="23327" y="78896"/>
                      <a:pt x="27146" y="9563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28F65BB-3A49-4ABB-85CB-760FC584CFC6}"/>
                  </a:ext>
                </a:extLst>
              </p:cNvPr>
              <p:cNvSpPr/>
              <p:nvPr/>
            </p:nvSpPr>
            <p:spPr>
              <a:xfrm>
                <a:off x="-4223100" y="3637330"/>
                <a:ext cx="68294" cy="86943"/>
              </a:xfrm>
              <a:custGeom>
                <a:avLst/>
                <a:gdLst>
                  <a:gd name="connsiteX0" fmla="*/ 0 w 68294"/>
                  <a:gd name="connsiteY0" fmla="*/ 11219 h 86943"/>
                  <a:gd name="connsiteX1" fmla="*/ 0 w 68294"/>
                  <a:gd name="connsiteY1" fmla="*/ 86943 h 86943"/>
                  <a:gd name="connsiteX2" fmla="*/ 39433 w 68294"/>
                  <a:gd name="connsiteY2" fmla="*/ 83800 h 86943"/>
                  <a:gd name="connsiteX3" fmla="*/ 43910 w 68294"/>
                  <a:gd name="connsiteY3" fmla="*/ 71703 h 86943"/>
                  <a:gd name="connsiteX4" fmla="*/ 63913 w 68294"/>
                  <a:gd name="connsiteY4" fmla="*/ 17887 h 86943"/>
                  <a:gd name="connsiteX5" fmla="*/ 68294 w 68294"/>
                  <a:gd name="connsiteY5" fmla="*/ 6171 h 86943"/>
                  <a:gd name="connsiteX6" fmla="*/ 0 w 68294"/>
                  <a:gd name="connsiteY6" fmla="*/ 11219 h 8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294" h="86943">
                    <a:moveTo>
                      <a:pt x="0" y="11219"/>
                    </a:moveTo>
                    <a:lnTo>
                      <a:pt x="0" y="86943"/>
                    </a:lnTo>
                    <a:cubicBezTo>
                      <a:pt x="12037" y="80123"/>
                      <a:pt x="26469" y="78980"/>
                      <a:pt x="39433" y="83800"/>
                    </a:cubicBezTo>
                    <a:lnTo>
                      <a:pt x="43910" y="71703"/>
                    </a:lnTo>
                    <a:lnTo>
                      <a:pt x="63913" y="17887"/>
                    </a:lnTo>
                    <a:lnTo>
                      <a:pt x="68294" y="6171"/>
                    </a:lnTo>
                    <a:cubicBezTo>
                      <a:pt x="48673" y="-3259"/>
                      <a:pt x="25241" y="-2116"/>
                      <a:pt x="0" y="1121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0B1F400-D3F5-4F1B-A214-799C830D248A}"/>
                  </a:ext>
                </a:extLst>
              </p:cNvPr>
              <p:cNvSpPr/>
              <p:nvPr/>
            </p:nvSpPr>
            <p:spPr>
              <a:xfrm>
                <a:off x="-4295395" y="3987545"/>
                <a:ext cx="63817" cy="62726"/>
              </a:xfrm>
              <a:custGeom>
                <a:avLst/>
                <a:gdLst>
                  <a:gd name="connsiteX0" fmla="*/ 20002 w 63817"/>
                  <a:gd name="connsiteY0" fmla="*/ 3429 h 62726"/>
                  <a:gd name="connsiteX1" fmla="*/ 0 w 63817"/>
                  <a:gd name="connsiteY1" fmla="*/ 57245 h 62726"/>
                  <a:gd name="connsiteX2" fmla="*/ 63818 w 63817"/>
                  <a:gd name="connsiteY2" fmla="*/ 52388 h 62726"/>
                  <a:gd name="connsiteX3" fmla="*/ 63818 w 63817"/>
                  <a:gd name="connsiteY3" fmla="*/ 0 h 62726"/>
                  <a:gd name="connsiteX4" fmla="*/ 20002 w 63817"/>
                  <a:gd name="connsiteY4" fmla="*/ 3429 h 62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817" h="62726">
                    <a:moveTo>
                      <a:pt x="20002" y="3429"/>
                    </a:moveTo>
                    <a:lnTo>
                      <a:pt x="0" y="57245"/>
                    </a:lnTo>
                    <a:cubicBezTo>
                      <a:pt x="20813" y="65999"/>
                      <a:pt x="44568" y="64189"/>
                      <a:pt x="63818" y="52388"/>
                    </a:cubicBezTo>
                    <a:lnTo>
                      <a:pt x="63818" y="0"/>
                    </a:lnTo>
                    <a:cubicBezTo>
                      <a:pt x="50498" y="7763"/>
                      <a:pt x="34367" y="9020"/>
                      <a:pt x="20002" y="34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2997501-3979-43A3-957D-4A7AA6C68C94}"/>
                  </a:ext>
                </a:extLst>
              </p:cNvPr>
              <p:cNvSpPr/>
              <p:nvPr/>
            </p:nvSpPr>
            <p:spPr>
              <a:xfrm>
                <a:off x="-4295395" y="3664742"/>
                <a:ext cx="63817" cy="99822"/>
              </a:xfrm>
              <a:custGeom>
                <a:avLst/>
                <a:gdLst>
                  <a:gd name="connsiteX0" fmla="*/ 63818 w 63817"/>
                  <a:gd name="connsiteY0" fmla="*/ 52388 h 99822"/>
                  <a:gd name="connsiteX1" fmla="*/ 63818 w 63817"/>
                  <a:gd name="connsiteY1" fmla="*/ 0 h 99822"/>
                  <a:gd name="connsiteX2" fmla="*/ 0 w 63817"/>
                  <a:gd name="connsiteY2" fmla="*/ 69056 h 99822"/>
                  <a:gd name="connsiteX3" fmla="*/ 20002 w 63817"/>
                  <a:gd name="connsiteY3" fmla="*/ 99822 h 99822"/>
                  <a:gd name="connsiteX4" fmla="*/ 63818 w 63817"/>
                  <a:gd name="connsiteY4" fmla="*/ 52388 h 9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817" h="99822">
                    <a:moveTo>
                      <a:pt x="63818" y="52388"/>
                    </a:moveTo>
                    <a:lnTo>
                      <a:pt x="63818" y="0"/>
                    </a:lnTo>
                    <a:cubicBezTo>
                      <a:pt x="37681" y="17993"/>
                      <a:pt x="15880" y="41586"/>
                      <a:pt x="0" y="69056"/>
                    </a:cubicBezTo>
                    <a:lnTo>
                      <a:pt x="20002" y="99822"/>
                    </a:lnTo>
                    <a:cubicBezTo>
                      <a:pt x="31052" y="81058"/>
                      <a:pt x="45992" y="64884"/>
                      <a:pt x="63818" y="5238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B2BA0E2-583B-4087-BF5D-EBB9E76F1641}"/>
                  </a:ext>
                </a:extLst>
              </p:cNvPr>
              <p:cNvSpPr/>
              <p:nvPr/>
            </p:nvSpPr>
            <p:spPr>
              <a:xfrm>
                <a:off x="-4142899" y="3730370"/>
                <a:ext cx="37055" cy="105917"/>
              </a:xfrm>
              <a:custGeom>
                <a:avLst/>
                <a:gdLst>
                  <a:gd name="connsiteX0" fmla="*/ 32290 w 37055"/>
                  <a:gd name="connsiteY0" fmla="*/ 0 h 105917"/>
                  <a:gd name="connsiteX1" fmla="*/ 0 w 37055"/>
                  <a:gd name="connsiteY1" fmla="*/ 34861 h 105917"/>
                  <a:gd name="connsiteX2" fmla="*/ 3143 w 37055"/>
                  <a:gd name="connsiteY2" fmla="*/ 68580 h 105917"/>
                  <a:gd name="connsiteX3" fmla="*/ 0 w 37055"/>
                  <a:gd name="connsiteY3" fmla="*/ 105918 h 105917"/>
                  <a:gd name="connsiteX4" fmla="*/ 32290 w 37055"/>
                  <a:gd name="connsiteY4" fmla="*/ 103441 h 105917"/>
                  <a:gd name="connsiteX5" fmla="*/ 37052 w 37055"/>
                  <a:gd name="connsiteY5" fmla="*/ 48958 h 105917"/>
                  <a:gd name="connsiteX6" fmla="*/ 32290 w 37055"/>
                  <a:gd name="connsiteY6" fmla="*/ 0 h 10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5" h="105917">
                    <a:moveTo>
                      <a:pt x="32290" y="0"/>
                    </a:moveTo>
                    <a:lnTo>
                      <a:pt x="0" y="34861"/>
                    </a:lnTo>
                    <a:cubicBezTo>
                      <a:pt x="2134" y="45977"/>
                      <a:pt x="3191" y="57264"/>
                      <a:pt x="3143" y="68580"/>
                    </a:cubicBezTo>
                    <a:cubicBezTo>
                      <a:pt x="3086" y="81086"/>
                      <a:pt x="2029" y="93573"/>
                      <a:pt x="0" y="105918"/>
                    </a:cubicBezTo>
                    <a:lnTo>
                      <a:pt x="32290" y="103441"/>
                    </a:lnTo>
                    <a:cubicBezTo>
                      <a:pt x="35376" y="85439"/>
                      <a:pt x="36976" y="67218"/>
                      <a:pt x="37052" y="48958"/>
                    </a:cubicBezTo>
                    <a:cubicBezTo>
                      <a:pt x="37138" y="32518"/>
                      <a:pt x="35538" y="16116"/>
                      <a:pt x="32290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87E788A-70BF-4B29-8439-3DF30170BB71}"/>
                  </a:ext>
                </a:extLst>
              </p:cNvPr>
              <p:cNvSpPr/>
              <p:nvPr/>
            </p:nvSpPr>
            <p:spPr>
              <a:xfrm>
                <a:off x="-4172332" y="3848099"/>
                <a:ext cx="59531" cy="106013"/>
              </a:xfrm>
              <a:custGeom>
                <a:avLst/>
                <a:gdLst>
                  <a:gd name="connsiteX0" fmla="*/ 0 w 59531"/>
                  <a:gd name="connsiteY0" fmla="*/ 75247 h 106013"/>
                  <a:gd name="connsiteX1" fmla="*/ 20003 w 59531"/>
                  <a:gd name="connsiteY1" fmla="*/ 106013 h 106013"/>
                  <a:gd name="connsiteX2" fmla="*/ 59531 w 59531"/>
                  <a:gd name="connsiteY2" fmla="*/ 0 h 106013"/>
                  <a:gd name="connsiteX3" fmla="*/ 27146 w 59531"/>
                  <a:gd name="connsiteY3" fmla="*/ 2477 h 106013"/>
                  <a:gd name="connsiteX4" fmla="*/ 0 w 59531"/>
                  <a:gd name="connsiteY4" fmla="*/ 75247 h 10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106013">
                    <a:moveTo>
                      <a:pt x="0" y="75247"/>
                    </a:moveTo>
                    <a:lnTo>
                      <a:pt x="20003" y="106013"/>
                    </a:lnTo>
                    <a:cubicBezTo>
                      <a:pt x="38414" y="72857"/>
                      <a:pt x="51740" y="37119"/>
                      <a:pt x="59531" y="0"/>
                    </a:cubicBezTo>
                    <a:lnTo>
                      <a:pt x="27146" y="2477"/>
                    </a:lnTo>
                    <a:cubicBezTo>
                      <a:pt x="21622" y="27908"/>
                      <a:pt x="12487" y="52416"/>
                      <a:pt x="0" y="7524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299B276D-C7A7-4E48-A16B-9EAE2BAE227D}"/>
                  </a:ext>
                </a:extLst>
              </p:cNvPr>
              <p:cNvSpPr/>
              <p:nvPr/>
            </p:nvSpPr>
            <p:spPr>
              <a:xfrm>
                <a:off x="-4341591" y="3745229"/>
                <a:ext cx="59531" cy="106394"/>
              </a:xfrm>
              <a:custGeom>
                <a:avLst/>
                <a:gdLst>
                  <a:gd name="connsiteX0" fmla="*/ 59531 w 59531"/>
                  <a:gd name="connsiteY0" fmla="*/ 30766 h 106394"/>
                  <a:gd name="connsiteX1" fmla="*/ 39529 w 59531"/>
                  <a:gd name="connsiteY1" fmla="*/ 0 h 106394"/>
                  <a:gd name="connsiteX2" fmla="*/ 0 w 59531"/>
                  <a:gd name="connsiteY2" fmla="*/ 106394 h 106394"/>
                  <a:gd name="connsiteX3" fmla="*/ 32385 w 59531"/>
                  <a:gd name="connsiteY3" fmla="*/ 103917 h 106394"/>
                  <a:gd name="connsiteX4" fmla="*/ 59531 w 59531"/>
                  <a:gd name="connsiteY4" fmla="*/ 30766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106394">
                    <a:moveTo>
                      <a:pt x="59531" y="30766"/>
                    </a:moveTo>
                    <a:lnTo>
                      <a:pt x="39529" y="0"/>
                    </a:lnTo>
                    <a:cubicBezTo>
                      <a:pt x="21079" y="33280"/>
                      <a:pt x="7752" y="69142"/>
                      <a:pt x="0" y="106394"/>
                    </a:cubicBezTo>
                    <a:lnTo>
                      <a:pt x="32385" y="103917"/>
                    </a:lnTo>
                    <a:cubicBezTo>
                      <a:pt x="37903" y="78362"/>
                      <a:pt x="47044" y="53730"/>
                      <a:pt x="59531" y="30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78E23089-EC55-414B-BA0A-90184468BA50}"/>
                  </a:ext>
                </a:extLst>
              </p:cNvPr>
              <p:cNvSpPr/>
              <p:nvPr/>
            </p:nvSpPr>
            <p:spPr>
              <a:xfrm>
                <a:off x="-4349119" y="3863053"/>
                <a:ext cx="37055" cy="105917"/>
              </a:xfrm>
              <a:custGeom>
                <a:avLst/>
                <a:gdLst>
                  <a:gd name="connsiteX0" fmla="*/ 33912 w 37055"/>
                  <a:gd name="connsiteY0" fmla="*/ 37433 h 105917"/>
                  <a:gd name="connsiteX1" fmla="*/ 37056 w 37055"/>
                  <a:gd name="connsiteY1" fmla="*/ 0 h 105917"/>
                  <a:gd name="connsiteX2" fmla="*/ 4766 w 37055"/>
                  <a:gd name="connsiteY2" fmla="*/ 2476 h 105917"/>
                  <a:gd name="connsiteX3" fmla="*/ 3 w 37055"/>
                  <a:gd name="connsiteY3" fmla="*/ 56959 h 105917"/>
                  <a:gd name="connsiteX4" fmla="*/ 4766 w 37055"/>
                  <a:gd name="connsiteY4" fmla="*/ 105918 h 105917"/>
                  <a:gd name="connsiteX5" fmla="*/ 37056 w 37055"/>
                  <a:gd name="connsiteY5" fmla="*/ 70771 h 105917"/>
                  <a:gd name="connsiteX6" fmla="*/ 33912 w 37055"/>
                  <a:gd name="connsiteY6" fmla="*/ 37433 h 10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5" h="105917">
                    <a:moveTo>
                      <a:pt x="33912" y="37433"/>
                    </a:moveTo>
                    <a:cubicBezTo>
                      <a:pt x="33972" y="24889"/>
                      <a:pt x="35024" y="12373"/>
                      <a:pt x="37056" y="0"/>
                    </a:cubicBezTo>
                    <a:lnTo>
                      <a:pt x="4766" y="2476"/>
                    </a:lnTo>
                    <a:cubicBezTo>
                      <a:pt x="1685" y="20479"/>
                      <a:pt x="92" y="38700"/>
                      <a:pt x="3" y="56959"/>
                    </a:cubicBezTo>
                    <a:cubicBezTo>
                      <a:pt x="-82" y="73400"/>
                      <a:pt x="1513" y="89801"/>
                      <a:pt x="4766" y="105918"/>
                    </a:cubicBezTo>
                    <a:lnTo>
                      <a:pt x="37056" y="70771"/>
                    </a:lnTo>
                    <a:cubicBezTo>
                      <a:pt x="34938" y="59788"/>
                      <a:pt x="33886" y="48625"/>
                      <a:pt x="33912" y="3743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3C618E94-7139-456D-9FB5-95FDA9831534}"/>
                  </a:ext>
                </a:extLst>
              </p:cNvPr>
              <p:cNvSpPr/>
              <p:nvPr/>
            </p:nvSpPr>
            <p:spPr>
              <a:xfrm>
                <a:off x="-4341781" y="3945063"/>
                <a:ext cx="59531" cy="95631"/>
              </a:xfrm>
              <a:custGeom>
                <a:avLst/>
                <a:gdLst>
                  <a:gd name="connsiteX0" fmla="*/ 32385 w 59531"/>
                  <a:gd name="connsiteY0" fmla="*/ 0 h 95631"/>
                  <a:gd name="connsiteX1" fmla="*/ 0 w 59531"/>
                  <a:gd name="connsiteY1" fmla="*/ 34862 h 95631"/>
                  <a:gd name="connsiteX2" fmla="*/ 39529 w 59531"/>
                  <a:gd name="connsiteY2" fmla="*/ 95631 h 95631"/>
                  <a:gd name="connsiteX3" fmla="*/ 59531 w 59531"/>
                  <a:gd name="connsiteY3" fmla="*/ 41815 h 95631"/>
                  <a:gd name="connsiteX4" fmla="*/ 32385 w 59531"/>
                  <a:gd name="connsiteY4" fmla="*/ 0 h 9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95631">
                    <a:moveTo>
                      <a:pt x="32385" y="0"/>
                    </a:moveTo>
                    <a:lnTo>
                      <a:pt x="0" y="34862"/>
                    </a:lnTo>
                    <a:cubicBezTo>
                      <a:pt x="7906" y="63437"/>
                      <a:pt x="21717" y="84392"/>
                      <a:pt x="39529" y="95631"/>
                    </a:cubicBezTo>
                    <a:lnTo>
                      <a:pt x="59531" y="41815"/>
                    </a:lnTo>
                    <a:cubicBezTo>
                      <a:pt x="45835" y="31509"/>
                      <a:pt x="36221" y="16707"/>
                      <a:pt x="3238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514598C-16F2-447D-A285-C118D421D838}"/>
                  </a:ext>
                </a:extLst>
              </p:cNvPr>
              <p:cNvSpPr/>
              <p:nvPr/>
            </p:nvSpPr>
            <p:spPr>
              <a:xfrm>
                <a:off x="-4223100" y="3934966"/>
                <a:ext cx="63912" cy="99631"/>
              </a:xfrm>
              <a:custGeom>
                <a:avLst/>
                <a:gdLst>
                  <a:gd name="connsiteX0" fmla="*/ 0 w 63912"/>
                  <a:gd name="connsiteY0" fmla="*/ 47339 h 99631"/>
                  <a:gd name="connsiteX1" fmla="*/ 0 w 63912"/>
                  <a:gd name="connsiteY1" fmla="*/ 99631 h 99631"/>
                  <a:gd name="connsiteX2" fmla="*/ 63913 w 63912"/>
                  <a:gd name="connsiteY2" fmla="*/ 30861 h 99631"/>
                  <a:gd name="connsiteX3" fmla="*/ 43910 w 63912"/>
                  <a:gd name="connsiteY3" fmla="*/ 0 h 99631"/>
                  <a:gd name="connsiteX4" fmla="*/ 0 w 63912"/>
                  <a:gd name="connsiteY4" fmla="*/ 47339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99631">
                    <a:moveTo>
                      <a:pt x="0" y="47339"/>
                    </a:moveTo>
                    <a:lnTo>
                      <a:pt x="0" y="99631"/>
                    </a:lnTo>
                    <a:cubicBezTo>
                      <a:pt x="26165" y="81763"/>
                      <a:pt x="48006" y="58264"/>
                      <a:pt x="63913" y="30861"/>
                    </a:cubicBezTo>
                    <a:lnTo>
                      <a:pt x="43910" y="0"/>
                    </a:lnTo>
                    <a:cubicBezTo>
                      <a:pt x="32823" y="18736"/>
                      <a:pt x="17850" y="34881"/>
                      <a:pt x="0" y="4733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1EF3C5C-20AC-47EE-87C5-BEE1D3588917}"/>
                  </a:ext>
                </a:extLst>
              </p:cNvPr>
              <p:cNvSpPr/>
              <p:nvPr/>
            </p:nvSpPr>
            <p:spPr>
              <a:xfrm>
                <a:off x="-4302253" y="3733799"/>
                <a:ext cx="26860" cy="42386"/>
              </a:xfrm>
              <a:custGeom>
                <a:avLst/>
                <a:gdLst>
                  <a:gd name="connsiteX0" fmla="*/ 26860 w 26860"/>
                  <a:gd name="connsiteY0" fmla="*/ 30575 h 42386"/>
                  <a:gd name="connsiteX1" fmla="*/ 6858 w 26860"/>
                  <a:gd name="connsiteY1" fmla="*/ 0 h 42386"/>
                  <a:gd name="connsiteX2" fmla="*/ 0 w 26860"/>
                  <a:gd name="connsiteY2" fmla="*/ 11621 h 42386"/>
                  <a:gd name="connsiteX3" fmla="*/ 20003 w 26860"/>
                  <a:gd name="connsiteY3" fmla="*/ 42386 h 42386"/>
                  <a:gd name="connsiteX4" fmla="*/ 26860 w 26860"/>
                  <a:gd name="connsiteY4" fmla="*/ 30575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42386">
                    <a:moveTo>
                      <a:pt x="26860" y="30575"/>
                    </a:moveTo>
                    <a:lnTo>
                      <a:pt x="6858" y="0"/>
                    </a:lnTo>
                    <a:cubicBezTo>
                      <a:pt x="4477" y="3715"/>
                      <a:pt x="2286" y="7715"/>
                      <a:pt x="0" y="11621"/>
                    </a:cubicBezTo>
                    <a:lnTo>
                      <a:pt x="20003" y="42386"/>
                    </a:lnTo>
                    <a:cubicBezTo>
                      <a:pt x="22193" y="38100"/>
                      <a:pt x="24479" y="34290"/>
                      <a:pt x="26860" y="3057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ED34DE9C-E30F-4C5A-A555-92EFBC0EF020}"/>
                  </a:ext>
                </a:extLst>
              </p:cNvPr>
              <p:cNvSpPr/>
              <p:nvPr/>
            </p:nvSpPr>
            <p:spPr>
              <a:xfrm>
                <a:off x="-4344353" y="3849146"/>
                <a:ext cx="34956" cy="16383"/>
              </a:xfrm>
              <a:custGeom>
                <a:avLst/>
                <a:gdLst>
                  <a:gd name="connsiteX0" fmla="*/ 34957 w 34956"/>
                  <a:gd name="connsiteY0" fmla="*/ 0 h 16383"/>
                  <a:gd name="connsiteX1" fmla="*/ 2572 w 34956"/>
                  <a:gd name="connsiteY1" fmla="*/ 2477 h 16383"/>
                  <a:gd name="connsiteX2" fmla="*/ 0 w 34956"/>
                  <a:gd name="connsiteY2" fmla="*/ 16383 h 16383"/>
                  <a:gd name="connsiteX3" fmla="*/ 32290 w 34956"/>
                  <a:gd name="connsiteY3" fmla="*/ 13907 h 16383"/>
                  <a:gd name="connsiteX4" fmla="*/ 34957 w 34956"/>
                  <a:gd name="connsiteY4" fmla="*/ 0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383">
                    <a:moveTo>
                      <a:pt x="34957" y="0"/>
                    </a:moveTo>
                    <a:lnTo>
                      <a:pt x="2572" y="2477"/>
                    </a:lnTo>
                    <a:cubicBezTo>
                      <a:pt x="1619" y="7144"/>
                      <a:pt x="762" y="12002"/>
                      <a:pt x="0" y="16383"/>
                    </a:cubicBezTo>
                    <a:lnTo>
                      <a:pt x="32290" y="13907"/>
                    </a:lnTo>
                    <a:cubicBezTo>
                      <a:pt x="33052" y="9239"/>
                      <a:pt x="33719" y="4667"/>
                      <a:pt x="34957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9B7BA859-76CA-4ECF-9348-949C6AA82DC7}"/>
                  </a:ext>
                </a:extLst>
              </p:cNvPr>
              <p:cNvSpPr/>
              <p:nvPr/>
            </p:nvSpPr>
            <p:spPr>
              <a:xfrm>
                <a:off x="-4344353" y="3933824"/>
                <a:ext cx="34956" cy="45815"/>
              </a:xfrm>
              <a:custGeom>
                <a:avLst/>
                <a:gdLst>
                  <a:gd name="connsiteX0" fmla="*/ 32290 w 34956"/>
                  <a:gd name="connsiteY0" fmla="*/ 0 h 45815"/>
                  <a:gd name="connsiteX1" fmla="*/ 0 w 34956"/>
                  <a:gd name="connsiteY1" fmla="*/ 34862 h 45815"/>
                  <a:gd name="connsiteX2" fmla="*/ 2572 w 34956"/>
                  <a:gd name="connsiteY2" fmla="*/ 45815 h 45815"/>
                  <a:gd name="connsiteX3" fmla="*/ 34957 w 34956"/>
                  <a:gd name="connsiteY3" fmla="*/ 10954 h 45815"/>
                  <a:gd name="connsiteX4" fmla="*/ 32290 w 34956"/>
                  <a:gd name="connsiteY4" fmla="*/ 0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45815">
                    <a:moveTo>
                      <a:pt x="32290" y="0"/>
                    </a:moveTo>
                    <a:lnTo>
                      <a:pt x="0" y="34862"/>
                    </a:lnTo>
                    <a:cubicBezTo>
                      <a:pt x="762" y="38576"/>
                      <a:pt x="1619" y="42291"/>
                      <a:pt x="2572" y="45815"/>
                    </a:cubicBezTo>
                    <a:lnTo>
                      <a:pt x="34957" y="10954"/>
                    </a:lnTo>
                    <a:cubicBezTo>
                      <a:pt x="33719" y="7715"/>
                      <a:pt x="33052" y="4096"/>
                      <a:pt x="32290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DC14851-F91A-4E70-A48B-9B9A851E0CB2}"/>
                  </a:ext>
                </a:extLst>
              </p:cNvPr>
              <p:cNvSpPr/>
              <p:nvPr/>
            </p:nvSpPr>
            <p:spPr>
              <a:xfrm>
                <a:off x="-4302062" y="3986878"/>
                <a:ext cx="26669" cy="57530"/>
              </a:xfrm>
              <a:custGeom>
                <a:avLst/>
                <a:gdLst>
                  <a:gd name="connsiteX0" fmla="*/ 20002 w 26669"/>
                  <a:gd name="connsiteY0" fmla="*/ 0 h 57530"/>
                  <a:gd name="connsiteX1" fmla="*/ 0 w 26669"/>
                  <a:gd name="connsiteY1" fmla="*/ 53816 h 57530"/>
                  <a:gd name="connsiteX2" fmla="*/ 6858 w 26669"/>
                  <a:gd name="connsiteY2" fmla="*/ 57531 h 57530"/>
                  <a:gd name="connsiteX3" fmla="*/ 26670 w 26669"/>
                  <a:gd name="connsiteY3" fmla="*/ 4096 h 57530"/>
                  <a:gd name="connsiteX4" fmla="*/ 20002 w 26669"/>
                  <a:gd name="connsiteY4" fmla="*/ 0 h 5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9" h="57530">
                    <a:moveTo>
                      <a:pt x="20002" y="0"/>
                    </a:moveTo>
                    <a:lnTo>
                      <a:pt x="0" y="53816"/>
                    </a:lnTo>
                    <a:cubicBezTo>
                      <a:pt x="2214" y="55188"/>
                      <a:pt x="4503" y="56426"/>
                      <a:pt x="6858" y="57531"/>
                    </a:cubicBezTo>
                    <a:lnTo>
                      <a:pt x="26670" y="4096"/>
                    </a:lnTo>
                    <a:cubicBezTo>
                      <a:pt x="24339" y="2915"/>
                      <a:pt x="22108" y="1543"/>
                      <a:pt x="20002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32060368-6B76-45D5-81FF-CC2F680F0953}"/>
                  </a:ext>
                </a:extLst>
              </p:cNvPr>
              <p:cNvSpPr/>
              <p:nvPr/>
            </p:nvSpPr>
            <p:spPr>
              <a:xfrm>
                <a:off x="-4231577" y="3982306"/>
                <a:ext cx="8477" cy="57245"/>
              </a:xfrm>
              <a:custGeom>
                <a:avLst/>
                <a:gdLst>
                  <a:gd name="connsiteX0" fmla="*/ 4286 w 8477"/>
                  <a:gd name="connsiteY0" fmla="*/ 2762 h 57245"/>
                  <a:gd name="connsiteX1" fmla="*/ 0 w 8477"/>
                  <a:gd name="connsiteY1" fmla="*/ 4858 h 57245"/>
                  <a:gd name="connsiteX2" fmla="*/ 0 w 8477"/>
                  <a:gd name="connsiteY2" fmla="*/ 57245 h 57245"/>
                  <a:gd name="connsiteX3" fmla="*/ 4286 w 8477"/>
                  <a:gd name="connsiteY3" fmla="*/ 54959 h 57245"/>
                  <a:gd name="connsiteX4" fmla="*/ 8477 w 8477"/>
                  <a:gd name="connsiteY4" fmla="*/ 52292 h 57245"/>
                  <a:gd name="connsiteX5" fmla="*/ 8477 w 8477"/>
                  <a:gd name="connsiteY5" fmla="*/ 0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77" h="57245">
                    <a:moveTo>
                      <a:pt x="4286" y="2762"/>
                    </a:moveTo>
                    <a:lnTo>
                      <a:pt x="0" y="4858"/>
                    </a:lnTo>
                    <a:lnTo>
                      <a:pt x="0" y="57245"/>
                    </a:lnTo>
                    <a:lnTo>
                      <a:pt x="4286" y="54959"/>
                    </a:lnTo>
                    <a:cubicBezTo>
                      <a:pt x="5715" y="54102"/>
                      <a:pt x="7144" y="53245"/>
                      <a:pt x="8477" y="52292"/>
                    </a:cubicBezTo>
                    <a:lnTo>
                      <a:pt x="8477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0418FCF-1115-4EF5-8345-5C0CCA767A2D}"/>
                  </a:ext>
                </a:extLst>
              </p:cNvPr>
              <p:cNvSpPr/>
              <p:nvPr/>
            </p:nvSpPr>
            <p:spPr>
              <a:xfrm>
                <a:off x="-4179189" y="3923346"/>
                <a:ext cx="26860" cy="42481"/>
              </a:xfrm>
              <a:custGeom>
                <a:avLst/>
                <a:gdLst>
                  <a:gd name="connsiteX0" fmla="*/ 0 w 26860"/>
                  <a:gd name="connsiteY0" fmla="*/ 11621 h 42481"/>
                  <a:gd name="connsiteX1" fmla="*/ 20002 w 26860"/>
                  <a:gd name="connsiteY1" fmla="*/ 42481 h 42481"/>
                  <a:gd name="connsiteX2" fmla="*/ 26860 w 26860"/>
                  <a:gd name="connsiteY2" fmla="*/ 30766 h 42481"/>
                  <a:gd name="connsiteX3" fmla="*/ 6858 w 26860"/>
                  <a:gd name="connsiteY3" fmla="*/ 0 h 42481"/>
                  <a:gd name="connsiteX4" fmla="*/ 0 w 26860"/>
                  <a:gd name="connsiteY4" fmla="*/ 11621 h 4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42481">
                    <a:moveTo>
                      <a:pt x="0" y="11621"/>
                    </a:moveTo>
                    <a:lnTo>
                      <a:pt x="20002" y="42481"/>
                    </a:lnTo>
                    <a:cubicBezTo>
                      <a:pt x="22384" y="38671"/>
                      <a:pt x="24574" y="34766"/>
                      <a:pt x="26860" y="30766"/>
                    </a:cubicBezTo>
                    <a:lnTo>
                      <a:pt x="6858" y="0"/>
                    </a:lnTo>
                    <a:cubicBezTo>
                      <a:pt x="4667" y="4001"/>
                      <a:pt x="2381" y="7906"/>
                      <a:pt x="0" y="1162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B09603B-058A-49A1-B95D-27B5EC17866B}"/>
                  </a:ext>
                </a:extLst>
              </p:cNvPr>
              <p:cNvSpPr/>
              <p:nvPr/>
            </p:nvSpPr>
            <p:spPr>
              <a:xfrm>
                <a:off x="-4145185" y="3833811"/>
                <a:ext cx="34956" cy="16383"/>
              </a:xfrm>
              <a:custGeom>
                <a:avLst/>
                <a:gdLst>
                  <a:gd name="connsiteX0" fmla="*/ 0 w 34956"/>
                  <a:gd name="connsiteY0" fmla="*/ 16383 h 16383"/>
                  <a:gd name="connsiteX1" fmla="*/ 32385 w 34956"/>
                  <a:gd name="connsiteY1" fmla="*/ 13906 h 16383"/>
                  <a:gd name="connsiteX2" fmla="*/ 34957 w 34956"/>
                  <a:gd name="connsiteY2" fmla="*/ 0 h 16383"/>
                  <a:gd name="connsiteX3" fmla="*/ 2667 w 34956"/>
                  <a:gd name="connsiteY3" fmla="*/ 2477 h 16383"/>
                  <a:gd name="connsiteX4" fmla="*/ 0 w 34956"/>
                  <a:gd name="connsiteY4" fmla="*/ 16383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383">
                    <a:moveTo>
                      <a:pt x="0" y="16383"/>
                    </a:moveTo>
                    <a:lnTo>
                      <a:pt x="32385" y="13906"/>
                    </a:lnTo>
                    <a:cubicBezTo>
                      <a:pt x="33338" y="9239"/>
                      <a:pt x="34195" y="4381"/>
                      <a:pt x="34957" y="0"/>
                    </a:cubicBezTo>
                    <a:lnTo>
                      <a:pt x="2667" y="2477"/>
                    </a:lnTo>
                    <a:cubicBezTo>
                      <a:pt x="1905" y="7144"/>
                      <a:pt x="1048" y="11811"/>
                      <a:pt x="0" y="1638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C7746936-2131-4E2B-A7BF-0BED0E37EC33}"/>
                  </a:ext>
                </a:extLst>
              </p:cNvPr>
              <p:cNvSpPr/>
              <p:nvPr/>
            </p:nvSpPr>
            <p:spPr>
              <a:xfrm>
                <a:off x="-4145185" y="3719416"/>
                <a:ext cx="34956" cy="45815"/>
              </a:xfrm>
              <a:custGeom>
                <a:avLst/>
                <a:gdLst>
                  <a:gd name="connsiteX0" fmla="*/ 2667 w 34956"/>
                  <a:gd name="connsiteY0" fmla="*/ 45815 h 45815"/>
                  <a:gd name="connsiteX1" fmla="*/ 34957 w 34956"/>
                  <a:gd name="connsiteY1" fmla="*/ 10954 h 45815"/>
                  <a:gd name="connsiteX2" fmla="*/ 32385 w 34956"/>
                  <a:gd name="connsiteY2" fmla="*/ 0 h 45815"/>
                  <a:gd name="connsiteX3" fmla="*/ 0 w 34956"/>
                  <a:gd name="connsiteY3" fmla="*/ 34957 h 45815"/>
                  <a:gd name="connsiteX4" fmla="*/ 2667 w 34956"/>
                  <a:gd name="connsiteY4" fmla="*/ 45815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45815">
                    <a:moveTo>
                      <a:pt x="2667" y="45815"/>
                    </a:moveTo>
                    <a:lnTo>
                      <a:pt x="34957" y="10954"/>
                    </a:lnTo>
                    <a:cubicBezTo>
                      <a:pt x="34195" y="7239"/>
                      <a:pt x="33338" y="3524"/>
                      <a:pt x="32385" y="0"/>
                    </a:cubicBezTo>
                    <a:lnTo>
                      <a:pt x="0" y="34957"/>
                    </a:lnTo>
                    <a:cubicBezTo>
                      <a:pt x="1048" y="38386"/>
                      <a:pt x="1905" y="42005"/>
                      <a:pt x="2667" y="4581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59" name="Graphic 27">
                <a:extLst>
                  <a:ext uri="{FF2B5EF4-FFF2-40B4-BE49-F238E27FC236}">
                    <a16:creationId xmlns:a16="http://schemas.microsoft.com/office/drawing/2014/main" id="{FD4E21DA-2BFC-4637-94D4-763BF18DB864}"/>
                  </a:ext>
                </a:extLst>
              </p:cNvPr>
              <p:cNvGrpSpPr/>
              <p:nvPr/>
            </p:nvGrpSpPr>
            <p:grpSpPr>
              <a:xfrm>
                <a:off x="-4349119" y="3658741"/>
                <a:ext cx="243275" cy="391529"/>
                <a:chOff x="-4349119" y="3658741"/>
                <a:chExt cx="243275" cy="391529"/>
              </a:xfrm>
              <a:solidFill>
                <a:srgbClr val="FFFFFF"/>
              </a:solidFill>
            </p:grpSpPr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D56C25C7-2440-4C64-8A6A-9567BBA943BF}"/>
                    </a:ext>
                  </a:extLst>
                </p:cNvPr>
                <p:cNvSpPr/>
                <p:nvPr/>
              </p:nvSpPr>
              <p:spPr>
                <a:xfrm>
                  <a:off x="-4172332" y="3658741"/>
                  <a:ext cx="59531" cy="95631"/>
                </a:xfrm>
                <a:custGeom>
                  <a:avLst/>
                  <a:gdLst>
                    <a:gd name="connsiteX0" fmla="*/ 27146 w 59531"/>
                    <a:gd name="connsiteY0" fmla="*/ 95631 h 95631"/>
                    <a:gd name="connsiteX1" fmla="*/ 59531 w 59531"/>
                    <a:gd name="connsiteY1" fmla="*/ 60674 h 95631"/>
                    <a:gd name="connsiteX2" fmla="*/ 20003 w 59531"/>
                    <a:gd name="connsiteY2" fmla="*/ 0 h 95631"/>
                    <a:gd name="connsiteX3" fmla="*/ 0 w 59531"/>
                    <a:gd name="connsiteY3" fmla="*/ 53721 h 95631"/>
                    <a:gd name="connsiteX4" fmla="*/ 27146 w 59531"/>
                    <a:gd name="connsiteY4" fmla="*/ 95631 h 9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95631">
                      <a:moveTo>
                        <a:pt x="27146" y="95631"/>
                      </a:moveTo>
                      <a:lnTo>
                        <a:pt x="59531" y="60674"/>
                      </a:lnTo>
                      <a:cubicBezTo>
                        <a:pt x="51626" y="32099"/>
                        <a:pt x="37814" y="11144"/>
                        <a:pt x="20003" y="0"/>
                      </a:cubicBezTo>
                      <a:lnTo>
                        <a:pt x="0" y="53721"/>
                      </a:lnTo>
                      <a:cubicBezTo>
                        <a:pt x="13716" y="64046"/>
                        <a:pt x="23327" y="78896"/>
                        <a:pt x="27146" y="956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0F1B9E62-838B-4B0B-92D1-4D734394E6C8}"/>
                    </a:ext>
                  </a:extLst>
                </p:cNvPr>
                <p:cNvSpPr/>
                <p:nvPr/>
              </p:nvSpPr>
              <p:spPr>
                <a:xfrm>
                  <a:off x="-4295395" y="3987545"/>
                  <a:ext cx="63817" cy="62726"/>
                </a:xfrm>
                <a:custGeom>
                  <a:avLst/>
                  <a:gdLst>
                    <a:gd name="connsiteX0" fmla="*/ 20002 w 63817"/>
                    <a:gd name="connsiteY0" fmla="*/ 3429 h 62726"/>
                    <a:gd name="connsiteX1" fmla="*/ 0 w 63817"/>
                    <a:gd name="connsiteY1" fmla="*/ 57245 h 62726"/>
                    <a:gd name="connsiteX2" fmla="*/ 63818 w 63817"/>
                    <a:gd name="connsiteY2" fmla="*/ 52388 h 62726"/>
                    <a:gd name="connsiteX3" fmla="*/ 63818 w 63817"/>
                    <a:gd name="connsiteY3" fmla="*/ 0 h 62726"/>
                    <a:gd name="connsiteX4" fmla="*/ 20002 w 63817"/>
                    <a:gd name="connsiteY4" fmla="*/ 3429 h 62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817" h="62726">
                      <a:moveTo>
                        <a:pt x="20002" y="3429"/>
                      </a:moveTo>
                      <a:lnTo>
                        <a:pt x="0" y="57245"/>
                      </a:lnTo>
                      <a:cubicBezTo>
                        <a:pt x="20813" y="65999"/>
                        <a:pt x="44568" y="64189"/>
                        <a:pt x="63818" y="52388"/>
                      </a:cubicBezTo>
                      <a:lnTo>
                        <a:pt x="63818" y="0"/>
                      </a:lnTo>
                      <a:cubicBezTo>
                        <a:pt x="50498" y="7763"/>
                        <a:pt x="34367" y="9020"/>
                        <a:pt x="20002" y="342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6759DC35-66C0-4CBA-B428-282372AEEFA4}"/>
                    </a:ext>
                  </a:extLst>
                </p:cNvPr>
                <p:cNvSpPr/>
                <p:nvPr/>
              </p:nvSpPr>
              <p:spPr>
                <a:xfrm>
                  <a:off x="-4295395" y="3664742"/>
                  <a:ext cx="63817" cy="99822"/>
                </a:xfrm>
                <a:custGeom>
                  <a:avLst/>
                  <a:gdLst>
                    <a:gd name="connsiteX0" fmla="*/ 63818 w 63817"/>
                    <a:gd name="connsiteY0" fmla="*/ 52388 h 99822"/>
                    <a:gd name="connsiteX1" fmla="*/ 63818 w 63817"/>
                    <a:gd name="connsiteY1" fmla="*/ 0 h 99822"/>
                    <a:gd name="connsiteX2" fmla="*/ 0 w 63817"/>
                    <a:gd name="connsiteY2" fmla="*/ 69056 h 99822"/>
                    <a:gd name="connsiteX3" fmla="*/ 20002 w 63817"/>
                    <a:gd name="connsiteY3" fmla="*/ 99822 h 99822"/>
                    <a:gd name="connsiteX4" fmla="*/ 63818 w 63817"/>
                    <a:gd name="connsiteY4" fmla="*/ 52388 h 99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817" h="99822">
                      <a:moveTo>
                        <a:pt x="63818" y="52388"/>
                      </a:moveTo>
                      <a:lnTo>
                        <a:pt x="63818" y="0"/>
                      </a:lnTo>
                      <a:cubicBezTo>
                        <a:pt x="37681" y="17993"/>
                        <a:pt x="15880" y="41586"/>
                        <a:pt x="0" y="69056"/>
                      </a:cubicBezTo>
                      <a:lnTo>
                        <a:pt x="20002" y="99822"/>
                      </a:lnTo>
                      <a:cubicBezTo>
                        <a:pt x="31052" y="81058"/>
                        <a:pt x="45992" y="64884"/>
                        <a:pt x="63818" y="523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E92AA2BB-C960-4705-B8E8-DD3CCE480B87}"/>
                    </a:ext>
                  </a:extLst>
                </p:cNvPr>
                <p:cNvSpPr/>
                <p:nvPr/>
              </p:nvSpPr>
              <p:spPr>
                <a:xfrm>
                  <a:off x="-4142899" y="3730370"/>
                  <a:ext cx="37055" cy="105917"/>
                </a:xfrm>
                <a:custGeom>
                  <a:avLst/>
                  <a:gdLst>
                    <a:gd name="connsiteX0" fmla="*/ 32290 w 37055"/>
                    <a:gd name="connsiteY0" fmla="*/ 0 h 105917"/>
                    <a:gd name="connsiteX1" fmla="*/ 0 w 37055"/>
                    <a:gd name="connsiteY1" fmla="*/ 34861 h 105917"/>
                    <a:gd name="connsiteX2" fmla="*/ 3143 w 37055"/>
                    <a:gd name="connsiteY2" fmla="*/ 68580 h 105917"/>
                    <a:gd name="connsiteX3" fmla="*/ 0 w 37055"/>
                    <a:gd name="connsiteY3" fmla="*/ 105918 h 105917"/>
                    <a:gd name="connsiteX4" fmla="*/ 32290 w 37055"/>
                    <a:gd name="connsiteY4" fmla="*/ 103441 h 105917"/>
                    <a:gd name="connsiteX5" fmla="*/ 37052 w 37055"/>
                    <a:gd name="connsiteY5" fmla="*/ 48958 h 105917"/>
                    <a:gd name="connsiteX6" fmla="*/ 32290 w 37055"/>
                    <a:gd name="connsiteY6" fmla="*/ 0 h 1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55" h="105917">
                      <a:moveTo>
                        <a:pt x="32290" y="0"/>
                      </a:moveTo>
                      <a:lnTo>
                        <a:pt x="0" y="34861"/>
                      </a:lnTo>
                      <a:cubicBezTo>
                        <a:pt x="2134" y="45977"/>
                        <a:pt x="3191" y="57264"/>
                        <a:pt x="3143" y="68580"/>
                      </a:cubicBezTo>
                      <a:cubicBezTo>
                        <a:pt x="3086" y="81086"/>
                        <a:pt x="2029" y="93573"/>
                        <a:pt x="0" y="105918"/>
                      </a:cubicBezTo>
                      <a:lnTo>
                        <a:pt x="32290" y="103441"/>
                      </a:lnTo>
                      <a:cubicBezTo>
                        <a:pt x="35376" y="85439"/>
                        <a:pt x="36976" y="67218"/>
                        <a:pt x="37052" y="48958"/>
                      </a:cubicBezTo>
                      <a:cubicBezTo>
                        <a:pt x="37138" y="32518"/>
                        <a:pt x="35538" y="16116"/>
                        <a:pt x="322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95391C82-26D3-4B87-ABBB-CF679E581B5D}"/>
                    </a:ext>
                  </a:extLst>
                </p:cNvPr>
                <p:cNvSpPr/>
                <p:nvPr/>
              </p:nvSpPr>
              <p:spPr>
                <a:xfrm>
                  <a:off x="-4172332" y="3848099"/>
                  <a:ext cx="59531" cy="106013"/>
                </a:xfrm>
                <a:custGeom>
                  <a:avLst/>
                  <a:gdLst>
                    <a:gd name="connsiteX0" fmla="*/ 0 w 59531"/>
                    <a:gd name="connsiteY0" fmla="*/ 75247 h 106013"/>
                    <a:gd name="connsiteX1" fmla="*/ 20003 w 59531"/>
                    <a:gd name="connsiteY1" fmla="*/ 106013 h 106013"/>
                    <a:gd name="connsiteX2" fmla="*/ 59531 w 59531"/>
                    <a:gd name="connsiteY2" fmla="*/ 0 h 106013"/>
                    <a:gd name="connsiteX3" fmla="*/ 27146 w 59531"/>
                    <a:gd name="connsiteY3" fmla="*/ 2477 h 106013"/>
                    <a:gd name="connsiteX4" fmla="*/ 0 w 59531"/>
                    <a:gd name="connsiteY4" fmla="*/ 75247 h 106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106013">
                      <a:moveTo>
                        <a:pt x="0" y="75247"/>
                      </a:moveTo>
                      <a:lnTo>
                        <a:pt x="20003" y="106013"/>
                      </a:lnTo>
                      <a:cubicBezTo>
                        <a:pt x="38414" y="72857"/>
                        <a:pt x="51740" y="37119"/>
                        <a:pt x="59531" y="0"/>
                      </a:cubicBezTo>
                      <a:lnTo>
                        <a:pt x="27146" y="2477"/>
                      </a:lnTo>
                      <a:cubicBezTo>
                        <a:pt x="21622" y="27908"/>
                        <a:pt x="12487" y="52416"/>
                        <a:pt x="0" y="752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83A76BAD-95A8-48B0-91D5-A37E7D737AA3}"/>
                    </a:ext>
                  </a:extLst>
                </p:cNvPr>
                <p:cNvSpPr/>
                <p:nvPr/>
              </p:nvSpPr>
              <p:spPr>
                <a:xfrm>
                  <a:off x="-4341591" y="3745229"/>
                  <a:ext cx="59531" cy="106394"/>
                </a:xfrm>
                <a:custGeom>
                  <a:avLst/>
                  <a:gdLst>
                    <a:gd name="connsiteX0" fmla="*/ 59531 w 59531"/>
                    <a:gd name="connsiteY0" fmla="*/ 30766 h 106394"/>
                    <a:gd name="connsiteX1" fmla="*/ 39529 w 59531"/>
                    <a:gd name="connsiteY1" fmla="*/ 0 h 106394"/>
                    <a:gd name="connsiteX2" fmla="*/ 0 w 59531"/>
                    <a:gd name="connsiteY2" fmla="*/ 106394 h 106394"/>
                    <a:gd name="connsiteX3" fmla="*/ 32385 w 59531"/>
                    <a:gd name="connsiteY3" fmla="*/ 103917 h 106394"/>
                    <a:gd name="connsiteX4" fmla="*/ 59531 w 59531"/>
                    <a:gd name="connsiteY4" fmla="*/ 30766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106394">
                      <a:moveTo>
                        <a:pt x="59531" y="30766"/>
                      </a:moveTo>
                      <a:lnTo>
                        <a:pt x="39529" y="0"/>
                      </a:lnTo>
                      <a:cubicBezTo>
                        <a:pt x="21079" y="33280"/>
                        <a:pt x="7752" y="69142"/>
                        <a:pt x="0" y="106394"/>
                      </a:cubicBezTo>
                      <a:lnTo>
                        <a:pt x="32385" y="103917"/>
                      </a:lnTo>
                      <a:cubicBezTo>
                        <a:pt x="37903" y="78362"/>
                        <a:pt x="47044" y="53730"/>
                        <a:pt x="59531" y="307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6BE708E6-886D-411D-B782-530EE2413AC5}"/>
                    </a:ext>
                  </a:extLst>
                </p:cNvPr>
                <p:cNvSpPr/>
                <p:nvPr/>
              </p:nvSpPr>
              <p:spPr>
                <a:xfrm>
                  <a:off x="-4349119" y="3863053"/>
                  <a:ext cx="37055" cy="105917"/>
                </a:xfrm>
                <a:custGeom>
                  <a:avLst/>
                  <a:gdLst>
                    <a:gd name="connsiteX0" fmla="*/ 33912 w 37055"/>
                    <a:gd name="connsiteY0" fmla="*/ 37433 h 105917"/>
                    <a:gd name="connsiteX1" fmla="*/ 37056 w 37055"/>
                    <a:gd name="connsiteY1" fmla="*/ 0 h 105917"/>
                    <a:gd name="connsiteX2" fmla="*/ 4766 w 37055"/>
                    <a:gd name="connsiteY2" fmla="*/ 2476 h 105917"/>
                    <a:gd name="connsiteX3" fmla="*/ 3 w 37055"/>
                    <a:gd name="connsiteY3" fmla="*/ 56959 h 105917"/>
                    <a:gd name="connsiteX4" fmla="*/ 4766 w 37055"/>
                    <a:gd name="connsiteY4" fmla="*/ 105918 h 105917"/>
                    <a:gd name="connsiteX5" fmla="*/ 37056 w 37055"/>
                    <a:gd name="connsiteY5" fmla="*/ 70771 h 105917"/>
                    <a:gd name="connsiteX6" fmla="*/ 33912 w 37055"/>
                    <a:gd name="connsiteY6" fmla="*/ 37433 h 1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55" h="105917">
                      <a:moveTo>
                        <a:pt x="33912" y="37433"/>
                      </a:moveTo>
                      <a:cubicBezTo>
                        <a:pt x="33972" y="24889"/>
                        <a:pt x="35024" y="12373"/>
                        <a:pt x="37056" y="0"/>
                      </a:cubicBezTo>
                      <a:lnTo>
                        <a:pt x="4766" y="2476"/>
                      </a:lnTo>
                      <a:cubicBezTo>
                        <a:pt x="1685" y="20479"/>
                        <a:pt x="92" y="38700"/>
                        <a:pt x="3" y="56959"/>
                      </a:cubicBezTo>
                      <a:cubicBezTo>
                        <a:pt x="-82" y="73400"/>
                        <a:pt x="1513" y="89801"/>
                        <a:pt x="4766" y="105918"/>
                      </a:cubicBezTo>
                      <a:lnTo>
                        <a:pt x="37056" y="70771"/>
                      </a:lnTo>
                      <a:cubicBezTo>
                        <a:pt x="34938" y="59788"/>
                        <a:pt x="33886" y="48625"/>
                        <a:pt x="33912" y="374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8406DC05-65B8-4D3F-AEB7-228C0F11BE89}"/>
                    </a:ext>
                  </a:extLst>
                </p:cNvPr>
                <p:cNvSpPr/>
                <p:nvPr/>
              </p:nvSpPr>
              <p:spPr>
                <a:xfrm>
                  <a:off x="-4341781" y="3945063"/>
                  <a:ext cx="59531" cy="95631"/>
                </a:xfrm>
                <a:custGeom>
                  <a:avLst/>
                  <a:gdLst>
                    <a:gd name="connsiteX0" fmla="*/ 32385 w 59531"/>
                    <a:gd name="connsiteY0" fmla="*/ 0 h 95631"/>
                    <a:gd name="connsiteX1" fmla="*/ 0 w 59531"/>
                    <a:gd name="connsiteY1" fmla="*/ 34862 h 95631"/>
                    <a:gd name="connsiteX2" fmla="*/ 39529 w 59531"/>
                    <a:gd name="connsiteY2" fmla="*/ 95631 h 95631"/>
                    <a:gd name="connsiteX3" fmla="*/ 59531 w 59531"/>
                    <a:gd name="connsiteY3" fmla="*/ 41815 h 95631"/>
                    <a:gd name="connsiteX4" fmla="*/ 32385 w 59531"/>
                    <a:gd name="connsiteY4" fmla="*/ 0 h 9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95631">
                      <a:moveTo>
                        <a:pt x="32385" y="0"/>
                      </a:moveTo>
                      <a:lnTo>
                        <a:pt x="0" y="34862"/>
                      </a:lnTo>
                      <a:cubicBezTo>
                        <a:pt x="7906" y="63437"/>
                        <a:pt x="21717" y="84392"/>
                        <a:pt x="39529" y="95631"/>
                      </a:cubicBezTo>
                      <a:lnTo>
                        <a:pt x="59531" y="41815"/>
                      </a:lnTo>
                      <a:cubicBezTo>
                        <a:pt x="45835" y="31509"/>
                        <a:pt x="36221" y="16707"/>
                        <a:pt x="323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B79DB867-0D16-46EB-A474-906009055882}"/>
                    </a:ext>
                  </a:extLst>
                </p:cNvPr>
                <p:cNvSpPr/>
                <p:nvPr/>
              </p:nvSpPr>
              <p:spPr>
                <a:xfrm>
                  <a:off x="-4223100" y="3934966"/>
                  <a:ext cx="63912" cy="99631"/>
                </a:xfrm>
                <a:custGeom>
                  <a:avLst/>
                  <a:gdLst>
                    <a:gd name="connsiteX0" fmla="*/ 0 w 63912"/>
                    <a:gd name="connsiteY0" fmla="*/ 47339 h 99631"/>
                    <a:gd name="connsiteX1" fmla="*/ 0 w 63912"/>
                    <a:gd name="connsiteY1" fmla="*/ 99631 h 99631"/>
                    <a:gd name="connsiteX2" fmla="*/ 63913 w 63912"/>
                    <a:gd name="connsiteY2" fmla="*/ 30861 h 99631"/>
                    <a:gd name="connsiteX3" fmla="*/ 43910 w 63912"/>
                    <a:gd name="connsiteY3" fmla="*/ 0 h 99631"/>
                    <a:gd name="connsiteX4" fmla="*/ 0 w 63912"/>
                    <a:gd name="connsiteY4" fmla="*/ 47339 h 9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912" h="99631">
                      <a:moveTo>
                        <a:pt x="0" y="47339"/>
                      </a:moveTo>
                      <a:lnTo>
                        <a:pt x="0" y="99631"/>
                      </a:lnTo>
                      <a:cubicBezTo>
                        <a:pt x="26165" y="81763"/>
                        <a:pt x="48006" y="58264"/>
                        <a:pt x="63913" y="30861"/>
                      </a:cubicBezTo>
                      <a:lnTo>
                        <a:pt x="43910" y="0"/>
                      </a:lnTo>
                      <a:cubicBezTo>
                        <a:pt x="32823" y="18736"/>
                        <a:pt x="17850" y="34881"/>
                        <a:pt x="0" y="473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A1AB15EA-815F-4382-B36C-A64E2F4BD003}"/>
                    </a:ext>
                  </a:extLst>
                </p:cNvPr>
                <p:cNvSpPr/>
                <p:nvPr/>
              </p:nvSpPr>
              <p:spPr>
                <a:xfrm>
                  <a:off x="-4302253" y="3733799"/>
                  <a:ext cx="26860" cy="42386"/>
                </a:xfrm>
                <a:custGeom>
                  <a:avLst/>
                  <a:gdLst>
                    <a:gd name="connsiteX0" fmla="*/ 26860 w 26860"/>
                    <a:gd name="connsiteY0" fmla="*/ 30575 h 42386"/>
                    <a:gd name="connsiteX1" fmla="*/ 6858 w 26860"/>
                    <a:gd name="connsiteY1" fmla="*/ 0 h 42386"/>
                    <a:gd name="connsiteX2" fmla="*/ 0 w 26860"/>
                    <a:gd name="connsiteY2" fmla="*/ 11621 h 42386"/>
                    <a:gd name="connsiteX3" fmla="*/ 20003 w 26860"/>
                    <a:gd name="connsiteY3" fmla="*/ 42386 h 42386"/>
                    <a:gd name="connsiteX4" fmla="*/ 26860 w 26860"/>
                    <a:gd name="connsiteY4" fmla="*/ 30575 h 42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60" h="42386">
                      <a:moveTo>
                        <a:pt x="26860" y="30575"/>
                      </a:moveTo>
                      <a:lnTo>
                        <a:pt x="6858" y="0"/>
                      </a:lnTo>
                      <a:cubicBezTo>
                        <a:pt x="4477" y="3715"/>
                        <a:pt x="2286" y="7715"/>
                        <a:pt x="0" y="11621"/>
                      </a:cubicBezTo>
                      <a:lnTo>
                        <a:pt x="20003" y="42386"/>
                      </a:lnTo>
                      <a:cubicBezTo>
                        <a:pt x="22193" y="38100"/>
                        <a:pt x="24479" y="34290"/>
                        <a:pt x="26860" y="30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6B931F6F-E7CE-4962-A248-D2E958F7E64F}"/>
                    </a:ext>
                  </a:extLst>
                </p:cNvPr>
                <p:cNvSpPr/>
                <p:nvPr/>
              </p:nvSpPr>
              <p:spPr>
                <a:xfrm>
                  <a:off x="-4344353" y="3849146"/>
                  <a:ext cx="34956" cy="16383"/>
                </a:xfrm>
                <a:custGeom>
                  <a:avLst/>
                  <a:gdLst>
                    <a:gd name="connsiteX0" fmla="*/ 34957 w 34956"/>
                    <a:gd name="connsiteY0" fmla="*/ 0 h 16383"/>
                    <a:gd name="connsiteX1" fmla="*/ 2572 w 34956"/>
                    <a:gd name="connsiteY1" fmla="*/ 2477 h 16383"/>
                    <a:gd name="connsiteX2" fmla="*/ 0 w 34956"/>
                    <a:gd name="connsiteY2" fmla="*/ 16383 h 16383"/>
                    <a:gd name="connsiteX3" fmla="*/ 32290 w 34956"/>
                    <a:gd name="connsiteY3" fmla="*/ 13907 h 16383"/>
                    <a:gd name="connsiteX4" fmla="*/ 34957 w 34956"/>
                    <a:gd name="connsiteY4" fmla="*/ 0 h 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16383">
                      <a:moveTo>
                        <a:pt x="34957" y="0"/>
                      </a:moveTo>
                      <a:lnTo>
                        <a:pt x="2572" y="2477"/>
                      </a:lnTo>
                      <a:cubicBezTo>
                        <a:pt x="1619" y="7144"/>
                        <a:pt x="762" y="12002"/>
                        <a:pt x="0" y="16383"/>
                      </a:cubicBezTo>
                      <a:lnTo>
                        <a:pt x="32290" y="13907"/>
                      </a:lnTo>
                      <a:cubicBezTo>
                        <a:pt x="33052" y="9239"/>
                        <a:pt x="33719" y="4667"/>
                        <a:pt x="349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2820BB1B-A5E0-45C7-BB4F-2BA5D2EC8098}"/>
                    </a:ext>
                  </a:extLst>
                </p:cNvPr>
                <p:cNvSpPr/>
                <p:nvPr/>
              </p:nvSpPr>
              <p:spPr>
                <a:xfrm>
                  <a:off x="-4344353" y="3933824"/>
                  <a:ext cx="34956" cy="45815"/>
                </a:xfrm>
                <a:custGeom>
                  <a:avLst/>
                  <a:gdLst>
                    <a:gd name="connsiteX0" fmla="*/ 32290 w 34956"/>
                    <a:gd name="connsiteY0" fmla="*/ 0 h 45815"/>
                    <a:gd name="connsiteX1" fmla="*/ 0 w 34956"/>
                    <a:gd name="connsiteY1" fmla="*/ 34862 h 45815"/>
                    <a:gd name="connsiteX2" fmla="*/ 2572 w 34956"/>
                    <a:gd name="connsiteY2" fmla="*/ 45815 h 45815"/>
                    <a:gd name="connsiteX3" fmla="*/ 34957 w 34956"/>
                    <a:gd name="connsiteY3" fmla="*/ 10954 h 45815"/>
                    <a:gd name="connsiteX4" fmla="*/ 32290 w 34956"/>
                    <a:gd name="connsiteY4" fmla="*/ 0 h 45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45815">
                      <a:moveTo>
                        <a:pt x="32290" y="0"/>
                      </a:moveTo>
                      <a:lnTo>
                        <a:pt x="0" y="34862"/>
                      </a:lnTo>
                      <a:cubicBezTo>
                        <a:pt x="762" y="38576"/>
                        <a:pt x="1619" y="42291"/>
                        <a:pt x="2572" y="45815"/>
                      </a:cubicBezTo>
                      <a:lnTo>
                        <a:pt x="34957" y="10954"/>
                      </a:lnTo>
                      <a:cubicBezTo>
                        <a:pt x="33719" y="7715"/>
                        <a:pt x="33052" y="4096"/>
                        <a:pt x="322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A72A3890-05CF-40CD-AEDC-3BD65E570960}"/>
                    </a:ext>
                  </a:extLst>
                </p:cNvPr>
                <p:cNvSpPr/>
                <p:nvPr/>
              </p:nvSpPr>
              <p:spPr>
                <a:xfrm>
                  <a:off x="-4302062" y="3986878"/>
                  <a:ext cx="26669" cy="57530"/>
                </a:xfrm>
                <a:custGeom>
                  <a:avLst/>
                  <a:gdLst>
                    <a:gd name="connsiteX0" fmla="*/ 20002 w 26669"/>
                    <a:gd name="connsiteY0" fmla="*/ 0 h 57530"/>
                    <a:gd name="connsiteX1" fmla="*/ 0 w 26669"/>
                    <a:gd name="connsiteY1" fmla="*/ 53816 h 57530"/>
                    <a:gd name="connsiteX2" fmla="*/ 6858 w 26669"/>
                    <a:gd name="connsiteY2" fmla="*/ 57531 h 57530"/>
                    <a:gd name="connsiteX3" fmla="*/ 26670 w 26669"/>
                    <a:gd name="connsiteY3" fmla="*/ 4096 h 57530"/>
                    <a:gd name="connsiteX4" fmla="*/ 20002 w 26669"/>
                    <a:gd name="connsiteY4" fmla="*/ 0 h 57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69" h="57530">
                      <a:moveTo>
                        <a:pt x="20002" y="0"/>
                      </a:moveTo>
                      <a:lnTo>
                        <a:pt x="0" y="53816"/>
                      </a:lnTo>
                      <a:cubicBezTo>
                        <a:pt x="2214" y="55188"/>
                        <a:pt x="4503" y="56426"/>
                        <a:pt x="6858" y="57531"/>
                      </a:cubicBezTo>
                      <a:lnTo>
                        <a:pt x="26670" y="4096"/>
                      </a:lnTo>
                      <a:cubicBezTo>
                        <a:pt x="24339" y="2915"/>
                        <a:pt x="22108" y="1543"/>
                        <a:pt x="2000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4D643772-B3AD-4C26-AE2B-9795628BA7AC}"/>
                    </a:ext>
                  </a:extLst>
                </p:cNvPr>
                <p:cNvSpPr/>
                <p:nvPr/>
              </p:nvSpPr>
              <p:spPr>
                <a:xfrm>
                  <a:off x="-4231577" y="3982306"/>
                  <a:ext cx="8477" cy="57245"/>
                </a:xfrm>
                <a:custGeom>
                  <a:avLst/>
                  <a:gdLst>
                    <a:gd name="connsiteX0" fmla="*/ 4286 w 8477"/>
                    <a:gd name="connsiteY0" fmla="*/ 2762 h 57245"/>
                    <a:gd name="connsiteX1" fmla="*/ 0 w 8477"/>
                    <a:gd name="connsiteY1" fmla="*/ 4858 h 57245"/>
                    <a:gd name="connsiteX2" fmla="*/ 0 w 8477"/>
                    <a:gd name="connsiteY2" fmla="*/ 57245 h 57245"/>
                    <a:gd name="connsiteX3" fmla="*/ 4286 w 8477"/>
                    <a:gd name="connsiteY3" fmla="*/ 54959 h 57245"/>
                    <a:gd name="connsiteX4" fmla="*/ 8477 w 8477"/>
                    <a:gd name="connsiteY4" fmla="*/ 52292 h 57245"/>
                    <a:gd name="connsiteX5" fmla="*/ 8477 w 8477"/>
                    <a:gd name="connsiteY5" fmla="*/ 0 h 57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77" h="57245">
                      <a:moveTo>
                        <a:pt x="4286" y="2762"/>
                      </a:moveTo>
                      <a:lnTo>
                        <a:pt x="0" y="4858"/>
                      </a:lnTo>
                      <a:lnTo>
                        <a:pt x="0" y="57245"/>
                      </a:lnTo>
                      <a:lnTo>
                        <a:pt x="4286" y="54959"/>
                      </a:lnTo>
                      <a:cubicBezTo>
                        <a:pt x="5715" y="54102"/>
                        <a:pt x="7144" y="53245"/>
                        <a:pt x="8477" y="52292"/>
                      </a:cubicBezTo>
                      <a:lnTo>
                        <a:pt x="847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3810FA6A-9649-406D-8326-F327EE4261A7}"/>
                    </a:ext>
                  </a:extLst>
                </p:cNvPr>
                <p:cNvSpPr/>
                <p:nvPr/>
              </p:nvSpPr>
              <p:spPr>
                <a:xfrm>
                  <a:off x="-4179189" y="3923346"/>
                  <a:ext cx="26860" cy="42481"/>
                </a:xfrm>
                <a:custGeom>
                  <a:avLst/>
                  <a:gdLst>
                    <a:gd name="connsiteX0" fmla="*/ 0 w 26860"/>
                    <a:gd name="connsiteY0" fmla="*/ 11621 h 42481"/>
                    <a:gd name="connsiteX1" fmla="*/ 20002 w 26860"/>
                    <a:gd name="connsiteY1" fmla="*/ 42481 h 42481"/>
                    <a:gd name="connsiteX2" fmla="*/ 26860 w 26860"/>
                    <a:gd name="connsiteY2" fmla="*/ 30766 h 42481"/>
                    <a:gd name="connsiteX3" fmla="*/ 6858 w 26860"/>
                    <a:gd name="connsiteY3" fmla="*/ 0 h 42481"/>
                    <a:gd name="connsiteX4" fmla="*/ 0 w 26860"/>
                    <a:gd name="connsiteY4" fmla="*/ 11621 h 4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60" h="42481">
                      <a:moveTo>
                        <a:pt x="0" y="11621"/>
                      </a:moveTo>
                      <a:lnTo>
                        <a:pt x="20002" y="42481"/>
                      </a:lnTo>
                      <a:cubicBezTo>
                        <a:pt x="22384" y="38671"/>
                        <a:pt x="24574" y="34766"/>
                        <a:pt x="26860" y="30766"/>
                      </a:cubicBezTo>
                      <a:lnTo>
                        <a:pt x="6858" y="0"/>
                      </a:lnTo>
                      <a:cubicBezTo>
                        <a:pt x="4667" y="4001"/>
                        <a:pt x="2381" y="7906"/>
                        <a:pt x="0" y="116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78031784-3E87-49DB-AE52-65185431EE0C}"/>
                    </a:ext>
                  </a:extLst>
                </p:cNvPr>
                <p:cNvSpPr/>
                <p:nvPr/>
              </p:nvSpPr>
              <p:spPr>
                <a:xfrm>
                  <a:off x="-4145185" y="3833811"/>
                  <a:ext cx="34956" cy="16383"/>
                </a:xfrm>
                <a:custGeom>
                  <a:avLst/>
                  <a:gdLst>
                    <a:gd name="connsiteX0" fmla="*/ 0 w 34956"/>
                    <a:gd name="connsiteY0" fmla="*/ 16383 h 16383"/>
                    <a:gd name="connsiteX1" fmla="*/ 32385 w 34956"/>
                    <a:gd name="connsiteY1" fmla="*/ 13906 h 16383"/>
                    <a:gd name="connsiteX2" fmla="*/ 34957 w 34956"/>
                    <a:gd name="connsiteY2" fmla="*/ 0 h 16383"/>
                    <a:gd name="connsiteX3" fmla="*/ 2667 w 34956"/>
                    <a:gd name="connsiteY3" fmla="*/ 2477 h 16383"/>
                    <a:gd name="connsiteX4" fmla="*/ 0 w 34956"/>
                    <a:gd name="connsiteY4" fmla="*/ 16383 h 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16383">
                      <a:moveTo>
                        <a:pt x="0" y="16383"/>
                      </a:moveTo>
                      <a:lnTo>
                        <a:pt x="32385" y="13906"/>
                      </a:lnTo>
                      <a:cubicBezTo>
                        <a:pt x="33338" y="9239"/>
                        <a:pt x="34195" y="4381"/>
                        <a:pt x="34957" y="0"/>
                      </a:cubicBezTo>
                      <a:lnTo>
                        <a:pt x="2667" y="2477"/>
                      </a:lnTo>
                      <a:cubicBezTo>
                        <a:pt x="1905" y="7144"/>
                        <a:pt x="1048" y="11811"/>
                        <a:pt x="0" y="163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22C4E61F-2C58-4AB0-B6EF-B2FC1406CD64}"/>
                    </a:ext>
                  </a:extLst>
                </p:cNvPr>
                <p:cNvSpPr/>
                <p:nvPr/>
              </p:nvSpPr>
              <p:spPr>
                <a:xfrm>
                  <a:off x="-4145185" y="3719416"/>
                  <a:ext cx="34956" cy="45815"/>
                </a:xfrm>
                <a:custGeom>
                  <a:avLst/>
                  <a:gdLst>
                    <a:gd name="connsiteX0" fmla="*/ 2667 w 34956"/>
                    <a:gd name="connsiteY0" fmla="*/ 45815 h 45815"/>
                    <a:gd name="connsiteX1" fmla="*/ 34957 w 34956"/>
                    <a:gd name="connsiteY1" fmla="*/ 10954 h 45815"/>
                    <a:gd name="connsiteX2" fmla="*/ 32385 w 34956"/>
                    <a:gd name="connsiteY2" fmla="*/ 0 h 45815"/>
                    <a:gd name="connsiteX3" fmla="*/ 0 w 34956"/>
                    <a:gd name="connsiteY3" fmla="*/ 34957 h 45815"/>
                    <a:gd name="connsiteX4" fmla="*/ 2667 w 34956"/>
                    <a:gd name="connsiteY4" fmla="*/ 45815 h 45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45815">
                      <a:moveTo>
                        <a:pt x="2667" y="45815"/>
                      </a:moveTo>
                      <a:lnTo>
                        <a:pt x="34957" y="10954"/>
                      </a:lnTo>
                      <a:cubicBezTo>
                        <a:pt x="34195" y="7239"/>
                        <a:pt x="33338" y="3524"/>
                        <a:pt x="32385" y="0"/>
                      </a:cubicBezTo>
                      <a:lnTo>
                        <a:pt x="0" y="34957"/>
                      </a:lnTo>
                      <a:cubicBezTo>
                        <a:pt x="1048" y="38386"/>
                        <a:pt x="1905" y="42005"/>
                        <a:pt x="2667" y="458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887C9D5-54D5-4793-AFC1-738760C15367}"/>
                  </a:ext>
                </a:extLst>
              </p:cNvPr>
              <p:cNvSpPr/>
              <p:nvPr/>
            </p:nvSpPr>
            <p:spPr>
              <a:xfrm>
                <a:off x="-4348735" y="4007314"/>
                <a:ext cx="260604" cy="162961"/>
              </a:xfrm>
              <a:custGeom>
                <a:avLst/>
                <a:gdLst>
                  <a:gd name="connsiteX0" fmla="*/ 9525 w 260604"/>
                  <a:gd name="connsiteY0" fmla="*/ 140822 h 162961"/>
                  <a:gd name="connsiteX1" fmla="*/ 251079 w 260604"/>
                  <a:gd name="connsiteY1" fmla="*/ 1375 h 162961"/>
                  <a:gd name="connsiteX2" fmla="*/ 260604 w 260604"/>
                  <a:gd name="connsiteY2" fmla="*/ 6233 h 162961"/>
                  <a:gd name="connsiteX3" fmla="*/ 251079 w 260604"/>
                  <a:gd name="connsiteY3" fmla="*/ 22140 h 162961"/>
                  <a:gd name="connsiteX4" fmla="*/ 9525 w 260604"/>
                  <a:gd name="connsiteY4" fmla="*/ 161586 h 162961"/>
                  <a:gd name="connsiteX5" fmla="*/ 0 w 260604"/>
                  <a:gd name="connsiteY5" fmla="*/ 156729 h 162961"/>
                  <a:gd name="connsiteX6" fmla="*/ 9525 w 260604"/>
                  <a:gd name="connsiteY6" fmla="*/ 140822 h 16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961">
                    <a:moveTo>
                      <a:pt x="9525" y="140822"/>
                    </a:moveTo>
                    <a:lnTo>
                      <a:pt x="251079" y="1375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47" y="12748"/>
                      <a:pt x="256613" y="18663"/>
                      <a:pt x="251079" y="22140"/>
                    </a:cubicBezTo>
                    <a:lnTo>
                      <a:pt x="9525" y="161586"/>
                    </a:lnTo>
                    <a:cubicBezTo>
                      <a:pt x="4286" y="164634"/>
                      <a:pt x="0" y="162443"/>
                      <a:pt x="0" y="156729"/>
                    </a:cubicBezTo>
                    <a:cubicBezTo>
                      <a:pt x="486" y="150223"/>
                      <a:pt x="4017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551DB1-E8E7-4C8E-96D9-8CD5B9A27E07}"/>
                  </a:ext>
                </a:extLst>
              </p:cNvPr>
              <p:cNvSpPr/>
              <p:nvPr/>
            </p:nvSpPr>
            <p:spPr>
              <a:xfrm>
                <a:off x="-4348735" y="4069132"/>
                <a:ext cx="260604" cy="163247"/>
              </a:xfrm>
              <a:custGeom>
                <a:avLst/>
                <a:gdLst>
                  <a:gd name="connsiteX0" fmla="*/ 9525 w 260604"/>
                  <a:gd name="connsiteY0" fmla="*/ 140917 h 163247"/>
                  <a:gd name="connsiteX1" fmla="*/ 251079 w 260604"/>
                  <a:gd name="connsiteY1" fmla="*/ 1376 h 163247"/>
                  <a:gd name="connsiteX2" fmla="*/ 260604 w 260604"/>
                  <a:gd name="connsiteY2" fmla="*/ 6233 h 163247"/>
                  <a:gd name="connsiteX3" fmla="*/ 251079 w 260604"/>
                  <a:gd name="connsiteY3" fmla="*/ 22140 h 163247"/>
                  <a:gd name="connsiteX4" fmla="*/ 9525 w 260604"/>
                  <a:gd name="connsiteY4" fmla="*/ 161872 h 163247"/>
                  <a:gd name="connsiteX5" fmla="*/ 0 w 260604"/>
                  <a:gd name="connsiteY5" fmla="*/ 157014 h 163247"/>
                  <a:gd name="connsiteX6" fmla="*/ 9525 w 260604"/>
                  <a:gd name="connsiteY6" fmla="*/ 140917 h 16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3247">
                    <a:moveTo>
                      <a:pt x="9525" y="140917"/>
                    </a:moveTo>
                    <a:lnTo>
                      <a:pt x="251079" y="1376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47" y="12748"/>
                      <a:pt x="256613" y="18664"/>
                      <a:pt x="251079" y="22140"/>
                    </a:cubicBezTo>
                    <a:lnTo>
                      <a:pt x="9525" y="161872"/>
                    </a:lnTo>
                    <a:cubicBezTo>
                      <a:pt x="4286" y="164920"/>
                      <a:pt x="0" y="162729"/>
                      <a:pt x="0" y="157014"/>
                    </a:cubicBezTo>
                    <a:cubicBezTo>
                      <a:pt x="396" y="150423"/>
                      <a:pt x="3941" y="144431"/>
                      <a:pt x="9525" y="14091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BFF6FC2-BD13-4547-98DE-4584165CDC6B}"/>
                  </a:ext>
                </a:extLst>
              </p:cNvPr>
              <p:cNvSpPr/>
              <p:nvPr/>
            </p:nvSpPr>
            <p:spPr>
              <a:xfrm>
                <a:off x="-4348735" y="4131594"/>
                <a:ext cx="260604" cy="162888"/>
              </a:xfrm>
              <a:custGeom>
                <a:avLst/>
                <a:gdLst>
                  <a:gd name="connsiteX0" fmla="*/ 9525 w 260604"/>
                  <a:gd name="connsiteY0" fmla="*/ 140843 h 162888"/>
                  <a:gd name="connsiteX1" fmla="*/ 251079 w 260604"/>
                  <a:gd name="connsiteY1" fmla="*/ 1397 h 162888"/>
                  <a:gd name="connsiteX2" fmla="*/ 260604 w 260604"/>
                  <a:gd name="connsiteY2" fmla="*/ 6160 h 162888"/>
                  <a:gd name="connsiteX3" fmla="*/ 251079 w 260604"/>
                  <a:gd name="connsiteY3" fmla="*/ 22066 h 162888"/>
                  <a:gd name="connsiteX4" fmla="*/ 9525 w 260604"/>
                  <a:gd name="connsiteY4" fmla="*/ 161512 h 162888"/>
                  <a:gd name="connsiteX5" fmla="*/ 0 w 260604"/>
                  <a:gd name="connsiteY5" fmla="*/ 156655 h 162888"/>
                  <a:gd name="connsiteX6" fmla="*/ 9525 w 260604"/>
                  <a:gd name="connsiteY6" fmla="*/ 140843 h 16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8">
                    <a:moveTo>
                      <a:pt x="9525" y="140843"/>
                    </a:moveTo>
                    <a:lnTo>
                      <a:pt x="251079" y="1397"/>
                    </a:lnTo>
                    <a:cubicBezTo>
                      <a:pt x="256413" y="-1651"/>
                      <a:pt x="260604" y="445"/>
                      <a:pt x="260604" y="6160"/>
                    </a:cubicBezTo>
                    <a:cubicBezTo>
                      <a:pt x="260166" y="12684"/>
                      <a:pt x="256623" y="18599"/>
                      <a:pt x="251079" y="22066"/>
                    </a:cubicBezTo>
                    <a:lnTo>
                      <a:pt x="9525" y="161512"/>
                    </a:lnTo>
                    <a:cubicBezTo>
                      <a:pt x="4286" y="164561"/>
                      <a:pt x="0" y="162370"/>
                      <a:pt x="0" y="156655"/>
                    </a:cubicBezTo>
                    <a:cubicBezTo>
                      <a:pt x="485" y="150168"/>
                      <a:pt x="4020" y="144301"/>
                      <a:pt x="9525" y="14084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26430D6-D418-449D-A148-68306D6875AB}"/>
                  </a:ext>
                </a:extLst>
              </p:cNvPr>
              <p:cNvSpPr/>
              <p:nvPr/>
            </p:nvSpPr>
            <p:spPr>
              <a:xfrm>
                <a:off x="-4348735" y="4193719"/>
                <a:ext cx="260604" cy="162888"/>
              </a:xfrm>
              <a:custGeom>
                <a:avLst/>
                <a:gdLst>
                  <a:gd name="connsiteX0" fmla="*/ 9525 w 260604"/>
                  <a:gd name="connsiteY0" fmla="*/ 140822 h 162888"/>
                  <a:gd name="connsiteX1" fmla="*/ 251079 w 260604"/>
                  <a:gd name="connsiteY1" fmla="*/ 1376 h 162888"/>
                  <a:gd name="connsiteX2" fmla="*/ 260604 w 260604"/>
                  <a:gd name="connsiteY2" fmla="*/ 6233 h 162888"/>
                  <a:gd name="connsiteX3" fmla="*/ 251079 w 260604"/>
                  <a:gd name="connsiteY3" fmla="*/ 22045 h 162888"/>
                  <a:gd name="connsiteX4" fmla="*/ 9525 w 260604"/>
                  <a:gd name="connsiteY4" fmla="*/ 161491 h 162888"/>
                  <a:gd name="connsiteX5" fmla="*/ 0 w 260604"/>
                  <a:gd name="connsiteY5" fmla="*/ 156728 h 162888"/>
                  <a:gd name="connsiteX6" fmla="*/ 9525 w 260604"/>
                  <a:gd name="connsiteY6" fmla="*/ 140822 h 16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8">
                    <a:moveTo>
                      <a:pt x="9525" y="140822"/>
                    </a:moveTo>
                    <a:lnTo>
                      <a:pt x="251079" y="1376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47" y="12730"/>
                      <a:pt x="256604" y="18607"/>
                      <a:pt x="251079" y="22045"/>
                    </a:cubicBezTo>
                    <a:lnTo>
                      <a:pt x="9525" y="161491"/>
                    </a:lnTo>
                    <a:cubicBezTo>
                      <a:pt x="4286" y="164539"/>
                      <a:pt x="0" y="162443"/>
                      <a:pt x="0" y="156728"/>
                    </a:cubicBezTo>
                    <a:cubicBezTo>
                      <a:pt x="486" y="150223"/>
                      <a:pt x="4017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19797D0A-B006-40C9-9974-79F827A7E521}"/>
                  </a:ext>
                </a:extLst>
              </p:cNvPr>
              <p:cNvSpPr/>
              <p:nvPr/>
            </p:nvSpPr>
            <p:spPr>
              <a:xfrm>
                <a:off x="-3932906" y="3630833"/>
                <a:ext cx="32737" cy="73659"/>
              </a:xfrm>
              <a:custGeom>
                <a:avLst/>
                <a:gdLst>
                  <a:gd name="connsiteX0" fmla="*/ 31847 w 32737"/>
                  <a:gd name="connsiteY0" fmla="*/ 13525 h 73659"/>
                  <a:gd name="connsiteX1" fmla="*/ 31847 w 32737"/>
                  <a:gd name="connsiteY1" fmla="*/ 18669 h 73659"/>
                  <a:gd name="connsiteX2" fmla="*/ 28513 w 32737"/>
                  <a:gd name="connsiteY2" fmla="*/ 29718 h 73659"/>
                  <a:gd name="connsiteX3" fmla="*/ 25179 w 32737"/>
                  <a:gd name="connsiteY3" fmla="*/ 36004 h 73659"/>
                  <a:gd name="connsiteX4" fmla="*/ 17178 w 32737"/>
                  <a:gd name="connsiteY4" fmla="*/ 50006 h 73659"/>
                  <a:gd name="connsiteX5" fmla="*/ 31561 w 32737"/>
                  <a:gd name="connsiteY5" fmla="*/ 41720 h 73659"/>
                  <a:gd name="connsiteX6" fmla="*/ 32609 w 32737"/>
                  <a:gd name="connsiteY6" fmla="*/ 41720 h 73659"/>
                  <a:gd name="connsiteX7" fmla="*/ 32609 w 32737"/>
                  <a:gd name="connsiteY7" fmla="*/ 43148 h 73659"/>
                  <a:gd name="connsiteX8" fmla="*/ 32609 w 32737"/>
                  <a:gd name="connsiteY8" fmla="*/ 52673 h 73659"/>
                  <a:gd name="connsiteX9" fmla="*/ 32609 w 32737"/>
                  <a:gd name="connsiteY9" fmla="*/ 54673 h 73659"/>
                  <a:gd name="connsiteX10" fmla="*/ 31561 w 32737"/>
                  <a:gd name="connsiteY10" fmla="*/ 56007 h 73659"/>
                  <a:gd name="connsiteX11" fmla="*/ 1272 w 32737"/>
                  <a:gd name="connsiteY11" fmla="*/ 73438 h 73659"/>
                  <a:gd name="connsiteX12" fmla="*/ 129 w 32737"/>
                  <a:gd name="connsiteY12" fmla="*/ 73438 h 73659"/>
                  <a:gd name="connsiteX13" fmla="*/ 129 w 32737"/>
                  <a:gd name="connsiteY13" fmla="*/ 72009 h 73659"/>
                  <a:gd name="connsiteX14" fmla="*/ 129 w 32737"/>
                  <a:gd name="connsiteY14" fmla="*/ 64389 h 73659"/>
                  <a:gd name="connsiteX15" fmla="*/ 129 w 32737"/>
                  <a:gd name="connsiteY15" fmla="*/ 61341 h 73659"/>
                  <a:gd name="connsiteX16" fmla="*/ 1462 w 32737"/>
                  <a:gd name="connsiteY16" fmla="*/ 58198 h 73659"/>
                  <a:gd name="connsiteX17" fmla="*/ 18607 w 32737"/>
                  <a:gd name="connsiteY17" fmla="*/ 29623 h 73659"/>
                  <a:gd name="connsiteX18" fmla="*/ 21179 w 32737"/>
                  <a:gd name="connsiteY18" fmla="*/ 24003 h 73659"/>
                  <a:gd name="connsiteX19" fmla="*/ 21179 w 32737"/>
                  <a:gd name="connsiteY19" fmla="*/ 20003 h 73659"/>
                  <a:gd name="connsiteX20" fmla="*/ 21179 w 32737"/>
                  <a:gd name="connsiteY20" fmla="*/ 18383 h 73659"/>
                  <a:gd name="connsiteX21" fmla="*/ 20512 w 32737"/>
                  <a:gd name="connsiteY21" fmla="*/ 16573 h 73659"/>
                  <a:gd name="connsiteX22" fmla="*/ 19083 w 32737"/>
                  <a:gd name="connsiteY22" fmla="*/ 15526 h 73659"/>
                  <a:gd name="connsiteX23" fmla="*/ 16512 w 32737"/>
                  <a:gd name="connsiteY23" fmla="*/ 16193 h 73659"/>
                  <a:gd name="connsiteX24" fmla="*/ 13940 w 32737"/>
                  <a:gd name="connsiteY24" fmla="*/ 18479 h 73659"/>
                  <a:gd name="connsiteX25" fmla="*/ 12416 w 32737"/>
                  <a:gd name="connsiteY25" fmla="*/ 21336 h 73659"/>
                  <a:gd name="connsiteX26" fmla="*/ 11559 w 32737"/>
                  <a:gd name="connsiteY26" fmla="*/ 23908 h 73659"/>
                  <a:gd name="connsiteX27" fmla="*/ 11559 w 32737"/>
                  <a:gd name="connsiteY27" fmla="*/ 25813 h 73659"/>
                  <a:gd name="connsiteX28" fmla="*/ 10701 w 32737"/>
                  <a:gd name="connsiteY28" fmla="*/ 27908 h 73659"/>
                  <a:gd name="connsiteX29" fmla="*/ 9273 w 32737"/>
                  <a:gd name="connsiteY29" fmla="*/ 29146 h 73659"/>
                  <a:gd name="connsiteX30" fmla="*/ 2224 w 32737"/>
                  <a:gd name="connsiteY30" fmla="*/ 33242 h 73659"/>
                  <a:gd name="connsiteX31" fmla="*/ 1414 w 32737"/>
                  <a:gd name="connsiteY31" fmla="*/ 33290 h 73659"/>
                  <a:gd name="connsiteX32" fmla="*/ 1367 w 32737"/>
                  <a:gd name="connsiteY32" fmla="*/ 33242 h 73659"/>
                  <a:gd name="connsiteX33" fmla="*/ 1367 w 32737"/>
                  <a:gd name="connsiteY33" fmla="*/ 32099 h 73659"/>
                  <a:gd name="connsiteX34" fmla="*/ 2415 w 32737"/>
                  <a:gd name="connsiteY34" fmla="*/ 24098 h 73659"/>
                  <a:gd name="connsiteX35" fmla="*/ 5367 w 32737"/>
                  <a:gd name="connsiteY35" fmla="*/ 15716 h 73659"/>
                  <a:gd name="connsiteX36" fmla="*/ 10320 w 32737"/>
                  <a:gd name="connsiteY36" fmla="*/ 8001 h 73659"/>
                  <a:gd name="connsiteX37" fmla="*/ 17274 w 32737"/>
                  <a:gd name="connsiteY37" fmla="*/ 2191 h 73659"/>
                  <a:gd name="connsiteX38" fmla="*/ 23941 w 32737"/>
                  <a:gd name="connsiteY38" fmla="*/ 0 h 73659"/>
                  <a:gd name="connsiteX39" fmla="*/ 28799 w 32737"/>
                  <a:gd name="connsiteY39" fmla="*/ 1810 h 73659"/>
                  <a:gd name="connsiteX40" fmla="*/ 31752 w 32737"/>
                  <a:gd name="connsiteY40" fmla="*/ 6763 h 73659"/>
                  <a:gd name="connsiteX41" fmla="*/ 31847 w 32737"/>
                  <a:gd name="connsiteY41" fmla="*/ 13525 h 7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2737" h="73659">
                    <a:moveTo>
                      <a:pt x="31847" y="13525"/>
                    </a:moveTo>
                    <a:cubicBezTo>
                      <a:pt x="31942" y="15240"/>
                      <a:pt x="31942" y="16954"/>
                      <a:pt x="31847" y="18669"/>
                    </a:cubicBezTo>
                    <a:cubicBezTo>
                      <a:pt x="31199" y="22479"/>
                      <a:pt x="30075" y="26184"/>
                      <a:pt x="28513" y="29718"/>
                    </a:cubicBezTo>
                    <a:cubicBezTo>
                      <a:pt x="27561" y="31623"/>
                      <a:pt x="26513" y="33814"/>
                      <a:pt x="25179" y="36004"/>
                    </a:cubicBezTo>
                    <a:lnTo>
                      <a:pt x="17178" y="50006"/>
                    </a:lnTo>
                    <a:lnTo>
                      <a:pt x="31561" y="41720"/>
                    </a:lnTo>
                    <a:cubicBezTo>
                      <a:pt x="31856" y="41443"/>
                      <a:pt x="32314" y="41443"/>
                      <a:pt x="32609" y="41720"/>
                    </a:cubicBezTo>
                    <a:cubicBezTo>
                      <a:pt x="32780" y="42177"/>
                      <a:pt x="32780" y="42691"/>
                      <a:pt x="32609" y="43148"/>
                    </a:cubicBezTo>
                    <a:lnTo>
                      <a:pt x="32609" y="52673"/>
                    </a:lnTo>
                    <a:cubicBezTo>
                      <a:pt x="32742" y="53330"/>
                      <a:pt x="32742" y="54016"/>
                      <a:pt x="32609" y="54673"/>
                    </a:cubicBezTo>
                    <a:cubicBezTo>
                      <a:pt x="32390" y="55207"/>
                      <a:pt x="32028" y="55664"/>
                      <a:pt x="31561" y="56007"/>
                    </a:cubicBezTo>
                    <a:lnTo>
                      <a:pt x="1272" y="73438"/>
                    </a:lnTo>
                    <a:cubicBezTo>
                      <a:pt x="948" y="73733"/>
                      <a:pt x="452" y="73733"/>
                      <a:pt x="129" y="73438"/>
                    </a:cubicBezTo>
                    <a:cubicBezTo>
                      <a:pt x="-43" y="72980"/>
                      <a:pt x="-43" y="72466"/>
                      <a:pt x="129" y="72009"/>
                    </a:cubicBezTo>
                    <a:lnTo>
                      <a:pt x="129" y="64389"/>
                    </a:lnTo>
                    <a:cubicBezTo>
                      <a:pt x="43" y="63379"/>
                      <a:pt x="43" y="62351"/>
                      <a:pt x="129" y="61341"/>
                    </a:cubicBezTo>
                    <a:cubicBezTo>
                      <a:pt x="452" y="60246"/>
                      <a:pt x="900" y="59188"/>
                      <a:pt x="1462" y="58198"/>
                    </a:cubicBezTo>
                    <a:lnTo>
                      <a:pt x="18607" y="29623"/>
                    </a:lnTo>
                    <a:cubicBezTo>
                      <a:pt x="19693" y="27861"/>
                      <a:pt x="20560" y="25975"/>
                      <a:pt x="21179" y="24003"/>
                    </a:cubicBezTo>
                    <a:cubicBezTo>
                      <a:pt x="21293" y="22670"/>
                      <a:pt x="21293" y="21336"/>
                      <a:pt x="21179" y="20003"/>
                    </a:cubicBezTo>
                    <a:cubicBezTo>
                      <a:pt x="21207" y="19460"/>
                      <a:pt x="21207" y="18926"/>
                      <a:pt x="21179" y="18383"/>
                    </a:cubicBezTo>
                    <a:cubicBezTo>
                      <a:pt x="21112" y="17736"/>
                      <a:pt x="20884" y="17107"/>
                      <a:pt x="20512" y="16573"/>
                    </a:cubicBezTo>
                    <a:cubicBezTo>
                      <a:pt x="20255" y="16002"/>
                      <a:pt x="19712" y="15602"/>
                      <a:pt x="19083" y="15526"/>
                    </a:cubicBezTo>
                    <a:cubicBezTo>
                      <a:pt x="18169" y="15383"/>
                      <a:pt x="17236" y="15621"/>
                      <a:pt x="16512" y="16193"/>
                    </a:cubicBezTo>
                    <a:cubicBezTo>
                      <a:pt x="15483" y="16745"/>
                      <a:pt x="14607" y="17526"/>
                      <a:pt x="13940" y="18479"/>
                    </a:cubicBezTo>
                    <a:cubicBezTo>
                      <a:pt x="13283" y="19345"/>
                      <a:pt x="12768" y="20307"/>
                      <a:pt x="12416" y="21336"/>
                    </a:cubicBezTo>
                    <a:cubicBezTo>
                      <a:pt x="12044" y="22165"/>
                      <a:pt x="11759" y="23022"/>
                      <a:pt x="11559" y="23908"/>
                    </a:cubicBezTo>
                    <a:lnTo>
                      <a:pt x="11559" y="25813"/>
                    </a:lnTo>
                    <a:cubicBezTo>
                      <a:pt x="11425" y="26565"/>
                      <a:pt x="11130" y="27279"/>
                      <a:pt x="10701" y="27908"/>
                    </a:cubicBezTo>
                    <a:cubicBezTo>
                      <a:pt x="10320" y="28423"/>
                      <a:pt x="9835" y="28842"/>
                      <a:pt x="9273" y="29146"/>
                    </a:cubicBezTo>
                    <a:lnTo>
                      <a:pt x="2224" y="33242"/>
                    </a:lnTo>
                    <a:cubicBezTo>
                      <a:pt x="2015" y="33480"/>
                      <a:pt x="1653" y="33499"/>
                      <a:pt x="1414" y="33290"/>
                    </a:cubicBezTo>
                    <a:cubicBezTo>
                      <a:pt x="1395" y="33280"/>
                      <a:pt x="1386" y="33261"/>
                      <a:pt x="1367" y="33242"/>
                    </a:cubicBezTo>
                    <a:cubicBezTo>
                      <a:pt x="1214" y="32880"/>
                      <a:pt x="1214" y="32461"/>
                      <a:pt x="1367" y="32099"/>
                    </a:cubicBezTo>
                    <a:cubicBezTo>
                      <a:pt x="1414" y="29404"/>
                      <a:pt x="1767" y="26718"/>
                      <a:pt x="2415" y="24098"/>
                    </a:cubicBezTo>
                    <a:cubicBezTo>
                      <a:pt x="3100" y="21212"/>
                      <a:pt x="4091" y="18402"/>
                      <a:pt x="5367" y="15716"/>
                    </a:cubicBezTo>
                    <a:cubicBezTo>
                      <a:pt x="6691" y="12945"/>
                      <a:pt x="8349" y="10354"/>
                      <a:pt x="10320" y="8001"/>
                    </a:cubicBezTo>
                    <a:cubicBezTo>
                      <a:pt x="12254" y="5639"/>
                      <a:pt x="14607" y="3667"/>
                      <a:pt x="17274" y="2191"/>
                    </a:cubicBezTo>
                    <a:cubicBezTo>
                      <a:pt x="19255" y="867"/>
                      <a:pt x="21560" y="105"/>
                      <a:pt x="23941" y="0"/>
                    </a:cubicBezTo>
                    <a:cubicBezTo>
                      <a:pt x="25722" y="28"/>
                      <a:pt x="27437" y="667"/>
                      <a:pt x="28799" y="1810"/>
                    </a:cubicBezTo>
                    <a:cubicBezTo>
                      <a:pt x="30209" y="3172"/>
                      <a:pt x="31228" y="4877"/>
                      <a:pt x="31752" y="6763"/>
                    </a:cubicBezTo>
                    <a:cubicBezTo>
                      <a:pt x="32104" y="9001"/>
                      <a:pt x="32133" y="11278"/>
                      <a:pt x="31847" y="1352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A8C73AE-B1CF-43B2-921F-B4DDFF861D02}"/>
                  </a:ext>
                </a:extLst>
              </p:cNvPr>
              <p:cNvSpPr/>
              <p:nvPr/>
            </p:nvSpPr>
            <p:spPr>
              <a:xfrm>
                <a:off x="-3894297" y="3607688"/>
                <a:ext cx="33432" cy="68008"/>
              </a:xfrm>
              <a:custGeom>
                <a:avLst/>
                <a:gdLst>
                  <a:gd name="connsiteX0" fmla="*/ 16764 w 33432"/>
                  <a:gd name="connsiteY0" fmla="*/ 2286 h 68008"/>
                  <a:gd name="connsiteX1" fmla="*/ 24098 w 33432"/>
                  <a:gd name="connsiteY1" fmla="*/ 0 h 68008"/>
                  <a:gd name="connsiteX2" fmla="*/ 29242 w 33432"/>
                  <a:gd name="connsiteY2" fmla="*/ 2286 h 68008"/>
                  <a:gd name="connsiteX3" fmla="*/ 32290 w 33432"/>
                  <a:gd name="connsiteY3" fmla="*/ 8096 h 68008"/>
                  <a:gd name="connsiteX4" fmla="*/ 33433 w 33432"/>
                  <a:gd name="connsiteY4" fmla="*/ 16573 h 68008"/>
                  <a:gd name="connsiteX5" fmla="*/ 33433 w 33432"/>
                  <a:gd name="connsiteY5" fmla="*/ 24479 h 68008"/>
                  <a:gd name="connsiteX6" fmla="*/ 33433 w 33432"/>
                  <a:gd name="connsiteY6" fmla="*/ 32290 h 68008"/>
                  <a:gd name="connsiteX7" fmla="*/ 32290 w 33432"/>
                  <a:gd name="connsiteY7" fmla="*/ 41815 h 68008"/>
                  <a:gd name="connsiteX8" fmla="*/ 29242 w 33432"/>
                  <a:gd name="connsiteY8" fmla="*/ 51340 h 68008"/>
                  <a:gd name="connsiteX9" fmla="*/ 24098 w 33432"/>
                  <a:gd name="connsiteY9" fmla="*/ 59531 h 68008"/>
                  <a:gd name="connsiteX10" fmla="*/ 16764 w 33432"/>
                  <a:gd name="connsiteY10" fmla="*/ 65722 h 68008"/>
                  <a:gd name="connsiteX11" fmla="*/ 9334 w 33432"/>
                  <a:gd name="connsiteY11" fmla="*/ 68008 h 68008"/>
                  <a:gd name="connsiteX12" fmla="*/ 4191 w 33432"/>
                  <a:gd name="connsiteY12" fmla="*/ 65818 h 68008"/>
                  <a:gd name="connsiteX13" fmla="*/ 1143 w 33432"/>
                  <a:gd name="connsiteY13" fmla="*/ 59912 h 68008"/>
                  <a:gd name="connsiteX14" fmla="*/ 0 w 33432"/>
                  <a:gd name="connsiteY14" fmla="*/ 51435 h 68008"/>
                  <a:gd name="connsiteX15" fmla="*/ 0 w 33432"/>
                  <a:gd name="connsiteY15" fmla="*/ 43720 h 68008"/>
                  <a:gd name="connsiteX16" fmla="*/ 0 w 33432"/>
                  <a:gd name="connsiteY16" fmla="*/ 35719 h 68008"/>
                  <a:gd name="connsiteX17" fmla="*/ 1143 w 33432"/>
                  <a:gd name="connsiteY17" fmla="*/ 26194 h 68008"/>
                  <a:gd name="connsiteX18" fmla="*/ 4191 w 33432"/>
                  <a:gd name="connsiteY18" fmla="*/ 16669 h 68008"/>
                  <a:gd name="connsiteX19" fmla="*/ 9334 w 33432"/>
                  <a:gd name="connsiteY19" fmla="*/ 8572 h 68008"/>
                  <a:gd name="connsiteX20" fmla="*/ 16764 w 33432"/>
                  <a:gd name="connsiteY20" fmla="*/ 2286 h 68008"/>
                  <a:gd name="connsiteX21" fmla="*/ 22860 w 33432"/>
                  <a:gd name="connsiteY21" fmla="*/ 38005 h 68008"/>
                  <a:gd name="connsiteX22" fmla="*/ 22860 w 33432"/>
                  <a:gd name="connsiteY22" fmla="*/ 23146 h 68008"/>
                  <a:gd name="connsiteX23" fmla="*/ 22860 w 33432"/>
                  <a:gd name="connsiteY23" fmla="*/ 19336 h 68008"/>
                  <a:gd name="connsiteX24" fmla="*/ 21812 w 33432"/>
                  <a:gd name="connsiteY24" fmla="*/ 16669 h 68008"/>
                  <a:gd name="connsiteX25" fmla="*/ 20002 w 33432"/>
                  <a:gd name="connsiteY25" fmla="*/ 15621 h 68008"/>
                  <a:gd name="connsiteX26" fmla="*/ 17145 w 33432"/>
                  <a:gd name="connsiteY26" fmla="*/ 16478 h 68008"/>
                  <a:gd name="connsiteX27" fmla="*/ 14192 w 33432"/>
                  <a:gd name="connsiteY27" fmla="*/ 18955 h 68008"/>
                  <a:gd name="connsiteX28" fmla="*/ 12382 w 33432"/>
                  <a:gd name="connsiteY28" fmla="*/ 22098 h 68008"/>
                  <a:gd name="connsiteX29" fmla="*/ 11335 w 33432"/>
                  <a:gd name="connsiteY29" fmla="*/ 25908 h 68008"/>
                  <a:gd name="connsiteX30" fmla="*/ 11335 w 33432"/>
                  <a:gd name="connsiteY30" fmla="*/ 30194 h 68008"/>
                  <a:gd name="connsiteX31" fmla="*/ 11335 w 33432"/>
                  <a:gd name="connsiteY31" fmla="*/ 45053 h 68008"/>
                  <a:gd name="connsiteX32" fmla="*/ 11335 w 33432"/>
                  <a:gd name="connsiteY32" fmla="*/ 48958 h 68008"/>
                  <a:gd name="connsiteX33" fmla="*/ 12382 w 33432"/>
                  <a:gd name="connsiteY33" fmla="*/ 51530 h 68008"/>
                  <a:gd name="connsiteX34" fmla="*/ 14192 w 33432"/>
                  <a:gd name="connsiteY34" fmla="*/ 52673 h 68008"/>
                  <a:gd name="connsiteX35" fmla="*/ 17145 w 33432"/>
                  <a:gd name="connsiteY35" fmla="*/ 51816 h 68008"/>
                  <a:gd name="connsiteX36" fmla="*/ 20002 w 33432"/>
                  <a:gd name="connsiteY36" fmla="*/ 49339 h 68008"/>
                  <a:gd name="connsiteX37" fmla="*/ 21812 w 33432"/>
                  <a:gd name="connsiteY37" fmla="*/ 46101 h 68008"/>
                  <a:gd name="connsiteX38" fmla="*/ 22860 w 33432"/>
                  <a:gd name="connsiteY38" fmla="*/ 42291 h 68008"/>
                  <a:gd name="connsiteX39" fmla="*/ 22860 w 33432"/>
                  <a:gd name="connsiteY39" fmla="*/ 38195 h 68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3432" h="68008">
                    <a:moveTo>
                      <a:pt x="16764" y="2286"/>
                    </a:moveTo>
                    <a:cubicBezTo>
                      <a:pt x="18955" y="867"/>
                      <a:pt x="21488" y="76"/>
                      <a:pt x="24098" y="0"/>
                    </a:cubicBezTo>
                    <a:cubicBezTo>
                      <a:pt x="26051" y="38"/>
                      <a:pt x="27908" y="857"/>
                      <a:pt x="29242" y="2286"/>
                    </a:cubicBezTo>
                    <a:cubicBezTo>
                      <a:pt x="30737" y="3934"/>
                      <a:pt x="31785" y="5934"/>
                      <a:pt x="32290" y="8096"/>
                    </a:cubicBezTo>
                    <a:cubicBezTo>
                      <a:pt x="32985" y="10868"/>
                      <a:pt x="33376" y="13716"/>
                      <a:pt x="33433" y="16573"/>
                    </a:cubicBezTo>
                    <a:cubicBezTo>
                      <a:pt x="33433" y="19050"/>
                      <a:pt x="33433" y="21717"/>
                      <a:pt x="33433" y="24479"/>
                    </a:cubicBezTo>
                    <a:cubicBezTo>
                      <a:pt x="33433" y="27241"/>
                      <a:pt x="33433" y="29813"/>
                      <a:pt x="33433" y="32290"/>
                    </a:cubicBezTo>
                    <a:cubicBezTo>
                      <a:pt x="33309" y="35490"/>
                      <a:pt x="32928" y="38671"/>
                      <a:pt x="32290" y="41815"/>
                    </a:cubicBezTo>
                    <a:cubicBezTo>
                      <a:pt x="31642" y="45091"/>
                      <a:pt x="30623" y="48292"/>
                      <a:pt x="29242" y="51340"/>
                    </a:cubicBezTo>
                    <a:cubicBezTo>
                      <a:pt x="27918" y="54292"/>
                      <a:pt x="26184" y="57055"/>
                      <a:pt x="24098" y="59531"/>
                    </a:cubicBezTo>
                    <a:cubicBezTo>
                      <a:pt x="22041" y="62017"/>
                      <a:pt x="19555" y="64113"/>
                      <a:pt x="16764" y="65722"/>
                    </a:cubicBezTo>
                    <a:cubicBezTo>
                      <a:pt x="14545" y="67142"/>
                      <a:pt x="11973" y="67932"/>
                      <a:pt x="9334" y="68008"/>
                    </a:cubicBezTo>
                    <a:cubicBezTo>
                      <a:pt x="7401" y="67961"/>
                      <a:pt x="5563" y="67180"/>
                      <a:pt x="4191" y="65818"/>
                    </a:cubicBezTo>
                    <a:cubicBezTo>
                      <a:pt x="2705" y="64122"/>
                      <a:pt x="1667" y="62103"/>
                      <a:pt x="1143" y="59912"/>
                    </a:cubicBezTo>
                    <a:cubicBezTo>
                      <a:pt x="448" y="57140"/>
                      <a:pt x="57" y="54292"/>
                      <a:pt x="0" y="51435"/>
                    </a:cubicBezTo>
                    <a:cubicBezTo>
                      <a:pt x="0" y="49054"/>
                      <a:pt x="0" y="46482"/>
                      <a:pt x="0" y="43720"/>
                    </a:cubicBezTo>
                    <a:cubicBezTo>
                      <a:pt x="0" y="40957"/>
                      <a:pt x="0" y="38290"/>
                      <a:pt x="0" y="35719"/>
                    </a:cubicBezTo>
                    <a:cubicBezTo>
                      <a:pt x="124" y="32518"/>
                      <a:pt x="505" y="29337"/>
                      <a:pt x="1143" y="26194"/>
                    </a:cubicBezTo>
                    <a:cubicBezTo>
                      <a:pt x="1810" y="22917"/>
                      <a:pt x="2829" y="19726"/>
                      <a:pt x="4191" y="16669"/>
                    </a:cubicBezTo>
                    <a:cubicBezTo>
                      <a:pt x="5515" y="13745"/>
                      <a:pt x="7248" y="11020"/>
                      <a:pt x="9334" y="8572"/>
                    </a:cubicBezTo>
                    <a:cubicBezTo>
                      <a:pt x="11420" y="6058"/>
                      <a:pt x="13935" y="3934"/>
                      <a:pt x="16764" y="2286"/>
                    </a:cubicBezTo>
                    <a:close/>
                    <a:moveTo>
                      <a:pt x="22860" y="38005"/>
                    </a:moveTo>
                    <a:cubicBezTo>
                      <a:pt x="22860" y="32861"/>
                      <a:pt x="22860" y="27908"/>
                      <a:pt x="22860" y="23146"/>
                    </a:cubicBezTo>
                    <a:cubicBezTo>
                      <a:pt x="22860" y="21717"/>
                      <a:pt x="22860" y="20479"/>
                      <a:pt x="22860" y="19336"/>
                    </a:cubicBezTo>
                    <a:cubicBezTo>
                      <a:pt x="22679" y="18393"/>
                      <a:pt x="22327" y="17488"/>
                      <a:pt x="21812" y="16669"/>
                    </a:cubicBezTo>
                    <a:cubicBezTo>
                      <a:pt x="21403" y="16059"/>
                      <a:pt x="20736" y="15669"/>
                      <a:pt x="20002" y="15621"/>
                    </a:cubicBezTo>
                    <a:cubicBezTo>
                      <a:pt x="18983" y="15592"/>
                      <a:pt x="17983" y="15897"/>
                      <a:pt x="17145" y="16478"/>
                    </a:cubicBezTo>
                    <a:cubicBezTo>
                      <a:pt x="16002" y="17097"/>
                      <a:pt x="15002" y="17936"/>
                      <a:pt x="14192" y="18955"/>
                    </a:cubicBezTo>
                    <a:cubicBezTo>
                      <a:pt x="13440" y="19907"/>
                      <a:pt x="12830" y="20974"/>
                      <a:pt x="12382" y="22098"/>
                    </a:cubicBezTo>
                    <a:cubicBezTo>
                      <a:pt x="11935" y="23336"/>
                      <a:pt x="11582" y="24612"/>
                      <a:pt x="11335" y="25908"/>
                    </a:cubicBezTo>
                    <a:cubicBezTo>
                      <a:pt x="11335" y="27337"/>
                      <a:pt x="11335" y="28765"/>
                      <a:pt x="11335" y="30194"/>
                    </a:cubicBezTo>
                    <a:cubicBezTo>
                      <a:pt x="11335" y="35271"/>
                      <a:pt x="11335" y="40224"/>
                      <a:pt x="11335" y="45053"/>
                    </a:cubicBezTo>
                    <a:cubicBezTo>
                      <a:pt x="11335" y="46482"/>
                      <a:pt x="11335" y="47815"/>
                      <a:pt x="11335" y="48958"/>
                    </a:cubicBezTo>
                    <a:cubicBezTo>
                      <a:pt x="11487" y="49882"/>
                      <a:pt x="11849" y="50759"/>
                      <a:pt x="12382" y="51530"/>
                    </a:cubicBezTo>
                    <a:cubicBezTo>
                      <a:pt x="12783" y="52168"/>
                      <a:pt x="13449" y="52587"/>
                      <a:pt x="14192" y="52673"/>
                    </a:cubicBezTo>
                    <a:cubicBezTo>
                      <a:pt x="15230" y="52654"/>
                      <a:pt x="16250" y="52359"/>
                      <a:pt x="17145" y="51816"/>
                    </a:cubicBezTo>
                    <a:cubicBezTo>
                      <a:pt x="18240" y="51178"/>
                      <a:pt x="19212" y="50330"/>
                      <a:pt x="20002" y="49339"/>
                    </a:cubicBezTo>
                    <a:cubicBezTo>
                      <a:pt x="20755" y="48349"/>
                      <a:pt x="21365" y="47263"/>
                      <a:pt x="21812" y="46101"/>
                    </a:cubicBezTo>
                    <a:cubicBezTo>
                      <a:pt x="22308" y="44872"/>
                      <a:pt x="22660" y="43596"/>
                      <a:pt x="22860" y="42291"/>
                    </a:cubicBezTo>
                    <a:cubicBezTo>
                      <a:pt x="22946" y="40929"/>
                      <a:pt x="22946" y="39557"/>
                      <a:pt x="22860" y="3819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FD7B4DA3-39E1-4AA5-B5A1-E8A7BE53A1DF}"/>
                  </a:ext>
                </a:extLst>
              </p:cNvPr>
              <p:cNvSpPr/>
              <p:nvPr/>
            </p:nvSpPr>
            <p:spPr>
              <a:xfrm>
                <a:off x="-3855911" y="3575779"/>
                <a:ext cx="44767" cy="81533"/>
              </a:xfrm>
              <a:custGeom>
                <a:avLst/>
                <a:gdLst>
                  <a:gd name="connsiteX0" fmla="*/ 18002 w 44767"/>
                  <a:gd name="connsiteY0" fmla="*/ 24670 h 81533"/>
                  <a:gd name="connsiteX1" fmla="*/ 18002 w 44767"/>
                  <a:gd name="connsiteY1" fmla="*/ 31432 h 81533"/>
                  <a:gd name="connsiteX2" fmla="*/ 17335 w 44767"/>
                  <a:gd name="connsiteY2" fmla="*/ 36671 h 81533"/>
                  <a:gd name="connsiteX3" fmla="*/ 15716 w 44767"/>
                  <a:gd name="connsiteY3" fmla="*/ 41624 h 81533"/>
                  <a:gd name="connsiteX4" fmla="*/ 12954 w 44767"/>
                  <a:gd name="connsiteY4" fmla="*/ 45911 h 81533"/>
                  <a:gd name="connsiteX5" fmla="*/ 9049 w 44767"/>
                  <a:gd name="connsiteY5" fmla="*/ 49149 h 81533"/>
                  <a:gd name="connsiteX6" fmla="*/ 5143 w 44767"/>
                  <a:gd name="connsiteY6" fmla="*/ 50387 h 81533"/>
                  <a:gd name="connsiteX7" fmla="*/ 2381 w 44767"/>
                  <a:gd name="connsiteY7" fmla="*/ 49339 h 81533"/>
                  <a:gd name="connsiteX8" fmla="*/ 762 w 44767"/>
                  <a:gd name="connsiteY8" fmla="*/ 46291 h 81533"/>
                  <a:gd name="connsiteX9" fmla="*/ 0 w 44767"/>
                  <a:gd name="connsiteY9" fmla="*/ 41815 h 81533"/>
                  <a:gd name="connsiteX10" fmla="*/ 0 w 44767"/>
                  <a:gd name="connsiteY10" fmla="*/ 38576 h 81533"/>
                  <a:gd name="connsiteX11" fmla="*/ 0 w 44767"/>
                  <a:gd name="connsiteY11" fmla="*/ 35052 h 81533"/>
                  <a:gd name="connsiteX12" fmla="*/ 762 w 44767"/>
                  <a:gd name="connsiteY12" fmla="*/ 29813 h 81533"/>
                  <a:gd name="connsiteX13" fmla="*/ 2476 w 44767"/>
                  <a:gd name="connsiteY13" fmla="*/ 24670 h 81533"/>
                  <a:gd name="connsiteX14" fmla="*/ 5239 w 44767"/>
                  <a:gd name="connsiteY14" fmla="*/ 20383 h 81533"/>
                  <a:gd name="connsiteX15" fmla="*/ 9144 w 44767"/>
                  <a:gd name="connsiteY15" fmla="*/ 17145 h 81533"/>
                  <a:gd name="connsiteX16" fmla="*/ 13049 w 44767"/>
                  <a:gd name="connsiteY16" fmla="*/ 15907 h 81533"/>
                  <a:gd name="connsiteX17" fmla="*/ 15811 w 44767"/>
                  <a:gd name="connsiteY17" fmla="*/ 16954 h 81533"/>
                  <a:gd name="connsiteX18" fmla="*/ 17431 w 44767"/>
                  <a:gd name="connsiteY18" fmla="*/ 20003 h 81533"/>
                  <a:gd name="connsiteX19" fmla="*/ 18002 w 44767"/>
                  <a:gd name="connsiteY19" fmla="*/ 24670 h 81533"/>
                  <a:gd name="connsiteX20" fmla="*/ 32385 w 44767"/>
                  <a:gd name="connsiteY20" fmla="*/ 5620 h 81533"/>
                  <a:gd name="connsiteX21" fmla="*/ 33242 w 44767"/>
                  <a:gd name="connsiteY21" fmla="*/ 3905 h 81533"/>
                  <a:gd name="connsiteX22" fmla="*/ 34480 w 44767"/>
                  <a:gd name="connsiteY22" fmla="*/ 2762 h 81533"/>
                  <a:gd name="connsiteX23" fmla="*/ 39148 w 44767"/>
                  <a:gd name="connsiteY23" fmla="*/ 0 h 81533"/>
                  <a:gd name="connsiteX24" fmla="*/ 40100 w 44767"/>
                  <a:gd name="connsiteY24" fmla="*/ 0 h 81533"/>
                  <a:gd name="connsiteX25" fmla="*/ 40100 w 44767"/>
                  <a:gd name="connsiteY25" fmla="*/ 1048 h 81533"/>
                  <a:gd name="connsiteX26" fmla="*/ 40100 w 44767"/>
                  <a:gd name="connsiteY26" fmla="*/ 1524 h 81533"/>
                  <a:gd name="connsiteX27" fmla="*/ 40100 w 44767"/>
                  <a:gd name="connsiteY27" fmla="*/ 2191 h 81533"/>
                  <a:gd name="connsiteX28" fmla="*/ 11525 w 44767"/>
                  <a:gd name="connsiteY28" fmla="*/ 75914 h 81533"/>
                  <a:gd name="connsiteX29" fmla="*/ 10763 w 44767"/>
                  <a:gd name="connsiteY29" fmla="*/ 77629 h 81533"/>
                  <a:gd name="connsiteX30" fmla="*/ 9525 w 44767"/>
                  <a:gd name="connsiteY30" fmla="*/ 78772 h 81533"/>
                  <a:gd name="connsiteX31" fmla="*/ 4763 w 44767"/>
                  <a:gd name="connsiteY31" fmla="*/ 81534 h 81533"/>
                  <a:gd name="connsiteX32" fmla="*/ 3810 w 44767"/>
                  <a:gd name="connsiteY32" fmla="*/ 81534 h 81533"/>
                  <a:gd name="connsiteX33" fmla="*/ 3810 w 44767"/>
                  <a:gd name="connsiteY33" fmla="*/ 80486 h 81533"/>
                  <a:gd name="connsiteX34" fmla="*/ 3810 w 44767"/>
                  <a:gd name="connsiteY34" fmla="*/ 80010 h 81533"/>
                  <a:gd name="connsiteX35" fmla="*/ 3810 w 44767"/>
                  <a:gd name="connsiteY35" fmla="*/ 79343 h 81533"/>
                  <a:gd name="connsiteX36" fmla="*/ 6667 w 44767"/>
                  <a:gd name="connsiteY36" fmla="*/ 37147 h 81533"/>
                  <a:gd name="connsiteX37" fmla="*/ 7239 w 44767"/>
                  <a:gd name="connsiteY37" fmla="*/ 40196 h 81533"/>
                  <a:gd name="connsiteX38" fmla="*/ 9049 w 44767"/>
                  <a:gd name="connsiteY38" fmla="*/ 40196 h 81533"/>
                  <a:gd name="connsiteX39" fmla="*/ 10763 w 44767"/>
                  <a:gd name="connsiteY39" fmla="*/ 38005 h 81533"/>
                  <a:gd name="connsiteX40" fmla="*/ 11430 w 44767"/>
                  <a:gd name="connsiteY40" fmla="*/ 34195 h 81533"/>
                  <a:gd name="connsiteX41" fmla="*/ 11430 w 44767"/>
                  <a:gd name="connsiteY41" fmla="*/ 28385 h 81533"/>
                  <a:gd name="connsiteX42" fmla="*/ 10763 w 44767"/>
                  <a:gd name="connsiteY42" fmla="*/ 25241 h 81533"/>
                  <a:gd name="connsiteX43" fmla="*/ 9049 w 44767"/>
                  <a:gd name="connsiteY43" fmla="*/ 25241 h 81533"/>
                  <a:gd name="connsiteX44" fmla="*/ 7239 w 44767"/>
                  <a:gd name="connsiteY44" fmla="*/ 27432 h 81533"/>
                  <a:gd name="connsiteX45" fmla="*/ 6667 w 44767"/>
                  <a:gd name="connsiteY45" fmla="*/ 31147 h 81533"/>
                  <a:gd name="connsiteX46" fmla="*/ 6667 w 44767"/>
                  <a:gd name="connsiteY46" fmla="*/ 37338 h 81533"/>
                  <a:gd name="connsiteX47" fmla="*/ 44767 w 44767"/>
                  <a:gd name="connsiteY47" fmla="*/ 39814 h 81533"/>
                  <a:gd name="connsiteX48" fmla="*/ 44767 w 44767"/>
                  <a:gd name="connsiteY48" fmla="*/ 46577 h 81533"/>
                  <a:gd name="connsiteX49" fmla="*/ 44101 w 44767"/>
                  <a:gd name="connsiteY49" fmla="*/ 51816 h 81533"/>
                  <a:gd name="connsiteX50" fmla="*/ 42386 w 44767"/>
                  <a:gd name="connsiteY50" fmla="*/ 56769 h 81533"/>
                  <a:gd name="connsiteX51" fmla="*/ 39624 w 44767"/>
                  <a:gd name="connsiteY51" fmla="*/ 61055 h 81533"/>
                  <a:gd name="connsiteX52" fmla="*/ 35719 w 44767"/>
                  <a:gd name="connsiteY52" fmla="*/ 64294 h 81533"/>
                  <a:gd name="connsiteX53" fmla="*/ 31813 w 44767"/>
                  <a:gd name="connsiteY53" fmla="*/ 65532 h 81533"/>
                  <a:gd name="connsiteX54" fmla="*/ 29051 w 44767"/>
                  <a:gd name="connsiteY54" fmla="*/ 64484 h 81533"/>
                  <a:gd name="connsiteX55" fmla="*/ 27432 w 44767"/>
                  <a:gd name="connsiteY55" fmla="*/ 61436 h 81533"/>
                  <a:gd name="connsiteX56" fmla="*/ 26765 w 44767"/>
                  <a:gd name="connsiteY56" fmla="*/ 56960 h 81533"/>
                  <a:gd name="connsiteX57" fmla="*/ 26765 w 44767"/>
                  <a:gd name="connsiteY57" fmla="*/ 53721 h 81533"/>
                  <a:gd name="connsiteX58" fmla="*/ 26765 w 44767"/>
                  <a:gd name="connsiteY58" fmla="*/ 50197 h 81533"/>
                  <a:gd name="connsiteX59" fmla="*/ 27432 w 44767"/>
                  <a:gd name="connsiteY59" fmla="*/ 44958 h 81533"/>
                  <a:gd name="connsiteX60" fmla="*/ 29051 w 44767"/>
                  <a:gd name="connsiteY60" fmla="*/ 40005 h 81533"/>
                  <a:gd name="connsiteX61" fmla="*/ 31813 w 44767"/>
                  <a:gd name="connsiteY61" fmla="*/ 35719 h 81533"/>
                  <a:gd name="connsiteX62" fmla="*/ 35719 w 44767"/>
                  <a:gd name="connsiteY62" fmla="*/ 32480 h 81533"/>
                  <a:gd name="connsiteX63" fmla="*/ 39624 w 44767"/>
                  <a:gd name="connsiteY63" fmla="*/ 31242 h 81533"/>
                  <a:gd name="connsiteX64" fmla="*/ 42386 w 44767"/>
                  <a:gd name="connsiteY64" fmla="*/ 32290 h 81533"/>
                  <a:gd name="connsiteX65" fmla="*/ 44101 w 44767"/>
                  <a:gd name="connsiteY65" fmla="*/ 35338 h 81533"/>
                  <a:gd name="connsiteX66" fmla="*/ 44672 w 44767"/>
                  <a:gd name="connsiteY66" fmla="*/ 40005 h 81533"/>
                  <a:gd name="connsiteX67" fmla="*/ 33338 w 44767"/>
                  <a:gd name="connsiteY67" fmla="*/ 53245 h 81533"/>
                  <a:gd name="connsiteX68" fmla="*/ 33909 w 44767"/>
                  <a:gd name="connsiteY68" fmla="*/ 56293 h 81533"/>
                  <a:gd name="connsiteX69" fmla="*/ 35623 w 44767"/>
                  <a:gd name="connsiteY69" fmla="*/ 56293 h 81533"/>
                  <a:gd name="connsiteX70" fmla="*/ 37433 w 44767"/>
                  <a:gd name="connsiteY70" fmla="*/ 54102 h 81533"/>
                  <a:gd name="connsiteX71" fmla="*/ 38005 w 44767"/>
                  <a:gd name="connsiteY71" fmla="*/ 50292 h 81533"/>
                  <a:gd name="connsiteX72" fmla="*/ 38005 w 44767"/>
                  <a:gd name="connsiteY72" fmla="*/ 44482 h 81533"/>
                  <a:gd name="connsiteX73" fmla="*/ 37433 w 44767"/>
                  <a:gd name="connsiteY73" fmla="*/ 41434 h 81533"/>
                  <a:gd name="connsiteX74" fmla="*/ 35623 w 44767"/>
                  <a:gd name="connsiteY74" fmla="*/ 41434 h 81533"/>
                  <a:gd name="connsiteX75" fmla="*/ 33909 w 44767"/>
                  <a:gd name="connsiteY75" fmla="*/ 43624 h 81533"/>
                  <a:gd name="connsiteX76" fmla="*/ 33338 w 44767"/>
                  <a:gd name="connsiteY76" fmla="*/ 47435 h 81533"/>
                  <a:gd name="connsiteX77" fmla="*/ 33338 w 44767"/>
                  <a:gd name="connsiteY77" fmla="*/ 53245 h 81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4767" h="81533">
                    <a:moveTo>
                      <a:pt x="18002" y="24670"/>
                    </a:moveTo>
                    <a:cubicBezTo>
                      <a:pt x="18193" y="26918"/>
                      <a:pt x="18193" y="29185"/>
                      <a:pt x="18002" y="31432"/>
                    </a:cubicBezTo>
                    <a:cubicBezTo>
                      <a:pt x="17916" y="33194"/>
                      <a:pt x="17697" y="34947"/>
                      <a:pt x="17335" y="36671"/>
                    </a:cubicBezTo>
                    <a:cubicBezTo>
                      <a:pt x="17021" y="38386"/>
                      <a:pt x="16478" y="40052"/>
                      <a:pt x="15716" y="41624"/>
                    </a:cubicBezTo>
                    <a:cubicBezTo>
                      <a:pt x="14945" y="43139"/>
                      <a:pt x="14021" y="44577"/>
                      <a:pt x="12954" y="45911"/>
                    </a:cubicBezTo>
                    <a:cubicBezTo>
                      <a:pt x="11840" y="47196"/>
                      <a:pt x="10515" y="48292"/>
                      <a:pt x="9049" y="49149"/>
                    </a:cubicBezTo>
                    <a:cubicBezTo>
                      <a:pt x="7868" y="49882"/>
                      <a:pt x="6525" y="50311"/>
                      <a:pt x="5143" y="50387"/>
                    </a:cubicBezTo>
                    <a:cubicBezTo>
                      <a:pt x="4124" y="50406"/>
                      <a:pt x="3134" y="50025"/>
                      <a:pt x="2381" y="49339"/>
                    </a:cubicBezTo>
                    <a:cubicBezTo>
                      <a:pt x="1600" y="48473"/>
                      <a:pt x="1048" y="47425"/>
                      <a:pt x="762" y="46291"/>
                    </a:cubicBezTo>
                    <a:cubicBezTo>
                      <a:pt x="295" y="44844"/>
                      <a:pt x="38" y="43339"/>
                      <a:pt x="0" y="41815"/>
                    </a:cubicBezTo>
                    <a:cubicBezTo>
                      <a:pt x="0" y="40672"/>
                      <a:pt x="0" y="39529"/>
                      <a:pt x="0" y="38576"/>
                    </a:cubicBezTo>
                    <a:cubicBezTo>
                      <a:pt x="0" y="37624"/>
                      <a:pt x="0" y="36386"/>
                      <a:pt x="0" y="35052"/>
                    </a:cubicBezTo>
                    <a:cubicBezTo>
                      <a:pt x="57" y="33280"/>
                      <a:pt x="314" y="31528"/>
                      <a:pt x="762" y="29813"/>
                    </a:cubicBezTo>
                    <a:cubicBezTo>
                      <a:pt x="1114" y="28032"/>
                      <a:pt x="1686" y="26308"/>
                      <a:pt x="2476" y="24670"/>
                    </a:cubicBezTo>
                    <a:cubicBezTo>
                      <a:pt x="3172" y="23108"/>
                      <a:pt x="4105" y="21660"/>
                      <a:pt x="5239" y="20383"/>
                    </a:cubicBezTo>
                    <a:cubicBezTo>
                      <a:pt x="6315" y="19060"/>
                      <a:pt x="7639" y="17955"/>
                      <a:pt x="9144" y="17145"/>
                    </a:cubicBezTo>
                    <a:cubicBezTo>
                      <a:pt x="10306" y="16383"/>
                      <a:pt x="11659" y="15964"/>
                      <a:pt x="13049" y="15907"/>
                    </a:cubicBezTo>
                    <a:cubicBezTo>
                      <a:pt x="14078" y="15859"/>
                      <a:pt x="15078" y="16240"/>
                      <a:pt x="15811" y="16954"/>
                    </a:cubicBezTo>
                    <a:cubicBezTo>
                      <a:pt x="16573" y="17831"/>
                      <a:pt x="17126" y="18878"/>
                      <a:pt x="17431" y="20003"/>
                    </a:cubicBezTo>
                    <a:cubicBezTo>
                      <a:pt x="17812" y="21527"/>
                      <a:pt x="18002" y="23098"/>
                      <a:pt x="18002" y="24670"/>
                    </a:cubicBezTo>
                    <a:close/>
                    <a:moveTo>
                      <a:pt x="32385" y="5620"/>
                    </a:moveTo>
                    <a:lnTo>
                      <a:pt x="33242" y="3905"/>
                    </a:lnTo>
                    <a:cubicBezTo>
                      <a:pt x="33528" y="3410"/>
                      <a:pt x="33966" y="3010"/>
                      <a:pt x="34480" y="2762"/>
                    </a:cubicBezTo>
                    <a:lnTo>
                      <a:pt x="39148" y="0"/>
                    </a:lnTo>
                    <a:cubicBezTo>
                      <a:pt x="39148" y="0"/>
                      <a:pt x="39910" y="0"/>
                      <a:pt x="40100" y="0"/>
                    </a:cubicBezTo>
                    <a:cubicBezTo>
                      <a:pt x="40272" y="333"/>
                      <a:pt x="40272" y="724"/>
                      <a:pt x="40100" y="1048"/>
                    </a:cubicBezTo>
                    <a:lnTo>
                      <a:pt x="40100" y="1524"/>
                    </a:lnTo>
                    <a:cubicBezTo>
                      <a:pt x="40100" y="1524"/>
                      <a:pt x="40100" y="2000"/>
                      <a:pt x="40100" y="2191"/>
                    </a:cubicBezTo>
                    <a:lnTo>
                      <a:pt x="11525" y="75914"/>
                    </a:lnTo>
                    <a:cubicBezTo>
                      <a:pt x="11344" y="76514"/>
                      <a:pt x="11087" y="77095"/>
                      <a:pt x="10763" y="77629"/>
                    </a:cubicBezTo>
                    <a:cubicBezTo>
                      <a:pt x="10449" y="78105"/>
                      <a:pt x="10020" y="78496"/>
                      <a:pt x="9525" y="78772"/>
                    </a:cubicBezTo>
                    <a:lnTo>
                      <a:pt x="4763" y="81534"/>
                    </a:lnTo>
                    <a:cubicBezTo>
                      <a:pt x="4763" y="81534"/>
                      <a:pt x="4000" y="81534"/>
                      <a:pt x="3810" y="81534"/>
                    </a:cubicBezTo>
                    <a:cubicBezTo>
                      <a:pt x="3638" y="81201"/>
                      <a:pt x="3638" y="80819"/>
                      <a:pt x="3810" y="80486"/>
                    </a:cubicBezTo>
                    <a:cubicBezTo>
                      <a:pt x="3762" y="80334"/>
                      <a:pt x="3762" y="80162"/>
                      <a:pt x="3810" y="80010"/>
                    </a:cubicBezTo>
                    <a:cubicBezTo>
                      <a:pt x="3810" y="80010"/>
                      <a:pt x="3810" y="79534"/>
                      <a:pt x="3810" y="79343"/>
                    </a:cubicBezTo>
                    <a:close/>
                    <a:moveTo>
                      <a:pt x="6667" y="37147"/>
                    </a:moveTo>
                    <a:cubicBezTo>
                      <a:pt x="6687" y="38186"/>
                      <a:pt x="6886" y="39214"/>
                      <a:pt x="7239" y="40196"/>
                    </a:cubicBezTo>
                    <a:cubicBezTo>
                      <a:pt x="7239" y="40767"/>
                      <a:pt x="8192" y="40862"/>
                      <a:pt x="9049" y="40196"/>
                    </a:cubicBezTo>
                    <a:cubicBezTo>
                      <a:pt x="9887" y="39719"/>
                      <a:pt x="10506" y="38938"/>
                      <a:pt x="10763" y="38005"/>
                    </a:cubicBezTo>
                    <a:cubicBezTo>
                      <a:pt x="11135" y="36766"/>
                      <a:pt x="11363" y="35490"/>
                      <a:pt x="11430" y="34195"/>
                    </a:cubicBezTo>
                    <a:cubicBezTo>
                      <a:pt x="11430" y="32195"/>
                      <a:pt x="11430" y="30289"/>
                      <a:pt x="11430" y="28385"/>
                    </a:cubicBezTo>
                    <a:cubicBezTo>
                      <a:pt x="11392" y="27308"/>
                      <a:pt x="11163" y="26241"/>
                      <a:pt x="10763" y="25241"/>
                    </a:cubicBezTo>
                    <a:cubicBezTo>
                      <a:pt x="10763" y="24670"/>
                      <a:pt x="9906" y="24670"/>
                      <a:pt x="9049" y="25241"/>
                    </a:cubicBezTo>
                    <a:cubicBezTo>
                      <a:pt x="8201" y="25737"/>
                      <a:pt x="7563" y="26508"/>
                      <a:pt x="7239" y="27432"/>
                    </a:cubicBezTo>
                    <a:cubicBezTo>
                      <a:pt x="6915" y="28642"/>
                      <a:pt x="6715" y="29889"/>
                      <a:pt x="6667" y="31147"/>
                    </a:cubicBezTo>
                    <a:cubicBezTo>
                      <a:pt x="6572" y="33528"/>
                      <a:pt x="6572" y="35433"/>
                      <a:pt x="6667" y="37338"/>
                    </a:cubicBezTo>
                    <a:close/>
                    <a:moveTo>
                      <a:pt x="44767" y="39814"/>
                    </a:moveTo>
                    <a:cubicBezTo>
                      <a:pt x="44767" y="42100"/>
                      <a:pt x="44767" y="44387"/>
                      <a:pt x="44767" y="46577"/>
                    </a:cubicBezTo>
                    <a:cubicBezTo>
                      <a:pt x="44691" y="48339"/>
                      <a:pt x="44472" y="50092"/>
                      <a:pt x="44101" y="51816"/>
                    </a:cubicBezTo>
                    <a:cubicBezTo>
                      <a:pt x="43720" y="53521"/>
                      <a:pt x="43139" y="55188"/>
                      <a:pt x="42386" y="56769"/>
                    </a:cubicBezTo>
                    <a:cubicBezTo>
                      <a:pt x="41700" y="58341"/>
                      <a:pt x="40776" y="59789"/>
                      <a:pt x="39624" y="61055"/>
                    </a:cubicBezTo>
                    <a:cubicBezTo>
                      <a:pt x="38529" y="62360"/>
                      <a:pt x="37205" y="63455"/>
                      <a:pt x="35719" y="64294"/>
                    </a:cubicBezTo>
                    <a:cubicBezTo>
                      <a:pt x="34576" y="65094"/>
                      <a:pt x="33214" y="65522"/>
                      <a:pt x="31813" y="65532"/>
                    </a:cubicBezTo>
                    <a:cubicBezTo>
                      <a:pt x="30794" y="65532"/>
                      <a:pt x="29813" y="65161"/>
                      <a:pt x="29051" y="64484"/>
                    </a:cubicBezTo>
                    <a:cubicBezTo>
                      <a:pt x="28289" y="63608"/>
                      <a:pt x="27737" y="62560"/>
                      <a:pt x="27432" y="61436"/>
                    </a:cubicBezTo>
                    <a:cubicBezTo>
                      <a:pt x="26994" y="59988"/>
                      <a:pt x="26765" y="58474"/>
                      <a:pt x="26765" y="56960"/>
                    </a:cubicBezTo>
                    <a:cubicBezTo>
                      <a:pt x="26765" y="55816"/>
                      <a:pt x="26765" y="54769"/>
                      <a:pt x="26765" y="53721"/>
                    </a:cubicBezTo>
                    <a:cubicBezTo>
                      <a:pt x="26765" y="52673"/>
                      <a:pt x="26765" y="51530"/>
                      <a:pt x="26765" y="50197"/>
                    </a:cubicBezTo>
                    <a:cubicBezTo>
                      <a:pt x="26794" y="48435"/>
                      <a:pt x="27013" y="46672"/>
                      <a:pt x="27432" y="44958"/>
                    </a:cubicBezTo>
                    <a:cubicBezTo>
                      <a:pt x="27813" y="43262"/>
                      <a:pt x="28356" y="41605"/>
                      <a:pt x="29051" y="40005"/>
                    </a:cubicBezTo>
                    <a:cubicBezTo>
                      <a:pt x="29804" y="38471"/>
                      <a:pt x="30728" y="37033"/>
                      <a:pt x="31813" y="35719"/>
                    </a:cubicBezTo>
                    <a:cubicBezTo>
                      <a:pt x="32956" y="34462"/>
                      <a:pt x="34271" y="33376"/>
                      <a:pt x="35719" y="32480"/>
                    </a:cubicBezTo>
                    <a:cubicBezTo>
                      <a:pt x="36890" y="31737"/>
                      <a:pt x="38233" y="31309"/>
                      <a:pt x="39624" y="31242"/>
                    </a:cubicBezTo>
                    <a:cubicBezTo>
                      <a:pt x="40643" y="31223"/>
                      <a:pt x="41634" y="31604"/>
                      <a:pt x="42386" y="32290"/>
                    </a:cubicBezTo>
                    <a:cubicBezTo>
                      <a:pt x="43196" y="33156"/>
                      <a:pt x="43786" y="34195"/>
                      <a:pt x="44101" y="35338"/>
                    </a:cubicBezTo>
                    <a:cubicBezTo>
                      <a:pt x="44482" y="36862"/>
                      <a:pt x="44672" y="38433"/>
                      <a:pt x="44672" y="40005"/>
                    </a:cubicBezTo>
                    <a:close/>
                    <a:moveTo>
                      <a:pt x="33338" y="53245"/>
                    </a:moveTo>
                    <a:cubicBezTo>
                      <a:pt x="33242" y="54292"/>
                      <a:pt x="33442" y="55350"/>
                      <a:pt x="33909" y="56293"/>
                    </a:cubicBezTo>
                    <a:cubicBezTo>
                      <a:pt x="33909" y="56864"/>
                      <a:pt x="34766" y="56960"/>
                      <a:pt x="35623" y="56293"/>
                    </a:cubicBezTo>
                    <a:cubicBezTo>
                      <a:pt x="36471" y="55797"/>
                      <a:pt x="37109" y="55026"/>
                      <a:pt x="37433" y="54102"/>
                    </a:cubicBezTo>
                    <a:cubicBezTo>
                      <a:pt x="37767" y="52854"/>
                      <a:pt x="37957" y="51578"/>
                      <a:pt x="38005" y="50292"/>
                    </a:cubicBezTo>
                    <a:cubicBezTo>
                      <a:pt x="38005" y="48292"/>
                      <a:pt x="38005" y="46387"/>
                      <a:pt x="38005" y="44482"/>
                    </a:cubicBezTo>
                    <a:cubicBezTo>
                      <a:pt x="37986" y="43444"/>
                      <a:pt x="37786" y="42415"/>
                      <a:pt x="37433" y="41434"/>
                    </a:cubicBezTo>
                    <a:cubicBezTo>
                      <a:pt x="37433" y="40862"/>
                      <a:pt x="36481" y="40767"/>
                      <a:pt x="35623" y="41434"/>
                    </a:cubicBezTo>
                    <a:cubicBezTo>
                      <a:pt x="34785" y="41910"/>
                      <a:pt x="34166" y="42691"/>
                      <a:pt x="33909" y="43624"/>
                    </a:cubicBezTo>
                    <a:cubicBezTo>
                      <a:pt x="33480" y="44844"/>
                      <a:pt x="33290" y="46139"/>
                      <a:pt x="33338" y="47435"/>
                    </a:cubicBezTo>
                    <a:cubicBezTo>
                      <a:pt x="33147" y="49368"/>
                      <a:pt x="33147" y="51311"/>
                      <a:pt x="33338" y="532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C7D0EE72-9C11-4C3B-A073-8F43F23382A7}"/>
                  </a:ext>
                </a:extLst>
              </p:cNvPr>
              <p:cNvSpPr/>
              <p:nvPr/>
            </p:nvSpPr>
            <p:spPr>
              <a:xfrm>
                <a:off x="-3940112" y="3782471"/>
                <a:ext cx="63912" cy="62687"/>
              </a:xfrm>
              <a:custGeom>
                <a:avLst/>
                <a:gdLst>
                  <a:gd name="connsiteX0" fmla="*/ 20002 w 63912"/>
                  <a:gd name="connsiteY0" fmla="*/ 3429 h 62687"/>
                  <a:gd name="connsiteX1" fmla="*/ 0 w 63912"/>
                  <a:gd name="connsiteY1" fmla="*/ 57245 h 62687"/>
                  <a:gd name="connsiteX2" fmla="*/ 63913 w 63912"/>
                  <a:gd name="connsiteY2" fmla="*/ 52292 h 62687"/>
                  <a:gd name="connsiteX3" fmla="*/ 63913 w 63912"/>
                  <a:gd name="connsiteY3" fmla="*/ 0 h 62687"/>
                  <a:gd name="connsiteX4" fmla="*/ 20002 w 63912"/>
                  <a:gd name="connsiteY4" fmla="*/ 3429 h 62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62687">
                    <a:moveTo>
                      <a:pt x="20002" y="3429"/>
                    </a:moveTo>
                    <a:lnTo>
                      <a:pt x="0" y="57245"/>
                    </a:lnTo>
                    <a:cubicBezTo>
                      <a:pt x="20860" y="65970"/>
                      <a:pt x="44644" y="64123"/>
                      <a:pt x="63913" y="52292"/>
                    </a:cubicBezTo>
                    <a:lnTo>
                      <a:pt x="63913" y="0"/>
                    </a:lnTo>
                    <a:cubicBezTo>
                      <a:pt x="50559" y="7754"/>
                      <a:pt x="34404" y="9011"/>
                      <a:pt x="20002" y="34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8C4438-60AF-42F2-9176-A66B4683FD02}"/>
                  </a:ext>
                </a:extLst>
              </p:cNvPr>
              <p:cNvSpPr/>
              <p:nvPr/>
            </p:nvSpPr>
            <p:spPr>
              <a:xfrm>
                <a:off x="-3940493" y="3460050"/>
                <a:ext cx="63912" cy="99631"/>
              </a:xfrm>
              <a:custGeom>
                <a:avLst/>
                <a:gdLst>
                  <a:gd name="connsiteX0" fmla="*/ 63913 w 63912"/>
                  <a:gd name="connsiteY0" fmla="*/ 52292 h 99631"/>
                  <a:gd name="connsiteX1" fmla="*/ 63913 w 63912"/>
                  <a:gd name="connsiteY1" fmla="*/ 0 h 99631"/>
                  <a:gd name="connsiteX2" fmla="*/ 0 w 63912"/>
                  <a:gd name="connsiteY2" fmla="*/ 68771 h 99631"/>
                  <a:gd name="connsiteX3" fmla="*/ 20003 w 63912"/>
                  <a:gd name="connsiteY3" fmla="*/ 99632 h 99631"/>
                  <a:gd name="connsiteX4" fmla="*/ 63913 w 63912"/>
                  <a:gd name="connsiteY4" fmla="*/ 52292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99631">
                    <a:moveTo>
                      <a:pt x="63913" y="52292"/>
                    </a:moveTo>
                    <a:lnTo>
                      <a:pt x="63913" y="0"/>
                    </a:lnTo>
                    <a:cubicBezTo>
                      <a:pt x="37748" y="17869"/>
                      <a:pt x="15907" y="41367"/>
                      <a:pt x="0" y="68771"/>
                    </a:cubicBezTo>
                    <a:lnTo>
                      <a:pt x="20003" y="99632"/>
                    </a:lnTo>
                    <a:cubicBezTo>
                      <a:pt x="31090" y="80896"/>
                      <a:pt x="46063" y="64751"/>
                      <a:pt x="63913" y="52292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F8317EE-C3A6-42FE-97D3-38CCC4D726EE}"/>
                  </a:ext>
                </a:extLst>
              </p:cNvPr>
              <p:cNvSpPr/>
              <p:nvPr/>
            </p:nvSpPr>
            <p:spPr>
              <a:xfrm>
                <a:off x="-3787617" y="3525677"/>
                <a:ext cx="37055" cy="105917"/>
              </a:xfrm>
              <a:custGeom>
                <a:avLst/>
                <a:gdLst>
                  <a:gd name="connsiteX0" fmla="*/ 32290 w 37055"/>
                  <a:gd name="connsiteY0" fmla="*/ 0 h 105917"/>
                  <a:gd name="connsiteX1" fmla="*/ 0 w 37055"/>
                  <a:gd name="connsiteY1" fmla="*/ 34862 h 105917"/>
                  <a:gd name="connsiteX2" fmla="*/ 3143 w 37055"/>
                  <a:gd name="connsiteY2" fmla="*/ 68485 h 105917"/>
                  <a:gd name="connsiteX3" fmla="*/ 0 w 37055"/>
                  <a:gd name="connsiteY3" fmla="*/ 105918 h 105917"/>
                  <a:gd name="connsiteX4" fmla="*/ 32290 w 37055"/>
                  <a:gd name="connsiteY4" fmla="*/ 103442 h 105917"/>
                  <a:gd name="connsiteX5" fmla="*/ 37052 w 37055"/>
                  <a:gd name="connsiteY5" fmla="*/ 48959 h 105917"/>
                  <a:gd name="connsiteX6" fmla="*/ 32290 w 37055"/>
                  <a:gd name="connsiteY6" fmla="*/ 0 h 10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5" h="105917">
                    <a:moveTo>
                      <a:pt x="32290" y="0"/>
                    </a:moveTo>
                    <a:lnTo>
                      <a:pt x="0" y="34862"/>
                    </a:lnTo>
                    <a:cubicBezTo>
                      <a:pt x="2134" y="45939"/>
                      <a:pt x="3191" y="57198"/>
                      <a:pt x="3143" y="68485"/>
                    </a:cubicBezTo>
                    <a:cubicBezTo>
                      <a:pt x="3086" y="81029"/>
                      <a:pt x="2029" y="93545"/>
                      <a:pt x="0" y="105918"/>
                    </a:cubicBezTo>
                    <a:lnTo>
                      <a:pt x="32290" y="103442"/>
                    </a:lnTo>
                    <a:cubicBezTo>
                      <a:pt x="35366" y="85439"/>
                      <a:pt x="36966" y="67218"/>
                      <a:pt x="37052" y="48959"/>
                    </a:cubicBezTo>
                    <a:cubicBezTo>
                      <a:pt x="37138" y="32518"/>
                      <a:pt x="35538" y="16116"/>
                      <a:pt x="32290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C737BDC-4E25-4729-9859-BB871BC3597F}"/>
                  </a:ext>
                </a:extLst>
              </p:cNvPr>
              <p:cNvSpPr/>
              <p:nvPr/>
            </p:nvSpPr>
            <p:spPr>
              <a:xfrm>
                <a:off x="-3817430" y="3643025"/>
                <a:ext cx="59245" cy="106394"/>
              </a:xfrm>
              <a:custGeom>
                <a:avLst/>
                <a:gdLst>
                  <a:gd name="connsiteX0" fmla="*/ 0 w 59245"/>
                  <a:gd name="connsiteY0" fmla="*/ 75629 h 106394"/>
                  <a:gd name="connsiteX1" fmla="*/ 20003 w 59245"/>
                  <a:gd name="connsiteY1" fmla="*/ 106394 h 106394"/>
                  <a:gd name="connsiteX2" fmla="*/ 59246 w 59245"/>
                  <a:gd name="connsiteY2" fmla="*/ 0 h 106394"/>
                  <a:gd name="connsiteX3" fmla="*/ 26861 w 59245"/>
                  <a:gd name="connsiteY3" fmla="*/ 2477 h 106394"/>
                  <a:gd name="connsiteX4" fmla="*/ 0 w 59245"/>
                  <a:gd name="connsiteY4" fmla="*/ 75629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45" h="106394">
                    <a:moveTo>
                      <a:pt x="0" y="75629"/>
                    </a:moveTo>
                    <a:lnTo>
                      <a:pt x="20003" y="106394"/>
                    </a:lnTo>
                    <a:cubicBezTo>
                      <a:pt x="38357" y="73104"/>
                      <a:pt x="51587" y="37233"/>
                      <a:pt x="59246" y="0"/>
                    </a:cubicBezTo>
                    <a:lnTo>
                      <a:pt x="26861" y="2477"/>
                    </a:lnTo>
                    <a:cubicBezTo>
                      <a:pt x="21431" y="28013"/>
                      <a:pt x="12392" y="52645"/>
                      <a:pt x="0" y="756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628B67C-AC63-4D11-A10C-B82D207A4FD6}"/>
                  </a:ext>
                </a:extLst>
              </p:cNvPr>
              <p:cNvSpPr/>
              <p:nvPr/>
            </p:nvSpPr>
            <p:spPr>
              <a:xfrm>
                <a:off x="-3986785" y="3540536"/>
                <a:ext cx="59436" cy="106394"/>
              </a:xfrm>
              <a:custGeom>
                <a:avLst/>
                <a:gdLst>
                  <a:gd name="connsiteX0" fmla="*/ 59436 w 59436"/>
                  <a:gd name="connsiteY0" fmla="*/ 30766 h 106394"/>
                  <a:gd name="connsiteX1" fmla="*/ 39433 w 59436"/>
                  <a:gd name="connsiteY1" fmla="*/ 0 h 106394"/>
                  <a:gd name="connsiteX2" fmla="*/ 0 w 59436"/>
                  <a:gd name="connsiteY2" fmla="*/ 106394 h 106394"/>
                  <a:gd name="connsiteX3" fmla="*/ 32385 w 59436"/>
                  <a:gd name="connsiteY3" fmla="*/ 103918 h 106394"/>
                  <a:gd name="connsiteX4" fmla="*/ 59436 w 59436"/>
                  <a:gd name="connsiteY4" fmla="*/ 30766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6" h="106394">
                    <a:moveTo>
                      <a:pt x="59436" y="30766"/>
                    </a:moveTo>
                    <a:lnTo>
                      <a:pt x="39433" y="0"/>
                    </a:lnTo>
                    <a:cubicBezTo>
                      <a:pt x="21012" y="33281"/>
                      <a:pt x="7725" y="69152"/>
                      <a:pt x="0" y="106394"/>
                    </a:cubicBezTo>
                    <a:lnTo>
                      <a:pt x="32385" y="103918"/>
                    </a:lnTo>
                    <a:cubicBezTo>
                      <a:pt x="37843" y="78362"/>
                      <a:pt x="46949" y="53721"/>
                      <a:pt x="59436" y="30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B18C823-8D6D-423E-8978-68AC1D149929}"/>
                  </a:ext>
                </a:extLst>
              </p:cNvPr>
              <p:cNvSpPr/>
              <p:nvPr/>
            </p:nvSpPr>
            <p:spPr>
              <a:xfrm>
                <a:off x="-3994217" y="3658360"/>
                <a:ext cx="37055" cy="105918"/>
              </a:xfrm>
              <a:custGeom>
                <a:avLst/>
                <a:gdLst>
                  <a:gd name="connsiteX0" fmla="*/ 33912 w 37055"/>
                  <a:gd name="connsiteY0" fmla="*/ 37338 h 105918"/>
                  <a:gd name="connsiteX1" fmla="*/ 37056 w 37055"/>
                  <a:gd name="connsiteY1" fmla="*/ 0 h 105918"/>
                  <a:gd name="connsiteX2" fmla="*/ 4766 w 37055"/>
                  <a:gd name="connsiteY2" fmla="*/ 2477 h 105918"/>
                  <a:gd name="connsiteX3" fmla="*/ 3 w 37055"/>
                  <a:gd name="connsiteY3" fmla="*/ 56960 h 105918"/>
                  <a:gd name="connsiteX4" fmla="*/ 4766 w 37055"/>
                  <a:gd name="connsiteY4" fmla="*/ 105918 h 105918"/>
                  <a:gd name="connsiteX5" fmla="*/ 37056 w 37055"/>
                  <a:gd name="connsiteY5" fmla="*/ 71057 h 105918"/>
                  <a:gd name="connsiteX6" fmla="*/ 33912 w 37055"/>
                  <a:gd name="connsiteY6" fmla="*/ 37338 h 10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5" h="105918">
                    <a:moveTo>
                      <a:pt x="33912" y="37338"/>
                    </a:moveTo>
                    <a:cubicBezTo>
                      <a:pt x="33969" y="24832"/>
                      <a:pt x="35027" y="12345"/>
                      <a:pt x="37056" y="0"/>
                    </a:cubicBezTo>
                    <a:lnTo>
                      <a:pt x="4766" y="2477"/>
                    </a:lnTo>
                    <a:cubicBezTo>
                      <a:pt x="1680" y="20479"/>
                      <a:pt x="79" y="38700"/>
                      <a:pt x="3" y="56960"/>
                    </a:cubicBezTo>
                    <a:cubicBezTo>
                      <a:pt x="-82" y="73400"/>
                      <a:pt x="1518" y="89802"/>
                      <a:pt x="4766" y="105918"/>
                    </a:cubicBezTo>
                    <a:lnTo>
                      <a:pt x="37056" y="71057"/>
                    </a:lnTo>
                    <a:cubicBezTo>
                      <a:pt x="34922" y="59941"/>
                      <a:pt x="33865" y="48654"/>
                      <a:pt x="33912" y="3733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8BE3AA60-C919-4475-8BCB-064CA3DBB238}"/>
                  </a:ext>
                </a:extLst>
              </p:cNvPr>
              <p:cNvSpPr/>
              <p:nvPr/>
            </p:nvSpPr>
            <p:spPr>
              <a:xfrm>
                <a:off x="-3986880" y="3740275"/>
                <a:ext cx="59531" cy="95631"/>
              </a:xfrm>
              <a:custGeom>
                <a:avLst/>
                <a:gdLst>
                  <a:gd name="connsiteX0" fmla="*/ 32385 w 59531"/>
                  <a:gd name="connsiteY0" fmla="*/ 0 h 95631"/>
                  <a:gd name="connsiteX1" fmla="*/ 0 w 59531"/>
                  <a:gd name="connsiteY1" fmla="*/ 34957 h 95631"/>
                  <a:gd name="connsiteX2" fmla="*/ 39529 w 59531"/>
                  <a:gd name="connsiteY2" fmla="*/ 95631 h 95631"/>
                  <a:gd name="connsiteX3" fmla="*/ 59531 w 59531"/>
                  <a:gd name="connsiteY3" fmla="*/ 41910 h 95631"/>
                  <a:gd name="connsiteX4" fmla="*/ 32385 w 59531"/>
                  <a:gd name="connsiteY4" fmla="*/ 0 h 9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95631">
                    <a:moveTo>
                      <a:pt x="32385" y="0"/>
                    </a:moveTo>
                    <a:lnTo>
                      <a:pt x="0" y="34957"/>
                    </a:lnTo>
                    <a:cubicBezTo>
                      <a:pt x="7906" y="63532"/>
                      <a:pt x="21717" y="84487"/>
                      <a:pt x="39529" y="95631"/>
                    </a:cubicBezTo>
                    <a:lnTo>
                      <a:pt x="59531" y="41910"/>
                    </a:lnTo>
                    <a:cubicBezTo>
                      <a:pt x="45815" y="31585"/>
                      <a:pt x="36205" y="16736"/>
                      <a:pt x="3238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B919CFA-62E2-46C2-B021-78F6E0C7342E}"/>
                  </a:ext>
                </a:extLst>
              </p:cNvPr>
              <p:cNvSpPr/>
              <p:nvPr/>
            </p:nvSpPr>
            <p:spPr>
              <a:xfrm>
                <a:off x="-3868103" y="3730274"/>
                <a:ext cx="63817" cy="99631"/>
              </a:xfrm>
              <a:custGeom>
                <a:avLst/>
                <a:gdLst>
                  <a:gd name="connsiteX0" fmla="*/ 0 w 63817"/>
                  <a:gd name="connsiteY0" fmla="*/ 47244 h 99631"/>
                  <a:gd name="connsiteX1" fmla="*/ 0 w 63817"/>
                  <a:gd name="connsiteY1" fmla="*/ 99631 h 99631"/>
                  <a:gd name="connsiteX2" fmla="*/ 63817 w 63817"/>
                  <a:gd name="connsiteY2" fmla="*/ 30766 h 99631"/>
                  <a:gd name="connsiteX3" fmla="*/ 43910 w 63817"/>
                  <a:gd name="connsiteY3" fmla="*/ 0 h 99631"/>
                  <a:gd name="connsiteX4" fmla="*/ 0 w 63817"/>
                  <a:gd name="connsiteY4" fmla="*/ 47244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817" h="99631">
                    <a:moveTo>
                      <a:pt x="0" y="47244"/>
                    </a:moveTo>
                    <a:lnTo>
                      <a:pt x="0" y="99631"/>
                    </a:lnTo>
                    <a:cubicBezTo>
                      <a:pt x="26117" y="81696"/>
                      <a:pt x="47911" y="58169"/>
                      <a:pt x="63817" y="30766"/>
                    </a:cubicBezTo>
                    <a:lnTo>
                      <a:pt x="43910" y="0"/>
                    </a:lnTo>
                    <a:cubicBezTo>
                      <a:pt x="32795" y="18688"/>
                      <a:pt x="17821" y="34785"/>
                      <a:pt x="0" y="4724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8568110-6C01-4698-BF24-D43B246CE03B}"/>
                  </a:ext>
                </a:extLst>
              </p:cNvPr>
              <p:cNvSpPr/>
              <p:nvPr/>
            </p:nvSpPr>
            <p:spPr>
              <a:xfrm>
                <a:off x="-3946970" y="3528821"/>
                <a:ext cx="26860" cy="42481"/>
              </a:xfrm>
              <a:custGeom>
                <a:avLst/>
                <a:gdLst>
                  <a:gd name="connsiteX0" fmla="*/ 26860 w 26860"/>
                  <a:gd name="connsiteY0" fmla="*/ 30861 h 42481"/>
                  <a:gd name="connsiteX1" fmla="*/ 6858 w 26860"/>
                  <a:gd name="connsiteY1" fmla="*/ 0 h 42481"/>
                  <a:gd name="connsiteX2" fmla="*/ 0 w 26860"/>
                  <a:gd name="connsiteY2" fmla="*/ 11716 h 42481"/>
                  <a:gd name="connsiteX3" fmla="*/ 20002 w 26860"/>
                  <a:gd name="connsiteY3" fmla="*/ 42481 h 42481"/>
                  <a:gd name="connsiteX4" fmla="*/ 26860 w 26860"/>
                  <a:gd name="connsiteY4" fmla="*/ 30861 h 4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42481">
                    <a:moveTo>
                      <a:pt x="26860" y="30861"/>
                    </a:moveTo>
                    <a:lnTo>
                      <a:pt x="6858" y="0"/>
                    </a:lnTo>
                    <a:cubicBezTo>
                      <a:pt x="4477" y="3810"/>
                      <a:pt x="2286" y="7715"/>
                      <a:pt x="0" y="11716"/>
                    </a:cubicBezTo>
                    <a:lnTo>
                      <a:pt x="20002" y="42481"/>
                    </a:lnTo>
                    <a:cubicBezTo>
                      <a:pt x="21812" y="38481"/>
                      <a:pt x="24098" y="34576"/>
                      <a:pt x="26860" y="3086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45F36D93-8E65-440E-BD2A-C2BF34E95626}"/>
                  </a:ext>
                </a:extLst>
              </p:cNvPr>
              <p:cNvSpPr/>
              <p:nvPr/>
            </p:nvSpPr>
            <p:spPr>
              <a:xfrm>
                <a:off x="-3989451" y="3644454"/>
                <a:ext cx="34956" cy="16383"/>
              </a:xfrm>
              <a:custGeom>
                <a:avLst/>
                <a:gdLst>
                  <a:gd name="connsiteX0" fmla="*/ 34957 w 34956"/>
                  <a:gd name="connsiteY0" fmla="*/ 0 h 16383"/>
                  <a:gd name="connsiteX1" fmla="*/ 2572 w 34956"/>
                  <a:gd name="connsiteY1" fmla="*/ 2477 h 16383"/>
                  <a:gd name="connsiteX2" fmla="*/ 0 w 34956"/>
                  <a:gd name="connsiteY2" fmla="*/ 16383 h 16383"/>
                  <a:gd name="connsiteX3" fmla="*/ 32290 w 34956"/>
                  <a:gd name="connsiteY3" fmla="*/ 13906 h 16383"/>
                  <a:gd name="connsiteX4" fmla="*/ 34957 w 34956"/>
                  <a:gd name="connsiteY4" fmla="*/ 0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383">
                    <a:moveTo>
                      <a:pt x="34957" y="0"/>
                    </a:moveTo>
                    <a:lnTo>
                      <a:pt x="2572" y="2477"/>
                    </a:lnTo>
                    <a:cubicBezTo>
                      <a:pt x="1619" y="7144"/>
                      <a:pt x="762" y="12002"/>
                      <a:pt x="0" y="16383"/>
                    </a:cubicBezTo>
                    <a:lnTo>
                      <a:pt x="32290" y="13906"/>
                    </a:lnTo>
                    <a:cubicBezTo>
                      <a:pt x="33052" y="9239"/>
                      <a:pt x="34004" y="4572"/>
                      <a:pt x="34957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B29AEA1-C00D-463A-87FD-4580B5E7C353}"/>
                  </a:ext>
                </a:extLst>
              </p:cNvPr>
              <p:cNvSpPr/>
              <p:nvPr/>
            </p:nvSpPr>
            <p:spPr>
              <a:xfrm>
                <a:off x="-3989451" y="3729417"/>
                <a:ext cx="34956" cy="45815"/>
              </a:xfrm>
              <a:custGeom>
                <a:avLst/>
                <a:gdLst>
                  <a:gd name="connsiteX0" fmla="*/ 32290 w 34956"/>
                  <a:gd name="connsiteY0" fmla="*/ 0 h 45815"/>
                  <a:gd name="connsiteX1" fmla="*/ 0 w 34956"/>
                  <a:gd name="connsiteY1" fmla="*/ 34862 h 45815"/>
                  <a:gd name="connsiteX2" fmla="*/ 2572 w 34956"/>
                  <a:gd name="connsiteY2" fmla="*/ 45815 h 45815"/>
                  <a:gd name="connsiteX3" fmla="*/ 34957 w 34956"/>
                  <a:gd name="connsiteY3" fmla="*/ 10858 h 45815"/>
                  <a:gd name="connsiteX4" fmla="*/ 32290 w 34956"/>
                  <a:gd name="connsiteY4" fmla="*/ 0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45815">
                    <a:moveTo>
                      <a:pt x="32290" y="0"/>
                    </a:moveTo>
                    <a:lnTo>
                      <a:pt x="0" y="34862"/>
                    </a:lnTo>
                    <a:cubicBezTo>
                      <a:pt x="762" y="38576"/>
                      <a:pt x="1619" y="42291"/>
                      <a:pt x="2572" y="45815"/>
                    </a:cubicBezTo>
                    <a:lnTo>
                      <a:pt x="34957" y="10858"/>
                    </a:lnTo>
                    <a:cubicBezTo>
                      <a:pt x="34004" y="7429"/>
                      <a:pt x="33052" y="3810"/>
                      <a:pt x="32290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5999377-18D7-4097-B556-BFE0FD24CFC4}"/>
                  </a:ext>
                </a:extLst>
              </p:cNvPr>
              <p:cNvSpPr/>
              <p:nvPr/>
            </p:nvSpPr>
            <p:spPr>
              <a:xfrm>
                <a:off x="-3947351" y="3782185"/>
                <a:ext cx="26860" cy="57531"/>
              </a:xfrm>
              <a:custGeom>
                <a:avLst/>
                <a:gdLst>
                  <a:gd name="connsiteX0" fmla="*/ 20003 w 26860"/>
                  <a:gd name="connsiteY0" fmla="*/ 0 h 57531"/>
                  <a:gd name="connsiteX1" fmla="*/ 0 w 26860"/>
                  <a:gd name="connsiteY1" fmla="*/ 53721 h 57531"/>
                  <a:gd name="connsiteX2" fmla="*/ 6858 w 26860"/>
                  <a:gd name="connsiteY2" fmla="*/ 57531 h 57531"/>
                  <a:gd name="connsiteX3" fmla="*/ 26861 w 26860"/>
                  <a:gd name="connsiteY3" fmla="*/ 3715 h 57531"/>
                  <a:gd name="connsiteX4" fmla="*/ 20003 w 26860"/>
                  <a:gd name="connsiteY4" fmla="*/ 0 h 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57531">
                    <a:moveTo>
                      <a:pt x="20003" y="0"/>
                    </a:moveTo>
                    <a:lnTo>
                      <a:pt x="0" y="53721"/>
                    </a:lnTo>
                    <a:cubicBezTo>
                      <a:pt x="2191" y="55159"/>
                      <a:pt x="4486" y="56426"/>
                      <a:pt x="6858" y="57531"/>
                    </a:cubicBezTo>
                    <a:lnTo>
                      <a:pt x="26861" y="3715"/>
                    </a:lnTo>
                    <a:cubicBezTo>
                      <a:pt x="24479" y="2667"/>
                      <a:pt x="22184" y="1419"/>
                      <a:pt x="20003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929145C-E9BA-47EB-A064-40936F5EFC60}"/>
                  </a:ext>
                </a:extLst>
              </p:cNvPr>
              <p:cNvSpPr/>
              <p:nvPr/>
            </p:nvSpPr>
            <p:spPr>
              <a:xfrm>
                <a:off x="-3876676" y="3777518"/>
                <a:ext cx="8477" cy="57245"/>
              </a:xfrm>
              <a:custGeom>
                <a:avLst/>
                <a:gdLst>
                  <a:gd name="connsiteX0" fmla="*/ 4191 w 8477"/>
                  <a:gd name="connsiteY0" fmla="*/ 2762 h 57245"/>
                  <a:gd name="connsiteX1" fmla="*/ 0 w 8477"/>
                  <a:gd name="connsiteY1" fmla="*/ 4953 h 57245"/>
                  <a:gd name="connsiteX2" fmla="*/ 0 w 8477"/>
                  <a:gd name="connsiteY2" fmla="*/ 57245 h 57245"/>
                  <a:gd name="connsiteX3" fmla="*/ 4191 w 8477"/>
                  <a:gd name="connsiteY3" fmla="*/ 54959 h 57245"/>
                  <a:gd name="connsiteX4" fmla="*/ 8477 w 8477"/>
                  <a:gd name="connsiteY4" fmla="*/ 52388 h 57245"/>
                  <a:gd name="connsiteX5" fmla="*/ 8477 w 8477"/>
                  <a:gd name="connsiteY5" fmla="*/ 0 h 57245"/>
                  <a:gd name="connsiteX6" fmla="*/ 4191 w 8477"/>
                  <a:gd name="connsiteY6" fmla="*/ 2762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77" h="57245">
                    <a:moveTo>
                      <a:pt x="4191" y="2762"/>
                    </a:moveTo>
                    <a:cubicBezTo>
                      <a:pt x="2762" y="3620"/>
                      <a:pt x="1333" y="4191"/>
                      <a:pt x="0" y="4953"/>
                    </a:cubicBezTo>
                    <a:lnTo>
                      <a:pt x="0" y="57245"/>
                    </a:lnTo>
                    <a:lnTo>
                      <a:pt x="4191" y="54959"/>
                    </a:lnTo>
                    <a:lnTo>
                      <a:pt x="8477" y="52388"/>
                    </a:lnTo>
                    <a:lnTo>
                      <a:pt x="8477" y="0"/>
                    </a:lnTo>
                    <a:cubicBezTo>
                      <a:pt x="7144" y="953"/>
                      <a:pt x="5715" y="2000"/>
                      <a:pt x="4191" y="2762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6D944FAF-EC02-4C69-8F07-ED554693990A}"/>
                  </a:ext>
                </a:extLst>
              </p:cNvPr>
              <p:cNvSpPr/>
              <p:nvPr/>
            </p:nvSpPr>
            <p:spPr>
              <a:xfrm>
                <a:off x="-3824193" y="3718654"/>
                <a:ext cx="26765" cy="42386"/>
              </a:xfrm>
              <a:custGeom>
                <a:avLst/>
                <a:gdLst>
                  <a:gd name="connsiteX0" fmla="*/ 0 w 26765"/>
                  <a:gd name="connsiteY0" fmla="*/ 11621 h 42386"/>
                  <a:gd name="connsiteX1" fmla="*/ 19907 w 26765"/>
                  <a:gd name="connsiteY1" fmla="*/ 42386 h 42386"/>
                  <a:gd name="connsiteX2" fmla="*/ 26765 w 26765"/>
                  <a:gd name="connsiteY2" fmla="*/ 30766 h 42386"/>
                  <a:gd name="connsiteX3" fmla="*/ 6763 w 26765"/>
                  <a:gd name="connsiteY3" fmla="*/ 0 h 42386"/>
                  <a:gd name="connsiteX4" fmla="*/ 0 w 26765"/>
                  <a:gd name="connsiteY4" fmla="*/ 11621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" h="42386">
                    <a:moveTo>
                      <a:pt x="0" y="11621"/>
                    </a:moveTo>
                    <a:lnTo>
                      <a:pt x="19907" y="42386"/>
                    </a:lnTo>
                    <a:cubicBezTo>
                      <a:pt x="22288" y="38576"/>
                      <a:pt x="24574" y="34671"/>
                      <a:pt x="26765" y="30766"/>
                    </a:cubicBezTo>
                    <a:lnTo>
                      <a:pt x="6763" y="0"/>
                    </a:lnTo>
                    <a:cubicBezTo>
                      <a:pt x="4572" y="4000"/>
                      <a:pt x="2286" y="7906"/>
                      <a:pt x="0" y="1162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07AAC47-4ABC-4992-B78C-67F303E44077}"/>
                  </a:ext>
                </a:extLst>
              </p:cNvPr>
              <p:cNvSpPr/>
              <p:nvPr/>
            </p:nvSpPr>
            <p:spPr>
              <a:xfrm>
                <a:off x="-3790284" y="3629119"/>
                <a:ext cx="34956" cy="16383"/>
              </a:xfrm>
              <a:custGeom>
                <a:avLst/>
                <a:gdLst>
                  <a:gd name="connsiteX0" fmla="*/ 0 w 34956"/>
                  <a:gd name="connsiteY0" fmla="*/ 16383 h 16383"/>
                  <a:gd name="connsiteX1" fmla="*/ 32385 w 34956"/>
                  <a:gd name="connsiteY1" fmla="*/ 13906 h 16383"/>
                  <a:gd name="connsiteX2" fmla="*/ 34957 w 34956"/>
                  <a:gd name="connsiteY2" fmla="*/ 0 h 16383"/>
                  <a:gd name="connsiteX3" fmla="*/ 2667 w 34956"/>
                  <a:gd name="connsiteY3" fmla="*/ 2476 h 16383"/>
                  <a:gd name="connsiteX4" fmla="*/ 0 w 34956"/>
                  <a:gd name="connsiteY4" fmla="*/ 16383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383">
                    <a:moveTo>
                      <a:pt x="0" y="16383"/>
                    </a:moveTo>
                    <a:lnTo>
                      <a:pt x="32385" y="13906"/>
                    </a:lnTo>
                    <a:cubicBezTo>
                      <a:pt x="33338" y="9239"/>
                      <a:pt x="34195" y="4381"/>
                      <a:pt x="34957" y="0"/>
                    </a:cubicBezTo>
                    <a:lnTo>
                      <a:pt x="2667" y="2476"/>
                    </a:lnTo>
                    <a:cubicBezTo>
                      <a:pt x="1905" y="7144"/>
                      <a:pt x="1048" y="11716"/>
                      <a:pt x="0" y="1638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12F59D2-0D0B-42F8-A151-A18D5F80C254}"/>
                  </a:ext>
                </a:extLst>
              </p:cNvPr>
              <p:cNvSpPr/>
              <p:nvPr/>
            </p:nvSpPr>
            <p:spPr>
              <a:xfrm>
                <a:off x="-3868103" y="3432425"/>
                <a:ext cx="116966" cy="125065"/>
              </a:xfrm>
              <a:custGeom>
                <a:avLst/>
                <a:gdLst>
                  <a:gd name="connsiteX0" fmla="*/ 75057 w 116966"/>
                  <a:gd name="connsiteY0" fmla="*/ 9813 h 125065"/>
                  <a:gd name="connsiteX1" fmla="*/ 68199 w 116966"/>
                  <a:gd name="connsiteY1" fmla="*/ 6099 h 125065"/>
                  <a:gd name="connsiteX2" fmla="*/ 0 w 116966"/>
                  <a:gd name="connsiteY2" fmla="*/ 11433 h 125065"/>
                  <a:gd name="connsiteX3" fmla="*/ 0 w 116966"/>
                  <a:gd name="connsiteY3" fmla="*/ 86871 h 125065"/>
                  <a:gd name="connsiteX4" fmla="*/ 39338 w 116966"/>
                  <a:gd name="connsiteY4" fmla="*/ 83727 h 125065"/>
                  <a:gd name="connsiteX5" fmla="*/ 46196 w 116966"/>
                  <a:gd name="connsiteY5" fmla="*/ 87442 h 125065"/>
                  <a:gd name="connsiteX6" fmla="*/ 70580 w 116966"/>
                  <a:gd name="connsiteY6" fmla="*/ 125066 h 125065"/>
                  <a:gd name="connsiteX7" fmla="*/ 77819 w 116966"/>
                  <a:gd name="connsiteY7" fmla="*/ 117160 h 125065"/>
                  <a:gd name="connsiteX8" fmla="*/ 109918 w 116966"/>
                  <a:gd name="connsiteY8" fmla="*/ 82299 h 125065"/>
                  <a:gd name="connsiteX9" fmla="*/ 116967 w 116966"/>
                  <a:gd name="connsiteY9" fmla="*/ 74774 h 125065"/>
                  <a:gd name="connsiteX10" fmla="*/ 75057 w 116966"/>
                  <a:gd name="connsiteY10" fmla="*/ 9813 h 12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6966" h="125065">
                    <a:moveTo>
                      <a:pt x="75057" y="9813"/>
                    </a:moveTo>
                    <a:cubicBezTo>
                      <a:pt x="72771" y="8480"/>
                      <a:pt x="70485" y="7146"/>
                      <a:pt x="68199" y="6099"/>
                    </a:cubicBezTo>
                    <a:cubicBezTo>
                      <a:pt x="48577" y="-3426"/>
                      <a:pt x="25241" y="-1902"/>
                      <a:pt x="0" y="11433"/>
                    </a:cubicBezTo>
                    <a:lnTo>
                      <a:pt x="0" y="86871"/>
                    </a:lnTo>
                    <a:cubicBezTo>
                      <a:pt x="11973" y="79956"/>
                      <a:pt x="26422" y="78803"/>
                      <a:pt x="39338" y="83727"/>
                    </a:cubicBezTo>
                    <a:cubicBezTo>
                      <a:pt x="41738" y="84737"/>
                      <a:pt x="44034" y="85985"/>
                      <a:pt x="46196" y="87442"/>
                    </a:cubicBezTo>
                    <a:cubicBezTo>
                      <a:pt x="58426" y="96796"/>
                      <a:pt x="67037" y="110083"/>
                      <a:pt x="70580" y="125066"/>
                    </a:cubicBezTo>
                    <a:lnTo>
                      <a:pt x="77819" y="117160"/>
                    </a:lnTo>
                    <a:lnTo>
                      <a:pt x="109918" y="82299"/>
                    </a:lnTo>
                    <a:lnTo>
                      <a:pt x="116967" y="74774"/>
                    </a:lnTo>
                    <a:cubicBezTo>
                      <a:pt x="108871" y="44199"/>
                      <a:pt x="94012" y="21720"/>
                      <a:pt x="75057" y="981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CD6726D4-28C6-4A60-B59E-273A43138B25}"/>
                  </a:ext>
                </a:extLst>
              </p:cNvPr>
              <p:cNvSpPr/>
              <p:nvPr/>
            </p:nvSpPr>
            <p:spPr>
              <a:xfrm>
                <a:off x="-3994500" y="3802527"/>
                <a:ext cx="260604" cy="162866"/>
              </a:xfrm>
              <a:custGeom>
                <a:avLst/>
                <a:gdLst>
                  <a:gd name="connsiteX0" fmla="*/ 9525 w 260604"/>
                  <a:gd name="connsiteY0" fmla="*/ 140822 h 162866"/>
                  <a:gd name="connsiteX1" fmla="*/ 251079 w 260604"/>
                  <a:gd name="connsiteY1" fmla="*/ 1375 h 162866"/>
                  <a:gd name="connsiteX2" fmla="*/ 260604 w 260604"/>
                  <a:gd name="connsiteY2" fmla="*/ 6233 h 162866"/>
                  <a:gd name="connsiteX3" fmla="*/ 251079 w 260604"/>
                  <a:gd name="connsiteY3" fmla="*/ 22045 h 162866"/>
                  <a:gd name="connsiteX4" fmla="*/ 9525 w 260604"/>
                  <a:gd name="connsiteY4" fmla="*/ 161491 h 162866"/>
                  <a:gd name="connsiteX5" fmla="*/ 0 w 260604"/>
                  <a:gd name="connsiteY5" fmla="*/ 156633 h 162866"/>
                  <a:gd name="connsiteX6" fmla="*/ 9525 w 260604"/>
                  <a:gd name="connsiteY6" fmla="*/ 140822 h 162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66">
                    <a:moveTo>
                      <a:pt x="9525" y="140822"/>
                    </a:moveTo>
                    <a:lnTo>
                      <a:pt x="251079" y="1375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66" y="12729"/>
                      <a:pt x="256623" y="18616"/>
                      <a:pt x="251079" y="22045"/>
                    </a:cubicBezTo>
                    <a:lnTo>
                      <a:pt x="9525" y="161491"/>
                    </a:lnTo>
                    <a:cubicBezTo>
                      <a:pt x="4286" y="164539"/>
                      <a:pt x="0" y="162348"/>
                      <a:pt x="0" y="156633"/>
                    </a:cubicBezTo>
                    <a:cubicBezTo>
                      <a:pt x="486" y="150147"/>
                      <a:pt x="4020" y="144279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6E90A66-28F9-4971-BEBC-1CF55C1A0683}"/>
                  </a:ext>
                </a:extLst>
              </p:cNvPr>
              <p:cNvSpPr/>
              <p:nvPr/>
            </p:nvSpPr>
            <p:spPr>
              <a:xfrm>
                <a:off x="-3994500" y="3864725"/>
                <a:ext cx="260604" cy="162887"/>
              </a:xfrm>
              <a:custGeom>
                <a:avLst/>
                <a:gdLst>
                  <a:gd name="connsiteX0" fmla="*/ 9525 w 260604"/>
                  <a:gd name="connsiteY0" fmla="*/ 140822 h 162887"/>
                  <a:gd name="connsiteX1" fmla="*/ 251079 w 260604"/>
                  <a:gd name="connsiteY1" fmla="*/ 1376 h 162887"/>
                  <a:gd name="connsiteX2" fmla="*/ 260604 w 260604"/>
                  <a:gd name="connsiteY2" fmla="*/ 6233 h 162887"/>
                  <a:gd name="connsiteX3" fmla="*/ 251079 w 260604"/>
                  <a:gd name="connsiteY3" fmla="*/ 22045 h 162887"/>
                  <a:gd name="connsiteX4" fmla="*/ 9525 w 260604"/>
                  <a:gd name="connsiteY4" fmla="*/ 161491 h 162887"/>
                  <a:gd name="connsiteX5" fmla="*/ 0 w 260604"/>
                  <a:gd name="connsiteY5" fmla="*/ 156728 h 162887"/>
                  <a:gd name="connsiteX6" fmla="*/ 9525 w 260604"/>
                  <a:gd name="connsiteY6" fmla="*/ 140822 h 16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7">
                    <a:moveTo>
                      <a:pt x="9525" y="140822"/>
                    </a:moveTo>
                    <a:lnTo>
                      <a:pt x="251079" y="1376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66" y="12729"/>
                      <a:pt x="256623" y="18616"/>
                      <a:pt x="251079" y="22045"/>
                    </a:cubicBezTo>
                    <a:lnTo>
                      <a:pt x="9525" y="161491"/>
                    </a:lnTo>
                    <a:cubicBezTo>
                      <a:pt x="4286" y="164539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D54EBBB-C370-4667-8A41-08A449FAE8CB}"/>
                  </a:ext>
                </a:extLst>
              </p:cNvPr>
              <p:cNvSpPr/>
              <p:nvPr/>
            </p:nvSpPr>
            <p:spPr>
              <a:xfrm>
                <a:off x="-3994500" y="3926828"/>
                <a:ext cx="260604" cy="162961"/>
              </a:xfrm>
              <a:custGeom>
                <a:avLst/>
                <a:gdLst>
                  <a:gd name="connsiteX0" fmla="*/ 9525 w 260604"/>
                  <a:gd name="connsiteY0" fmla="*/ 140821 h 162961"/>
                  <a:gd name="connsiteX1" fmla="*/ 251079 w 260604"/>
                  <a:gd name="connsiteY1" fmla="*/ 1376 h 162961"/>
                  <a:gd name="connsiteX2" fmla="*/ 260604 w 260604"/>
                  <a:gd name="connsiteY2" fmla="*/ 6233 h 162961"/>
                  <a:gd name="connsiteX3" fmla="*/ 251079 w 260604"/>
                  <a:gd name="connsiteY3" fmla="*/ 22140 h 162961"/>
                  <a:gd name="connsiteX4" fmla="*/ 9525 w 260604"/>
                  <a:gd name="connsiteY4" fmla="*/ 161586 h 162961"/>
                  <a:gd name="connsiteX5" fmla="*/ 0 w 260604"/>
                  <a:gd name="connsiteY5" fmla="*/ 156728 h 162961"/>
                  <a:gd name="connsiteX6" fmla="*/ 9525 w 260604"/>
                  <a:gd name="connsiteY6" fmla="*/ 140821 h 16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961">
                    <a:moveTo>
                      <a:pt x="9525" y="140821"/>
                    </a:moveTo>
                    <a:lnTo>
                      <a:pt x="251079" y="1376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66" y="12758"/>
                      <a:pt x="256623" y="18673"/>
                      <a:pt x="251079" y="22140"/>
                    </a:cubicBezTo>
                    <a:lnTo>
                      <a:pt x="9525" y="161586"/>
                    </a:lnTo>
                    <a:cubicBezTo>
                      <a:pt x="4286" y="164634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55E0EA42-5A53-4936-B0F0-564DE6E78FBE}"/>
                  </a:ext>
                </a:extLst>
              </p:cNvPr>
              <p:cNvSpPr/>
              <p:nvPr/>
            </p:nvSpPr>
            <p:spPr>
              <a:xfrm>
                <a:off x="-3994500" y="3989005"/>
                <a:ext cx="260604" cy="162888"/>
              </a:xfrm>
              <a:custGeom>
                <a:avLst/>
                <a:gdLst>
                  <a:gd name="connsiteX0" fmla="*/ 9525 w 260604"/>
                  <a:gd name="connsiteY0" fmla="*/ 140843 h 162888"/>
                  <a:gd name="connsiteX1" fmla="*/ 251079 w 260604"/>
                  <a:gd name="connsiteY1" fmla="*/ 1397 h 162888"/>
                  <a:gd name="connsiteX2" fmla="*/ 260604 w 260604"/>
                  <a:gd name="connsiteY2" fmla="*/ 6160 h 162888"/>
                  <a:gd name="connsiteX3" fmla="*/ 251079 w 260604"/>
                  <a:gd name="connsiteY3" fmla="*/ 22066 h 162888"/>
                  <a:gd name="connsiteX4" fmla="*/ 9525 w 260604"/>
                  <a:gd name="connsiteY4" fmla="*/ 161512 h 162888"/>
                  <a:gd name="connsiteX5" fmla="*/ 0 w 260604"/>
                  <a:gd name="connsiteY5" fmla="*/ 156655 h 162888"/>
                  <a:gd name="connsiteX6" fmla="*/ 9525 w 260604"/>
                  <a:gd name="connsiteY6" fmla="*/ 140843 h 16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8">
                    <a:moveTo>
                      <a:pt x="9525" y="140843"/>
                    </a:moveTo>
                    <a:lnTo>
                      <a:pt x="251079" y="1397"/>
                    </a:lnTo>
                    <a:cubicBezTo>
                      <a:pt x="256413" y="-1651"/>
                      <a:pt x="260604" y="445"/>
                      <a:pt x="260604" y="6160"/>
                    </a:cubicBezTo>
                    <a:cubicBezTo>
                      <a:pt x="260166" y="12684"/>
                      <a:pt x="256623" y="18599"/>
                      <a:pt x="251079" y="22066"/>
                    </a:cubicBezTo>
                    <a:lnTo>
                      <a:pt x="9525" y="161512"/>
                    </a:lnTo>
                    <a:cubicBezTo>
                      <a:pt x="4286" y="164561"/>
                      <a:pt x="0" y="162370"/>
                      <a:pt x="0" y="156655"/>
                    </a:cubicBezTo>
                    <a:cubicBezTo>
                      <a:pt x="486" y="150168"/>
                      <a:pt x="4020" y="144301"/>
                      <a:pt x="9525" y="14084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C516F9DD-4F71-438E-A3D0-1277A3034567}"/>
                  </a:ext>
                </a:extLst>
              </p:cNvPr>
              <p:cNvSpPr/>
              <p:nvPr/>
            </p:nvSpPr>
            <p:spPr>
              <a:xfrm>
                <a:off x="-3575369" y="3418152"/>
                <a:ext cx="34442" cy="73591"/>
              </a:xfrm>
              <a:custGeom>
                <a:avLst/>
                <a:gdLst>
                  <a:gd name="connsiteX0" fmla="*/ 30925 w 34442"/>
                  <a:gd name="connsiteY0" fmla="*/ 179 h 73591"/>
                  <a:gd name="connsiteX1" fmla="*/ 31973 w 34442"/>
                  <a:gd name="connsiteY1" fmla="*/ 179 h 73591"/>
                  <a:gd name="connsiteX2" fmla="*/ 31973 w 34442"/>
                  <a:gd name="connsiteY2" fmla="*/ 1607 h 73591"/>
                  <a:gd name="connsiteX3" fmla="*/ 31973 w 34442"/>
                  <a:gd name="connsiteY3" fmla="*/ 11132 h 73591"/>
                  <a:gd name="connsiteX4" fmla="*/ 31973 w 34442"/>
                  <a:gd name="connsiteY4" fmla="*/ 13133 h 73591"/>
                  <a:gd name="connsiteX5" fmla="*/ 31211 w 34442"/>
                  <a:gd name="connsiteY5" fmla="*/ 14942 h 73591"/>
                  <a:gd name="connsiteX6" fmla="*/ 24258 w 34442"/>
                  <a:gd name="connsiteY6" fmla="*/ 29706 h 73591"/>
                  <a:gd name="connsiteX7" fmla="*/ 31497 w 34442"/>
                  <a:gd name="connsiteY7" fmla="*/ 31421 h 73591"/>
                  <a:gd name="connsiteX8" fmla="*/ 34354 w 34442"/>
                  <a:gd name="connsiteY8" fmla="*/ 40946 h 73591"/>
                  <a:gd name="connsiteX9" fmla="*/ 29878 w 34442"/>
                  <a:gd name="connsiteY9" fmla="*/ 58472 h 73591"/>
                  <a:gd name="connsiteX10" fmla="*/ 17305 w 34442"/>
                  <a:gd name="connsiteY10" fmla="*/ 70759 h 73591"/>
                  <a:gd name="connsiteX11" fmla="*/ 10066 w 34442"/>
                  <a:gd name="connsiteY11" fmla="*/ 73521 h 73591"/>
                  <a:gd name="connsiteX12" fmla="*/ 4636 w 34442"/>
                  <a:gd name="connsiteY12" fmla="*/ 72569 h 73591"/>
                  <a:gd name="connsiteX13" fmla="*/ 1303 w 34442"/>
                  <a:gd name="connsiteY13" fmla="*/ 68949 h 73591"/>
                  <a:gd name="connsiteX14" fmla="*/ 64 w 34442"/>
                  <a:gd name="connsiteY14" fmla="*/ 63234 h 73591"/>
                  <a:gd name="connsiteX15" fmla="*/ 64 w 34442"/>
                  <a:gd name="connsiteY15" fmla="*/ 61710 h 73591"/>
                  <a:gd name="connsiteX16" fmla="*/ 1017 w 34442"/>
                  <a:gd name="connsiteY16" fmla="*/ 60567 h 73591"/>
                  <a:gd name="connsiteX17" fmla="*/ 8161 w 34442"/>
                  <a:gd name="connsiteY17" fmla="*/ 56376 h 73591"/>
                  <a:gd name="connsiteX18" fmla="*/ 10066 w 34442"/>
                  <a:gd name="connsiteY18" fmla="*/ 56376 h 73591"/>
                  <a:gd name="connsiteX19" fmla="*/ 11399 w 34442"/>
                  <a:gd name="connsiteY19" fmla="*/ 57329 h 73591"/>
                  <a:gd name="connsiteX20" fmla="*/ 13495 w 34442"/>
                  <a:gd name="connsiteY20" fmla="*/ 57995 h 73591"/>
                  <a:gd name="connsiteX21" fmla="*/ 16924 w 34442"/>
                  <a:gd name="connsiteY21" fmla="*/ 56852 h 73591"/>
                  <a:gd name="connsiteX22" fmla="*/ 21496 w 34442"/>
                  <a:gd name="connsiteY22" fmla="*/ 52757 h 73591"/>
                  <a:gd name="connsiteX23" fmla="*/ 23305 w 34442"/>
                  <a:gd name="connsiteY23" fmla="*/ 47232 h 73591"/>
                  <a:gd name="connsiteX24" fmla="*/ 21496 w 34442"/>
                  <a:gd name="connsiteY24" fmla="*/ 43803 h 73591"/>
                  <a:gd name="connsiteX25" fmla="*/ 16924 w 34442"/>
                  <a:gd name="connsiteY25" fmla="*/ 45041 h 73591"/>
                  <a:gd name="connsiteX26" fmla="*/ 12161 w 34442"/>
                  <a:gd name="connsiteY26" fmla="*/ 47708 h 73591"/>
                  <a:gd name="connsiteX27" fmla="*/ 11113 w 34442"/>
                  <a:gd name="connsiteY27" fmla="*/ 47708 h 73591"/>
                  <a:gd name="connsiteX28" fmla="*/ 11113 w 34442"/>
                  <a:gd name="connsiteY28" fmla="*/ 46280 h 73591"/>
                  <a:gd name="connsiteX29" fmla="*/ 11113 w 34442"/>
                  <a:gd name="connsiteY29" fmla="*/ 38660 h 73591"/>
                  <a:gd name="connsiteX30" fmla="*/ 11113 w 34442"/>
                  <a:gd name="connsiteY30" fmla="*/ 36659 h 73591"/>
                  <a:gd name="connsiteX31" fmla="*/ 11971 w 34442"/>
                  <a:gd name="connsiteY31" fmla="*/ 34754 h 73591"/>
                  <a:gd name="connsiteX32" fmla="*/ 18067 w 34442"/>
                  <a:gd name="connsiteY32" fmla="*/ 21800 h 73591"/>
                  <a:gd name="connsiteX33" fmla="*/ 3112 w 34442"/>
                  <a:gd name="connsiteY33" fmla="*/ 30468 h 73591"/>
                  <a:gd name="connsiteX34" fmla="*/ 1969 w 34442"/>
                  <a:gd name="connsiteY34" fmla="*/ 30468 h 73591"/>
                  <a:gd name="connsiteX35" fmla="*/ 1493 w 34442"/>
                  <a:gd name="connsiteY35" fmla="*/ 29039 h 73591"/>
                  <a:gd name="connsiteX36" fmla="*/ 1493 w 34442"/>
                  <a:gd name="connsiteY36" fmla="*/ 19514 h 73591"/>
                  <a:gd name="connsiteX37" fmla="*/ 1969 w 34442"/>
                  <a:gd name="connsiteY37" fmla="*/ 17609 h 73591"/>
                  <a:gd name="connsiteX38" fmla="*/ 3112 w 34442"/>
                  <a:gd name="connsiteY38" fmla="*/ 16276 h 73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442" h="73591">
                    <a:moveTo>
                      <a:pt x="30925" y="179"/>
                    </a:moveTo>
                    <a:cubicBezTo>
                      <a:pt x="31230" y="-60"/>
                      <a:pt x="31668" y="-60"/>
                      <a:pt x="31973" y="179"/>
                    </a:cubicBezTo>
                    <a:cubicBezTo>
                      <a:pt x="32144" y="636"/>
                      <a:pt x="32144" y="1150"/>
                      <a:pt x="31973" y="1607"/>
                    </a:cubicBezTo>
                    <a:lnTo>
                      <a:pt x="31973" y="11132"/>
                    </a:lnTo>
                    <a:cubicBezTo>
                      <a:pt x="32059" y="11799"/>
                      <a:pt x="32059" y="12466"/>
                      <a:pt x="31973" y="13133"/>
                    </a:cubicBezTo>
                    <a:lnTo>
                      <a:pt x="31211" y="14942"/>
                    </a:lnTo>
                    <a:lnTo>
                      <a:pt x="24258" y="29706"/>
                    </a:lnTo>
                    <a:cubicBezTo>
                      <a:pt x="26811" y="29039"/>
                      <a:pt x="29516" y="29678"/>
                      <a:pt x="31497" y="31421"/>
                    </a:cubicBezTo>
                    <a:cubicBezTo>
                      <a:pt x="33726" y="34059"/>
                      <a:pt x="34764" y="37507"/>
                      <a:pt x="34354" y="40946"/>
                    </a:cubicBezTo>
                    <a:cubicBezTo>
                      <a:pt x="34469" y="47089"/>
                      <a:pt x="32926" y="53138"/>
                      <a:pt x="29878" y="58472"/>
                    </a:cubicBezTo>
                    <a:cubicBezTo>
                      <a:pt x="26868" y="63625"/>
                      <a:pt x="22524" y="67873"/>
                      <a:pt x="17305" y="70759"/>
                    </a:cubicBezTo>
                    <a:cubicBezTo>
                      <a:pt x="15104" y="72168"/>
                      <a:pt x="12647" y="73102"/>
                      <a:pt x="10066" y="73521"/>
                    </a:cubicBezTo>
                    <a:cubicBezTo>
                      <a:pt x="8199" y="73750"/>
                      <a:pt x="6313" y="73416"/>
                      <a:pt x="4636" y="72569"/>
                    </a:cubicBezTo>
                    <a:cubicBezTo>
                      <a:pt x="3189" y="71730"/>
                      <a:pt x="2017" y="70464"/>
                      <a:pt x="1303" y="68949"/>
                    </a:cubicBezTo>
                    <a:cubicBezTo>
                      <a:pt x="512" y="67149"/>
                      <a:pt x="93" y="65206"/>
                      <a:pt x="64" y="63234"/>
                    </a:cubicBezTo>
                    <a:cubicBezTo>
                      <a:pt x="-21" y="62729"/>
                      <a:pt x="-21" y="62215"/>
                      <a:pt x="64" y="61710"/>
                    </a:cubicBezTo>
                    <a:cubicBezTo>
                      <a:pt x="255" y="61234"/>
                      <a:pt x="588" y="60834"/>
                      <a:pt x="1017" y="60567"/>
                    </a:cubicBezTo>
                    <a:lnTo>
                      <a:pt x="8161" y="56376"/>
                    </a:lnTo>
                    <a:cubicBezTo>
                      <a:pt x="8742" y="56014"/>
                      <a:pt x="9485" y="56014"/>
                      <a:pt x="10066" y="56376"/>
                    </a:cubicBezTo>
                    <a:lnTo>
                      <a:pt x="11399" y="57329"/>
                    </a:lnTo>
                    <a:cubicBezTo>
                      <a:pt x="12037" y="57719"/>
                      <a:pt x="12752" y="57948"/>
                      <a:pt x="13495" y="57995"/>
                    </a:cubicBezTo>
                    <a:cubicBezTo>
                      <a:pt x="14723" y="57957"/>
                      <a:pt x="15914" y="57557"/>
                      <a:pt x="16924" y="56852"/>
                    </a:cubicBezTo>
                    <a:cubicBezTo>
                      <a:pt x="18743" y="55852"/>
                      <a:pt x="20305" y="54452"/>
                      <a:pt x="21496" y="52757"/>
                    </a:cubicBezTo>
                    <a:cubicBezTo>
                      <a:pt x="22705" y="51175"/>
                      <a:pt x="23353" y="49223"/>
                      <a:pt x="23305" y="47232"/>
                    </a:cubicBezTo>
                    <a:cubicBezTo>
                      <a:pt x="23305" y="45137"/>
                      <a:pt x="22734" y="43994"/>
                      <a:pt x="21496" y="43803"/>
                    </a:cubicBezTo>
                    <a:cubicBezTo>
                      <a:pt x="19867" y="43613"/>
                      <a:pt x="18228" y="44060"/>
                      <a:pt x="16924" y="45041"/>
                    </a:cubicBezTo>
                    <a:lnTo>
                      <a:pt x="12161" y="47708"/>
                    </a:lnTo>
                    <a:cubicBezTo>
                      <a:pt x="11866" y="47985"/>
                      <a:pt x="11409" y="47985"/>
                      <a:pt x="11113" y="47708"/>
                    </a:cubicBezTo>
                    <a:cubicBezTo>
                      <a:pt x="10951" y="47242"/>
                      <a:pt x="10951" y="46746"/>
                      <a:pt x="11113" y="46280"/>
                    </a:cubicBezTo>
                    <a:lnTo>
                      <a:pt x="11113" y="38660"/>
                    </a:lnTo>
                    <a:cubicBezTo>
                      <a:pt x="11028" y="37993"/>
                      <a:pt x="11028" y="37326"/>
                      <a:pt x="11113" y="36659"/>
                    </a:cubicBezTo>
                    <a:lnTo>
                      <a:pt x="11971" y="34754"/>
                    </a:lnTo>
                    <a:lnTo>
                      <a:pt x="18067" y="21800"/>
                    </a:lnTo>
                    <a:lnTo>
                      <a:pt x="3112" y="30468"/>
                    </a:lnTo>
                    <a:cubicBezTo>
                      <a:pt x="2769" y="30725"/>
                      <a:pt x="2312" y="30725"/>
                      <a:pt x="1969" y="30468"/>
                    </a:cubicBezTo>
                    <a:cubicBezTo>
                      <a:pt x="1626" y="30068"/>
                      <a:pt x="1455" y="29563"/>
                      <a:pt x="1493" y="29039"/>
                    </a:cubicBezTo>
                    <a:lnTo>
                      <a:pt x="1493" y="19514"/>
                    </a:lnTo>
                    <a:cubicBezTo>
                      <a:pt x="1503" y="18848"/>
                      <a:pt x="1665" y="18200"/>
                      <a:pt x="1969" y="17609"/>
                    </a:cubicBezTo>
                    <a:cubicBezTo>
                      <a:pt x="2160" y="17028"/>
                      <a:pt x="2569" y="16552"/>
                      <a:pt x="3112" y="1627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DB263264-4786-4705-A481-0E11165EEF83}"/>
                  </a:ext>
                </a:extLst>
              </p:cNvPr>
              <p:cNvSpPr/>
              <p:nvPr/>
            </p:nvSpPr>
            <p:spPr>
              <a:xfrm>
                <a:off x="-3535395" y="3400233"/>
                <a:ext cx="33432" cy="68103"/>
              </a:xfrm>
              <a:custGeom>
                <a:avLst/>
                <a:gdLst>
                  <a:gd name="connsiteX0" fmla="*/ 16669 w 33432"/>
                  <a:gd name="connsiteY0" fmla="*/ 2381 h 68103"/>
                  <a:gd name="connsiteX1" fmla="*/ 24098 w 33432"/>
                  <a:gd name="connsiteY1" fmla="*/ 0 h 68103"/>
                  <a:gd name="connsiteX2" fmla="*/ 29242 w 33432"/>
                  <a:gd name="connsiteY2" fmla="*/ 2286 h 68103"/>
                  <a:gd name="connsiteX3" fmla="*/ 32290 w 33432"/>
                  <a:gd name="connsiteY3" fmla="*/ 8192 h 68103"/>
                  <a:gd name="connsiteX4" fmla="*/ 33433 w 33432"/>
                  <a:gd name="connsiteY4" fmla="*/ 16574 h 68103"/>
                  <a:gd name="connsiteX5" fmla="*/ 33433 w 33432"/>
                  <a:gd name="connsiteY5" fmla="*/ 24479 h 68103"/>
                  <a:gd name="connsiteX6" fmla="*/ 33433 w 33432"/>
                  <a:gd name="connsiteY6" fmla="*/ 32290 h 68103"/>
                  <a:gd name="connsiteX7" fmla="*/ 32290 w 33432"/>
                  <a:gd name="connsiteY7" fmla="*/ 41815 h 68103"/>
                  <a:gd name="connsiteX8" fmla="*/ 29242 w 33432"/>
                  <a:gd name="connsiteY8" fmla="*/ 51340 h 68103"/>
                  <a:gd name="connsiteX9" fmla="*/ 24098 w 33432"/>
                  <a:gd name="connsiteY9" fmla="*/ 59531 h 68103"/>
                  <a:gd name="connsiteX10" fmla="*/ 16669 w 33432"/>
                  <a:gd name="connsiteY10" fmla="*/ 65723 h 68103"/>
                  <a:gd name="connsiteX11" fmla="*/ 9334 w 33432"/>
                  <a:gd name="connsiteY11" fmla="*/ 68104 h 68103"/>
                  <a:gd name="connsiteX12" fmla="*/ 4191 w 33432"/>
                  <a:gd name="connsiteY12" fmla="*/ 65818 h 68103"/>
                  <a:gd name="connsiteX13" fmla="*/ 1143 w 33432"/>
                  <a:gd name="connsiteY13" fmla="*/ 59912 h 68103"/>
                  <a:gd name="connsiteX14" fmla="*/ 0 w 33432"/>
                  <a:gd name="connsiteY14" fmla="*/ 51530 h 68103"/>
                  <a:gd name="connsiteX15" fmla="*/ 0 w 33432"/>
                  <a:gd name="connsiteY15" fmla="*/ 43815 h 68103"/>
                  <a:gd name="connsiteX16" fmla="*/ 0 w 33432"/>
                  <a:gd name="connsiteY16" fmla="*/ 35814 h 68103"/>
                  <a:gd name="connsiteX17" fmla="*/ 1143 w 33432"/>
                  <a:gd name="connsiteY17" fmla="*/ 26289 h 68103"/>
                  <a:gd name="connsiteX18" fmla="*/ 4191 w 33432"/>
                  <a:gd name="connsiteY18" fmla="*/ 16764 h 68103"/>
                  <a:gd name="connsiteX19" fmla="*/ 9334 w 33432"/>
                  <a:gd name="connsiteY19" fmla="*/ 8573 h 68103"/>
                  <a:gd name="connsiteX20" fmla="*/ 16669 w 33432"/>
                  <a:gd name="connsiteY20" fmla="*/ 2381 h 68103"/>
                  <a:gd name="connsiteX21" fmla="*/ 22860 w 33432"/>
                  <a:gd name="connsiteY21" fmla="*/ 38005 h 68103"/>
                  <a:gd name="connsiteX22" fmla="*/ 22860 w 33432"/>
                  <a:gd name="connsiteY22" fmla="*/ 23146 h 68103"/>
                  <a:gd name="connsiteX23" fmla="*/ 22860 w 33432"/>
                  <a:gd name="connsiteY23" fmla="*/ 19336 h 68103"/>
                  <a:gd name="connsiteX24" fmla="*/ 21908 w 33432"/>
                  <a:gd name="connsiteY24" fmla="*/ 16764 h 68103"/>
                  <a:gd name="connsiteX25" fmla="*/ 20003 w 33432"/>
                  <a:gd name="connsiteY25" fmla="*/ 15621 h 68103"/>
                  <a:gd name="connsiteX26" fmla="*/ 17145 w 33432"/>
                  <a:gd name="connsiteY26" fmla="*/ 16478 h 68103"/>
                  <a:gd name="connsiteX27" fmla="*/ 14288 w 33432"/>
                  <a:gd name="connsiteY27" fmla="*/ 18955 h 68103"/>
                  <a:gd name="connsiteX28" fmla="*/ 12478 w 33432"/>
                  <a:gd name="connsiteY28" fmla="*/ 22193 h 68103"/>
                  <a:gd name="connsiteX29" fmla="*/ 11430 w 33432"/>
                  <a:gd name="connsiteY29" fmla="*/ 26003 h 68103"/>
                  <a:gd name="connsiteX30" fmla="*/ 11430 w 33432"/>
                  <a:gd name="connsiteY30" fmla="*/ 30290 h 68103"/>
                  <a:gd name="connsiteX31" fmla="*/ 11430 w 33432"/>
                  <a:gd name="connsiteY31" fmla="*/ 45149 h 68103"/>
                  <a:gd name="connsiteX32" fmla="*/ 11430 w 33432"/>
                  <a:gd name="connsiteY32" fmla="*/ 48958 h 68103"/>
                  <a:gd name="connsiteX33" fmla="*/ 12478 w 33432"/>
                  <a:gd name="connsiteY33" fmla="*/ 51625 h 68103"/>
                  <a:gd name="connsiteX34" fmla="*/ 14288 w 33432"/>
                  <a:gd name="connsiteY34" fmla="*/ 52673 h 68103"/>
                  <a:gd name="connsiteX35" fmla="*/ 17145 w 33432"/>
                  <a:gd name="connsiteY35" fmla="*/ 51816 h 68103"/>
                  <a:gd name="connsiteX36" fmla="*/ 20003 w 33432"/>
                  <a:gd name="connsiteY36" fmla="*/ 49340 h 68103"/>
                  <a:gd name="connsiteX37" fmla="*/ 21908 w 33432"/>
                  <a:gd name="connsiteY37" fmla="*/ 46101 h 68103"/>
                  <a:gd name="connsiteX38" fmla="*/ 22955 w 33432"/>
                  <a:gd name="connsiteY38" fmla="*/ 42291 h 68103"/>
                  <a:gd name="connsiteX39" fmla="*/ 22860 w 33432"/>
                  <a:gd name="connsiteY39" fmla="*/ 38291 h 6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3432" h="68103">
                    <a:moveTo>
                      <a:pt x="16669" y="2381"/>
                    </a:moveTo>
                    <a:cubicBezTo>
                      <a:pt x="18859" y="886"/>
                      <a:pt x="21441" y="57"/>
                      <a:pt x="24098" y="0"/>
                    </a:cubicBezTo>
                    <a:cubicBezTo>
                      <a:pt x="26051" y="38"/>
                      <a:pt x="27908" y="857"/>
                      <a:pt x="29242" y="2286"/>
                    </a:cubicBezTo>
                    <a:cubicBezTo>
                      <a:pt x="30766" y="3953"/>
                      <a:pt x="31813" y="5991"/>
                      <a:pt x="32290" y="8192"/>
                    </a:cubicBezTo>
                    <a:cubicBezTo>
                      <a:pt x="32985" y="10935"/>
                      <a:pt x="33376" y="13745"/>
                      <a:pt x="33433" y="16574"/>
                    </a:cubicBezTo>
                    <a:cubicBezTo>
                      <a:pt x="33433" y="19145"/>
                      <a:pt x="33433" y="21717"/>
                      <a:pt x="33433" y="24479"/>
                    </a:cubicBezTo>
                    <a:cubicBezTo>
                      <a:pt x="33433" y="27242"/>
                      <a:pt x="33433" y="29908"/>
                      <a:pt x="33433" y="32290"/>
                    </a:cubicBezTo>
                    <a:cubicBezTo>
                      <a:pt x="33309" y="35490"/>
                      <a:pt x="32928" y="38681"/>
                      <a:pt x="32290" y="41815"/>
                    </a:cubicBezTo>
                    <a:cubicBezTo>
                      <a:pt x="31633" y="45091"/>
                      <a:pt x="30613" y="48292"/>
                      <a:pt x="29242" y="51340"/>
                    </a:cubicBezTo>
                    <a:cubicBezTo>
                      <a:pt x="27918" y="54292"/>
                      <a:pt x="26184" y="57055"/>
                      <a:pt x="24098" y="59531"/>
                    </a:cubicBezTo>
                    <a:cubicBezTo>
                      <a:pt x="22012" y="62017"/>
                      <a:pt x="19488" y="64113"/>
                      <a:pt x="16669" y="65723"/>
                    </a:cubicBezTo>
                    <a:cubicBezTo>
                      <a:pt x="14507" y="67208"/>
                      <a:pt x="11954" y="68037"/>
                      <a:pt x="9334" y="68104"/>
                    </a:cubicBezTo>
                    <a:cubicBezTo>
                      <a:pt x="7382" y="68066"/>
                      <a:pt x="5525" y="67246"/>
                      <a:pt x="4191" y="65818"/>
                    </a:cubicBezTo>
                    <a:cubicBezTo>
                      <a:pt x="2667" y="64151"/>
                      <a:pt x="1619" y="62113"/>
                      <a:pt x="1143" y="59912"/>
                    </a:cubicBezTo>
                    <a:cubicBezTo>
                      <a:pt x="448" y="57169"/>
                      <a:pt x="57" y="54359"/>
                      <a:pt x="0" y="51530"/>
                    </a:cubicBezTo>
                    <a:cubicBezTo>
                      <a:pt x="0" y="49149"/>
                      <a:pt x="0" y="46577"/>
                      <a:pt x="0" y="43815"/>
                    </a:cubicBezTo>
                    <a:cubicBezTo>
                      <a:pt x="0" y="41053"/>
                      <a:pt x="0" y="38291"/>
                      <a:pt x="0" y="35814"/>
                    </a:cubicBezTo>
                    <a:cubicBezTo>
                      <a:pt x="124" y="32614"/>
                      <a:pt x="505" y="29423"/>
                      <a:pt x="1143" y="26289"/>
                    </a:cubicBezTo>
                    <a:cubicBezTo>
                      <a:pt x="1800" y="23012"/>
                      <a:pt x="2819" y="19812"/>
                      <a:pt x="4191" y="16764"/>
                    </a:cubicBezTo>
                    <a:cubicBezTo>
                      <a:pt x="5515" y="13811"/>
                      <a:pt x="7249" y="11049"/>
                      <a:pt x="9334" y="8573"/>
                    </a:cubicBezTo>
                    <a:cubicBezTo>
                      <a:pt x="11363" y="6068"/>
                      <a:pt x="13859" y="3962"/>
                      <a:pt x="16669" y="2381"/>
                    </a:cubicBezTo>
                    <a:close/>
                    <a:moveTo>
                      <a:pt x="22860" y="38005"/>
                    </a:moveTo>
                    <a:cubicBezTo>
                      <a:pt x="22860" y="32985"/>
                      <a:pt x="22860" y="28032"/>
                      <a:pt x="22860" y="23146"/>
                    </a:cubicBezTo>
                    <a:cubicBezTo>
                      <a:pt x="22965" y="21879"/>
                      <a:pt x="22965" y="20603"/>
                      <a:pt x="22860" y="19336"/>
                    </a:cubicBezTo>
                    <a:cubicBezTo>
                      <a:pt x="22755" y="18412"/>
                      <a:pt x="22422" y="17536"/>
                      <a:pt x="21908" y="16764"/>
                    </a:cubicBezTo>
                    <a:cubicBezTo>
                      <a:pt x="21469" y="16126"/>
                      <a:pt x="20774" y="15707"/>
                      <a:pt x="20003" y="15621"/>
                    </a:cubicBezTo>
                    <a:cubicBezTo>
                      <a:pt x="18983" y="15593"/>
                      <a:pt x="17983" y="15897"/>
                      <a:pt x="17145" y="16478"/>
                    </a:cubicBezTo>
                    <a:cubicBezTo>
                      <a:pt x="16050" y="17116"/>
                      <a:pt x="15078" y="17964"/>
                      <a:pt x="14288" y="18955"/>
                    </a:cubicBezTo>
                    <a:cubicBezTo>
                      <a:pt x="13516" y="19936"/>
                      <a:pt x="12906" y="21022"/>
                      <a:pt x="12478" y="22193"/>
                    </a:cubicBezTo>
                    <a:cubicBezTo>
                      <a:pt x="12001" y="23422"/>
                      <a:pt x="11649" y="24698"/>
                      <a:pt x="11430" y="26003"/>
                    </a:cubicBezTo>
                    <a:cubicBezTo>
                      <a:pt x="11325" y="27432"/>
                      <a:pt x="11325" y="28861"/>
                      <a:pt x="11430" y="30290"/>
                    </a:cubicBezTo>
                    <a:cubicBezTo>
                      <a:pt x="11430" y="35242"/>
                      <a:pt x="11430" y="40196"/>
                      <a:pt x="11430" y="45149"/>
                    </a:cubicBezTo>
                    <a:cubicBezTo>
                      <a:pt x="11325" y="46415"/>
                      <a:pt x="11325" y="47692"/>
                      <a:pt x="11430" y="48958"/>
                    </a:cubicBezTo>
                    <a:cubicBezTo>
                      <a:pt x="11573" y="49921"/>
                      <a:pt x="11925" y="50825"/>
                      <a:pt x="12478" y="51625"/>
                    </a:cubicBezTo>
                    <a:cubicBezTo>
                      <a:pt x="12916" y="52197"/>
                      <a:pt x="13573" y="52578"/>
                      <a:pt x="14288" y="52673"/>
                    </a:cubicBezTo>
                    <a:cubicBezTo>
                      <a:pt x="15307" y="52702"/>
                      <a:pt x="16307" y="52397"/>
                      <a:pt x="17145" y="51816"/>
                    </a:cubicBezTo>
                    <a:cubicBezTo>
                      <a:pt x="18240" y="51178"/>
                      <a:pt x="19212" y="50330"/>
                      <a:pt x="20003" y="49340"/>
                    </a:cubicBezTo>
                    <a:cubicBezTo>
                      <a:pt x="20803" y="48368"/>
                      <a:pt x="21441" y="47273"/>
                      <a:pt x="21908" y="46101"/>
                    </a:cubicBezTo>
                    <a:cubicBezTo>
                      <a:pt x="22412" y="44882"/>
                      <a:pt x="22765" y="43596"/>
                      <a:pt x="22955" y="42291"/>
                    </a:cubicBezTo>
                    <a:cubicBezTo>
                      <a:pt x="22670" y="40958"/>
                      <a:pt x="22765" y="39529"/>
                      <a:pt x="22860" y="3829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28E0490C-AEEE-4F7C-A928-F3E5D0B63976}"/>
                  </a:ext>
                </a:extLst>
              </p:cNvPr>
              <p:cNvSpPr/>
              <p:nvPr/>
            </p:nvSpPr>
            <p:spPr>
              <a:xfrm>
                <a:off x="-3497009" y="3367836"/>
                <a:ext cx="44767" cy="81164"/>
              </a:xfrm>
              <a:custGeom>
                <a:avLst/>
                <a:gdLst>
                  <a:gd name="connsiteX0" fmla="*/ 18002 w 44767"/>
                  <a:gd name="connsiteY0" fmla="*/ 24777 h 81164"/>
                  <a:gd name="connsiteX1" fmla="*/ 18002 w 44767"/>
                  <a:gd name="connsiteY1" fmla="*/ 31540 h 81164"/>
                  <a:gd name="connsiteX2" fmla="*/ 17336 w 44767"/>
                  <a:gd name="connsiteY2" fmla="*/ 36778 h 81164"/>
                  <a:gd name="connsiteX3" fmla="*/ 15716 w 44767"/>
                  <a:gd name="connsiteY3" fmla="*/ 41732 h 81164"/>
                  <a:gd name="connsiteX4" fmla="*/ 12859 w 44767"/>
                  <a:gd name="connsiteY4" fmla="*/ 46018 h 81164"/>
                  <a:gd name="connsiteX5" fmla="*/ 9049 w 44767"/>
                  <a:gd name="connsiteY5" fmla="*/ 49256 h 81164"/>
                  <a:gd name="connsiteX6" fmla="*/ 5144 w 44767"/>
                  <a:gd name="connsiteY6" fmla="*/ 50590 h 81164"/>
                  <a:gd name="connsiteX7" fmla="*/ 2381 w 44767"/>
                  <a:gd name="connsiteY7" fmla="*/ 49447 h 81164"/>
                  <a:gd name="connsiteX8" fmla="*/ 667 w 44767"/>
                  <a:gd name="connsiteY8" fmla="*/ 46399 h 81164"/>
                  <a:gd name="connsiteX9" fmla="*/ 0 w 44767"/>
                  <a:gd name="connsiteY9" fmla="*/ 41922 h 81164"/>
                  <a:gd name="connsiteX10" fmla="*/ 0 w 44767"/>
                  <a:gd name="connsiteY10" fmla="*/ 38683 h 81164"/>
                  <a:gd name="connsiteX11" fmla="*/ 0 w 44767"/>
                  <a:gd name="connsiteY11" fmla="*/ 35254 h 81164"/>
                  <a:gd name="connsiteX12" fmla="*/ 667 w 44767"/>
                  <a:gd name="connsiteY12" fmla="*/ 29920 h 81164"/>
                  <a:gd name="connsiteX13" fmla="*/ 2381 w 44767"/>
                  <a:gd name="connsiteY13" fmla="*/ 24967 h 81164"/>
                  <a:gd name="connsiteX14" fmla="*/ 5144 w 44767"/>
                  <a:gd name="connsiteY14" fmla="*/ 20681 h 81164"/>
                  <a:gd name="connsiteX15" fmla="*/ 9049 w 44767"/>
                  <a:gd name="connsiteY15" fmla="*/ 17443 h 81164"/>
                  <a:gd name="connsiteX16" fmla="*/ 12859 w 44767"/>
                  <a:gd name="connsiteY16" fmla="*/ 16204 h 81164"/>
                  <a:gd name="connsiteX17" fmla="*/ 15716 w 44767"/>
                  <a:gd name="connsiteY17" fmla="*/ 17347 h 81164"/>
                  <a:gd name="connsiteX18" fmla="*/ 17336 w 44767"/>
                  <a:gd name="connsiteY18" fmla="*/ 20300 h 81164"/>
                  <a:gd name="connsiteX19" fmla="*/ 18002 w 44767"/>
                  <a:gd name="connsiteY19" fmla="*/ 24777 h 81164"/>
                  <a:gd name="connsiteX20" fmla="*/ 32385 w 44767"/>
                  <a:gd name="connsiteY20" fmla="*/ 5727 h 81164"/>
                  <a:gd name="connsiteX21" fmla="*/ 33147 w 44767"/>
                  <a:gd name="connsiteY21" fmla="*/ 4012 h 81164"/>
                  <a:gd name="connsiteX22" fmla="*/ 34385 w 44767"/>
                  <a:gd name="connsiteY22" fmla="*/ 2869 h 81164"/>
                  <a:gd name="connsiteX23" fmla="*/ 39148 w 44767"/>
                  <a:gd name="connsiteY23" fmla="*/ 107 h 81164"/>
                  <a:gd name="connsiteX24" fmla="*/ 40100 w 44767"/>
                  <a:gd name="connsiteY24" fmla="*/ 107 h 81164"/>
                  <a:gd name="connsiteX25" fmla="*/ 40100 w 44767"/>
                  <a:gd name="connsiteY25" fmla="*/ 1250 h 81164"/>
                  <a:gd name="connsiteX26" fmla="*/ 40100 w 44767"/>
                  <a:gd name="connsiteY26" fmla="*/ 1250 h 81164"/>
                  <a:gd name="connsiteX27" fmla="*/ 40100 w 44767"/>
                  <a:gd name="connsiteY27" fmla="*/ 1822 h 81164"/>
                  <a:gd name="connsiteX28" fmla="*/ 11525 w 44767"/>
                  <a:gd name="connsiteY28" fmla="*/ 75640 h 81164"/>
                  <a:gd name="connsiteX29" fmla="*/ 10763 w 44767"/>
                  <a:gd name="connsiteY29" fmla="*/ 77355 h 81164"/>
                  <a:gd name="connsiteX30" fmla="*/ 9525 w 44767"/>
                  <a:gd name="connsiteY30" fmla="*/ 78498 h 81164"/>
                  <a:gd name="connsiteX31" fmla="*/ 4763 w 44767"/>
                  <a:gd name="connsiteY31" fmla="*/ 81165 h 81164"/>
                  <a:gd name="connsiteX32" fmla="*/ 3810 w 44767"/>
                  <a:gd name="connsiteY32" fmla="*/ 81165 h 81164"/>
                  <a:gd name="connsiteX33" fmla="*/ 3810 w 44767"/>
                  <a:gd name="connsiteY33" fmla="*/ 80117 h 81164"/>
                  <a:gd name="connsiteX34" fmla="*/ 3810 w 44767"/>
                  <a:gd name="connsiteY34" fmla="*/ 80212 h 81164"/>
                  <a:gd name="connsiteX35" fmla="*/ 3810 w 44767"/>
                  <a:gd name="connsiteY35" fmla="*/ 79546 h 81164"/>
                  <a:gd name="connsiteX36" fmla="*/ 6667 w 44767"/>
                  <a:gd name="connsiteY36" fmla="*/ 37255 h 81164"/>
                  <a:gd name="connsiteX37" fmla="*/ 7239 w 44767"/>
                  <a:gd name="connsiteY37" fmla="*/ 40303 h 81164"/>
                  <a:gd name="connsiteX38" fmla="*/ 9049 w 44767"/>
                  <a:gd name="connsiteY38" fmla="*/ 40303 h 81164"/>
                  <a:gd name="connsiteX39" fmla="*/ 10763 w 44767"/>
                  <a:gd name="connsiteY39" fmla="*/ 38112 h 81164"/>
                  <a:gd name="connsiteX40" fmla="*/ 11335 w 44767"/>
                  <a:gd name="connsiteY40" fmla="*/ 34397 h 81164"/>
                  <a:gd name="connsiteX41" fmla="*/ 11335 w 44767"/>
                  <a:gd name="connsiteY41" fmla="*/ 28492 h 81164"/>
                  <a:gd name="connsiteX42" fmla="*/ 10763 w 44767"/>
                  <a:gd name="connsiteY42" fmla="*/ 25444 h 81164"/>
                  <a:gd name="connsiteX43" fmla="*/ 9049 w 44767"/>
                  <a:gd name="connsiteY43" fmla="*/ 25444 h 81164"/>
                  <a:gd name="connsiteX44" fmla="*/ 7239 w 44767"/>
                  <a:gd name="connsiteY44" fmla="*/ 27634 h 81164"/>
                  <a:gd name="connsiteX45" fmla="*/ 6667 w 44767"/>
                  <a:gd name="connsiteY45" fmla="*/ 31444 h 81164"/>
                  <a:gd name="connsiteX46" fmla="*/ 6667 w 44767"/>
                  <a:gd name="connsiteY46" fmla="*/ 37636 h 81164"/>
                  <a:gd name="connsiteX47" fmla="*/ 44767 w 44767"/>
                  <a:gd name="connsiteY47" fmla="*/ 40017 h 81164"/>
                  <a:gd name="connsiteX48" fmla="*/ 44767 w 44767"/>
                  <a:gd name="connsiteY48" fmla="*/ 46684 h 81164"/>
                  <a:gd name="connsiteX49" fmla="*/ 44101 w 44767"/>
                  <a:gd name="connsiteY49" fmla="*/ 51923 h 81164"/>
                  <a:gd name="connsiteX50" fmla="*/ 42386 w 44767"/>
                  <a:gd name="connsiteY50" fmla="*/ 56876 h 81164"/>
                  <a:gd name="connsiteX51" fmla="*/ 39624 w 44767"/>
                  <a:gd name="connsiteY51" fmla="*/ 61162 h 81164"/>
                  <a:gd name="connsiteX52" fmla="*/ 35719 w 44767"/>
                  <a:gd name="connsiteY52" fmla="*/ 64401 h 81164"/>
                  <a:gd name="connsiteX53" fmla="*/ 31813 w 44767"/>
                  <a:gd name="connsiteY53" fmla="*/ 65734 h 81164"/>
                  <a:gd name="connsiteX54" fmla="*/ 29051 w 44767"/>
                  <a:gd name="connsiteY54" fmla="*/ 64591 h 81164"/>
                  <a:gd name="connsiteX55" fmla="*/ 27432 w 44767"/>
                  <a:gd name="connsiteY55" fmla="*/ 61639 h 81164"/>
                  <a:gd name="connsiteX56" fmla="*/ 26670 w 44767"/>
                  <a:gd name="connsiteY56" fmla="*/ 57067 h 81164"/>
                  <a:gd name="connsiteX57" fmla="*/ 26670 w 44767"/>
                  <a:gd name="connsiteY57" fmla="*/ 53828 h 81164"/>
                  <a:gd name="connsiteX58" fmla="*/ 26670 w 44767"/>
                  <a:gd name="connsiteY58" fmla="*/ 50399 h 81164"/>
                  <a:gd name="connsiteX59" fmla="*/ 27432 w 44767"/>
                  <a:gd name="connsiteY59" fmla="*/ 45065 h 81164"/>
                  <a:gd name="connsiteX60" fmla="*/ 29051 w 44767"/>
                  <a:gd name="connsiteY60" fmla="*/ 40112 h 81164"/>
                  <a:gd name="connsiteX61" fmla="*/ 31813 w 44767"/>
                  <a:gd name="connsiteY61" fmla="*/ 35826 h 81164"/>
                  <a:gd name="connsiteX62" fmla="*/ 35719 w 44767"/>
                  <a:gd name="connsiteY62" fmla="*/ 32683 h 81164"/>
                  <a:gd name="connsiteX63" fmla="*/ 39624 w 44767"/>
                  <a:gd name="connsiteY63" fmla="*/ 31349 h 81164"/>
                  <a:gd name="connsiteX64" fmla="*/ 42386 w 44767"/>
                  <a:gd name="connsiteY64" fmla="*/ 32492 h 81164"/>
                  <a:gd name="connsiteX65" fmla="*/ 44005 w 44767"/>
                  <a:gd name="connsiteY65" fmla="*/ 35445 h 81164"/>
                  <a:gd name="connsiteX66" fmla="*/ 44672 w 44767"/>
                  <a:gd name="connsiteY66" fmla="*/ 40398 h 81164"/>
                  <a:gd name="connsiteX67" fmla="*/ 33338 w 44767"/>
                  <a:gd name="connsiteY67" fmla="*/ 52780 h 81164"/>
                  <a:gd name="connsiteX68" fmla="*/ 34004 w 44767"/>
                  <a:gd name="connsiteY68" fmla="*/ 55924 h 81164"/>
                  <a:gd name="connsiteX69" fmla="*/ 35719 w 44767"/>
                  <a:gd name="connsiteY69" fmla="*/ 55924 h 81164"/>
                  <a:gd name="connsiteX70" fmla="*/ 37433 w 44767"/>
                  <a:gd name="connsiteY70" fmla="*/ 53733 h 81164"/>
                  <a:gd name="connsiteX71" fmla="*/ 38100 w 44767"/>
                  <a:gd name="connsiteY71" fmla="*/ 50018 h 81164"/>
                  <a:gd name="connsiteX72" fmla="*/ 38100 w 44767"/>
                  <a:gd name="connsiteY72" fmla="*/ 44208 h 81164"/>
                  <a:gd name="connsiteX73" fmla="*/ 37433 w 44767"/>
                  <a:gd name="connsiteY73" fmla="*/ 41065 h 81164"/>
                  <a:gd name="connsiteX74" fmla="*/ 35719 w 44767"/>
                  <a:gd name="connsiteY74" fmla="*/ 41065 h 81164"/>
                  <a:gd name="connsiteX75" fmla="*/ 34004 w 44767"/>
                  <a:gd name="connsiteY75" fmla="*/ 43160 h 81164"/>
                  <a:gd name="connsiteX76" fmla="*/ 33338 w 44767"/>
                  <a:gd name="connsiteY76" fmla="*/ 46970 h 81164"/>
                  <a:gd name="connsiteX77" fmla="*/ 33242 w 44767"/>
                  <a:gd name="connsiteY77" fmla="*/ 53161 h 8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4767" h="81164">
                    <a:moveTo>
                      <a:pt x="18002" y="24777"/>
                    </a:moveTo>
                    <a:cubicBezTo>
                      <a:pt x="18002" y="27063"/>
                      <a:pt x="18002" y="29349"/>
                      <a:pt x="18002" y="31540"/>
                    </a:cubicBezTo>
                    <a:cubicBezTo>
                      <a:pt x="17926" y="33302"/>
                      <a:pt x="17707" y="35054"/>
                      <a:pt x="17336" y="36778"/>
                    </a:cubicBezTo>
                    <a:cubicBezTo>
                      <a:pt x="17002" y="38493"/>
                      <a:pt x="16459" y="40150"/>
                      <a:pt x="15716" y="41732"/>
                    </a:cubicBezTo>
                    <a:cubicBezTo>
                      <a:pt x="14992" y="43293"/>
                      <a:pt x="14021" y="44741"/>
                      <a:pt x="12859" y="46018"/>
                    </a:cubicBezTo>
                    <a:cubicBezTo>
                      <a:pt x="11792" y="47323"/>
                      <a:pt x="10506" y="48418"/>
                      <a:pt x="9049" y="49256"/>
                    </a:cubicBezTo>
                    <a:cubicBezTo>
                      <a:pt x="7877" y="50009"/>
                      <a:pt x="6534" y="50466"/>
                      <a:pt x="5144" y="50590"/>
                    </a:cubicBezTo>
                    <a:cubicBezTo>
                      <a:pt x="4096" y="50637"/>
                      <a:pt x="3086" y="50218"/>
                      <a:pt x="2381" y="49447"/>
                    </a:cubicBezTo>
                    <a:cubicBezTo>
                      <a:pt x="1553" y="48599"/>
                      <a:pt x="962" y="47551"/>
                      <a:pt x="667" y="46399"/>
                    </a:cubicBezTo>
                    <a:cubicBezTo>
                      <a:pt x="267" y="44941"/>
                      <a:pt x="48" y="43436"/>
                      <a:pt x="0" y="41922"/>
                    </a:cubicBezTo>
                    <a:cubicBezTo>
                      <a:pt x="0" y="40779"/>
                      <a:pt x="0" y="39731"/>
                      <a:pt x="0" y="38683"/>
                    </a:cubicBezTo>
                    <a:cubicBezTo>
                      <a:pt x="0" y="37636"/>
                      <a:pt x="0" y="36493"/>
                      <a:pt x="0" y="35254"/>
                    </a:cubicBezTo>
                    <a:cubicBezTo>
                      <a:pt x="76" y="33464"/>
                      <a:pt x="295" y="31673"/>
                      <a:pt x="667" y="29920"/>
                    </a:cubicBezTo>
                    <a:cubicBezTo>
                      <a:pt x="1048" y="28215"/>
                      <a:pt x="1629" y="26549"/>
                      <a:pt x="2381" y="24967"/>
                    </a:cubicBezTo>
                    <a:cubicBezTo>
                      <a:pt x="3086" y="23415"/>
                      <a:pt x="4020" y="21967"/>
                      <a:pt x="5144" y="20681"/>
                    </a:cubicBezTo>
                    <a:cubicBezTo>
                      <a:pt x="6248" y="19376"/>
                      <a:pt x="7563" y="18281"/>
                      <a:pt x="9049" y="17443"/>
                    </a:cubicBezTo>
                    <a:cubicBezTo>
                      <a:pt x="10192" y="16700"/>
                      <a:pt x="11506" y="16271"/>
                      <a:pt x="12859" y="16204"/>
                    </a:cubicBezTo>
                    <a:cubicBezTo>
                      <a:pt x="13926" y="16176"/>
                      <a:pt x="14964" y="16595"/>
                      <a:pt x="15716" y="17347"/>
                    </a:cubicBezTo>
                    <a:cubicBezTo>
                      <a:pt x="16478" y="18195"/>
                      <a:pt x="17031" y="19205"/>
                      <a:pt x="17336" y="20300"/>
                    </a:cubicBezTo>
                    <a:cubicBezTo>
                      <a:pt x="17726" y="21767"/>
                      <a:pt x="17945" y="23262"/>
                      <a:pt x="18002" y="24777"/>
                    </a:cubicBezTo>
                    <a:close/>
                    <a:moveTo>
                      <a:pt x="32385" y="5727"/>
                    </a:moveTo>
                    <a:cubicBezTo>
                      <a:pt x="32566" y="5127"/>
                      <a:pt x="32823" y="4546"/>
                      <a:pt x="33147" y="4012"/>
                    </a:cubicBezTo>
                    <a:cubicBezTo>
                      <a:pt x="33461" y="3536"/>
                      <a:pt x="33890" y="3146"/>
                      <a:pt x="34385" y="2869"/>
                    </a:cubicBezTo>
                    <a:lnTo>
                      <a:pt x="39148" y="107"/>
                    </a:lnTo>
                    <a:cubicBezTo>
                      <a:pt x="39453" y="-36"/>
                      <a:pt x="39796" y="-36"/>
                      <a:pt x="40100" y="107"/>
                    </a:cubicBezTo>
                    <a:cubicBezTo>
                      <a:pt x="40100" y="107"/>
                      <a:pt x="40100" y="679"/>
                      <a:pt x="40100" y="1250"/>
                    </a:cubicBezTo>
                    <a:lnTo>
                      <a:pt x="40100" y="1250"/>
                    </a:lnTo>
                    <a:cubicBezTo>
                      <a:pt x="40100" y="1250"/>
                      <a:pt x="40100" y="1250"/>
                      <a:pt x="40100" y="1822"/>
                    </a:cubicBezTo>
                    <a:lnTo>
                      <a:pt x="11525" y="75640"/>
                    </a:lnTo>
                    <a:cubicBezTo>
                      <a:pt x="11344" y="76240"/>
                      <a:pt x="11087" y="76822"/>
                      <a:pt x="10763" y="77355"/>
                    </a:cubicBezTo>
                    <a:cubicBezTo>
                      <a:pt x="10392" y="77784"/>
                      <a:pt x="9982" y="78165"/>
                      <a:pt x="9525" y="78498"/>
                    </a:cubicBezTo>
                    <a:lnTo>
                      <a:pt x="4763" y="81165"/>
                    </a:lnTo>
                    <a:cubicBezTo>
                      <a:pt x="4763" y="81165"/>
                      <a:pt x="4000" y="81165"/>
                      <a:pt x="3810" y="81165"/>
                    </a:cubicBezTo>
                    <a:cubicBezTo>
                      <a:pt x="3620" y="81165"/>
                      <a:pt x="3810" y="80689"/>
                      <a:pt x="3810" y="80117"/>
                    </a:cubicBezTo>
                    <a:lnTo>
                      <a:pt x="3810" y="80212"/>
                    </a:lnTo>
                    <a:cubicBezTo>
                      <a:pt x="3820" y="79993"/>
                      <a:pt x="3820" y="79765"/>
                      <a:pt x="3810" y="79546"/>
                    </a:cubicBezTo>
                    <a:close/>
                    <a:moveTo>
                      <a:pt x="6667" y="37255"/>
                    </a:moveTo>
                    <a:cubicBezTo>
                      <a:pt x="6658" y="38302"/>
                      <a:pt x="6849" y="39331"/>
                      <a:pt x="7239" y="40303"/>
                    </a:cubicBezTo>
                    <a:cubicBezTo>
                      <a:pt x="7239" y="40969"/>
                      <a:pt x="8192" y="40969"/>
                      <a:pt x="9049" y="40303"/>
                    </a:cubicBezTo>
                    <a:cubicBezTo>
                      <a:pt x="9868" y="39798"/>
                      <a:pt x="10468" y="39026"/>
                      <a:pt x="10763" y="38112"/>
                    </a:cubicBezTo>
                    <a:cubicBezTo>
                      <a:pt x="11087" y="36902"/>
                      <a:pt x="11287" y="35655"/>
                      <a:pt x="11335" y="34397"/>
                    </a:cubicBezTo>
                    <a:cubicBezTo>
                      <a:pt x="11335" y="32302"/>
                      <a:pt x="11335" y="30397"/>
                      <a:pt x="11335" y="28492"/>
                    </a:cubicBezTo>
                    <a:cubicBezTo>
                      <a:pt x="11316" y="27453"/>
                      <a:pt x="11116" y="26425"/>
                      <a:pt x="10763" y="25444"/>
                    </a:cubicBezTo>
                    <a:cubicBezTo>
                      <a:pt x="10763" y="24872"/>
                      <a:pt x="9811" y="24777"/>
                      <a:pt x="9049" y="25444"/>
                    </a:cubicBezTo>
                    <a:cubicBezTo>
                      <a:pt x="8230" y="25967"/>
                      <a:pt x="7591" y="26730"/>
                      <a:pt x="7239" y="27634"/>
                    </a:cubicBezTo>
                    <a:cubicBezTo>
                      <a:pt x="6906" y="28882"/>
                      <a:pt x="6715" y="30159"/>
                      <a:pt x="6667" y="31444"/>
                    </a:cubicBezTo>
                    <a:cubicBezTo>
                      <a:pt x="6572" y="33826"/>
                      <a:pt x="6572" y="35731"/>
                      <a:pt x="6667" y="37636"/>
                    </a:cubicBezTo>
                    <a:close/>
                    <a:moveTo>
                      <a:pt x="44767" y="40017"/>
                    </a:moveTo>
                    <a:cubicBezTo>
                      <a:pt x="44767" y="42303"/>
                      <a:pt x="44767" y="44494"/>
                      <a:pt x="44767" y="46684"/>
                    </a:cubicBezTo>
                    <a:cubicBezTo>
                      <a:pt x="44653" y="48446"/>
                      <a:pt x="44425" y="50190"/>
                      <a:pt x="44101" y="51923"/>
                    </a:cubicBezTo>
                    <a:cubicBezTo>
                      <a:pt x="43748" y="53638"/>
                      <a:pt x="43167" y="55305"/>
                      <a:pt x="42386" y="56876"/>
                    </a:cubicBezTo>
                    <a:cubicBezTo>
                      <a:pt x="41691" y="58438"/>
                      <a:pt x="40758" y="59886"/>
                      <a:pt x="39624" y="61162"/>
                    </a:cubicBezTo>
                    <a:cubicBezTo>
                      <a:pt x="38529" y="62467"/>
                      <a:pt x="37205" y="63563"/>
                      <a:pt x="35719" y="64401"/>
                    </a:cubicBezTo>
                    <a:cubicBezTo>
                      <a:pt x="34547" y="65163"/>
                      <a:pt x="33204" y="65630"/>
                      <a:pt x="31813" y="65734"/>
                    </a:cubicBezTo>
                    <a:cubicBezTo>
                      <a:pt x="30775" y="65772"/>
                      <a:pt x="29766" y="65353"/>
                      <a:pt x="29051" y="64591"/>
                    </a:cubicBezTo>
                    <a:cubicBezTo>
                      <a:pt x="28308" y="63734"/>
                      <a:pt x="27756" y="62725"/>
                      <a:pt x="27432" y="61639"/>
                    </a:cubicBezTo>
                    <a:cubicBezTo>
                      <a:pt x="27013" y="60143"/>
                      <a:pt x="26756" y="58610"/>
                      <a:pt x="26670" y="57067"/>
                    </a:cubicBezTo>
                    <a:cubicBezTo>
                      <a:pt x="26670" y="55924"/>
                      <a:pt x="26670" y="54876"/>
                      <a:pt x="26670" y="53828"/>
                    </a:cubicBezTo>
                    <a:cubicBezTo>
                      <a:pt x="26670" y="52780"/>
                      <a:pt x="26670" y="51637"/>
                      <a:pt x="26670" y="50399"/>
                    </a:cubicBezTo>
                    <a:cubicBezTo>
                      <a:pt x="26775" y="48599"/>
                      <a:pt x="27032" y="46818"/>
                      <a:pt x="27432" y="45065"/>
                    </a:cubicBezTo>
                    <a:cubicBezTo>
                      <a:pt x="27832" y="43370"/>
                      <a:pt x="28365" y="41712"/>
                      <a:pt x="29051" y="40112"/>
                    </a:cubicBezTo>
                    <a:cubicBezTo>
                      <a:pt x="29794" y="38579"/>
                      <a:pt x="30718" y="37131"/>
                      <a:pt x="31813" y="35826"/>
                    </a:cubicBezTo>
                    <a:cubicBezTo>
                      <a:pt x="32938" y="34578"/>
                      <a:pt x="34261" y="33511"/>
                      <a:pt x="35719" y="32683"/>
                    </a:cubicBezTo>
                    <a:cubicBezTo>
                      <a:pt x="36862" y="31873"/>
                      <a:pt x="38224" y="31406"/>
                      <a:pt x="39624" y="31349"/>
                    </a:cubicBezTo>
                    <a:cubicBezTo>
                      <a:pt x="40662" y="31311"/>
                      <a:pt x="41672" y="31730"/>
                      <a:pt x="42386" y="32492"/>
                    </a:cubicBezTo>
                    <a:cubicBezTo>
                      <a:pt x="43186" y="33311"/>
                      <a:pt x="43748" y="34331"/>
                      <a:pt x="44005" y="35445"/>
                    </a:cubicBezTo>
                    <a:cubicBezTo>
                      <a:pt x="44425" y="37064"/>
                      <a:pt x="44653" y="38722"/>
                      <a:pt x="44672" y="40398"/>
                    </a:cubicBezTo>
                    <a:close/>
                    <a:moveTo>
                      <a:pt x="33338" y="52780"/>
                    </a:moveTo>
                    <a:cubicBezTo>
                      <a:pt x="33318" y="53866"/>
                      <a:pt x="33547" y="54943"/>
                      <a:pt x="34004" y="55924"/>
                    </a:cubicBezTo>
                    <a:cubicBezTo>
                      <a:pt x="34004" y="56495"/>
                      <a:pt x="34862" y="56495"/>
                      <a:pt x="35719" y="55924"/>
                    </a:cubicBezTo>
                    <a:cubicBezTo>
                      <a:pt x="36557" y="55447"/>
                      <a:pt x="37176" y="54666"/>
                      <a:pt x="37433" y="53733"/>
                    </a:cubicBezTo>
                    <a:cubicBezTo>
                      <a:pt x="37852" y="52542"/>
                      <a:pt x="38081" y="51285"/>
                      <a:pt x="38100" y="50018"/>
                    </a:cubicBezTo>
                    <a:cubicBezTo>
                      <a:pt x="38100" y="48018"/>
                      <a:pt x="38100" y="46018"/>
                      <a:pt x="38100" y="44208"/>
                    </a:cubicBezTo>
                    <a:cubicBezTo>
                      <a:pt x="38119" y="43122"/>
                      <a:pt x="37890" y="42046"/>
                      <a:pt x="37433" y="41065"/>
                    </a:cubicBezTo>
                    <a:cubicBezTo>
                      <a:pt x="37433" y="40493"/>
                      <a:pt x="36576" y="40493"/>
                      <a:pt x="35719" y="41065"/>
                    </a:cubicBezTo>
                    <a:cubicBezTo>
                      <a:pt x="34881" y="41503"/>
                      <a:pt x="34261" y="42255"/>
                      <a:pt x="34004" y="43160"/>
                    </a:cubicBezTo>
                    <a:cubicBezTo>
                      <a:pt x="33595" y="44389"/>
                      <a:pt x="33366" y="45675"/>
                      <a:pt x="33338" y="46970"/>
                    </a:cubicBezTo>
                    <a:cubicBezTo>
                      <a:pt x="33147" y="49351"/>
                      <a:pt x="33147" y="51637"/>
                      <a:pt x="33242" y="5316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B35C20FF-1BF0-465F-AE53-AA9736E20D81}"/>
                  </a:ext>
                </a:extLst>
              </p:cNvPr>
              <p:cNvSpPr/>
              <p:nvPr/>
            </p:nvSpPr>
            <p:spPr>
              <a:xfrm>
                <a:off x="-3585592" y="3577112"/>
                <a:ext cx="63912" cy="62750"/>
              </a:xfrm>
              <a:custGeom>
                <a:avLst/>
                <a:gdLst>
                  <a:gd name="connsiteX0" fmla="*/ 20003 w 63912"/>
                  <a:gd name="connsiteY0" fmla="*/ 3429 h 62750"/>
                  <a:gd name="connsiteX1" fmla="*/ 0 w 63912"/>
                  <a:gd name="connsiteY1" fmla="*/ 57341 h 62750"/>
                  <a:gd name="connsiteX2" fmla="*/ 63913 w 63912"/>
                  <a:gd name="connsiteY2" fmla="*/ 52388 h 62750"/>
                  <a:gd name="connsiteX3" fmla="*/ 63913 w 63912"/>
                  <a:gd name="connsiteY3" fmla="*/ 0 h 62750"/>
                  <a:gd name="connsiteX4" fmla="*/ 20003 w 63912"/>
                  <a:gd name="connsiteY4" fmla="*/ 3429 h 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62750">
                    <a:moveTo>
                      <a:pt x="20003" y="3429"/>
                    </a:moveTo>
                    <a:lnTo>
                      <a:pt x="0" y="57341"/>
                    </a:lnTo>
                    <a:cubicBezTo>
                      <a:pt x="20869" y="66018"/>
                      <a:pt x="44634" y="64180"/>
                      <a:pt x="63913" y="52388"/>
                    </a:cubicBezTo>
                    <a:lnTo>
                      <a:pt x="63913" y="0"/>
                    </a:lnTo>
                    <a:cubicBezTo>
                      <a:pt x="50559" y="7754"/>
                      <a:pt x="34404" y="9011"/>
                      <a:pt x="20003" y="34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5844073-4BA2-4BCD-BB51-11C9B6871D95}"/>
                  </a:ext>
                </a:extLst>
              </p:cNvPr>
              <p:cNvSpPr/>
              <p:nvPr/>
            </p:nvSpPr>
            <p:spPr>
              <a:xfrm>
                <a:off x="-3585592" y="3254691"/>
                <a:ext cx="63912" cy="99631"/>
              </a:xfrm>
              <a:custGeom>
                <a:avLst/>
                <a:gdLst>
                  <a:gd name="connsiteX0" fmla="*/ 63913 w 63912"/>
                  <a:gd name="connsiteY0" fmla="*/ 52388 h 99631"/>
                  <a:gd name="connsiteX1" fmla="*/ 63913 w 63912"/>
                  <a:gd name="connsiteY1" fmla="*/ 0 h 99631"/>
                  <a:gd name="connsiteX2" fmla="*/ 0 w 63912"/>
                  <a:gd name="connsiteY2" fmla="*/ 68866 h 99631"/>
                  <a:gd name="connsiteX3" fmla="*/ 20003 w 63912"/>
                  <a:gd name="connsiteY3" fmla="*/ 99632 h 99631"/>
                  <a:gd name="connsiteX4" fmla="*/ 63913 w 63912"/>
                  <a:gd name="connsiteY4" fmla="*/ 52388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99631">
                    <a:moveTo>
                      <a:pt x="63913" y="52388"/>
                    </a:moveTo>
                    <a:lnTo>
                      <a:pt x="63913" y="0"/>
                    </a:lnTo>
                    <a:cubicBezTo>
                      <a:pt x="37748" y="17907"/>
                      <a:pt x="15907" y="41434"/>
                      <a:pt x="0" y="68866"/>
                    </a:cubicBezTo>
                    <a:lnTo>
                      <a:pt x="20003" y="99632"/>
                    </a:lnTo>
                    <a:cubicBezTo>
                      <a:pt x="31099" y="80934"/>
                      <a:pt x="46072" y="64827"/>
                      <a:pt x="63913" y="5238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167C8D96-B102-4C53-B1C4-036326F1C4FD}"/>
                  </a:ext>
                </a:extLst>
              </p:cNvPr>
              <p:cNvSpPr/>
              <p:nvPr/>
            </p:nvSpPr>
            <p:spPr>
              <a:xfrm>
                <a:off x="-3462433" y="3437666"/>
                <a:ext cx="59435" cy="106394"/>
              </a:xfrm>
              <a:custGeom>
                <a:avLst/>
                <a:gdLst>
                  <a:gd name="connsiteX0" fmla="*/ 0 w 59435"/>
                  <a:gd name="connsiteY0" fmla="*/ 75629 h 106394"/>
                  <a:gd name="connsiteX1" fmla="*/ 19907 w 59435"/>
                  <a:gd name="connsiteY1" fmla="*/ 106394 h 106394"/>
                  <a:gd name="connsiteX2" fmla="*/ 59436 w 59435"/>
                  <a:gd name="connsiteY2" fmla="*/ 0 h 106394"/>
                  <a:gd name="connsiteX3" fmla="*/ 27051 w 59435"/>
                  <a:gd name="connsiteY3" fmla="*/ 2476 h 106394"/>
                  <a:gd name="connsiteX4" fmla="*/ 0 w 59435"/>
                  <a:gd name="connsiteY4" fmla="*/ 75629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5" h="106394">
                    <a:moveTo>
                      <a:pt x="0" y="75629"/>
                    </a:moveTo>
                    <a:lnTo>
                      <a:pt x="19907" y="106394"/>
                    </a:lnTo>
                    <a:cubicBezTo>
                      <a:pt x="38357" y="73114"/>
                      <a:pt x="51683" y="37252"/>
                      <a:pt x="59436" y="0"/>
                    </a:cubicBezTo>
                    <a:lnTo>
                      <a:pt x="27051" y="2476"/>
                    </a:lnTo>
                    <a:cubicBezTo>
                      <a:pt x="21593" y="28032"/>
                      <a:pt x="12487" y="52673"/>
                      <a:pt x="0" y="756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189AB08C-038F-41C4-9074-D1BD7804215F}"/>
                  </a:ext>
                </a:extLst>
              </p:cNvPr>
              <p:cNvSpPr/>
              <p:nvPr/>
            </p:nvSpPr>
            <p:spPr>
              <a:xfrm>
                <a:off x="-3631978" y="3335177"/>
                <a:ext cx="59531" cy="106394"/>
              </a:xfrm>
              <a:custGeom>
                <a:avLst/>
                <a:gdLst>
                  <a:gd name="connsiteX0" fmla="*/ 59531 w 59531"/>
                  <a:gd name="connsiteY0" fmla="*/ 30766 h 106394"/>
                  <a:gd name="connsiteX1" fmla="*/ 39529 w 59531"/>
                  <a:gd name="connsiteY1" fmla="*/ 0 h 106394"/>
                  <a:gd name="connsiteX2" fmla="*/ 0 w 59531"/>
                  <a:gd name="connsiteY2" fmla="*/ 106394 h 106394"/>
                  <a:gd name="connsiteX3" fmla="*/ 32385 w 59531"/>
                  <a:gd name="connsiteY3" fmla="*/ 103918 h 106394"/>
                  <a:gd name="connsiteX4" fmla="*/ 59531 w 59531"/>
                  <a:gd name="connsiteY4" fmla="*/ 30766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106394">
                    <a:moveTo>
                      <a:pt x="59531" y="30766"/>
                    </a:moveTo>
                    <a:lnTo>
                      <a:pt x="39529" y="0"/>
                    </a:lnTo>
                    <a:cubicBezTo>
                      <a:pt x="21117" y="33290"/>
                      <a:pt x="7791" y="69152"/>
                      <a:pt x="0" y="106394"/>
                    </a:cubicBezTo>
                    <a:lnTo>
                      <a:pt x="32385" y="103918"/>
                    </a:lnTo>
                    <a:cubicBezTo>
                      <a:pt x="37900" y="78362"/>
                      <a:pt x="47044" y="53731"/>
                      <a:pt x="59531" y="30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8E473790-4568-4F6D-A73D-98BC0FD3FC38}"/>
                  </a:ext>
                </a:extLst>
              </p:cNvPr>
              <p:cNvSpPr/>
              <p:nvPr/>
            </p:nvSpPr>
            <p:spPr>
              <a:xfrm>
                <a:off x="-3639697" y="3453002"/>
                <a:ext cx="37151" cy="105918"/>
              </a:xfrm>
              <a:custGeom>
                <a:avLst/>
                <a:gdLst>
                  <a:gd name="connsiteX0" fmla="*/ 33913 w 37151"/>
                  <a:gd name="connsiteY0" fmla="*/ 37433 h 105918"/>
                  <a:gd name="connsiteX1" fmla="*/ 37151 w 37151"/>
                  <a:gd name="connsiteY1" fmla="*/ 0 h 105918"/>
                  <a:gd name="connsiteX2" fmla="*/ 4767 w 37151"/>
                  <a:gd name="connsiteY2" fmla="*/ 2572 h 105918"/>
                  <a:gd name="connsiteX3" fmla="*/ 4 w 37151"/>
                  <a:gd name="connsiteY3" fmla="*/ 56959 h 105918"/>
                  <a:gd name="connsiteX4" fmla="*/ 4767 w 37151"/>
                  <a:gd name="connsiteY4" fmla="*/ 105918 h 105918"/>
                  <a:gd name="connsiteX5" fmla="*/ 37151 w 37151"/>
                  <a:gd name="connsiteY5" fmla="*/ 71057 h 105918"/>
                  <a:gd name="connsiteX6" fmla="*/ 33913 w 37151"/>
                  <a:gd name="connsiteY6" fmla="*/ 37433 h 10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51" h="105918">
                    <a:moveTo>
                      <a:pt x="33913" y="37433"/>
                    </a:moveTo>
                    <a:cubicBezTo>
                      <a:pt x="34008" y="24889"/>
                      <a:pt x="35085" y="12373"/>
                      <a:pt x="37151" y="0"/>
                    </a:cubicBezTo>
                    <a:lnTo>
                      <a:pt x="4767" y="2572"/>
                    </a:lnTo>
                    <a:cubicBezTo>
                      <a:pt x="1680" y="20536"/>
                      <a:pt x="90" y="38729"/>
                      <a:pt x="4" y="56959"/>
                    </a:cubicBezTo>
                    <a:cubicBezTo>
                      <a:pt x="-91" y="73400"/>
                      <a:pt x="1509" y="89802"/>
                      <a:pt x="4767" y="105918"/>
                    </a:cubicBezTo>
                    <a:lnTo>
                      <a:pt x="37151" y="71057"/>
                    </a:lnTo>
                    <a:cubicBezTo>
                      <a:pt x="34980" y="59979"/>
                      <a:pt x="33894" y="48720"/>
                      <a:pt x="33913" y="3743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878A3E54-7D23-4D57-B32A-0D18F6452EC3}"/>
                  </a:ext>
                </a:extLst>
              </p:cNvPr>
              <p:cNvSpPr/>
              <p:nvPr/>
            </p:nvSpPr>
            <p:spPr>
              <a:xfrm>
                <a:off x="-3631978" y="3535012"/>
                <a:ext cx="59531" cy="95631"/>
              </a:xfrm>
              <a:custGeom>
                <a:avLst/>
                <a:gdLst>
                  <a:gd name="connsiteX0" fmla="*/ 32385 w 59531"/>
                  <a:gd name="connsiteY0" fmla="*/ 0 h 95631"/>
                  <a:gd name="connsiteX1" fmla="*/ 0 w 59531"/>
                  <a:gd name="connsiteY1" fmla="*/ 34862 h 95631"/>
                  <a:gd name="connsiteX2" fmla="*/ 39529 w 59531"/>
                  <a:gd name="connsiteY2" fmla="*/ 95631 h 95631"/>
                  <a:gd name="connsiteX3" fmla="*/ 59531 w 59531"/>
                  <a:gd name="connsiteY3" fmla="*/ 41815 h 95631"/>
                  <a:gd name="connsiteX4" fmla="*/ 32385 w 59531"/>
                  <a:gd name="connsiteY4" fmla="*/ 0 h 9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95631">
                    <a:moveTo>
                      <a:pt x="32385" y="0"/>
                    </a:moveTo>
                    <a:lnTo>
                      <a:pt x="0" y="34862"/>
                    </a:lnTo>
                    <a:cubicBezTo>
                      <a:pt x="7906" y="63437"/>
                      <a:pt x="21812" y="84391"/>
                      <a:pt x="39529" y="95631"/>
                    </a:cubicBezTo>
                    <a:lnTo>
                      <a:pt x="59531" y="41815"/>
                    </a:lnTo>
                    <a:cubicBezTo>
                      <a:pt x="45834" y="31509"/>
                      <a:pt x="36224" y="16707"/>
                      <a:pt x="3238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03A8BB3-53B2-44F9-815C-29A1E6FB3AE7}"/>
                  </a:ext>
                </a:extLst>
              </p:cNvPr>
              <p:cNvSpPr/>
              <p:nvPr/>
            </p:nvSpPr>
            <p:spPr>
              <a:xfrm>
                <a:off x="-3513201" y="3524630"/>
                <a:ext cx="63817" cy="99631"/>
              </a:xfrm>
              <a:custGeom>
                <a:avLst/>
                <a:gdLst>
                  <a:gd name="connsiteX0" fmla="*/ 0 w 63817"/>
                  <a:gd name="connsiteY0" fmla="*/ 47244 h 99631"/>
                  <a:gd name="connsiteX1" fmla="*/ 0 w 63817"/>
                  <a:gd name="connsiteY1" fmla="*/ 99631 h 99631"/>
                  <a:gd name="connsiteX2" fmla="*/ 63817 w 63817"/>
                  <a:gd name="connsiteY2" fmla="*/ 30766 h 99631"/>
                  <a:gd name="connsiteX3" fmla="*/ 43910 w 63817"/>
                  <a:gd name="connsiteY3" fmla="*/ 0 h 99631"/>
                  <a:gd name="connsiteX4" fmla="*/ 0 w 63817"/>
                  <a:gd name="connsiteY4" fmla="*/ 47244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817" h="99631">
                    <a:moveTo>
                      <a:pt x="0" y="47244"/>
                    </a:moveTo>
                    <a:lnTo>
                      <a:pt x="0" y="99631"/>
                    </a:lnTo>
                    <a:cubicBezTo>
                      <a:pt x="26118" y="81696"/>
                      <a:pt x="47911" y="58169"/>
                      <a:pt x="63817" y="30766"/>
                    </a:cubicBezTo>
                    <a:lnTo>
                      <a:pt x="43910" y="0"/>
                    </a:lnTo>
                    <a:cubicBezTo>
                      <a:pt x="32737" y="18640"/>
                      <a:pt x="17783" y="34738"/>
                      <a:pt x="0" y="4724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FE989B2-D958-4607-8A31-354DD857E1C8}"/>
                  </a:ext>
                </a:extLst>
              </p:cNvPr>
              <p:cNvSpPr/>
              <p:nvPr/>
            </p:nvSpPr>
            <p:spPr>
              <a:xfrm>
                <a:off x="-3592450" y="3323557"/>
                <a:ext cx="26860" cy="42386"/>
              </a:xfrm>
              <a:custGeom>
                <a:avLst/>
                <a:gdLst>
                  <a:gd name="connsiteX0" fmla="*/ 26861 w 26860"/>
                  <a:gd name="connsiteY0" fmla="*/ 30766 h 42386"/>
                  <a:gd name="connsiteX1" fmla="*/ 6858 w 26860"/>
                  <a:gd name="connsiteY1" fmla="*/ 0 h 42386"/>
                  <a:gd name="connsiteX2" fmla="*/ 0 w 26860"/>
                  <a:gd name="connsiteY2" fmla="*/ 11621 h 42386"/>
                  <a:gd name="connsiteX3" fmla="*/ 20003 w 26860"/>
                  <a:gd name="connsiteY3" fmla="*/ 42386 h 42386"/>
                  <a:gd name="connsiteX4" fmla="*/ 26861 w 26860"/>
                  <a:gd name="connsiteY4" fmla="*/ 30766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42386">
                    <a:moveTo>
                      <a:pt x="26861" y="30766"/>
                    </a:moveTo>
                    <a:lnTo>
                      <a:pt x="6858" y="0"/>
                    </a:lnTo>
                    <a:lnTo>
                      <a:pt x="0" y="11621"/>
                    </a:lnTo>
                    <a:lnTo>
                      <a:pt x="20003" y="42386"/>
                    </a:lnTo>
                    <a:cubicBezTo>
                      <a:pt x="22193" y="38767"/>
                      <a:pt x="24765" y="34576"/>
                      <a:pt x="26861" y="30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83A07EA-765A-4D62-A0E1-9700363D4434}"/>
                  </a:ext>
                </a:extLst>
              </p:cNvPr>
              <p:cNvSpPr/>
              <p:nvPr/>
            </p:nvSpPr>
            <p:spPr>
              <a:xfrm>
                <a:off x="-3634550" y="3439095"/>
                <a:ext cx="34956" cy="16478"/>
              </a:xfrm>
              <a:custGeom>
                <a:avLst/>
                <a:gdLst>
                  <a:gd name="connsiteX0" fmla="*/ 34957 w 34956"/>
                  <a:gd name="connsiteY0" fmla="*/ 0 h 16478"/>
                  <a:gd name="connsiteX1" fmla="*/ 2572 w 34956"/>
                  <a:gd name="connsiteY1" fmla="*/ 2477 h 16478"/>
                  <a:gd name="connsiteX2" fmla="*/ 0 w 34956"/>
                  <a:gd name="connsiteY2" fmla="*/ 16478 h 16478"/>
                  <a:gd name="connsiteX3" fmla="*/ 32385 w 34956"/>
                  <a:gd name="connsiteY3" fmla="*/ 13907 h 16478"/>
                  <a:gd name="connsiteX4" fmla="*/ 34957 w 34956"/>
                  <a:gd name="connsiteY4" fmla="*/ 0 h 1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478">
                    <a:moveTo>
                      <a:pt x="34957" y="0"/>
                    </a:moveTo>
                    <a:lnTo>
                      <a:pt x="2572" y="2477"/>
                    </a:lnTo>
                    <a:cubicBezTo>
                      <a:pt x="1619" y="7172"/>
                      <a:pt x="762" y="11840"/>
                      <a:pt x="0" y="16478"/>
                    </a:cubicBezTo>
                    <a:lnTo>
                      <a:pt x="32385" y="13907"/>
                    </a:lnTo>
                    <a:cubicBezTo>
                      <a:pt x="33052" y="8954"/>
                      <a:pt x="34004" y="4667"/>
                      <a:pt x="34957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DFD1BBF-1EB1-4487-BBDA-2B6D92343C04}"/>
                  </a:ext>
                </a:extLst>
              </p:cNvPr>
              <p:cNvSpPr/>
              <p:nvPr/>
            </p:nvSpPr>
            <p:spPr>
              <a:xfrm>
                <a:off x="-3634550" y="3524249"/>
                <a:ext cx="34956" cy="45815"/>
              </a:xfrm>
              <a:custGeom>
                <a:avLst/>
                <a:gdLst>
                  <a:gd name="connsiteX0" fmla="*/ 32385 w 34956"/>
                  <a:gd name="connsiteY0" fmla="*/ 0 h 45815"/>
                  <a:gd name="connsiteX1" fmla="*/ 0 w 34956"/>
                  <a:gd name="connsiteY1" fmla="*/ 34862 h 45815"/>
                  <a:gd name="connsiteX2" fmla="*/ 2572 w 34956"/>
                  <a:gd name="connsiteY2" fmla="*/ 45815 h 45815"/>
                  <a:gd name="connsiteX3" fmla="*/ 34957 w 34956"/>
                  <a:gd name="connsiteY3" fmla="*/ 10954 h 45815"/>
                  <a:gd name="connsiteX4" fmla="*/ 32385 w 34956"/>
                  <a:gd name="connsiteY4" fmla="*/ 0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45815">
                    <a:moveTo>
                      <a:pt x="32385" y="0"/>
                    </a:moveTo>
                    <a:lnTo>
                      <a:pt x="0" y="34862"/>
                    </a:lnTo>
                    <a:cubicBezTo>
                      <a:pt x="762" y="38671"/>
                      <a:pt x="1619" y="42291"/>
                      <a:pt x="2572" y="45815"/>
                    </a:cubicBezTo>
                    <a:lnTo>
                      <a:pt x="34957" y="10954"/>
                    </a:lnTo>
                    <a:cubicBezTo>
                      <a:pt x="34004" y="7239"/>
                      <a:pt x="33052" y="3620"/>
                      <a:pt x="3238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16AE3843-5F5B-4EF6-977B-D11B92EBC161}"/>
                  </a:ext>
                </a:extLst>
              </p:cNvPr>
              <p:cNvSpPr/>
              <p:nvPr/>
            </p:nvSpPr>
            <p:spPr>
              <a:xfrm>
                <a:off x="-3592450" y="3576826"/>
                <a:ext cx="26860" cy="57626"/>
              </a:xfrm>
              <a:custGeom>
                <a:avLst/>
                <a:gdLst>
                  <a:gd name="connsiteX0" fmla="*/ 20003 w 26860"/>
                  <a:gd name="connsiteY0" fmla="*/ 0 h 57626"/>
                  <a:gd name="connsiteX1" fmla="*/ 0 w 26860"/>
                  <a:gd name="connsiteY1" fmla="*/ 53816 h 57626"/>
                  <a:gd name="connsiteX2" fmla="*/ 6858 w 26860"/>
                  <a:gd name="connsiteY2" fmla="*/ 57626 h 57626"/>
                  <a:gd name="connsiteX3" fmla="*/ 26861 w 26860"/>
                  <a:gd name="connsiteY3" fmla="*/ 3715 h 57626"/>
                  <a:gd name="connsiteX4" fmla="*/ 20003 w 26860"/>
                  <a:gd name="connsiteY4" fmla="*/ 0 h 5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57626">
                    <a:moveTo>
                      <a:pt x="20003" y="0"/>
                    </a:moveTo>
                    <a:lnTo>
                      <a:pt x="0" y="53816"/>
                    </a:lnTo>
                    <a:cubicBezTo>
                      <a:pt x="2286" y="55150"/>
                      <a:pt x="4572" y="56483"/>
                      <a:pt x="6858" y="57626"/>
                    </a:cubicBezTo>
                    <a:lnTo>
                      <a:pt x="26861" y="3715"/>
                    </a:lnTo>
                    <a:cubicBezTo>
                      <a:pt x="24479" y="2667"/>
                      <a:pt x="22184" y="1419"/>
                      <a:pt x="20003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B62743F-8AF7-4EEF-8BDB-3A1B7CFB6D9B}"/>
                  </a:ext>
                </a:extLst>
              </p:cNvPr>
              <p:cNvSpPr/>
              <p:nvPr/>
            </p:nvSpPr>
            <p:spPr>
              <a:xfrm>
                <a:off x="-3521679" y="3571874"/>
                <a:ext cx="8477" cy="57626"/>
              </a:xfrm>
              <a:custGeom>
                <a:avLst/>
                <a:gdLst>
                  <a:gd name="connsiteX0" fmla="*/ 4191 w 8477"/>
                  <a:gd name="connsiteY0" fmla="*/ 3143 h 57626"/>
                  <a:gd name="connsiteX1" fmla="*/ 0 w 8477"/>
                  <a:gd name="connsiteY1" fmla="*/ 5239 h 57626"/>
                  <a:gd name="connsiteX2" fmla="*/ 0 w 8477"/>
                  <a:gd name="connsiteY2" fmla="*/ 57626 h 57626"/>
                  <a:gd name="connsiteX3" fmla="*/ 4191 w 8477"/>
                  <a:gd name="connsiteY3" fmla="*/ 55340 h 57626"/>
                  <a:gd name="connsiteX4" fmla="*/ 8477 w 8477"/>
                  <a:gd name="connsiteY4" fmla="*/ 52769 h 57626"/>
                  <a:gd name="connsiteX5" fmla="*/ 8477 w 8477"/>
                  <a:gd name="connsiteY5" fmla="*/ 0 h 5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77" h="57626">
                    <a:moveTo>
                      <a:pt x="4191" y="3143"/>
                    </a:moveTo>
                    <a:cubicBezTo>
                      <a:pt x="2829" y="3915"/>
                      <a:pt x="1438" y="4619"/>
                      <a:pt x="0" y="5239"/>
                    </a:cubicBezTo>
                    <a:lnTo>
                      <a:pt x="0" y="57626"/>
                    </a:lnTo>
                    <a:lnTo>
                      <a:pt x="4191" y="55340"/>
                    </a:lnTo>
                    <a:lnTo>
                      <a:pt x="8477" y="52769"/>
                    </a:lnTo>
                    <a:lnTo>
                      <a:pt x="8477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F211127D-605A-43A4-A8A9-38D9C8348CB1}"/>
                  </a:ext>
                </a:extLst>
              </p:cNvPr>
              <p:cNvSpPr/>
              <p:nvPr/>
            </p:nvSpPr>
            <p:spPr>
              <a:xfrm>
                <a:off x="-3469291" y="3513295"/>
                <a:ext cx="26765" cy="42481"/>
              </a:xfrm>
              <a:custGeom>
                <a:avLst/>
                <a:gdLst>
                  <a:gd name="connsiteX0" fmla="*/ 0 w 26765"/>
                  <a:gd name="connsiteY0" fmla="*/ 11716 h 42481"/>
                  <a:gd name="connsiteX1" fmla="*/ 19907 w 26765"/>
                  <a:gd name="connsiteY1" fmla="*/ 42481 h 42481"/>
                  <a:gd name="connsiteX2" fmla="*/ 26765 w 26765"/>
                  <a:gd name="connsiteY2" fmla="*/ 30766 h 42481"/>
                  <a:gd name="connsiteX3" fmla="*/ 6858 w 26765"/>
                  <a:gd name="connsiteY3" fmla="*/ 0 h 42481"/>
                  <a:gd name="connsiteX4" fmla="*/ 0 w 26765"/>
                  <a:gd name="connsiteY4" fmla="*/ 11716 h 4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" h="42481">
                    <a:moveTo>
                      <a:pt x="0" y="11716"/>
                    </a:moveTo>
                    <a:lnTo>
                      <a:pt x="19907" y="42481"/>
                    </a:lnTo>
                    <a:cubicBezTo>
                      <a:pt x="22317" y="38671"/>
                      <a:pt x="24603" y="34766"/>
                      <a:pt x="26765" y="30766"/>
                    </a:cubicBezTo>
                    <a:lnTo>
                      <a:pt x="6858" y="0"/>
                    </a:lnTo>
                    <a:cubicBezTo>
                      <a:pt x="4696" y="4000"/>
                      <a:pt x="2410" y="7906"/>
                      <a:pt x="0" y="1171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62E8690-2817-4C16-99F2-AEBEFBA6DBD6}"/>
                  </a:ext>
                </a:extLst>
              </p:cNvPr>
              <p:cNvSpPr/>
              <p:nvPr/>
            </p:nvSpPr>
            <p:spPr>
              <a:xfrm>
                <a:off x="-3513201" y="3227066"/>
                <a:ext cx="124880" cy="200218"/>
              </a:xfrm>
              <a:custGeom>
                <a:avLst/>
                <a:gdLst>
                  <a:gd name="connsiteX0" fmla="*/ 119825 w 124880"/>
                  <a:gd name="connsiteY0" fmla="*/ 85728 h 200218"/>
                  <a:gd name="connsiteX1" fmla="*/ 117253 w 124880"/>
                  <a:gd name="connsiteY1" fmla="*/ 74774 h 200218"/>
                  <a:gd name="connsiteX2" fmla="*/ 75057 w 124880"/>
                  <a:gd name="connsiteY2" fmla="*/ 9909 h 200218"/>
                  <a:gd name="connsiteX3" fmla="*/ 68199 w 124880"/>
                  <a:gd name="connsiteY3" fmla="*/ 6099 h 200218"/>
                  <a:gd name="connsiteX4" fmla="*/ 0 w 124880"/>
                  <a:gd name="connsiteY4" fmla="*/ 11433 h 200218"/>
                  <a:gd name="connsiteX5" fmla="*/ 0 w 124880"/>
                  <a:gd name="connsiteY5" fmla="*/ 86871 h 200218"/>
                  <a:gd name="connsiteX6" fmla="*/ 39433 w 124880"/>
                  <a:gd name="connsiteY6" fmla="*/ 83823 h 200218"/>
                  <a:gd name="connsiteX7" fmla="*/ 46292 w 124880"/>
                  <a:gd name="connsiteY7" fmla="*/ 87442 h 200218"/>
                  <a:gd name="connsiteX8" fmla="*/ 70580 w 124880"/>
                  <a:gd name="connsiteY8" fmla="*/ 125542 h 200218"/>
                  <a:gd name="connsiteX9" fmla="*/ 73152 w 124880"/>
                  <a:gd name="connsiteY9" fmla="*/ 136496 h 200218"/>
                  <a:gd name="connsiteX10" fmla="*/ 76009 w 124880"/>
                  <a:gd name="connsiteY10" fmla="*/ 166690 h 200218"/>
                  <a:gd name="connsiteX11" fmla="*/ 73152 w 124880"/>
                  <a:gd name="connsiteY11" fmla="*/ 200218 h 200218"/>
                  <a:gd name="connsiteX12" fmla="*/ 80486 w 124880"/>
                  <a:gd name="connsiteY12" fmla="*/ 199647 h 200218"/>
                  <a:gd name="connsiteX13" fmla="*/ 112776 w 124880"/>
                  <a:gd name="connsiteY13" fmla="*/ 197170 h 200218"/>
                  <a:gd name="connsiteX14" fmla="*/ 119825 w 124880"/>
                  <a:gd name="connsiteY14" fmla="*/ 196599 h 200218"/>
                  <a:gd name="connsiteX15" fmla="*/ 124873 w 124880"/>
                  <a:gd name="connsiteY15" fmla="*/ 138496 h 200218"/>
                  <a:gd name="connsiteX16" fmla="*/ 119825 w 124880"/>
                  <a:gd name="connsiteY16" fmla="*/ 85728 h 200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4880" h="200218">
                    <a:moveTo>
                      <a:pt x="119825" y="85728"/>
                    </a:moveTo>
                    <a:cubicBezTo>
                      <a:pt x="119063" y="82013"/>
                      <a:pt x="118205" y="78298"/>
                      <a:pt x="117253" y="74774"/>
                    </a:cubicBezTo>
                    <a:cubicBezTo>
                      <a:pt x="108871" y="44008"/>
                      <a:pt x="94107" y="21720"/>
                      <a:pt x="75057" y="9909"/>
                    </a:cubicBezTo>
                    <a:cubicBezTo>
                      <a:pt x="72847" y="8508"/>
                      <a:pt x="70552" y="7242"/>
                      <a:pt x="68199" y="6099"/>
                    </a:cubicBezTo>
                    <a:cubicBezTo>
                      <a:pt x="48578" y="-3426"/>
                      <a:pt x="25241" y="-1902"/>
                      <a:pt x="0" y="11433"/>
                    </a:cubicBezTo>
                    <a:lnTo>
                      <a:pt x="0" y="86871"/>
                    </a:lnTo>
                    <a:cubicBezTo>
                      <a:pt x="12030" y="80022"/>
                      <a:pt x="26489" y="78908"/>
                      <a:pt x="39433" y="83823"/>
                    </a:cubicBezTo>
                    <a:cubicBezTo>
                      <a:pt x="41824" y="84823"/>
                      <a:pt x="44120" y="86032"/>
                      <a:pt x="46292" y="87442"/>
                    </a:cubicBezTo>
                    <a:cubicBezTo>
                      <a:pt x="58579" y="96929"/>
                      <a:pt x="67161" y="110407"/>
                      <a:pt x="70580" y="125542"/>
                    </a:cubicBezTo>
                    <a:cubicBezTo>
                      <a:pt x="71657" y="129133"/>
                      <a:pt x="72514" y="132800"/>
                      <a:pt x="73152" y="136496"/>
                    </a:cubicBezTo>
                    <a:cubicBezTo>
                      <a:pt x="75086" y="146440"/>
                      <a:pt x="76048" y="156556"/>
                      <a:pt x="76009" y="166690"/>
                    </a:cubicBezTo>
                    <a:cubicBezTo>
                      <a:pt x="75952" y="177920"/>
                      <a:pt x="74990" y="189131"/>
                      <a:pt x="73152" y="200218"/>
                    </a:cubicBezTo>
                    <a:lnTo>
                      <a:pt x="80486" y="199647"/>
                    </a:lnTo>
                    <a:lnTo>
                      <a:pt x="112776" y="197170"/>
                    </a:lnTo>
                    <a:lnTo>
                      <a:pt x="119825" y="196599"/>
                    </a:lnTo>
                    <a:cubicBezTo>
                      <a:pt x="123101" y="177406"/>
                      <a:pt x="124787" y="157965"/>
                      <a:pt x="124873" y="138496"/>
                    </a:cubicBezTo>
                    <a:cubicBezTo>
                      <a:pt x="125006" y="120780"/>
                      <a:pt x="123311" y="103101"/>
                      <a:pt x="119825" y="8572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10" name="Graphic 27">
                <a:extLst>
                  <a:ext uri="{FF2B5EF4-FFF2-40B4-BE49-F238E27FC236}">
                    <a16:creationId xmlns:a16="http://schemas.microsoft.com/office/drawing/2014/main" id="{D51DC189-3AC9-4F0D-8258-2F3FFFC1A5E9}"/>
                  </a:ext>
                </a:extLst>
              </p:cNvPr>
              <p:cNvGrpSpPr/>
              <p:nvPr/>
            </p:nvGrpSpPr>
            <p:grpSpPr>
              <a:xfrm>
                <a:off x="-3639697" y="3254691"/>
                <a:ext cx="236700" cy="385172"/>
                <a:chOff x="-3639697" y="3254691"/>
                <a:chExt cx="236700" cy="385172"/>
              </a:xfrm>
              <a:solidFill>
                <a:srgbClr val="000000"/>
              </a:solidFill>
            </p:grpSpPr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855E4B16-BC2B-453A-8C9D-18AF13D2702F}"/>
                    </a:ext>
                  </a:extLst>
                </p:cNvPr>
                <p:cNvSpPr/>
                <p:nvPr/>
              </p:nvSpPr>
              <p:spPr>
                <a:xfrm>
                  <a:off x="-3585592" y="3577112"/>
                  <a:ext cx="63912" cy="62750"/>
                </a:xfrm>
                <a:custGeom>
                  <a:avLst/>
                  <a:gdLst>
                    <a:gd name="connsiteX0" fmla="*/ 20003 w 63912"/>
                    <a:gd name="connsiteY0" fmla="*/ 3429 h 62750"/>
                    <a:gd name="connsiteX1" fmla="*/ 0 w 63912"/>
                    <a:gd name="connsiteY1" fmla="*/ 57341 h 62750"/>
                    <a:gd name="connsiteX2" fmla="*/ 63913 w 63912"/>
                    <a:gd name="connsiteY2" fmla="*/ 52388 h 62750"/>
                    <a:gd name="connsiteX3" fmla="*/ 63913 w 63912"/>
                    <a:gd name="connsiteY3" fmla="*/ 0 h 62750"/>
                    <a:gd name="connsiteX4" fmla="*/ 20003 w 63912"/>
                    <a:gd name="connsiteY4" fmla="*/ 3429 h 6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912" h="62750">
                      <a:moveTo>
                        <a:pt x="20003" y="3429"/>
                      </a:moveTo>
                      <a:lnTo>
                        <a:pt x="0" y="57341"/>
                      </a:lnTo>
                      <a:cubicBezTo>
                        <a:pt x="20869" y="66018"/>
                        <a:pt x="44634" y="64180"/>
                        <a:pt x="63913" y="52388"/>
                      </a:cubicBezTo>
                      <a:lnTo>
                        <a:pt x="63913" y="0"/>
                      </a:lnTo>
                      <a:cubicBezTo>
                        <a:pt x="50559" y="7754"/>
                        <a:pt x="34404" y="9011"/>
                        <a:pt x="20003" y="342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DC3CD0BE-135F-4082-9885-F60055A2FD71}"/>
                    </a:ext>
                  </a:extLst>
                </p:cNvPr>
                <p:cNvSpPr/>
                <p:nvPr/>
              </p:nvSpPr>
              <p:spPr>
                <a:xfrm>
                  <a:off x="-3585592" y="3254691"/>
                  <a:ext cx="63912" cy="99631"/>
                </a:xfrm>
                <a:custGeom>
                  <a:avLst/>
                  <a:gdLst>
                    <a:gd name="connsiteX0" fmla="*/ 63913 w 63912"/>
                    <a:gd name="connsiteY0" fmla="*/ 52388 h 99631"/>
                    <a:gd name="connsiteX1" fmla="*/ 63913 w 63912"/>
                    <a:gd name="connsiteY1" fmla="*/ 0 h 99631"/>
                    <a:gd name="connsiteX2" fmla="*/ 0 w 63912"/>
                    <a:gd name="connsiteY2" fmla="*/ 68866 h 99631"/>
                    <a:gd name="connsiteX3" fmla="*/ 20003 w 63912"/>
                    <a:gd name="connsiteY3" fmla="*/ 99632 h 99631"/>
                    <a:gd name="connsiteX4" fmla="*/ 63913 w 63912"/>
                    <a:gd name="connsiteY4" fmla="*/ 52388 h 9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912" h="99631">
                      <a:moveTo>
                        <a:pt x="63913" y="52388"/>
                      </a:moveTo>
                      <a:lnTo>
                        <a:pt x="63913" y="0"/>
                      </a:lnTo>
                      <a:cubicBezTo>
                        <a:pt x="37748" y="17907"/>
                        <a:pt x="15907" y="41434"/>
                        <a:pt x="0" y="68866"/>
                      </a:cubicBezTo>
                      <a:lnTo>
                        <a:pt x="20003" y="99632"/>
                      </a:lnTo>
                      <a:cubicBezTo>
                        <a:pt x="31099" y="80934"/>
                        <a:pt x="46072" y="64827"/>
                        <a:pt x="63913" y="523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A3CAA6AD-0F98-437A-A0FD-9D674FE21703}"/>
                    </a:ext>
                  </a:extLst>
                </p:cNvPr>
                <p:cNvSpPr/>
                <p:nvPr/>
              </p:nvSpPr>
              <p:spPr>
                <a:xfrm>
                  <a:off x="-3462433" y="3437666"/>
                  <a:ext cx="59435" cy="106394"/>
                </a:xfrm>
                <a:custGeom>
                  <a:avLst/>
                  <a:gdLst>
                    <a:gd name="connsiteX0" fmla="*/ 0 w 59435"/>
                    <a:gd name="connsiteY0" fmla="*/ 75629 h 106394"/>
                    <a:gd name="connsiteX1" fmla="*/ 19907 w 59435"/>
                    <a:gd name="connsiteY1" fmla="*/ 106394 h 106394"/>
                    <a:gd name="connsiteX2" fmla="*/ 59436 w 59435"/>
                    <a:gd name="connsiteY2" fmla="*/ 0 h 106394"/>
                    <a:gd name="connsiteX3" fmla="*/ 27051 w 59435"/>
                    <a:gd name="connsiteY3" fmla="*/ 2476 h 106394"/>
                    <a:gd name="connsiteX4" fmla="*/ 0 w 59435"/>
                    <a:gd name="connsiteY4" fmla="*/ 75629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435" h="106394">
                      <a:moveTo>
                        <a:pt x="0" y="75629"/>
                      </a:moveTo>
                      <a:lnTo>
                        <a:pt x="19907" y="106394"/>
                      </a:lnTo>
                      <a:cubicBezTo>
                        <a:pt x="38357" y="73114"/>
                        <a:pt x="51683" y="37252"/>
                        <a:pt x="59436" y="0"/>
                      </a:cubicBezTo>
                      <a:lnTo>
                        <a:pt x="27051" y="2476"/>
                      </a:lnTo>
                      <a:cubicBezTo>
                        <a:pt x="21593" y="28032"/>
                        <a:pt x="12487" y="52673"/>
                        <a:pt x="0" y="7562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231C9408-680E-4DE9-9086-C96D57C9D741}"/>
                    </a:ext>
                  </a:extLst>
                </p:cNvPr>
                <p:cNvSpPr/>
                <p:nvPr/>
              </p:nvSpPr>
              <p:spPr>
                <a:xfrm>
                  <a:off x="-3631978" y="3335177"/>
                  <a:ext cx="59531" cy="106394"/>
                </a:xfrm>
                <a:custGeom>
                  <a:avLst/>
                  <a:gdLst>
                    <a:gd name="connsiteX0" fmla="*/ 59531 w 59531"/>
                    <a:gd name="connsiteY0" fmla="*/ 30766 h 106394"/>
                    <a:gd name="connsiteX1" fmla="*/ 39529 w 59531"/>
                    <a:gd name="connsiteY1" fmla="*/ 0 h 106394"/>
                    <a:gd name="connsiteX2" fmla="*/ 0 w 59531"/>
                    <a:gd name="connsiteY2" fmla="*/ 106394 h 106394"/>
                    <a:gd name="connsiteX3" fmla="*/ 32385 w 59531"/>
                    <a:gd name="connsiteY3" fmla="*/ 103918 h 106394"/>
                    <a:gd name="connsiteX4" fmla="*/ 59531 w 59531"/>
                    <a:gd name="connsiteY4" fmla="*/ 30766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106394">
                      <a:moveTo>
                        <a:pt x="59531" y="30766"/>
                      </a:moveTo>
                      <a:lnTo>
                        <a:pt x="39529" y="0"/>
                      </a:lnTo>
                      <a:cubicBezTo>
                        <a:pt x="21117" y="33290"/>
                        <a:pt x="7791" y="69152"/>
                        <a:pt x="0" y="106394"/>
                      </a:cubicBezTo>
                      <a:lnTo>
                        <a:pt x="32385" y="103918"/>
                      </a:lnTo>
                      <a:cubicBezTo>
                        <a:pt x="37900" y="78362"/>
                        <a:pt x="47044" y="53731"/>
                        <a:pt x="59531" y="307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482D3E2E-659F-47A2-AD29-E8D8C3C6F062}"/>
                    </a:ext>
                  </a:extLst>
                </p:cNvPr>
                <p:cNvSpPr/>
                <p:nvPr/>
              </p:nvSpPr>
              <p:spPr>
                <a:xfrm>
                  <a:off x="-3639697" y="3453002"/>
                  <a:ext cx="37151" cy="105918"/>
                </a:xfrm>
                <a:custGeom>
                  <a:avLst/>
                  <a:gdLst>
                    <a:gd name="connsiteX0" fmla="*/ 33913 w 37151"/>
                    <a:gd name="connsiteY0" fmla="*/ 37433 h 105918"/>
                    <a:gd name="connsiteX1" fmla="*/ 37151 w 37151"/>
                    <a:gd name="connsiteY1" fmla="*/ 0 h 105918"/>
                    <a:gd name="connsiteX2" fmla="*/ 4767 w 37151"/>
                    <a:gd name="connsiteY2" fmla="*/ 2572 h 105918"/>
                    <a:gd name="connsiteX3" fmla="*/ 4 w 37151"/>
                    <a:gd name="connsiteY3" fmla="*/ 56959 h 105918"/>
                    <a:gd name="connsiteX4" fmla="*/ 4767 w 37151"/>
                    <a:gd name="connsiteY4" fmla="*/ 105918 h 105918"/>
                    <a:gd name="connsiteX5" fmla="*/ 37151 w 37151"/>
                    <a:gd name="connsiteY5" fmla="*/ 71057 h 105918"/>
                    <a:gd name="connsiteX6" fmla="*/ 33913 w 37151"/>
                    <a:gd name="connsiteY6" fmla="*/ 37433 h 105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51" h="105918">
                      <a:moveTo>
                        <a:pt x="33913" y="37433"/>
                      </a:moveTo>
                      <a:cubicBezTo>
                        <a:pt x="34008" y="24889"/>
                        <a:pt x="35085" y="12373"/>
                        <a:pt x="37151" y="0"/>
                      </a:cubicBezTo>
                      <a:lnTo>
                        <a:pt x="4767" y="2572"/>
                      </a:lnTo>
                      <a:cubicBezTo>
                        <a:pt x="1680" y="20536"/>
                        <a:pt x="90" y="38729"/>
                        <a:pt x="4" y="56959"/>
                      </a:cubicBezTo>
                      <a:cubicBezTo>
                        <a:pt x="-91" y="73400"/>
                        <a:pt x="1509" y="89802"/>
                        <a:pt x="4767" y="105918"/>
                      </a:cubicBezTo>
                      <a:lnTo>
                        <a:pt x="37151" y="71057"/>
                      </a:lnTo>
                      <a:cubicBezTo>
                        <a:pt x="34980" y="59979"/>
                        <a:pt x="33894" y="48720"/>
                        <a:pt x="33913" y="374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1B31DEB8-3546-4207-B002-646DE3CE994B}"/>
                    </a:ext>
                  </a:extLst>
                </p:cNvPr>
                <p:cNvSpPr/>
                <p:nvPr/>
              </p:nvSpPr>
              <p:spPr>
                <a:xfrm>
                  <a:off x="-3631978" y="3535012"/>
                  <a:ext cx="59531" cy="95631"/>
                </a:xfrm>
                <a:custGeom>
                  <a:avLst/>
                  <a:gdLst>
                    <a:gd name="connsiteX0" fmla="*/ 32385 w 59531"/>
                    <a:gd name="connsiteY0" fmla="*/ 0 h 95631"/>
                    <a:gd name="connsiteX1" fmla="*/ 0 w 59531"/>
                    <a:gd name="connsiteY1" fmla="*/ 34862 h 95631"/>
                    <a:gd name="connsiteX2" fmla="*/ 39529 w 59531"/>
                    <a:gd name="connsiteY2" fmla="*/ 95631 h 95631"/>
                    <a:gd name="connsiteX3" fmla="*/ 59531 w 59531"/>
                    <a:gd name="connsiteY3" fmla="*/ 41815 h 95631"/>
                    <a:gd name="connsiteX4" fmla="*/ 32385 w 59531"/>
                    <a:gd name="connsiteY4" fmla="*/ 0 h 9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95631">
                      <a:moveTo>
                        <a:pt x="32385" y="0"/>
                      </a:moveTo>
                      <a:lnTo>
                        <a:pt x="0" y="34862"/>
                      </a:lnTo>
                      <a:cubicBezTo>
                        <a:pt x="7906" y="63437"/>
                        <a:pt x="21812" y="84391"/>
                        <a:pt x="39529" y="95631"/>
                      </a:cubicBezTo>
                      <a:lnTo>
                        <a:pt x="59531" y="41815"/>
                      </a:lnTo>
                      <a:cubicBezTo>
                        <a:pt x="45834" y="31509"/>
                        <a:pt x="36224" y="16707"/>
                        <a:pt x="3238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D9822B56-3250-4FE0-A9CF-FDA2655BBBFB}"/>
                    </a:ext>
                  </a:extLst>
                </p:cNvPr>
                <p:cNvSpPr/>
                <p:nvPr/>
              </p:nvSpPr>
              <p:spPr>
                <a:xfrm>
                  <a:off x="-3513201" y="3524630"/>
                  <a:ext cx="63817" cy="99631"/>
                </a:xfrm>
                <a:custGeom>
                  <a:avLst/>
                  <a:gdLst>
                    <a:gd name="connsiteX0" fmla="*/ 0 w 63817"/>
                    <a:gd name="connsiteY0" fmla="*/ 47244 h 99631"/>
                    <a:gd name="connsiteX1" fmla="*/ 0 w 63817"/>
                    <a:gd name="connsiteY1" fmla="*/ 99631 h 99631"/>
                    <a:gd name="connsiteX2" fmla="*/ 63817 w 63817"/>
                    <a:gd name="connsiteY2" fmla="*/ 30766 h 99631"/>
                    <a:gd name="connsiteX3" fmla="*/ 43910 w 63817"/>
                    <a:gd name="connsiteY3" fmla="*/ 0 h 99631"/>
                    <a:gd name="connsiteX4" fmla="*/ 0 w 63817"/>
                    <a:gd name="connsiteY4" fmla="*/ 47244 h 9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817" h="99631">
                      <a:moveTo>
                        <a:pt x="0" y="47244"/>
                      </a:moveTo>
                      <a:lnTo>
                        <a:pt x="0" y="99631"/>
                      </a:lnTo>
                      <a:cubicBezTo>
                        <a:pt x="26118" y="81696"/>
                        <a:pt x="47911" y="58169"/>
                        <a:pt x="63817" y="30766"/>
                      </a:cubicBezTo>
                      <a:lnTo>
                        <a:pt x="43910" y="0"/>
                      </a:lnTo>
                      <a:cubicBezTo>
                        <a:pt x="32737" y="18640"/>
                        <a:pt x="17783" y="34738"/>
                        <a:pt x="0" y="472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E7B867AF-C09E-4564-956C-B13F7A644E43}"/>
                    </a:ext>
                  </a:extLst>
                </p:cNvPr>
                <p:cNvSpPr/>
                <p:nvPr/>
              </p:nvSpPr>
              <p:spPr>
                <a:xfrm>
                  <a:off x="-3592450" y="3323557"/>
                  <a:ext cx="26860" cy="42386"/>
                </a:xfrm>
                <a:custGeom>
                  <a:avLst/>
                  <a:gdLst>
                    <a:gd name="connsiteX0" fmla="*/ 26861 w 26860"/>
                    <a:gd name="connsiteY0" fmla="*/ 30766 h 42386"/>
                    <a:gd name="connsiteX1" fmla="*/ 6858 w 26860"/>
                    <a:gd name="connsiteY1" fmla="*/ 0 h 42386"/>
                    <a:gd name="connsiteX2" fmla="*/ 0 w 26860"/>
                    <a:gd name="connsiteY2" fmla="*/ 11621 h 42386"/>
                    <a:gd name="connsiteX3" fmla="*/ 20003 w 26860"/>
                    <a:gd name="connsiteY3" fmla="*/ 42386 h 42386"/>
                    <a:gd name="connsiteX4" fmla="*/ 26861 w 26860"/>
                    <a:gd name="connsiteY4" fmla="*/ 30766 h 42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60" h="42386">
                      <a:moveTo>
                        <a:pt x="26861" y="30766"/>
                      </a:moveTo>
                      <a:lnTo>
                        <a:pt x="6858" y="0"/>
                      </a:lnTo>
                      <a:lnTo>
                        <a:pt x="0" y="11621"/>
                      </a:lnTo>
                      <a:lnTo>
                        <a:pt x="20003" y="42386"/>
                      </a:lnTo>
                      <a:cubicBezTo>
                        <a:pt x="22193" y="38767"/>
                        <a:pt x="24765" y="34576"/>
                        <a:pt x="26861" y="307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F7318492-6099-4C1A-84D2-F5945C3B4318}"/>
                    </a:ext>
                  </a:extLst>
                </p:cNvPr>
                <p:cNvSpPr/>
                <p:nvPr/>
              </p:nvSpPr>
              <p:spPr>
                <a:xfrm>
                  <a:off x="-3634550" y="3439095"/>
                  <a:ext cx="34956" cy="16478"/>
                </a:xfrm>
                <a:custGeom>
                  <a:avLst/>
                  <a:gdLst>
                    <a:gd name="connsiteX0" fmla="*/ 34957 w 34956"/>
                    <a:gd name="connsiteY0" fmla="*/ 0 h 16478"/>
                    <a:gd name="connsiteX1" fmla="*/ 2572 w 34956"/>
                    <a:gd name="connsiteY1" fmla="*/ 2477 h 16478"/>
                    <a:gd name="connsiteX2" fmla="*/ 0 w 34956"/>
                    <a:gd name="connsiteY2" fmla="*/ 16478 h 16478"/>
                    <a:gd name="connsiteX3" fmla="*/ 32385 w 34956"/>
                    <a:gd name="connsiteY3" fmla="*/ 13907 h 16478"/>
                    <a:gd name="connsiteX4" fmla="*/ 34957 w 34956"/>
                    <a:gd name="connsiteY4" fmla="*/ 0 h 16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16478">
                      <a:moveTo>
                        <a:pt x="34957" y="0"/>
                      </a:moveTo>
                      <a:lnTo>
                        <a:pt x="2572" y="2477"/>
                      </a:lnTo>
                      <a:cubicBezTo>
                        <a:pt x="1619" y="7172"/>
                        <a:pt x="762" y="11840"/>
                        <a:pt x="0" y="16478"/>
                      </a:cubicBezTo>
                      <a:lnTo>
                        <a:pt x="32385" y="13907"/>
                      </a:lnTo>
                      <a:cubicBezTo>
                        <a:pt x="33052" y="8954"/>
                        <a:pt x="34004" y="4667"/>
                        <a:pt x="3495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D92EE38B-2C4F-4052-91D0-B698E2125B3E}"/>
                    </a:ext>
                  </a:extLst>
                </p:cNvPr>
                <p:cNvSpPr/>
                <p:nvPr/>
              </p:nvSpPr>
              <p:spPr>
                <a:xfrm>
                  <a:off x="-3634550" y="3524249"/>
                  <a:ext cx="34956" cy="45815"/>
                </a:xfrm>
                <a:custGeom>
                  <a:avLst/>
                  <a:gdLst>
                    <a:gd name="connsiteX0" fmla="*/ 32385 w 34956"/>
                    <a:gd name="connsiteY0" fmla="*/ 0 h 45815"/>
                    <a:gd name="connsiteX1" fmla="*/ 0 w 34956"/>
                    <a:gd name="connsiteY1" fmla="*/ 34862 h 45815"/>
                    <a:gd name="connsiteX2" fmla="*/ 2572 w 34956"/>
                    <a:gd name="connsiteY2" fmla="*/ 45815 h 45815"/>
                    <a:gd name="connsiteX3" fmla="*/ 34957 w 34956"/>
                    <a:gd name="connsiteY3" fmla="*/ 10954 h 45815"/>
                    <a:gd name="connsiteX4" fmla="*/ 32385 w 34956"/>
                    <a:gd name="connsiteY4" fmla="*/ 0 h 45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45815">
                      <a:moveTo>
                        <a:pt x="32385" y="0"/>
                      </a:moveTo>
                      <a:lnTo>
                        <a:pt x="0" y="34862"/>
                      </a:lnTo>
                      <a:cubicBezTo>
                        <a:pt x="762" y="38671"/>
                        <a:pt x="1619" y="42291"/>
                        <a:pt x="2572" y="45815"/>
                      </a:cubicBezTo>
                      <a:lnTo>
                        <a:pt x="34957" y="10954"/>
                      </a:lnTo>
                      <a:cubicBezTo>
                        <a:pt x="34004" y="7239"/>
                        <a:pt x="33052" y="3620"/>
                        <a:pt x="3238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A0245FF6-F8E9-45B4-B22E-47E185544371}"/>
                    </a:ext>
                  </a:extLst>
                </p:cNvPr>
                <p:cNvSpPr/>
                <p:nvPr/>
              </p:nvSpPr>
              <p:spPr>
                <a:xfrm>
                  <a:off x="-3592450" y="3576826"/>
                  <a:ext cx="26860" cy="57626"/>
                </a:xfrm>
                <a:custGeom>
                  <a:avLst/>
                  <a:gdLst>
                    <a:gd name="connsiteX0" fmla="*/ 20003 w 26860"/>
                    <a:gd name="connsiteY0" fmla="*/ 0 h 57626"/>
                    <a:gd name="connsiteX1" fmla="*/ 0 w 26860"/>
                    <a:gd name="connsiteY1" fmla="*/ 53816 h 57626"/>
                    <a:gd name="connsiteX2" fmla="*/ 6858 w 26860"/>
                    <a:gd name="connsiteY2" fmla="*/ 57626 h 57626"/>
                    <a:gd name="connsiteX3" fmla="*/ 26861 w 26860"/>
                    <a:gd name="connsiteY3" fmla="*/ 3715 h 57626"/>
                    <a:gd name="connsiteX4" fmla="*/ 20003 w 26860"/>
                    <a:gd name="connsiteY4" fmla="*/ 0 h 5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60" h="57626">
                      <a:moveTo>
                        <a:pt x="20003" y="0"/>
                      </a:moveTo>
                      <a:lnTo>
                        <a:pt x="0" y="53816"/>
                      </a:lnTo>
                      <a:cubicBezTo>
                        <a:pt x="2286" y="55150"/>
                        <a:pt x="4572" y="56483"/>
                        <a:pt x="6858" y="57626"/>
                      </a:cubicBezTo>
                      <a:lnTo>
                        <a:pt x="26861" y="3715"/>
                      </a:lnTo>
                      <a:cubicBezTo>
                        <a:pt x="24479" y="2667"/>
                        <a:pt x="22184" y="1419"/>
                        <a:pt x="200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F7185CD-CF7D-48EF-8DE1-29278E0EFBA6}"/>
                    </a:ext>
                  </a:extLst>
                </p:cNvPr>
                <p:cNvSpPr/>
                <p:nvPr/>
              </p:nvSpPr>
              <p:spPr>
                <a:xfrm>
                  <a:off x="-3521679" y="3571874"/>
                  <a:ext cx="8477" cy="57626"/>
                </a:xfrm>
                <a:custGeom>
                  <a:avLst/>
                  <a:gdLst>
                    <a:gd name="connsiteX0" fmla="*/ 4191 w 8477"/>
                    <a:gd name="connsiteY0" fmla="*/ 3143 h 57626"/>
                    <a:gd name="connsiteX1" fmla="*/ 0 w 8477"/>
                    <a:gd name="connsiteY1" fmla="*/ 5239 h 57626"/>
                    <a:gd name="connsiteX2" fmla="*/ 0 w 8477"/>
                    <a:gd name="connsiteY2" fmla="*/ 57626 h 57626"/>
                    <a:gd name="connsiteX3" fmla="*/ 4191 w 8477"/>
                    <a:gd name="connsiteY3" fmla="*/ 55340 h 57626"/>
                    <a:gd name="connsiteX4" fmla="*/ 8477 w 8477"/>
                    <a:gd name="connsiteY4" fmla="*/ 52769 h 57626"/>
                    <a:gd name="connsiteX5" fmla="*/ 8477 w 8477"/>
                    <a:gd name="connsiteY5" fmla="*/ 0 h 5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77" h="57626">
                      <a:moveTo>
                        <a:pt x="4191" y="3143"/>
                      </a:moveTo>
                      <a:cubicBezTo>
                        <a:pt x="2829" y="3915"/>
                        <a:pt x="1438" y="4619"/>
                        <a:pt x="0" y="5239"/>
                      </a:cubicBezTo>
                      <a:lnTo>
                        <a:pt x="0" y="57626"/>
                      </a:lnTo>
                      <a:lnTo>
                        <a:pt x="4191" y="55340"/>
                      </a:lnTo>
                      <a:lnTo>
                        <a:pt x="8477" y="52769"/>
                      </a:lnTo>
                      <a:lnTo>
                        <a:pt x="84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BB75A36-BC1E-4C82-BD39-559B4490716A}"/>
                    </a:ext>
                  </a:extLst>
                </p:cNvPr>
                <p:cNvSpPr/>
                <p:nvPr/>
              </p:nvSpPr>
              <p:spPr>
                <a:xfrm>
                  <a:off x="-3469291" y="3513295"/>
                  <a:ext cx="26765" cy="42481"/>
                </a:xfrm>
                <a:custGeom>
                  <a:avLst/>
                  <a:gdLst>
                    <a:gd name="connsiteX0" fmla="*/ 0 w 26765"/>
                    <a:gd name="connsiteY0" fmla="*/ 11716 h 42481"/>
                    <a:gd name="connsiteX1" fmla="*/ 19907 w 26765"/>
                    <a:gd name="connsiteY1" fmla="*/ 42481 h 42481"/>
                    <a:gd name="connsiteX2" fmla="*/ 26765 w 26765"/>
                    <a:gd name="connsiteY2" fmla="*/ 30766 h 42481"/>
                    <a:gd name="connsiteX3" fmla="*/ 6858 w 26765"/>
                    <a:gd name="connsiteY3" fmla="*/ 0 h 42481"/>
                    <a:gd name="connsiteX4" fmla="*/ 0 w 26765"/>
                    <a:gd name="connsiteY4" fmla="*/ 11716 h 4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765" h="42481">
                      <a:moveTo>
                        <a:pt x="0" y="11716"/>
                      </a:moveTo>
                      <a:lnTo>
                        <a:pt x="19907" y="42481"/>
                      </a:lnTo>
                      <a:cubicBezTo>
                        <a:pt x="22317" y="38671"/>
                        <a:pt x="24603" y="34766"/>
                        <a:pt x="26765" y="30766"/>
                      </a:cubicBezTo>
                      <a:lnTo>
                        <a:pt x="6858" y="0"/>
                      </a:lnTo>
                      <a:cubicBezTo>
                        <a:pt x="4696" y="4000"/>
                        <a:pt x="2410" y="7906"/>
                        <a:pt x="0" y="117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BD6C375D-5F71-4920-842D-BBD39941A60C}"/>
                  </a:ext>
                </a:extLst>
              </p:cNvPr>
              <p:cNvSpPr/>
              <p:nvPr/>
            </p:nvSpPr>
            <p:spPr>
              <a:xfrm>
                <a:off x="-3639884" y="3597835"/>
                <a:ext cx="260604" cy="162961"/>
              </a:xfrm>
              <a:custGeom>
                <a:avLst/>
                <a:gdLst>
                  <a:gd name="connsiteX0" fmla="*/ 9525 w 260604"/>
                  <a:gd name="connsiteY0" fmla="*/ 140822 h 162961"/>
                  <a:gd name="connsiteX1" fmla="*/ 251079 w 260604"/>
                  <a:gd name="connsiteY1" fmla="*/ 1376 h 162961"/>
                  <a:gd name="connsiteX2" fmla="*/ 260604 w 260604"/>
                  <a:gd name="connsiteY2" fmla="*/ 6233 h 162961"/>
                  <a:gd name="connsiteX3" fmla="*/ 251079 w 260604"/>
                  <a:gd name="connsiteY3" fmla="*/ 22140 h 162961"/>
                  <a:gd name="connsiteX4" fmla="*/ 9525 w 260604"/>
                  <a:gd name="connsiteY4" fmla="*/ 161586 h 162961"/>
                  <a:gd name="connsiteX5" fmla="*/ 0 w 260604"/>
                  <a:gd name="connsiteY5" fmla="*/ 156728 h 162961"/>
                  <a:gd name="connsiteX6" fmla="*/ 9525 w 260604"/>
                  <a:gd name="connsiteY6" fmla="*/ 140822 h 16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961">
                    <a:moveTo>
                      <a:pt x="9525" y="140822"/>
                    </a:moveTo>
                    <a:lnTo>
                      <a:pt x="251079" y="1376"/>
                    </a:lnTo>
                    <a:cubicBezTo>
                      <a:pt x="256318" y="-1672"/>
                      <a:pt x="260604" y="518"/>
                      <a:pt x="260604" y="6233"/>
                    </a:cubicBezTo>
                    <a:cubicBezTo>
                      <a:pt x="260118" y="12739"/>
                      <a:pt x="256584" y="18635"/>
                      <a:pt x="251079" y="22140"/>
                    </a:cubicBezTo>
                    <a:lnTo>
                      <a:pt x="9525" y="161586"/>
                    </a:lnTo>
                    <a:cubicBezTo>
                      <a:pt x="4286" y="164634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2FD2044-52A9-469D-816B-5C609BB24D40}"/>
                  </a:ext>
                </a:extLst>
              </p:cNvPr>
              <p:cNvSpPr/>
              <p:nvPr/>
            </p:nvSpPr>
            <p:spPr>
              <a:xfrm>
                <a:off x="-3639884" y="3659630"/>
                <a:ext cx="260604" cy="162888"/>
              </a:xfrm>
              <a:custGeom>
                <a:avLst/>
                <a:gdLst>
                  <a:gd name="connsiteX0" fmla="*/ 9525 w 260604"/>
                  <a:gd name="connsiteY0" fmla="*/ 140843 h 162888"/>
                  <a:gd name="connsiteX1" fmla="*/ 251079 w 260604"/>
                  <a:gd name="connsiteY1" fmla="*/ 1397 h 162888"/>
                  <a:gd name="connsiteX2" fmla="*/ 260604 w 260604"/>
                  <a:gd name="connsiteY2" fmla="*/ 6160 h 162888"/>
                  <a:gd name="connsiteX3" fmla="*/ 251079 w 260604"/>
                  <a:gd name="connsiteY3" fmla="*/ 22066 h 162888"/>
                  <a:gd name="connsiteX4" fmla="*/ 9525 w 260604"/>
                  <a:gd name="connsiteY4" fmla="*/ 161513 h 162888"/>
                  <a:gd name="connsiteX5" fmla="*/ 0 w 260604"/>
                  <a:gd name="connsiteY5" fmla="*/ 156655 h 162888"/>
                  <a:gd name="connsiteX6" fmla="*/ 9525 w 260604"/>
                  <a:gd name="connsiteY6" fmla="*/ 140843 h 16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8">
                    <a:moveTo>
                      <a:pt x="9525" y="140843"/>
                    </a:moveTo>
                    <a:lnTo>
                      <a:pt x="251079" y="1397"/>
                    </a:lnTo>
                    <a:cubicBezTo>
                      <a:pt x="256318" y="-1651"/>
                      <a:pt x="260604" y="445"/>
                      <a:pt x="260604" y="6160"/>
                    </a:cubicBezTo>
                    <a:cubicBezTo>
                      <a:pt x="260118" y="12665"/>
                      <a:pt x="256584" y="18561"/>
                      <a:pt x="251079" y="22066"/>
                    </a:cubicBezTo>
                    <a:lnTo>
                      <a:pt x="9525" y="161513"/>
                    </a:lnTo>
                    <a:cubicBezTo>
                      <a:pt x="4286" y="164560"/>
                      <a:pt x="0" y="162370"/>
                      <a:pt x="0" y="156655"/>
                    </a:cubicBezTo>
                    <a:cubicBezTo>
                      <a:pt x="486" y="150168"/>
                      <a:pt x="4020" y="144301"/>
                      <a:pt x="9525" y="14084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48532B4E-D28E-4993-9138-B0971DFEF6A0}"/>
                  </a:ext>
                </a:extLst>
              </p:cNvPr>
              <p:cNvSpPr/>
              <p:nvPr/>
            </p:nvSpPr>
            <p:spPr>
              <a:xfrm>
                <a:off x="-3639884" y="3722136"/>
                <a:ext cx="260604" cy="162887"/>
              </a:xfrm>
              <a:custGeom>
                <a:avLst/>
                <a:gdLst>
                  <a:gd name="connsiteX0" fmla="*/ 9525 w 260604"/>
                  <a:gd name="connsiteY0" fmla="*/ 140822 h 162887"/>
                  <a:gd name="connsiteX1" fmla="*/ 251079 w 260604"/>
                  <a:gd name="connsiteY1" fmla="*/ 1376 h 162887"/>
                  <a:gd name="connsiteX2" fmla="*/ 260604 w 260604"/>
                  <a:gd name="connsiteY2" fmla="*/ 6233 h 162887"/>
                  <a:gd name="connsiteX3" fmla="*/ 251079 w 260604"/>
                  <a:gd name="connsiteY3" fmla="*/ 22045 h 162887"/>
                  <a:gd name="connsiteX4" fmla="*/ 9525 w 260604"/>
                  <a:gd name="connsiteY4" fmla="*/ 161491 h 162887"/>
                  <a:gd name="connsiteX5" fmla="*/ 0 w 260604"/>
                  <a:gd name="connsiteY5" fmla="*/ 156728 h 162887"/>
                  <a:gd name="connsiteX6" fmla="*/ 9525 w 260604"/>
                  <a:gd name="connsiteY6" fmla="*/ 140822 h 16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7">
                    <a:moveTo>
                      <a:pt x="9525" y="140822"/>
                    </a:moveTo>
                    <a:lnTo>
                      <a:pt x="251079" y="1376"/>
                    </a:lnTo>
                    <a:cubicBezTo>
                      <a:pt x="256318" y="-1672"/>
                      <a:pt x="260604" y="518"/>
                      <a:pt x="260604" y="6233"/>
                    </a:cubicBezTo>
                    <a:cubicBezTo>
                      <a:pt x="260118" y="12720"/>
                      <a:pt x="256584" y="18587"/>
                      <a:pt x="251079" y="22045"/>
                    </a:cubicBezTo>
                    <a:lnTo>
                      <a:pt x="9525" y="161491"/>
                    </a:lnTo>
                    <a:cubicBezTo>
                      <a:pt x="4286" y="164539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B7A83A90-9448-495B-82FB-01C14B6B9838}"/>
                  </a:ext>
                </a:extLst>
              </p:cNvPr>
              <p:cNvSpPr/>
              <p:nvPr/>
            </p:nvSpPr>
            <p:spPr>
              <a:xfrm>
                <a:off x="-3639884" y="3784239"/>
                <a:ext cx="260604" cy="162961"/>
              </a:xfrm>
              <a:custGeom>
                <a:avLst/>
                <a:gdLst>
                  <a:gd name="connsiteX0" fmla="*/ 9525 w 260604"/>
                  <a:gd name="connsiteY0" fmla="*/ 140821 h 162961"/>
                  <a:gd name="connsiteX1" fmla="*/ 251079 w 260604"/>
                  <a:gd name="connsiteY1" fmla="*/ 1376 h 162961"/>
                  <a:gd name="connsiteX2" fmla="*/ 260604 w 260604"/>
                  <a:gd name="connsiteY2" fmla="*/ 6233 h 162961"/>
                  <a:gd name="connsiteX3" fmla="*/ 251079 w 260604"/>
                  <a:gd name="connsiteY3" fmla="*/ 22140 h 162961"/>
                  <a:gd name="connsiteX4" fmla="*/ 9525 w 260604"/>
                  <a:gd name="connsiteY4" fmla="*/ 161586 h 162961"/>
                  <a:gd name="connsiteX5" fmla="*/ 0 w 260604"/>
                  <a:gd name="connsiteY5" fmla="*/ 156728 h 162961"/>
                  <a:gd name="connsiteX6" fmla="*/ 9525 w 260604"/>
                  <a:gd name="connsiteY6" fmla="*/ 140821 h 16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961">
                    <a:moveTo>
                      <a:pt x="9525" y="140821"/>
                    </a:moveTo>
                    <a:lnTo>
                      <a:pt x="251079" y="1376"/>
                    </a:lnTo>
                    <a:cubicBezTo>
                      <a:pt x="256318" y="-1672"/>
                      <a:pt x="260604" y="518"/>
                      <a:pt x="260604" y="6233"/>
                    </a:cubicBezTo>
                    <a:cubicBezTo>
                      <a:pt x="260118" y="12739"/>
                      <a:pt x="256584" y="18635"/>
                      <a:pt x="251079" y="22140"/>
                    </a:cubicBezTo>
                    <a:lnTo>
                      <a:pt x="9525" y="161586"/>
                    </a:lnTo>
                    <a:cubicBezTo>
                      <a:pt x="4286" y="164634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D48A779-1C4F-4C5E-97B7-E90E53DB6264}"/>
              </a:ext>
            </a:extLst>
          </p:cNvPr>
          <p:cNvSpPr txBox="1"/>
          <p:nvPr/>
        </p:nvSpPr>
        <p:spPr>
          <a:xfrm>
            <a:off x="882823" y="1445822"/>
            <a:ext cx="352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PDRB per </a:t>
            </a:r>
            <a:r>
              <a:rPr lang="en-US" b="1" dirty="0" err="1">
                <a:solidFill>
                  <a:srgbClr val="00B050"/>
                </a:solidFill>
              </a:rPr>
              <a:t>Kapita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adalah</a:t>
            </a:r>
            <a:r>
              <a:rPr lang="en-US" dirty="0">
                <a:solidFill>
                  <a:srgbClr val="00B050"/>
                </a:solidFill>
              </a:rPr>
              <a:t> total PDRB </a:t>
            </a:r>
            <a:r>
              <a:rPr lang="en-US" dirty="0" err="1">
                <a:solidFill>
                  <a:srgbClr val="00B050"/>
                </a:solidFill>
              </a:rPr>
              <a:t>dibagi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penduduk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pertengahan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tahun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EBD092-9A79-4751-94D8-ACB92373A234}"/>
              </a:ext>
            </a:extLst>
          </p:cNvPr>
          <p:cNvSpPr/>
          <p:nvPr/>
        </p:nvSpPr>
        <p:spPr>
          <a:xfrm>
            <a:off x="813122" y="2347707"/>
            <a:ext cx="3501135" cy="646331"/>
          </a:xfrm>
          <a:prstGeom prst="rect">
            <a:avLst/>
          </a:prstGeom>
          <a:solidFill>
            <a:srgbClr val="F6FAF4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PDRB per </a:t>
            </a:r>
            <a:r>
              <a:rPr lang="en-US" b="1" dirty="0" err="1">
                <a:solidFill>
                  <a:srgbClr val="00B050"/>
                </a:solidFill>
              </a:rPr>
              <a:t>Kapita</a:t>
            </a:r>
            <a:r>
              <a:rPr lang="en-US" b="1" dirty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b="1" dirty="0" err="1">
                <a:solidFill>
                  <a:srgbClr val="00B050"/>
                </a:solidFill>
              </a:rPr>
              <a:t>Bukan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Ukuran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Kemiskinan</a:t>
            </a:r>
            <a:endParaRPr lang="en-US" dirty="0"/>
          </a:p>
        </p:txBody>
      </p:sp>
      <p:pic>
        <p:nvPicPr>
          <p:cNvPr id="10" name="Graphic 9" descr="Group of people">
            <a:extLst>
              <a:ext uri="{FF2B5EF4-FFF2-40B4-BE49-F238E27FC236}">
                <a16:creationId xmlns:a16="http://schemas.microsoft.com/office/drawing/2014/main" id="{5EE9051F-07A2-4AA6-AAE6-B715C8935C5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507" y="5183218"/>
            <a:ext cx="365760" cy="365760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00B76EB3-B296-46DC-A7C6-70770B388FE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678" y="3597160"/>
            <a:ext cx="365760" cy="365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7024B-A1D6-469B-A1A2-986A363781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53319" y="2978979"/>
            <a:ext cx="548640" cy="548640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A930F96-5461-4D4F-9891-BE2DB2FCB49D}"/>
              </a:ext>
            </a:extLst>
          </p:cNvPr>
          <p:cNvCxnSpPr>
            <a:cxnSpLocks/>
          </p:cNvCxnSpPr>
          <p:nvPr/>
        </p:nvCxnSpPr>
        <p:spPr>
          <a:xfrm flipV="1">
            <a:off x="121525" y="3223171"/>
            <a:ext cx="3889604" cy="3430285"/>
          </a:xfrm>
          <a:prstGeom prst="bentConnector3">
            <a:avLst>
              <a:gd name="adj1" fmla="val -74"/>
            </a:avLst>
          </a:prstGeom>
          <a:ln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6BBF5D-D438-44AA-9C9F-18F23BEBF319}"/>
              </a:ext>
            </a:extLst>
          </p:cNvPr>
          <p:cNvSpPr txBox="1"/>
          <p:nvPr/>
        </p:nvSpPr>
        <p:spPr>
          <a:xfrm>
            <a:off x="31397" y="3141011"/>
            <a:ext cx="26899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Komponen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Penyusun</a:t>
            </a:r>
            <a:r>
              <a:rPr lang="en-US" dirty="0">
                <a:solidFill>
                  <a:srgbClr val="00B050"/>
                </a:solidFill>
              </a:rPr>
              <a:t> 2021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67DD6-5154-4742-969E-1BAE4A8D7C83}"/>
              </a:ext>
            </a:extLst>
          </p:cNvPr>
          <p:cNvSpPr/>
          <p:nvPr/>
        </p:nvSpPr>
        <p:spPr>
          <a:xfrm>
            <a:off x="613643" y="3593588"/>
            <a:ext cx="2804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Total PDRB </a:t>
            </a:r>
            <a:r>
              <a:rPr lang="en-US" sz="1600" dirty="0" err="1">
                <a:solidFill>
                  <a:srgbClr val="00B050"/>
                </a:solidFill>
              </a:rPr>
              <a:t>Provinsi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Tahun</a:t>
            </a:r>
            <a:r>
              <a:rPr lang="en-US" sz="1600" dirty="0">
                <a:solidFill>
                  <a:srgbClr val="00B050"/>
                </a:solidFill>
              </a:rPr>
              <a:t> 2021</a:t>
            </a:r>
            <a:endParaRPr lang="en-US" sz="1600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1CD249E3-1B09-44AA-B2FB-391A30150893}"/>
              </a:ext>
            </a:extLst>
          </p:cNvPr>
          <p:cNvSpPr/>
          <p:nvPr/>
        </p:nvSpPr>
        <p:spPr>
          <a:xfrm>
            <a:off x="605152" y="5196283"/>
            <a:ext cx="37692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rgbClr val="00B050"/>
                </a:solidFill>
              </a:rPr>
              <a:t>Jumlah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Penduduk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Pertengahan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Tahun</a:t>
            </a:r>
            <a:r>
              <a:rPr lang="en-US" sz="1600" dirty="0">
                <a:solidFill>
                  <a:srgbClr val="00B050"/>
                </a:solidFill>
              </a:rPr>
              <a:t> 2021</a:t>
            </a:r>
            <a:endParaRPr lang="en-US" sz="1600" dirty="0"/>
          </a:p>
        </p:txBody>
      </p:sp>
      <p:graphicFrame>
        <p:nvGraphicFramePr>
          <p:cNvPr id="271" name="Chart 270">
            <a:extLst>
              <a:ext uri="{FF2B5EF4-FFF2-40B4-BE49-F238E27FC236}">
                <a16:creationId xmlns:a16="http://schemas.microsoft.com/office/drawing/2014/main" id="{76B78A3B-AB55-4717-A44C-7E88F5C7A4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745503"/>
              </p:ext>
            </p:extLst>
          </p:nvPr>
        </p:nvGraphicFramePr>
        <p:xfrm>
          <a:off x="555150" y="3776252"/>
          <a:ext cx="3757993" cy="1416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72" name="Chart 271">
            <a:extLst>
              <a:ext uri="{FF2B5EF4-FFF2-40B4-BE49-F238E27FC236}">
                <a16:creationId xmlns:a16="http://schemas.microsoft.com/office/drawing/2014/main" id="{70EAF184-D715-410A-9E05-FB3F6B0A5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6976557"/>
              </p:ext>
            </p:extLst>
          </p:nvPr>
        </p:nvGraphicFramePr>
        <p:xfrm>
          <a:off x="529769" y="5435587"/>
          <a:ext cx="3852133" cy="1351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7AC0A9DC-7513-4A54-B126-155DC23CB9F0}"/>
              </a:ext>
            </a:extLst>
          </p:cNvPr>
          <p:cNvSpPr/>
          <p:nvPr/>
        </p:nvSpPr>
        <p:spPr>
          <a:xfrm>
            <a:off x="4719411" y="5720214"/>
            <a:ext cx="724121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Pada </a:t>
            </a:r>
            <a:r>
              <a:rPr lang="en-US" sz="1600" dirty="0" err="1">
                <a:solidFill>
                  <a:srgbClr val="00B050"/>
                </a:solidFill>
              </a:rPr>
              <a:t>tahun</a:t>
            </a:r>
            <a:r>
              <a:rPr lang="en-US" sz="1600" dirty="0">
                <a:solidFill>
                  <a:srgbClr val="00B050"/>
                </a:solidFill>
              </a:rPr>
              <a:t> 2020, </a:t>
            </a:r>
            <a:r>
              <a:rPr lang="en-US" sz="1600" dirty="0" err="1">
                <a:solidFill>
                  <a:srgbClr val="00B050"/>
                </a:solidFill>
              </a:rPr>
              <a:t>Jawa</a:t>
            </a:r>
            <a:r>
              <a:rPr lang="en-US" sz="1600" dirty="0">
                <a:solidFill>
                  <a:srgbClr val="00B050"/>
                </a:solidFill>
              </a:rPr>
              <a:t> Tengah </a:t>
            </a:r>
            <a:r>
              <a:rPr lang="en-US" sz="1600" dirty="0" err="1">
                <a:solidFill>
                  <a:srgbClr val="00B050"/>
                </a:solidFill>
              </a:rPr>
              <a:t>mengalami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penurunan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besaran</a:t>
            </a:r>
            <a:r>
              <a:rPr lang="en-US" sz="1600" dirty="0">
                <a:solidFill>
                  <a:srgbClr val="00B050"/>
                </a:solidFill>
              </a:rPr>
              <a:t> PDRB </a:t>
            </a:r>
            <a:r>
              <a:rPr lang="en-US" sz="1600" dirty="0" err="1">
                <a:solidFill>
                  <a:srgbClr val="00B050"/>
                </a:solidFill>
              </a:rPr>
              <a:t>Atas</a:t>
            </a:r>
            <a:r>
              <a:rPr lang="en-US" sz="1600" dirty="0">
                <a:solidFill>
                  <a:srgbClr val="00B050"/>
                </a:solidFill>
              </a:rPr>
              <a:t> Dasar </a:t>
            </a:r>
            <a:r>
              <a:rPr lang="en-US" sz="1600" dirty="0" err="1">
                <a:solidFill>
                  <a:srgbClr val="00B050"/>
                </a:solidFill>
              </a:rPr>
              <a:t>Harga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Berlaku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sebesar</a:t>
            </a:r>
            <a:r>
              <a:rPr lang="en-US" sz="1600" dirty="0">
                <a:solidFill>
                  <a:srgbClr val="00B050"/>
                </a:solidFill>
              </a:rPr>
              <a:t> -0,96% </a:t>
            </a:r>
            <a:r>
              <a:rPr lang="en-US" sz="1600" dirty="0" err="1">
                <a:solidFill>
                  <a:srgbClr val="00B050"/>
                </a:solidFill>
              </a:rPr>
              <a:t>sedangkan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penduduk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justru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meningkat</a:t>
            </a:r>
            <a:r>
              <a:rPr lang="en-US" sz="1600" dirty="0">
                <a:solidFill>
                  <a:srgbClr val="00B050"/>
                </a:solidFill>
              </a:rPr>
              <a:t> 5,48% </a:t>
            </a:r>
            <a:r>
              <a:rPr lang="en-US" sz="1600" dirty="0" err="1">
                <a:solidFill>
                  <a:srgbClr val="00B050"/>
                </a:solidFill>
              </a:rPr>
              <a:t>menyebabkan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terjadi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 err="1">
                <a:solidFill>
                  <a:srgbClr val="00B050"/>
                </a:solidFill>
              </a:rPr>
              <a:t>penurunan</a:t>
            </a:r>
            <a:r>
              <a:rPr lang="en-US" sz="1600" b="1" dirty="0">
                <a:solidFill>
                  <a:srgbClr val="00B050"/>
                </a:solidFill>
              </a:rPr>
              <a:t> PDRB per </a:t>
            </a:r>
            <a:r>
              <a:rPr lang="en-US" sz="1600" b="1" dirty="0" err="1">
                <a:solidFill>
                  <a:srgbClr val="00B050"/>
                </a:solidFill>
              </a:rPr>
              <a:t>kapita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 err="1">
                <a:solidFill>
                  <a:srgbClr val="00B050"/>
                </a:solidFill>
              </a:rPr>
              <a:t>sebesar</a:t>
            </a:r>
            <a:r>
              <a:rPr lang="en-US" sz="1600" b="1" dirty="0">
                <a:solidFill>
                  <a:srgbClr val="00B050"/>
                </a:solidFill>
              </a:rPr>
              <a:t> -6,10%</a:t>
            </a:r>
            <a:r>
              <a:rPr lang="en-US" sz="1600" dirty="0">
                <a:solidFill>
                  <a:srgbClr val="00B050"/>
                </a:solidFill>
              </a:rPr>
              <a:t>. </a:t>
            </a:r>
            <a:r>
              <a:rPr lang="en-US" sz="1600" dirty="0" err="1">
                <a:solidFill>
                  <a:srgbClr val="00B050"/>
                </a:solidFill>
              </a:rPr>
              <a:t>Penurunan</a:t>
            </a:r>
            <a:r>
              <a:rPr lang="en-US" sz="1600" dirty="0">
                <a:solidFill>
                  <a:srgbClr val="00B050"/>
                </a:solidFill>
              </a:rPr>
              <a:t> per </a:t>
            </a:r>
            <a:r>
              <a:rPr lang="en-US" sz="1600" dirty="0" err="1">
                <a:solidFill>
                  <a:srgbClr val="00B050"/>
                </a:solidFill>
              </a:rPr>
              <a:t>kapita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Jawa</a:t>
            </a:r>
            <a:r>
              <a:rPr lang="en-US" sz="1600" dirty="0">
                <a:solidFill>
                  <a:srgbClr val="00B050"/>
                </a:solidFill>
              </a:rPr>
              <a:t> Tengah </a:t>
            </a:r>
            <a:r>
              <a:rPr lang="en-US" sz="1600" dirty="0" err="1">
                <a:solidFill>
                  <a:srgbClr val="00B050"/>
                </a:solidFill>
              </a:rPr>
              <a:t>tertinggi</a:t>
            </a:r>
            <a:r>
              <a:rPr lang="en-US" sz="1600" dirty="0">
                <a:solidFill>
                  <a:srgbClr val="00B050"/>
                </a:solidFill>
              </a:rPr>
              <a:t> di </a:t>
            </a:r>
            <a:r>
              <a:rPr lang="en-US" sz="1600" dirty="0" err="1">
                <a:solidFill>
                  <a:srgbClr val="00B050"/>
                </a:solidFill>
              </a:rPr>
              <a:t>Pulau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Jawa</a:t>
            </a:r>
            <a:r>
              <a:rPr lang="en-US" sz="1600" dirty="0">
                <a:solidFill>
                  <a:srgbClr val="00B050"/>
                </a:solidFill>
              </a:rPr>
              <a:t>.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CC47477-E445-408B-9729-3035D1970D3C}"/>
              </a:ext>
            </a:extLst>
          </p:cNvPr>
          <p:cNvGrpSpPr/>
          <p:nvPr/>
        </p:nvGrpSpPr>
        <p:grpSpPr>
          <a:xfrm>
            <a:off x="4788450" y="5568184"/>
            <a:ext cx="182880" cy="182880"/>
            <a:chOff x="8289235" y="2256183"/>
            <a:chExt cx="483500" cy="470516"/>
          </a:xfrm>
        </p:grpSpPr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145DBB05-AD23-4927-990F-5D5BCCCF5BAA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E9543272-EAC5-49F2-B922-9E4BC42C1203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8" name="TextBox 267">
            <a:extLst>
              <a:ext uri="{FF2B5EF4-FFF2-40B4-BE49-F238E27FC236}">
                <a16:creationId xmlns:a16="http://schemas.microsoft.com/office/drawing/2014/main" id="{1E7F27CD-1365-45B4-B08C-15C6088126D4}"/>
              </a:ext>
            </a:extLst>
          </p:cNvPr>
          <p:cNvSpPr txBox="1"/>
          <p:nvPr/>
        </p:nvSpPr>
        <p:spPr>
          <a:xfrm>
            <a:off x="4641347" y="5248985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2021</a:t>
            </a:r>
          </a:p>
        </p:txBody>
      </p:sp>
      <p:sp>
        <p:nvSpPr>
          <p:cNvPr id="269" name="Slide Number Placeholder 1">
            <a:extLst>
              <a:ext uri="{FF2B5EF4-FFF2-40B4-BE49-F238E27FC236}">
                <a16:creationId xmlns:a16="http://schemas.microsoft.com/office/drawing/2014/main" id="{D5A73F6F-3E14-4CC9-B7D6-25AF6947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79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AB7AB-FEC2-4595-9E25-CC511167E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2" t="29334" r="16400" b="28306"/>
          <a:stretch/>
        </p:blipFill>
        <p:spPr>
          <a:xfrm>
            <a:off x="5825443" y="3475135"/>
            <a:ext cx="5532530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PERSENTASE PENDUDUK MISKIN 2019-2021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5411572" y="1954608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5165329" y="4461230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5672474" y="3917810"/>
            <a:ext cx="895423" cy="499195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7822265" y="5049228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Jawa</a:t>
            </a:r>
            <a:r>
              <a:rPr lang="en-US" sz="1400" dirty="0">
                <a:solidFill>
                  <a:srgbClr val="00B05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9358565" y="5404075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5829669" y="2680929"/>
            <a:ext cx="1611199" cy="466335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7592755" y="1889395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Jawa</a:t>
            </a:r>
            <a:r>
              <a:rPr lang="en-US" sz="1400" dirty="0">
                <a:solidFill>
                  <a:srgbClr val="00B05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7841078" y="2894878"/>
            <a:ext cx="2079645" cy="376458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10702655" y="2078702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B050"/>
                </a:solidFill>
              </a:rPr>
              <a:t>Jawa</a:t>
            </a:r>
            <a:r>
              <a:rPr lang="en-US" sz="1400" dirty="0">
                <a:solidFill>
                  <a:srgbClr val="00B05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8762023" y="4961422"/>
            <a:ext cx="858966" cy="334118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9159784" y="2769099"/>
            <a:ext cx="2079378" cy="1006363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B485CA4C-2432-4E32-8883-B8CC5B451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9597441"/>
              </p:ext>
            </p:extLst>
          </p:nvPr>
        </p:nvGraphicFramePr>
        <p:xfrm>
          <a:off x="4383271" y="4606514"/>
          <a:ext cx="201168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425091"/>
              </p:ext>
            </p:extLst>
          </p:nvPr>
        </p:nvGraphicFramePr>
        <p:xfrm>
          <a:off x="4629880" y="2189310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F566547C-C0C9-4D1C-8EAC-CE6EC3F3E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4616014"/>
              </p:ext>
            </p:extLst>
          </p:nvPr>
        </p:nvGraphicFramePr>
        <p:xfrm>
          <a:off x="6935758" y="2204934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9BA6DDE9-A3BA-45EE-B4A0-F2EABD0B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696204"/>
              </p:ext>
            </p:extLst>
          </p:nvPr>
        </p:nvGraphicFramePr>
        <p:xfrm>
          <a:off x="9665003" y="2485241"/>
          <a:ext cx="237744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EEAE0877-7E54-40E5-9436-5317B953B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40057"/>
              </p:ext>
            </p:extLst>
          </p:nvPr>
        </p:nvGraphicFramePr>
        <p:xfrm>
          <a:off x="9191506" y="5561368"/>
          <a:ext cx="2377440" cy="1188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58976E45-357D-4F59-8B64-0608067E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2110127"/>
              </p:ext>
            </p:extLst>
          </p:nvPr>
        </p:nvGraphicFramePr>
        <p:xfrm>
          <a:off x="6759927" y="5335445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6832987" y="4213838"/>
            <a:ext cx="1092051" cy="886505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4267758" y="1358018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215089" y="4462112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724093" y="4395137"/>
            <a:ext cx="34626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B050"/>
                </a:solidFill>
              </a:rPr>
              <a:t>Persentase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penduduk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miskin</a:t>
            </a:r>
            <a:r>
              <a:rPr lang="en-US" sz="1600" dirty="0">
                <a:solidFill>
                  <a:srgbClr val="00B050"/>
                </a:solidFill>
              </a:rPr>
              <a:t> di </a:t>
            </a:r>
            <a:r>
              <a:rPr lang="en-US" sz="1600" dirty="0" err="1">
                <a:solidFill>
                  <a:srgbClr val="00B050"/>
                </a:solidFill>
              </a:rPr>
              <a:t>Jawa</a:t>
            </a:r>
            <a:r>
              <a:rPr lang="en-US" sz="1600" dirty="0">
                <a:solidFill>
                  <a:srgbClr val="00B050"/>
                </a:solidFill>
              </a:rPr>
              <a:t> Tengah </a:t>
            </a:r>
            <a:r>
              <a:rPr lang="en-US" sz="1600" dirty="0" err="1">
                <a:solidFill>
                  <a:srgbClr val="00B050"/>
                </a:solidFill>
              </a:rPr>
              <a:t>tertinggi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kedua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setelah</a:t>
            </a:r>
            <a:r>
              <a:rPr lang="en-US" sz="1600" dirty="0">
                <a:solidFill>
                  <a:srgbClr val="00B050"/>
                </a:solidFill>
              </a:rPr>
              <a:t> DIY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750957" y="5049228"/>
            <a:ext cx="34626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B050"/>
                </a:solidFill>
              </a:rPr>
              <a:t>Penurunan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persentase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penduduk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miskin</a:t>
            </a:r>
            <a:r>
              <a:rPr lang="en-US" sz="1600" dirty="0">
                <a:solidFill>
                  <a:srgbClr val="00B050"/>
                </a:solidFill>
              </a:rPr>
              <a:t> di </a:t>
            </a:r>
            <a:r>
              <a:rPr lang="en-US" sz="1600" dirty="0" err="1">
                <a:solidFill>
                  <a:srgbClr val="00B050"/>
                </a:solidFill>
              </a:rPr>
              <a:t>Jawa</a:t>
            </a:r>
            <a:r>
              <a:rPr lang="en-US" sz="1600" dirty="0">
                <a:solidFill>
                  <a:srgbClr val="00B050"/>
                </a:solidFill>
              </a:rPr>
              <a:t> Tengah </a:t>
            </a:r>
            <a:r>
              <a:rPr lang="en-US" sz="1600" dirty="0" err="1">
                <a:solidFill>
                  <a:srgbClr val="00B050"/>
                </a:solidFill>
              </a:rPr>
              <a:t>sebesar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b="1" dirty="0">
                <a:solidFill>
                  <a:srgbClr val="C00000"/>
                </a:solidFill>
              </a:rPr>
              <a:t>0,59 </a:t>
            </a:r>
            <a:r>
              <a:rPr lang="en-US" sz="1600" b="1" dirty="0" err="1">
                <a:solidFill>
                  <a:srgbClr val="C00000"/>
                </a:solidFill>
              </a:rPr>
              <a:t>persen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poin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atau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penurunan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tertinggi</a:t>
            </a:r>
            <a:r>
              <a:rPr lang="en-US" sz="1600" dirty="0">
                <a:solidFill>
                  <a:srgbClr val="00B050"/>
                </a:solidFill>
              </a:rPr>
              <a:t> </a:t>
            </a:r>
            <a:r>
              <a:rPr lang="en-US" sz="1600" dirty="0" err="1">
                <a:solidFill>
                  <a:srgbClr val="00B050"/>
                </a:solidFill>
              </a:rPr>
              <a:t>setelah</a:t>
            </a:r>
            <a:r>
              <a:rPr lang="en-US" sz="1600" dirty="0">
                <a:solidFill>
                  <a:srgbClr val="00B050"/>
                </a:solidFill>
              </a:rPr>
              <a:t> DIY dan </a:t>
            </a:r>
            <a:r>
              <a:rPr lang="en-US" sz="1600" dirty="0" err="1">
                <a:solidFill>
                  <a:srgbClr val="00B050"/>
                </a:solidFill>
              </a:rPr>
              <a:t>Jatim</a:t>
            </a:r>
            <a:r>
              <a:rPr lang="en-US" sz="1600" dirty="0">
                <a:solidFill>
                  <a:srgbClr val="00B050"/>
                </a:solidFill>
              </a:rPr>
              <a:t>.</a:t>
            </a:r>
            <a:endParaRPr lang="en-US" sz="1600" b="1" dirty="0">
              <a:solidFill>
                <a:srgbClr val="00B05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216187" y="5168293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EFFC777-6C0A-48D8-B768-A9A7C1625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68064"/>
              </p:ext>
            </p:extLst>
          </p:nvPr>
        </p:nvGraphicFramePr>
        <p:xfrm>
          <a:off x="118090" y="1666796"/>
          <a:ext cx="3961832" cy="2378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E8DB66B-6B76-4DD2-BFE6-9523D531B72A}"/>
              </a:ext>
            </a:extLst>
          </p:cNvPr>
          <p:cNvSpPr txBox="1"/>
          <p:nvPr/>
        </p:nvSpPr>
        <p:spPr>
          <a:xfrm>
            <a:off x="320326" y="1368214"/>
            <a:ext cx="362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B050"/>
                </a:solidFill>
              </a:rPr>
              <a:t>Persentase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Penduduk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Miskin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Provinsi</a:t>
            </a:r>
            <a:r>
              <a:rPr lang="en-US" sz="1400" b="1" dirty="0">
                <a:solidFill>
                  <a:srgbClr val="00B050"/>
                </a:solidFill>
              </a:rPr>
              <a:t> di </a:t>
            </a:r>
            <a:r>
              <a:rPr lang="en-US" sz="1400" b="1" dirty="0" err="1">
                <a:solidFill>
                  <a:srgbClr val="00B050"/>
                </a:solidFill>
              </a:rPr>
              <a:t>Jawa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Tahun</a:t>
            </a:r>
            <a:r>
              <a:rPr lang="en-US" sz="1400" b="1" dirty="0">
                <a:solidFill>
                  <a:srgbClr val="00B050"/>
                </a:solidFill>
              </a:rPr>
              <a:t> 2021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C231C43-CC88-4B85-849E-345CD6D16C4B}"/>
              </a:ext>
            </a:extLst>
          </p:cNvPr>
          <p:cNvSpPr txBox="1"/>
          <p:nvPr/>
        </p:nvSpPr>
        <p:spPr>
          <a:xfrm>
            <a:off x="4296633" y="1366275"/>
            <a:ext cx="7873462" cy="307777"/>
          </a:xfrm>
          <a:prstGeom prst="rect">
            <a:avLst/>
          </a:prstGeom>
          <a:solidFill>
            <a:srgbClr val="E5FFE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B050"/>
                </a:solidFill>
              </a:rPr>
              <a:t>Perkembangan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Persentase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Penduduk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Miskin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Provinsi</a:t>
            </a:r>
            <a:r>
              <a:rPr lang="en-US" sz="1400" b="1" dirty="0">
                <a:solidFill>
                  <a:srgbClr val="00B050"/>
                </a:solidFill>
              </a:rPr>
              <a:t> di </a:t>
            </a:r>
            <a:r>
              <a:rPr lang="en-US" sz="1400" b="1" dirty="0" err="1">
                <a:solidFill>
                  <a:srgbClr val="00B050"/>
                </a:solidFill>
              </a:rPr>
              <a:t>Jawa</a:t>
            </a:r>
            <a:r>
              <a:rPr lang="en-US" sz="1400" b="1" dirty="0">
                <a:solidFill>
                  <a:srgbClr val="00B050"/>
                </a:solidFill>
              </a:rPr>
              <a:t>, 2019 – 2021 (%)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E0282-F12F-46D9-AD33-5BF60983EEFC}"/>
              </a:ext>
            </a:extLst>
          </p:cNvPr>
          <p:cNvSpPr txBox="1"/>
          <p:nvPr/>
        </p:nvSpPr>
        <p:spPr>
          <a:xfrm>
            <a:off x="4308391" y="6470648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B050"/>
                </a:solidFill>
              </a:rPr>
              <a:t>Sumber</a:t>
            </a:r>
            <a:r>
              <a:rPr lang="en-US" sz="1000" dirty="0">
                <a:solidFill>
                  <a:srgbClr val="00B050"/>
                </a:solidFill>
              </a:rPr>
              <a:t>: BPS, </a:t>
            </a:r>
            <a:r>
              <a:rPr lang="en-US" sz="1000" dirty="0" err="1">
                <a:solidFill>
                  <a:srgbClr val="00B050"/>
                </a:solidFill>
              </a:rPr>
              <a:t>kondisi</a:t>
            </a:r>
            <a:r>
              <a:rPr lang="en-US" sz="1000" dirty="0">
                <a:solidFill>
                  <a:srgbClr val="00B050"/>
                </a:solidFill>
              </a:rPr>
              <a:t> September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823395-B5CE-402D-96CF-55DAFC0A8D89}"/>
              </a:ext>
            </a:extLst>
          </p:cNvPr>
          <p:cNvSpPr txBox="1"/>
          <p:nvPr/>
        </p:nvSpPr>
        <p:spPr>
          <a:xfrm>
            <a:off x="259713" y="3831187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B050"/>
                </a:solidFill>
              </a:rPr>
              <a:t>Sumber</a:t>
            </a:r>
            <a:r>
              <a:rPr lang="en-US" sz="1000" dirty="0">
                <a:solidFill>
                  <a:srgbClr val="00B050"/>
                </a:solidFill>
              </a:rPr>
              <a:t>: BPS, </a:t>
            </a:r>
            <a:r>
              <a:rPr lang="en-US" sz="1000" dirty="0" err="1">
                <a:solidFill>
                  <a:srgbClr val="00B050"/>
                </a:solidFill>
              </a:rPr>
              <a:t>kondisi</a:t>
            </a:r>
            <a:r>
              <a:rPr lang="en-US" sz="1000" dirty="0">
                <a:solidFill>
                  <a:srgbClr val="00B050"/>
                </a:solidFill>
              </a:rPr>
              <a:t> September</a:t>
            </a:r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A3F96723-EF4A-49C6-A60B-CA57C849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539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EA5A0B-E146-4520-9E36-3EDBE3498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8" t="29124" r="16644" b="29420"/>
          <a:stretch/>
        </p:blipFill>
        <p:spPr>
          <a:xfrm>
            <a:off x="5702209" y="3464132"/>
            <a:ext cx="5698312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JUMLAH PENDUDUK MISKIN (000 ORANG)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5386621" y="1908611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5140378" y="4415233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5647523" y="3871813"/>
            <a:ext cx="895423" cy="49919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7797314" y="5003231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9333614" y="5358078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5804718" y="2634932"/>
            <a:ext cx="1611199" cy="46633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7567804" y="1843398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7816127" y="2848881"/>
            <a:ext cx="2079645" cy="37645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10677704" y="2032705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8737072" y="4915425"/>
            <a:ext cx="858966" cy="33411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9134833" y="2723102"/>
            <a:ext cx="2079378" cy="1006363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B485CA4C-2432-4E32-8883-B8CC5B451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9525473"/>
              </p:ext>
            </p:extLst>
          </p:nvPr>
        </p:nvGraphicFramePr>
        <p:xfrm>
          <a:off x="4267985" y="4640133"/>
          <a:ext cx="2102015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314166"/>
              </p:ext>
            </p:extLst>
          </p:nvPr>
        </p:nvGraphicFramePr>
        <p:xfrm>
          <a:off x="4379306" y="2044009"/>
          <a:ext cx="2464179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F566547C-C0C9-4D1C-8EAC-CE6EC3F3E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32136"/>
              </p:ext>
            </p:extLst>
          </p:nvPr>
        </p:nvGraphicFramePr>
        <p:xfrm>
          <a:off x="6702376" y="2158937"/>
          <a:ext cx="2464179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9BA6DDE9-A3BA-45EE-B4A0-F2EABD0B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4458053"/>
              </p:ext>
            </p:extLst>
          </p:nvPr>
        </p:nvGraphicFramePr>
        <p:xfrm>
          <a:off x="9640052" y="2216865"/>
          <a:ext cx="2470964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EEAE0877-7E54-40E5-9436-5317B953B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5902251"/>
              </p:ext>
            </p:extLst>
          </p:nvPr>
        </p:nvGraphicFramePr>
        <p:xfrm>
          <a:off x="9166554" y="5515371"/>
          <a:ext cx="2470961" cy="1188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58976E45-357D-4F59-8B64-0608067E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391104"/>
              </p:ext>
            </p:extLst>
          </p:nvPr>
        </p:nvGraphicFramePr>
        <p:xfrm>
          <a:off x="6583218" y="5289448"/>
          <a:ext cx="2416277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6808036" y="4167841"/>
            <a:ext cx="1092051" cy="88650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4277776" y="1394598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199419" y="4505234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708423" y="4438259"/>
            <a:ext cx="3462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Jumlah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penduduk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miskin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tertinggi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ketiga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setelah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Jatim</a:t>
            </a:r>
            <a:r>
              <a:rPr lang="en-US" sz="1600" dirty="0">
                <a:solidFill>
                  <a:srgbClr val="0070C0"/>
                </a:solidFill>
              </a:rPr>
              <a:t> dan </a:t>
            </a:r>
            <a:r>
              <a:rPr lang="en-US" sz="1600" dirty="0" err="1">
                <a:solidFill>
                  <a:srgbClr val="0070C0"/>
                </a:solidFill>
              </a:rPr>
              <a:t>Jabar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735287" y="5311008"/>
            <a:ext cx="346262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Jumlah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penduduk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miskin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tahun</a:t>
            </a:r>
            <a:r>
              <a:rPr lang="en-US" sz="1600" dirty="0">
                <a:solidFill>
                  <a:srgbClr val="0070C0"/>
                </a:solidFill>
              </a:rPr>
              <a:t> 2021 </a:t>
            </a:r>
            <a:r>
              <a:rPr lang="en-US" sz="1600" b="1" dirty="0" err="1">
                <a:solidFill>
                  <a:srgbClr val="C00000"/>
                </a:solidFill>
              </a:rPr>
              <a:t>turun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sebanyak</a:t>
            </a:r>
            <a:r>
              <a:rPr lang="en-US" sz="1600" b="1" dirty="0">
                <a:solidFill>
                  <a:srgbClr val="C00000"/>
                </a:solidFill>
              </a:rPr>
              <a:t> 186 </a:t>
            </a:r>
            <a:r>
              <a:rPr lang="en-US" sz="1600" b="1" dirty="0" err="1">
                <a:solidFill>
                  <a:srgbClr val="C00000"/>
                </a:solidFill>
              </a:rPr>
              <a:t>ribu</a:t>
            </a:r>
            <a:r>
              <a:rPr lang="en-US" sz="1600" b="1" dirty="0">
                <a:solidFill>
                  <a:srgbClr val="C00000"/>
                </a:solidFill>
              </a:rPr>
              <a:t> orang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atau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penurunan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tertinggi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setelah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Jatim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200517" y="5430073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EFFC777-6C0A-48D8-B768-A9A7C1625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5513137"/>
              </p:ext>
            </p:extLst>
          </p:nvPr>
        </p:nvGraphicFramePr>
        <p:xfrm>
          <a:off x="83389" y="1793885"/>
          <a:ext cx="3961832" cy="2240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E8DB66B-6B76-4DD2-BFE6-9523D531B72A}"/>
              </a:ext>
            </a:extLst>
          </p:cNvPr>
          <p:cNvSpPr txBox="1"/>
          <p:nvPr/>
        </p:nvSpPr>
        <p:spPr>
          <a:xfrm>
            <a:off x="102607" y="1377788"/>
            <a:ext cx="416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B050"/>
                </a:solidFill>
              </a:rPr>
              <a:t>Jumlah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Penduduk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Miskin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Provinsi</a:t>
            </a:r>
            <a:r>
              <a:rPr lang="en-US" sz="1400" b="1" dirty="0">
                <a:solidFill>
                  <a:srgbClr val="00B050"/>
                </a:solidFill>
              </a:rPr>
              <a:t> di </a:t>
            </a:r>
            <a:r>
              <a:rPr lang="en-US" sz="1400" b="1" dirty="0" err="1">
                <a:solidFill>
                  <a:srgbClr val="00B050"/>
                </a:solidFill>
              </a:rPr>
              <a:t>Jawa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Tahun</a:t>
            </a:r>
            <a:r>
              <a:rPr lang="en-US" sz="1400" b="1" dirty="0">
                <a:solidFill>
                  <a:srgbClr val="00B050"/>
                </a:solidFill>
              </a:rPr>
              <a:t> 2021 (</a:t>
            </a:r>
            <a:r>
              <a:rPr lang="en-US" sz="1400" b="1" dirty="0" err="1">
                <a:solidFill>
                  <a:srgbClr val="00B050"/>
                </a:solidFill>
              </a:rPr>
              <a:t>Ribu</a:t>
            </a:r>
            <a:r>
              <a:rPr lang="en-US" sz="1400" b="1" dirty="0">
                <a:solidFill>
                  <a:srgbClr val="00B050"/>
                </a:solidFill>
              </a:rPr>
              <a:t> Orang)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886A45-D435-44A3-BDF8-BF30404AFB4C}"/>
              </a:ext>
            </a:extLst>
          </p:cNvPr>
          <p:cNvSpPr txBox="1"/>
          <p:nvPr/>
        </p:nvSpPr>
        <p:spPr>
          <a:xfrm>
            <a:off x="4323979" y="1395508"/>
            <a:ext cx="7873462" cy="307777"/>
          </a:xfrm>
          <a:prstGeom prst="rect">
            <a:avLst/>
          </a:prstGeom>
          <a:solidFill>
            <a:srgbClr val="EFFFE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00B050"/>
                </a:solidFill>
              </a:rPr>
              <a:t>Perkembangan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Jumlah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Penduduk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Miskin</a:t>
            </a:r>
            <a:r>
              <a:rPr lang="en-US" sz="1400" b="1" dirty="0">
                <a:solidFill>
                  <a:srgbClr val="00B050"/>
                </a:solidFill>
              </a:rPr>
              <a:t> </a:t>
            </a:r>
            <a:r>
              <a:rPr lang="en-US" sz="1400" b="1" dirty="0" err="1">
                <a:solidFill>
                  <a:srgbClr val="00B050"/>
                </a:solidFill>
              </a:rPr>
              <a:t>Provinsi</a:t>
            </a:r>
            <a:r>
              <a:rPr lang="en-US" sz="1400" b="1" dirty="0">
                <a:solidFill>
                  <a:srgbClr val="00B050"/>
                </a:solidFill>
              </a:rPr>
              <a:t> di </a:t>
            </a:r>
            <a:r>
              <a:rPr lang="en-US" sz="1400" b="1" dirty="0" err="1">
                <a:solidFill>
                  <a:srgbClr val="00B050"/>
                </a:solidFill>
              </a:rPr>
              <a:t>Jawa</a:t>
            </a:r>
            <a:r>
              <a:rPr lang="en-US" sz="1400" b="1" dirty="0">
                <a:solidFill>
                  <a:srgbClr val="00B050"/>
                </a:solidFill>
              </a:rPr>
              <a:t>, 2019 – 2021 (</a:t>
            </a:r>
            <a:r>
              <a:rPr lang="en-US" sz="1400" b="1" dirty="0" err="1">
                <a:solidFill>
                  <a:srgbClr val="00B050"/>
                </a:solidFill>
              </a:rPr>
              <a:t>Ribu</a:t>
            </a:r>
            <a:r>
              <a:rPr lang="en-US" sz="1400" b="1" dirty="0">
                <a:solidFill>
                  <a:srgbClr val="00B050"/>
                </a:solidFill>
              </a:rPr>
              <a:t> Orang)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836B21-0BC9-4B48-B8BA-D58C201EB059}"/>
              </a:ext>
            </a:extLst>
          </p:cNvPr>
          <p:cNvSpPr txBox="1"/>
          <p:nvPr/>
        </p:nvSpPr>
        <p:spPr>
          <a:xfrm>
            <a:off x="4308391" y="6470648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dirty="0" err="1">
                <a:solidFill>
                  <a:srgbClr val="0070C0"/>
                </a:solidFill>
              </a:rPr>
              <a:t>kondisi</a:t>
            </a:r>
            <a:r>
              <a:rPr lang="en-US" sz="1000" dirty="0">
                <a:solidFill>
                  <a:srgbClr val="0070C0"/>
                </a:solidFill>
              </a:rPr>
              <a:t> September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B937E6-EC9D-4F88-A7E3-0E6AC24792E1}"/>
              </a:ext>
            </a:extLst>
          </p:cNvPr>
          <p:cNvSpPr txBox="1"/>
          <p:nvPr/>
        </p:nvSpPr>
        <p:spPr>
          <a:xfrm>
            <a:off x="156183" y="3812718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dirty="0" err="1">
                <a:solidFill>
                  <a:srgbClr val="0070C0"/>
                </a:solidFill>
              </a:rPr>
              <a:t>kondisi</a:t>
            </a:r>
            <a:r>
              <a:rPr lang="en-US" sz="1000" dirty="0">
                <a:solidFill>
                  <a:srgbClr val="0070C0"/>
                </a:solidFill>
              </a:rPr>
              <a:t> September</a:t>
            </a:r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003CA25D-865D-44BC-AB79-325B04443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34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78217" y="1366704"/>
          <a:ext cx="8007321" cy="5327993"/>
        </p:xfrm>
        <a:graphic>
          <a:graphicData uri="http://schemas.openxmlformats.org/drawingml/2006/table">
            <a:tbl>
              <a:tblPr firstRow="1" lastRow="1">
                <a:tableStyleId>{073A0DAA-6AF3-43AB-8588-CEC1D06C72B9}</a:tableStyleId>
              </a:tblPr>
              <a:tblGrid>
                <a:gridCol w="314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0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01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023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 Karakteristik</a:t>
                      </a:r>
                      <a:r>
                        <a:rPr lang="en-US" sz="1800" u="none" strike="noStrike" baseline="0">
                          <a:effectLst/>
                        </a:rPr>
                        <a:t> Rumah Tangga Miskin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Tingkat Kemiskinan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Persentase Penduduk Miskin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Persentase Penduduk (Total)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  Jumlah Anak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>
                          <a:effectLst/>
                        </a:rPr>
                        <a:t>Tanpa anak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9,1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46,2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59,5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14,9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42,4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33,7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19,2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10,3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6,3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>
                          <a:effectLst/>
                        </a:rPr>
                        <a:t>3+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26,8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1,1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0,5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  Jumlah Anggota</a:t>
                      </a:r>
                      <a:r>
                        <a:rPr lang="en-US" sz="1800" b="1" u="none" strike="noStrike" baseline="0">
                          <a:effectLst/>
                        </a:rPr>
                        <a:t> Rumah Tangga</a:t>
                      </a:r>
                      <a:endParaRPr lang="en-US" sz="1800" b="1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4,5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0,9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2,3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8,8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7,2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9,7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6,1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11,2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21,5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9,5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24,7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30,8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15,6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25,6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19,3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19,7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16,8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10,0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lvl="1" algn="l" fontAlgn="ctr"/>
                      <a:r>
                        <a:rPr lang="en-US" sz="1800" u="none" strike="noStrike">
                          <a:effectLst/>
                        </a:rPr>
                        <a:t>7+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25,5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13,6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6,3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134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Total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11,79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100,0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100,0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768716" y="6448561"/>
            <a:ext cx="21513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Sumber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Susenas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2021</a:t>
            </a:r>
          </a:p>
        </p:txBody>
      </p:sp>
      <p:sp>
        <p:nvSpPr>
          <p:cNvPr id="9" name="Rectangle 8"/>
          <p:cNvSpPr/>
          <p:nvPr/>
        </p:nvSpPr>
        <p:spPr>
          <a:xfrm>
            <a:off x="9019418" y="1722037"/>
            <a:ext cx="2827760" cy="3754874"/>
          </a:xfrm>
          <a:prstGeom prst="rect">
            <a:avLst/>
          </a:prstGeom>
          <a:solidFill>
            <a:srgbClr val="006633"/>
          </a:solidFill>
          <a:ln>
            <a:solidFill>
              <a:srgbClr val="236654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Rumah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tangga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miskin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didominasi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oleh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rumah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tangga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banyak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Semakin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banyak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jumlah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anggota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rumah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tangga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tingkat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kemiskinan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cenderung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semakin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tinggi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3131459" y="4393553"/>
            <a:ext cx="684364" cy="1354009"/>
          </a:xfrm>
          <a:prstGeom prst="downArrow">
            <a:avLst/>
          </a:prstGeom>
          <a:gradFill>
            <a:gsLst>
              <a:gs pos="0">
                <a:srgbClr val="236654"/>
              </a:gs>
              <a:gs pos="45000">
                <a:srgbClr val="003242"/>
              </a:gs>
              <a:gs pos="100000">
                <a:schemeClr val="accent5">
                  <a:lumMod val="20000"/>
                  <a:lumOff val="80000"/>
                </a:schemeClr>
              </a:gs>
            </a:gsLst>
            <a:path path="circle">
              <a:fillToRect l="100000" t="100000"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42A18C65-6DD1-488D-91A0-02860602BEFE}"/>
              </a:ext>
            </a:extLst>
          </p:cNvPr>
          <p:cNvSpPr/>
          <p:nvPr/>
        </p:nvSpPr>
        <p:spPr>
          <a:xfrm rot="5400000">
            <a:off x="6209700" y="-4601700"/>
            <a:ext cx="1152000" cy="10355400"/>
          </a:xfrm>
          <a:prstGeom prst="round2SameRect">
            <a:avLst>
              <a:gd name="adj1" fmla="val 29254"/>
              <a:gd name="adj2" fmla="val 0"/>
            </a:avLst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FBDBCD-7046-46A0-8E8A-9545CA235CDF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D5E5C4-908A-4FBB-A265-8160FBC79E13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2634B16-17C8-4D35-90D1-31DA11A23DD1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497D3D0E-F1D1-444A-94B9-0CFB355F89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7" y="271136"/>
            <a:ext cx="655751" cy="6557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FDCF39-1D4B-49B6-9050-1F7E111BF3B8}"/>
              </a:ext>
            </a:extLst>
          </p:cNvPr>
          <p:cNvSpPr txBox="1"/>
          <p:nvPr/>
        </p:nvSpPr>
        <p:spPr>
          <a:xfrm>
            <a:off x="1801288" y="26574"/>
            <a:ext cx="903168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Komposisi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Demografi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Penduduk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Miskin</a:t>
            </a: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di JATENG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Maret 2021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E381769A-8B5C-429E-9F20-8371BAE1E2D1}"/>
              </a:ext>
            </a:extLst>
          </p:cNvPr>
          <p:cNvSpPr txBox="1">
            <a:spLocks/>
          </p:cNvSpPr>
          <p:nvPr/>
        </p:nvSpPr>
        <p:spPr>
          <a:xfrm>
            <a:off x="9448800" y="651271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680B-955A-4C18-8896-A714B6132A41}" type="slidenum">
              <a:rPr kumimoji="0" lang="en-ID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ID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5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/>
        </p:nvGraphicFramePr>
        <p:xfrm>
          <a:off x="1946274" y="2538248"/>
          <a:ext cx="8485243" cy="35157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11"/>
          <p:cNvSpPr/>
          <p:nvPr/>
        </p:nvSpPr>
        <p:spPr>
          <a:xfrm>
            <a:off x="9666235" y="3003680"/>
            <a:ext cx="652462" cy="3071369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7811" y="2717930"/>
            <a:ext cx="1300163" cy="3357119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38639" y="1491642"/>
            <a:ext cx="4129086" cy="923330"/>
          </a:xfrm>
          <a:prstGeom prst="rect">
            <a:avLst/>
          </a:prstGeom>
          <a:solidFill>
            <a:srgbClr val="006633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Sekitar 40%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 penduduk miskin adalah 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penduduk usia non produktif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(&lt; 15 tahun dan 65 tahun +)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887472" y="1858711"/>
            <a:ext cx="1271589" cy="764622"/>
          </a:xfrm>
          <a:prstGeom prst="straightConnector1">
            <a:avLst/>
          </a:prstGeom>
          <a:ln w="41275">
            <a:solidFill>
              <a:srgbClr val="2366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647304" y="2030439"/>
            <a:ext cx="1309686" cy="687491"/>
          </a:xfrm>
          <a:prstGeom prst="straightConnector1">
            <a:avLst/>
          </a:prstGeom>
          <a:ln w="41275">
            <a:solidFill>
              <a:srgbClr val="2366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99285" y="6079229"/>
            <a:ext cx="5207794" cy="36933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Sebaran Penduduk Miskin menurut Kelompok Umur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2ABAD52-5591-4820-9BDB-13240D2A8C05}"/>
              </a:ext>
            </a:extLst>
          </p:cNvPr>
          <p:cNvSpPr/>
          <p:nvPr/>
        </p:nvSpPr>
        <p:spPr>
          <a:xfrm rot="5400000">
            <a:off x="6209700" y="-4601700"/>
            <a:ext cx="1152000" cy="10355400"/>
          </a:xfrm>
          <a:prstGeom prst="round2SameRect">
            <a:avLst>
              <a:gd name="adj1" fmla="val 29254"/>
              <a:gd name="adj2" fmla="val 0"/>
            </a:avLst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553069-942C-47E5-A2DC-146420D78EBC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B6D798-C7AC-4E07-9D53-542F7E3EA7EE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8FA82D-C664-43CD-96CB-378F0E73A038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1CD6699-8F24-4B2C-833F-0F33A78273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7" y="271136"/>
            <a:ext cx="655751" cy="655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5D51F36-3F57-4356-9847-12025BA3A1B5}"/>
              </a:ext>
            </a:extLst>
          </p:cNvPr>
          <p:cNvSpPr txBox="1"/>
          <p:nvPr/>
        </p:nvSpPr>
        <p:spPr>
          <a:xfrm>
            <a:off x="1767362" y="-37784"/>
            <a:ext cx="903168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Sebaran Penduduk Miskin Menurut </a:t>
            </a:r>
            <a:r>
              <a:rPr kumimoji="0" lang="fi-FI" sz="3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Kelompok Umur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Maret 2021</a:t>
            </a:r>
            <a:endParaRPr kumimoji="0" lang="fi-FI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22C373-D571-4177-9AEC-CB245A95A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6532564"/>
            <a:ext cx="5029200" cy="325437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1pPr>
            <a:lvl2pPr marL="515938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2pPr>
            <a:lvl3pPr marL="1031875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3pPr>
            <a:lvl4pPr marL="1547813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4pPr>
            <a:lvl5pPr marL="2063750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9pPr>
          </a:lstStyle>
          <a:p>
            <a:pPr marL="0" marR="0" lvl="0" indent="0" algn="ctr" defTabSz="1031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itchFamily="34" charset="0"/>
              <a:ea typeface="宋体" charset="-122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F3A18-112A-4C80-8D74-FA14EF9E66B3}"/>
              </a:ext>
            </a:extLst>
          </p:cNvPr>
          <p:cNvSpPr/>
          <p:nvPr/>
        </p:nvSpPr>
        <p:spPr>
          <a:xfrm>
            <a:off x="6862335" y="6519391"/>
            <a:ext cx="26719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Sumber: Susenas Maret 2021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F9BFCE84-C292-4B6D-ADF5-EFB9B41FFB5B}"/>
              </a:ext>
            </a:extLst>
          </p:cNvPr>
          <p:cNvSpPr txBox="1">
            <a:spLocks/>
          </p:cNvSpPr>
          <p:nvPr/>
        </p:nvSpPr>
        <p:spPr>
          <a:xfrm>
            <a:off x="9448800" y="651271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680B-955A-4C18-8896-A714B6132A41}" type="slidenum">
              <a:rPr kumimoji="0" lang="en-ID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ID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76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B67861-5854-48B7-A933-8FDE70A8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63" y="408170"/>
            <a:ext cx="3798137" cy="6041660"/>
          </a:xfrm>
          <a:prstGeom prst="rect">
            <a:avLst/>
          </a:prstGeom>
        </p:spPr>
      </p:pic>
      <p:sp>
        <p:nvSpPr>
          <p:cNvPr id="4" name="矩形 8">
            <a:extLst>
              <a:ext uri="{FF2B5EF4-FFF2-40B4-BE49-F238E27FC236}">
                <a16:creationId xmlns:a16="http://schemas.microsoft.com/office/drawing/2014/main" id="{FB0EE105-9BE2-48D6-A7CD-B839B4BCFBF8}"/>
              </a:ext>
            </a:extLst>
          </p:cNvPr>
          <p:cNvSpPr/>
          <p:nvPr/>
        </p:nvSpPr>
        <p:spPr>
          <a:xfrm>
            <a:off x="576949" y="406400"/>
            <a:ext cx="3799840" cy="6045199"/>
          </a:xfrm>
          <a:prstGeom prst="roundRect">
            <a:avLst>
              <a:gd name="adj" fmla="val 5170"/>
            </a:avLst>
          </a:prstGeom>
          <a:solidFill>
            <a:srgbClr val="006633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D90E55C-371A-4F27-805D-C48AA855220A}"/>
              </a:ext>
            </a:extLst>
          </p:cNvPr>
          <p:cNvSpPr/>
          <p:nvPr/>
        </p:nvSpPr>
        <p:spPr>
          <a:xfrm>
            <a:off x="1032756" y="6570607"/>
            <a:ext cx="2877328" cy="2873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D010597-9516-4AC5-A578-BCBC5F94F328}"/>
              </a:ext>
            </a:extLst>
          </p:cNvPr>
          <p:cNvSpPr/>
          <p:nvPr/>
        </p:nvSpPr>
        <p:spPr>
          <a:xfrm flipV="1">
            <a:off x="1032756" y="-2"/>
            <a:ext cx="2877328" cy="2873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1A9FF-E326-4867-A486-2AC45ED14CCE}"/>
              </a:ext>
            </a:extLst>
          </p:cNvPr>
          <p:cNvSpPr txBox="1"/>
          <p:nvPr/>
        </p:nvSpPr>
        <p:spPr>
          <a:xfrm>
            <a:off x="490220" y="6189989"/>
            <a:ext cx="23672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95C11F"/>
                </a:solidFill>
              </a:rPr>
              <a:t>Photo by </a:t>
            </a:r>
            <a:r>
              <a:rPr lang="en-US" sz="1050" dirty="0">
                <a:solidFill>
                  <a:srgbClr val="95C11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Adeolu Eletu</a:t>
            </a:r>
            <a:r>
              <a:rPr lang="en-US" sz="1050" dirty="0">
                <a:solidFill>
                  <a:srgbClr val="95C11F"/>
                </a:solidFill>
              </a:rPr>
              <a:t> on </a:t>
            </a:r>
            <a:r>
              <a:rPr lang="en-US" sz="1050" dirty="0">
                <a:solidFill>
                  <a:srgbClr val="95C11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050" dirty="0">
                <a:solidFill>
                  <a:srgbClr val="95C11F"/>
                </a:solidFill>
              </a:rPr>
              <a:t> </a:t>
            </a:r>
            <a:endParaRPr lang="id-ID" sz="1050" dirty="0">
              <a:solidFill>
                <a:srgbClr val="95C11F"/>
              </a:solidFill>
            </a:endParaRPr>
          </a:p>
        </p:txBody>
      </p:sp>
      <p:grpSp>
        <p:nvGrpSpPr>
          <p:cNvPr id="12" name="组合 5">
            <a:extLst>
              <a:ext uri="{FF2B5EF4-FFF2-40B4-BE49-F238E27FC236}">
                <a16:creationId xmlns:a16="http://schemas.microsoft.com/office/drawing/2014/main" id="{6CCF391C-4045-4E4D-8402-C4D04C1AD269}"/>
              </a:ext>
            </a:extLst>
          </p:cNvPr>
          <p:cNvGrpSpPr/>
          <p:nvPr/>
        </p:nvGrpSpPr>
        <p:grpSpPr>
          <a:xfrm rot="10800000">
            <a:off x="10603535" y="232174"/>
            <a:ext cx="1383390" cy="174225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3" name="椭圆 6">
              <a:extLst>
                <a:ext uri="{FF2B5EF4-FFF2-40B4-BE49-F238E27FC236}">
                  <a16:creationId xmlns:a16="http://schemas.microsoft.com/office/drawing/2014/main" id="{C4785C2A-4A14-494B-8A3B-1D2DF2F145AB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B43CAD60-8691-47CA-8C9C-0E05B92FDE8E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8">
              <a:extLst>
                <a:ext uri="{FF2B5EF4-FFF2-40B4-BE49-F238E27FC236}">
                  <a16:creationId xmlns:a16="http://schemas.microsoft.com/office/drawing/2014/main" id="{0817D895-1142-42F5-8673-EB92DCB23B29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9">
              <a:extLst>
                <a:ext uri="{FF2B5EF4-FFF2-40B4-BE49-F238E27FC236}">
                  <a16:creationId xmlns:a16="http://schemas.microsoft.com/office/drawing/2014/main" id="{EA559532-7280-499C-A571-DD3D6D7E8986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10">
              <a:extLst>
                <a:ext uri="{FF2B5EF4-FFF2-40B4-BE49-F238E27FC236}">
                  <a16:creationId xmlns:a16="http://schemas.microsoft.com/office/drawing/2014/main" id="{7DD9C4EF-2571-4B91-AE4D-6877338FFEE3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A0576-C48A-4E10-9231-884C90A1D8C6}"/>
              </a:ext>
            </a:extLst>
          </p:cNvPr>
          <p:cNvGrpSpPr/>
          <p:nvPr/>
        </p:nvGrpSpPr>
        <p:grpSpPr>
          <a:xfrm>
            <a:off x="4733312" y="1964017"/>
            <a:ext cx="6673003" cy="999840"/>
            <a:chOff x="4409462" y="682932"/>
            <a:chExt cx="7020538" cy="1232146"/>
          </a:xfrm>
        </p:grpSpPr>
        <p:sp>
          <p:nvSpPr>
            <p:cNvPr id="19" name="Rounded Rectangle 91">
              <a:extLst>
                <a:ext uri="{FF2B5EF4-FFF2-40B4-BE49-F238E27FC236}">
                  <a16:creationId xmlns:a16="http://schemas.microsoft.com/office/drawing/2014/main" id="{3087EB38-ABC6-4FC6-8E10-316FC6E73325}"/>
                </a:ext>
              </a:extLst>
            </p:cNvPr>
            <p:cNvSpPr/>
            <p:nvPr/>
          </p:nvSpPr>
          <p:spPr>
            <a:xfrm>
              <a:off x="4780970" y="682932"/>
              <a:ext cx="6649030" cy="12321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0F5855-9884-479F-8811-87A7FF99EC9B}"/>
                </a:ext>
              </a:extLst>
            </p:cNvPr>
            <p:cNvSpPr/>
            <p:nvPr/>
          </p:nvSpPr>
          <p:spPr>
            <a:xfrm>
              <a:off x="5282695" y="1003163"/>
              <a:ext cx="6100069" cy="591686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800" dirty="0">
                  <a:solidFill>
                    <a:srgbClr val="005F2E"/>
                  </a:solidFill>
                  <a:latin typeface="+mj-lt"/>
                </a:rPr>
                <a:t>PDRB DAN KEMISKINAN</a:t>
              </a:r>
              <a:endParaRPr lang="sv-SE" sz="2800" dirty="0">
                <a:solidFill>
                  <a:srgbClr val="005F2E"/>
                </a:solidFill>
                <a:latin typeface="+mj-lt"/>
              </a:endParaRPr>
            </a:p>
          </p:txBody>
        </p:sp>
        <p:sp>
          <p:nvSpPr>
            <p:cNvPr id="21" name="矩形 10">
              <a:extLst>
                <a:ext uri="{FF2B5EF4-FFF2-40B4-BE49-F238E27FC236}">
                  <a16:creationId xmlns:a16="http://schemas.microsoft.com/office/drawing/2014/main" id="{23051574-316E-4B09-9265-6C69A5B79776}"/>
                </a:ext>
              </a:extLst>
            </p:cNvPr>
            <p:cNvSpPr/>
            <p:nvPr/>
          </p:nvSpPr>
          <p:spPr>
            <a:xfrm>
              <a:off x="4409462" y="927498"/>
              <a:ext cx="743014" cy="743014"/>
            </a:xfrm>
            <a:prstGeom prst="roundRect">
              <a:avLst/>
            </a:prstGeom>
            <a:solidFill>
              <a:srgbClr val="00663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</a:rPr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60B8CD-EC94-4496-B803-238C6960AEBC}"/>
              </a:ext>
            </a:extLst>
          </p:cNvPr>
          <p:cNvGrpSpPr/>
          <p:nvPr/>
        </p:nvGrpSpPr>
        <p:grpSpPr>
          <a:xfrm>
            <a:off x="4733312" y="3188941"/>
            <a:ext cx="6649030" cy="927059"/>
            <a:chOff x="4409462" y="682932"/>
            <a:chExt cx="7020538" cy="1232146"/>
          </a:xfrm>
        </p:grpSpPr>
        <p:sp>
          <p:nvSpPr>
            <p:cNvPr id="27" name="Rounded Rectangle 91">
              <a:extLst>
                <a:ext uri="{FF2B5EF4-FFF2-40B4-BE49-F238E27FC236}">
                  <a16:creationId xmlns:a16="http://schemas.microsoft.com/office/drawing/2014/main" id="{60F4837D-4A4A-445E-8F2B-CC4C3CCC6249}"/>
                </a:ext>
              </a:extLst>
            </p:cNvPr>
            <p:cNvSpPr/>
            <p:nvPr/>
          </p:nvSpPr>
          <p:spPr>
            <a:xfrm>
              <a:off x="4780970" y="682932"/>
              <a:ext cx="6649030" cy="12321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4AAA65-4C58-43E0-B288-795E5B2B34FC}"/>
                </a:ext>
              </a:extLst>
            </p:cNvPr>
            <p:cNvSpPr/>
            <p:nvPr/>
          </p:nvSpPr>
          <p:spPr>
            <a:xfrm>
              <a:off x="5282695" y="773787"/>
              <a:ext cx="5941253" cy="105044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lvl="0" defTabSz="1066800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2800" dirty="0">
                  <a:solidFill>
                    <a:srgbClr val="005F2E"/>
                  </a:solidFill>
                  <a:latin typeface="+mj-lt"/>
                </a:rPr>
                <a:t>POSISI INDIKATOR</a:t>
              </a:r>
            </a:p>
            <a:p>
              <a:pPr lvl="0" defTabSz="1066800">
                <a:lnSpc>
                  <a:spcPct val="80000"/>
                </a:lnSpc>
                <a:spcBef>
                  <a:spcPct val="0"/>
                </a:spcBef>
                <a:defRPr/>
              </a:pPr>
              <a:r>
                <a:rPr lang="en-US" sz="2800" dirty="0">
                  <a:solidFill>
                    <a:srgbClr val="005F2E"/>
                  </a:solidFill>
                  <a:latin typeface="+mj-lt"/>
                </a:rPr>
                <a:t>PEMBANGUNAN </a:t>
              </a:r>
              <a:r>
                <a:rPr lang="id-ID" sz="2800" dirty="0">
                  <a:solidFill>
                    <a:srgbClr val="005F2E"/>
                  </a:solidFill>
                  <a:latin typeface="+mj-lt"/>
                </a:rPr>
                <a:t>JAWA TENGAH</a:t>
              </a:r>
              <a:endParaRPr lang="en-US" sz="2800" dirty="0">
                <a:solidFill>
                  <a:srgbClr val="005F2E"/>
                </a:solidFill>
                <a:latin typeface="+mj-lt"/>
              </a:endParaRPr>
            </a:p>
          </p:txBody>
        </p:sp>
        <p:sp>
          <p:nvSpPr>
            <p:cNvPr id="29" name="矩形 10">
              <a:extLst>
                <a:ext uri="{FF2B5EF4-FFF2-40B4-BE49-F238E27FC236}">
                  <a16:creationId xmlns:a16="http://schemas.microsoft.com/office/drawing/2014/main" id="{1057C714-ECF7-42BD-A8F7-A64AD9B2DE2F}"/>
                </a:ext>
              </a:extLst>
            </p:cNvPr>
            <p:cNvSpPr/>
            <p:nvPr/>
          </p:nvSpPr>
          <p:spPr>
            <a:xfrm>
              <a:off x="4409462" y="927498"/>
              <a:ext cx="743014" cy="743014"/>
            </a:xfrm>
            <a:prstGeom prst="roundRect">
              <a:avLst/>
            </a:prstGeom>
            <a:solidFill>
              <a:srgbClr val="00663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</a:rPr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402558-5A58-4C66-A311-D2CA705CB07D}"/>
              </a:ext>
            </a:extLst>
          </p:cNvPr>
          <p:cNvGrpSpPr/>
          <p:nvPr/>
        </p:nvGrpSpPr>
        <p:grpSpPr>
          <a:xfrm>
            <a:off x="4715101" y="4363402"/>
            <a:ext cx="6667241" cy="867930"/>
            <a:chOff x="4409462" y="674684"/>
            <a:chExt cx="7020538" cy="1248644"/>
          </a:xfrm>
        </p:grpSpPr>
        <p:sp>
          <p:nvSpPr>
            <p:cNvPr id="31" name="Rounded Rectangle 91">
              <a:extLst>
                <a:ext uri="{FF2B5EF4-FFF2-40B4-BE49-F238E27FC236}">
                  <a16:creationId xmlns:a16="http://schemas.microsoft.com/office/drawing/2014/main" id="{9091632F-8362-43EC-9C16-9F40828C552D}"/>
                </a:ext>
              </a:extLst>
            </p:cNvPr>
            <p:cNvSpPr/>
            <p:nvPr/>
          </p:nvSpPr>
          <p:spPr>
            <a:xfrm>
              <a:off x="4780970" y="682932"/>
              <a:ext cx="6649030" cy="123214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5803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2E9ACD-5C75-4C61-A712-AA71D3EE7918}"/>
                </a:ext>
              </a:extLst>
            </p:cNvPr>
            <p:cNvSpPr/>
            <p:nvPr/>
          </p:nvSpPr>
          <p:spPr>
            <a:xfrm>
              <a:off x="5282695" y="674684"/>
              <a:ext cx="6125272" cy="1248644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lvl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2800" dirty="0">
                  <a:solidFill>
                    <a:srgbClr val="005F2E"/>
                  </a:solidFill>
                  <a:latin typeface="+mj-lt"/>
                </a:rPr>
                <a:t>SARAN MASUKAN                            PEMBANGUNAN KE DEPAN</a:t>
              </a:r>
            </a:p>
          </p:txBody>
        </p:sp>
        <p:sp>
          <p:nvSpPr>
            <p:cNvPr id="33" name="矩形 10">
              <a:extLst>
                <a:ext uri="{FF2B5EF4-FFF2-40B4-BE49-F238E27FC236}">
                  <a16:creationId xmlns:a16="http://schemas.microsoft.com/office/drawing/2014/main" id="{22161E30-6BBC-49DB-891B-C2819C24B460}"/>
                </a:ext>
              </a:extLst>
            </p:cNvPr>
            <p:cNvSpPr/>
            <p:nvPr/>
          </p:nvSpPr>
          <p:spPr>
            <a:xfrm>
              <a:off x="4409462" y="927498"/>
              <a:ext cx="743014" cy="743014"/>
            </a:xfrm>
            <a:prstGeom prst="roundRect">
              <a:avLst/>
            </a:prstGeom>
            <a:solidFill>
              <a:srgbClr val="006633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charset="-122"/>
                </a:rPr>
                <a:t>3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FB7B92F-716C-41C4-8D04-68B018EE5654}"/>
              </a:ext>
            </a:extLst>
          </p:cNvPr>
          <p:cNvSpPr txBox="1"/>
          <p:nvPr/>
        </p:nvSpPr>
        <p:spPr>
          <a:xfrm>
            <a:off x="934304" y="920172"/>
            <a:ext cx="2475162" cy="781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KERANGKA PAPARAN</a:t>
            </a:r>
          </a:p>
        </p:txBody>
      </p:sp>
      <p:grpSp>
        <p:nvGrpSpPr>
          <p:cNvPr id="54" name="Graphic 44">
            <a:extLst>
              <a:ext uri="{FF2B5EF4-FFF2-40B4-BE49-F238E27FC236}">
                <a16:creationId xmlns:a16="http://schemas.microsoft.com/office/drawing/2014/main" id="{BB2C694D-9A93-4EF9-AAA1-A533958DF696}"/>
              </a:ext>
            </a:extLst>
          </p:cNvPr>
          <p:cNvGrpSpPr/>
          <p:nvPr/>
        </p:nvGrpSpPr>
        <p:grpSpPr>
          <a:xfrm>
            <a:off x="3266931" y="797586"/>
            <a:ext cx="547894" cy="980084"/>
            <a:chOff x="-2122691" y="372778"/>
            <a:chExt cx="1593437" cy="285037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4812EA-8281-470C-9AE2-843357A12288}"/>
                </a:ext>
              </a:extLst>
            </p:cNvPr>
            <p:cNvSpPr/>
            <p:nvPr/>
          </p:nvSpPr>
          <p:spPr>
            <a:xfrm>
              <a:off x="-2033727" y="372778"/>
              <a:ext cx="1504473" cy="2836795"/>
            </a:xfrm>
            <a:custGeom>
              <a:avLst/>
              <a:gdLst>
                <a:gd name="connsiteX0" fmla="*/ 0 w 1504473"/>
                <a:gd name="connsiteY0" fmla="*/ 1993220 h 2836795"/>
                <a:gd name="connsiteX1" fmla="*/ 1453134 w 1504473"/>
                <a:gd name="connsiteY1" fmla="*/ 2832182 h 2836795"/>
                <a:gd name="connsiteX2" fmla="*/ 1499864 w 1504473"/>
                <a:gd name="connsiteY2" fmla="*/ 2819743 h 2836795"/>
                <a:gd name="connsiteX3" fmla="*/ 1504474 w 1504473"/>
                <a:gd name="connsiteY3" fmla="*/ 2802655 h 2836795"/>
                <a:gd name="connsiteX4" fmla="*/ 1504474 w 1504473"/>
                <a:gd name="connsiteY4" fmla="*/ 888701 h 2836795"/>
                <a:gd name="connsiteX5" fmla="*/ 1457897 w 1504473"/>
                <a:gd name="connsiteY5" fmla="*/ 808120 h 2836795"/>
                <a:gd name="connsiteX6" fmla="*/ 69437 w 1504473"/>
                <a:gd name="connsiteY6" fmla="*/ 6210 h 2836795"/>
                <a:gd name="connsiteX7" fmla="*/ 6201 w 1504473"/>
                <a:gd name="connsiteY7" fmla="*/ 23154 h 2836795"/>
                <a:gd name="connsiteX8" fmla="*/ 0 w 1504473"/>
                <a:gd name="connsiteY8" fmla="*/ 46310 h 283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4473" h="2836795">
                  <a:moveTo>
                    <a:pt x="0" y="1993220"/>
                  </a:moveTo>
                  <a:lnTo>
                    <a:pt x="1453134" y="2832182"/>
                  </a:lnTo>
                  <a:cubicBezTo>
                    <a:pt x="1469469" y="2841650"/>
                    <a:pt x="1490396" y="2836078"/>
                    <a:pt x="1499864" y="2819743"/>
                  </a:cubicBezTo>
                  <a:cubicBezTo>
                    <a:pt x="1502873" y="2814551"/>
                    <a:pt x="1504464" y="2808655"/>
                    <a:pt x="1504474" y="2802655"/>
                  </a:cubicBezTo>
                  <a:lnTo>
                    <a:pt x="1504474" y="888701"/>
                  </a:lnTo>
                  <a:cubicBezTo>
                    <a:pt x="1504417" y="855459"/>
                    <a:pt x="1486672" y="824760"/>
                    <a:pt x="1457897" y="808120"/>
                  </a:cubicBezTo>
                  <a:lnTo>
                    <a:pt x="69437" y="6210"/>
                  </a:lnTo>
                  <a:cubicBezTo>
                    <a:pt x="47292" y="-6574"/>
                    <a:pt x="18983" y="1013"/>
                    <a:pt x="6201" y="23154"/>
                  </a:cubicBezTo>
                  <a:cubicBezTo>
                    <a:pt x="2134" y="30194"/>
                    <a:pt x="0" y="38180"/>
                    <a:pt x="0" y="46310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8BF11BD-05F5-4300-AFD9-DF1E0DB51643}"/>
                </a:ext>
              </a:extLst>
            </p:cNvPr>
            <p:cNvSpPr/>
            <p:nvPr/>
          </p:nvSpPr>
          <p:spPr>
            <a:xfrm>
              <a:off x="-2033727" y="372778"/>
              <a:ext cx="1504473" cy="2836795"/>
            </a:xfrm>
            <a:custGeom>
              <a:avLst/>
              <a:gdLst>
                <a:gd name="connsiteX0" fmla="*/ 0 w 1504473"/>
                <a:gd name="connsiteY0" fmla="*/ 1993220 h 2836795"/>
                <a:gd name="connsiteX1" fmla="*/ 1453134 w 1504473"/>
                <a:gd name="connsiteY1" fmla="*/ 2832182 h 2836795"/>
                <a:gd name="connsiteX2" fmla="*/ 1499864 w 1504473"/>
                <a:gd name="connsiteY2" fmla="*/ 2819743 h 2836795"/>
                <a:gd name="connsiteX3" fmla="*/ 1504474 w 1504473"/>
                <a:gd name="connsiteY3" fmla="*/ 2802655 h 2836795"/>
                <a:gd name="connsiteX4" fmla="*/ 1504474 w 1504473"/>
                <a:gd name="connsiteY4" fmla="*/ 888701 h 2836795"/>
                <a:gd name="connsiteX5" fmla="*/ 1457897 w 1504473"/>
                <a:gd name="connsiteY5" fmla="*/ 808120 h 2836795"/>
                <a:gd name="connsiteX6" fmla="*/ 69437 w 1504473"/>
                <a:gd name="connsiteY6" fmla="*/ 6210 h 2836795"/>
                <a:gd name="connsiteX7" fmla="*/ 6201 w 1504473"/>
                <a:gd name="connsiteY7" fmla="*/ 23154 h 2836795"/>
                <a:gd name="connsiteX8" fmla="*/ 0 w 1504473"/>
                <a:gd name="connsiteY8" fmla="*/ 46310 h 283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4473" h="2836795">
                  <a:moveTo>
                    <a:pt x="0" y="1993220"/>
                  </a:moveTo>
                  <a:lnTo>
                    <a:pt x="1453134" y="2832182"/>
                  </a:lnTo>
                  <a:cubicBezTo>
                    <a:pt x="1469469" y="2841650"/>
                    <a:pt x="1490396" y="2836078"/>
                    <a:pt x="1499864" y="2819743"/>
                  </a:cubicBezTo>
                  <a:cubicBezTo>
                    <a:pt x="1502873" y="2814551"/>
                    <a:pt x="1504464" y="2808655"/>
                    <a:pt x="1504474" y="2802655"/>
                  </a:cubicBezTo>
                  <a:lnTo>
                    <a:pt x="1504474" y="888701"/>
                  </a:lnTo>
                  <a:cubicBezTo>
                    <a:pt x="1504417" y="855459"/>
                    <a:pt x="1486672" y="824760"/>
                    <a:pt x="1457897" y="808120"/>
                  </a:cubicBezTo>
                  <a:lnTo>
                    <a:pt x="69437" y="6210"/>
                  </a:lnTo>
                  <a:cubicBezTo>
                    <a:pt x="47292" y="-6574"/>
                    <a:pt x="18983" y="1013"/>
                    <a:pt x="6201" y="23154"/>
                  </a:cubicBezTo>
                  <a:cubicBezTo>
                    <a:pt x="2134" y="30194"/>
                    <a:pt x="0" y="38180"/>
                    <a:pt x="0" y="4631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2EAC88F-1233-4350-95A4-B70427C03A32}"/>
                </a:ext>
              </a:extLst>
            </p:cNvPr>
            <p:cNvSpPr/>
            <p:nvPr/>
          </p:nvSpPr>
          <p:spPr>
            <a:xfrm>
              <a:off x="-1992579" y="509004"/>
              <a:ext cx="1332452" cy="2714148"/>
            </a:xfrm>
            <a:custGeom>
              <a:avLst/>
              <a:gdLst>
                <a:gd name="connsiteX0" fmla="*/ 0 w 1332452"/>
                <a:gd name="connsiteY0" fmla="*/ 1944910 h 2714148"/>
                <a:gd name="connsiteX1" fmla="*/ 1332452 w 1332452"/>
                <a:gd name="connsiteY1" fmla="*/ 2714149 h 2714148"/>
                <a:gd name="connsiteX2" fmla="*/ 1332452 w 1332452"/>
                <a:gd name="connsiteY2" fmla="*/ 769239 h 2714148"/>
                <a:gd name="connsiteX3" fmla="*/ 0 w 1332452"/>
                <a:gd name="connsiteY3" fmla="*/ 0 h 2714148"/>
                <a:gd name="connsiteX4" fmla="*/ 0 w 1332452"/>
                <a:gd name="connsiteY4" fmla="*/ 1944910 h 27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452" h="2714148">
                  <a:moveTo>
                    <a:pt x="0" y="1944910"/>
                  </a:moveTo>
                  <a:lnTo>
                    <a:pt x="1332452" y="2714149"/>
                  </a:lnTo>
                  <a:lnTo>
                    <a:pt x="1332452" y="769239"/>
                  </a:lnTo>
                  <a:lnTo>
                    <a:pt x="0" y="0"/>
                  </a:lnTo>
                  <a:lnTo>
                    <a:pt x="0" y="1944910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3546EFC-AC3B-4B55-AF1E-3DAC0C1D9439}"/>
                </a:ext>
              </a:extLst>
            </p:cNvPr>
            <p:cNvSpPr/>
            <p:nvPr/>
          </p:nvSpPr>
          <p:spPr>
            <a:xfrm>
              <a:off x="-1992579" y="509004"/>
              <a:ext cx="1332452" cy="2714148"/>
            </a:xfrm>
            <a:custGeom>
              <a:avLst/>
              <a:gdLst>
                <a:gd name="connsiteX0" fmla="*/ 0 w 1332452"/>
                <a:gd name="connsiteY0" fmla="*/ 1944910 h 2714148"/>
                <a:gd name="connsiteX1" fmla="*/ 1332452 w 1332452"/>
                <a:gd name="connsiteY1" fmla="*/ 2714149 h 2714148"/>
                <a:gd name="connsiteX2" fmla="*/ 1332452 w 1332452"/>
                <a:gd name="connsiteY2" fmla="*/ 769239 h 2714148"/>
                <a:gd name="connsiteX3" fmla="*/ 0 w 1332452"/>
                <a:gd name="connsiteY3" fmla="*/ 0 h 2714148"/>
                <a:gd name="connsiteX4" fmla="*/ 0 w 1332452"/>
                <a:gd name="connsiteY4" fmla="*/ 1944910 h 27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452" h="2714148">
                  <a:moveTo>
                    <a:pt x="0" y="1944910"/>
                  </a:moveTo>
                  <a:lnTo>
                    <a:pt x="1332452" y="2714149"/>
                  </a:lnTo>
                  <a:lnTo>
                    <a:pt x="1332452" y="769239"/>
                  </a:lnTo>
                  <a:lnTo>
                    <a:pt x="0" y="0"/>
                  </a:lnTo>
                  <a:lnTo>
                    <a:pt x="0" y="194491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5EC1B60-20BA-47DC-A017-C0A23F244B9F}"/>
                </a:ext>
              </a:extLst>
            </p:cNvPr>
            <p:cNvSpPr/>
            <p:nvPr/>
          </p:nvSpPr>
          <p:spPr>
            <a:xfrm>
              <a:off x="-2122691" y="509004"/>
              <a:ext cx="1462563" cy="2558796"/>
            </a:xfrm>
            <a:custGeom>
              <a:avLst/>
              <a:gdLst>
                <a:gd name="connsiteX0" fmla="*/ 0 w 1462563"/>
                <a:gd name="connsiteY0" fmla="*/ 1789557 h 2558796"/>
                <a:gd name="connsiteX1" fmla="*/ 1332452 w 1462563"/>
                <a:gd name="connsiteY1" fmla="*/ 2558796 h 2558796"/>
                <a:gd name="connsiteX2" fmla="*/ 1462564 w 1462563"/>
                <a:gd name="connsiteY2" fmla="*/ 769239 h 2558796"/>
                <a:gd name="connsiteX3" fmla="*/ 130111 w 1462563"/>
                <a:gd name="connsiteY3" fmla="*/ 0 h 2558796"/>
                <a:gd name="connsiteX4" fmla="*/ 0 w 1462563"/>
                <a:gd name="connsiteY4" fmla="*/ 1789557 h 255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2563" h="2558796">
                  <a:moveTo>
                    <a:pt x="0" y="1789557"/>
                  </a:moveTo>
                  <a:lnTo>
                    <a:pt x="1332452" y="2558796"/>
                  </a:lnTo>
                  <a:lnTo>
                    <a:pt x="1462564" y="769239"/>
                  </a:lnTo>
                  <a:lnTo>
                    <a:pt x="130111" y="0"/>
                  </a:lnTo>
                  <a:lnTo>
                    <a:pt x="0" y="1789557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B11E53-97EC-4687-9DAF-4C21867DFD65}"/>
                </a:ext>
              </a:extLst>
            </p:cNvPr>
            <p:cNvSpPr/>
            <p:nvPr/>
          </p:nvSpPr>
          <p:spPr>
            <a:xfrm>
              <a:off x="-2122691" y="509004"/>
              <a:ext cx="1462563" cy="2558796"/>
            </a:xfrm>
            <a:custGeom>
              <a:avLst/>
              <a:gdLst>
                <a:gd name="connsiteX0" fmla="*/ 0 w 1462563"/>
                <a:gd name="connsiteY0" fmla="*/ 1789557 h 2558796"/>
                <a:gd name="connsiteX1" fmla="*/ 1332452 w 1462563"/>
                <a:gd name="connsiteY1" fmla="*/ 2558796 h 2558796"/>
                <a:gd name="connsiteX2" fmla="*/ 1462564 w 1462563"/>
                <a:gd name="connsiteY2" fmla="*/ 769239 h 2558796"/>
                <a:gd name="connsiteX3" fmla="*/ 130111 w 1462563"/>
                <a:gd name="connsiteY3" fmla="*/ 0 h 2558796"/>
                <a:gd name="connsiteX4" fmla="*/ 0 w 1462563"/>
                <a:gd name="connsiteY4" fmla="*/ 1789557 h 2558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2563" h="2558796">
                  <a:moveTo>
                    <a:pt x="0" y="1789557"/>
                  </a:moveTo>
                  <a:lnTo>
                    <a:pt x="1332452" y="2558796"/>
                  </a:lnTo>
                  <a:lnTo>
                    <a:pt x="1462564" y="769239"/>
                  </a:lnTo>
                  <a:lnTo>
                    <a:pt x="130111" y="0"/>
                  </a:lnTo>
                  <a:lnTo>
                    <a:pt x="0" y="1789557"/>
                  </a:lnTo>
                  <a:close/>
                </a:path>
              </a:pathLst>
            </a:custGeom>
            <a:solidFill>
              <a:srgbClr val="FFFFFF">
                <a:alpha val="9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A6097F1-E1A7-4FD7-83CF-F05043DD8B39}"/>
                </a:ext>
              </a:extLst>
            </p:cNvPr>
            <p:cNvSpPr/>
            <p:nvPr/>
          </p:nvSpPr>
          <p:spPr>
            <a:xfrm>
              <a:off x="-1992579" y="479762"/>
              <a:ext cx="1382934" cy="798480"/>
            </a:xfrm>
            <a:custGeom>
              <a:avLst/>
              <a:gdLst>
                <a:gd name="connsiteX0" fmla="*/ 0 w 1382934"/>
                <a:gd name="connsiteY0" fmla="*/ 29242 h 798480"/>
                <a:gd name="connsiteX1" fmla="*/ 1332452 w 1382934"/>
                <a:gd name="connsiteY1" fmla="*/ 798481 h 798480"/>
                <a:gd name="connsiteX2" fmla="*/ 1382935 w 1382934"/>
                <a:gd name="connsiteY2" fmla="*/ 769334 h 798480"/>
                <a:gd name="connsiteX3" fmla="*/ 50483 w 1382934"/>
                <a:gd name="connsiteY3" fmla="*/ 0 h 798480"/>
                <a:gd name="connsiteX4" fmla="*/ 0 w 1382934"/>
                <a:gd name="connsiteY4" fmla="*/ 29242 h 79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934" h="798480">
                  <a:moveTo>
                    <a:pt x="0" y="29242"/>
                  </a:moveTo>
                  <a:lnTo>
                    <a:pt x="1332452" y="798481"/>
                  </a:lnTo>
                  <a:lnTo>
                    <a:pt x="1382935" y="769334"/>
                  </a:lnTo>
                  <a:lnTo>
                    <a:pt x="50483" y="0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103710D-63E8-4E2F-93B5-807554F1CDAB}"/>
                </a:ext>
              </a:extLst>
            </p:cNvPr>
            <p:cNvSpPr/>
            <p:nvPr/>
          </p:nvSpPr>
          <p:spPr>
            <a:xfrm>
              <a:off x="-1992579" y="479762"/>
              <a:ext cx="1382934" cy="798480"/>
            </a:xfrm>
            <a:custGeom>
              <a:avLst/>
              <a:gdLst>
                <a:gd name="connsiteX0" fmla="*/ 0 w 1382934"/>
                <a:gd name="connsiteY0" fmla="*/ 29242 h 798480"/>
                <a:gd name="connsiteX1" fmla="*/ 1332452 w 1382934"/>
                <a:gd name="connsiteY1" fmla="*/ 798481 h 798480"/>
                <a:gd name="connsiteX2" fmla="*/ 1382935 w 1382934"/>
                <a:gd name="connsiteY2" fmla="*/ 769334 h 798480"/>
                <a:gd name="connsiteX3" fmla="*/ 50483 w 1382934"/>
                <a:gd name="connsiteY3" fmla="*/ 0 h 798480"/>
                <a:gd name="connsiteX4" fmla="*/ 0 w 1382934"/>
                <a:gd name="connsiteY4" fmla="*/ 29242 h 79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2934" h="798480">
                  <a:moveTo>
                    <a:pt x="0" y="29242"/>
                  </a:moveTo>
                  <a:lnTo>
                    <a:pt x="1332452" y="798481"/>
                  </a:lnTo>
                  <a:lnTo>
                    <a:pt x="1382935" y="769334"/>
                  </a:lnTo>
                  <a:lnTo>
                    <a:pt x="50483" y="0"/>
                  </a:lnTo>
                  <a:lnTo>
                    <a:pt x="0" y="2924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CE6091-9AE6-4F98-8CFB-E13647CA6832}"/>
                </a:ext>
              </a:extLst>
            </p:cNvPr>
            <p:cNvSpPr/>
            <p:nvPr/>
          </p:nvSpPr>
          <p:spPr>
            <a:xfrm>
              <a:off x="-660127" y="1249096"/>
              <a:ext cx="50482" cy="1974056"/>
            </a:xfrm>
            <a:custGeom>
              <a:avLst/>
              <a:gdLst>
                <a:gd name="connsiteX0" fmla="*/ 50482 w 50482"/>
                <a:gd name="connsiteY0" fmla="*/ 0 h 1974056"/>
                <a:gd name="connsiteX1" fmla="*/ 50482 w 50482"/>
                <a:gd name="connsiteY1" fmla="*/ 1937480 h 1974056"/>
                <a:gd name="connsiteX2" fmla="*/ 0 w 50482"/>
                <a:gd name="connsiteY2" fmla="*/ 1974056 h 1974056"/>
                <a:gd name="connsiteX3" fmla="*/ 0 w 50482"/>
                <a:gd name="connsiteY3" fmla="*/ 29147 h 1974056"/>
                <a:gd name="connsiteX4" fmla="*/ 50482 w 50482"/>
                <a:gd name="connsiteY4" fmla="*/ 0 h 19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1974056">
                  <a:moveTo>
                    <a:pt x="50482" y="0"/>
                  </a:moveTo>
                  <a:lnTo>
                    <a:pt x="50482" y="1937480"/>
                  </a:lnTo>
                  <a:lnTo>
                    <a:pt x="0" y="1974056"/>
                  </a:lnTo>
                  <a:lnTo>
                    <a:pt x="0" y="29147"/>
                  </a:lnTo>
                  <a:lnTo>
                    <a:pt x="50482" y="0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EBED12A-A834-4CEE-B2BF-ADBE05FBDE77}"/>
                </a:ext>
              </a:extLst>
            </p:cNvPr>
            <p:cNvSpPr/>
            <p:nvPr/>
          </p:nvSpPr>
          <p:spPr>
            <a:xfrm>
              <a:off x="-660127" y="1249096"/>
              <a:ext cx="50482" cy="1974056"/>
            </a:xfrm>
            <a:custGeom>
              <a:avLst/>
              <a:gdLst>
                <a:gd name="connsiteX0" fmla="*/ 50482 w 50482"/>
                <a:gd name="connsiteY0" fmla="*/ 0 h 1974056"/>
                <a:gd name="connsiteX1" fmla="*/ 50482 w 50482"/>
                <a:gd name="connsiteY1" fmla="*/ 1937480 h 1974056"/>
                <a:gd name="connsiteX2" fmla="*/ 0 w 50482"/>
                <a:gd name="connsiteY2" fmla="*/ 1974056 h 1974056"/>
                <a:gd name="connsiteX3" fmla="*/ 0 w 50482"/>
                <a:gd name="connsiteY3" fmla="*/ 29147 h 1974056"/>
                <a:gd name="connsiteX4" fmla="*/ 50482 w 50482"/>
                <a:gd name="connsiteY4" fmla="*/ 0 h 19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1974056">
                  <a:moveTo>
                    <a:pt x="50482" y="0"/>
                  </a:moveTo>
                  <a:lnTo>
                    <a:pt x="50482" y="1937480"/>
                  </a:lnTo>
                  <a:lnTo>
                    <a:pt x="0" y="1974056"/>
                  </a:lnTo>
                  <a:lnTo>
                    <a:pt x="0" y="29147"/>
                  </a:lnTo>
                  <a:lnTo>
                    <a:pt x="50482" y="0"/>
                  </a:ln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F6AB197-B5D0-48A1-8652-6918C83934D7}"/>
                </a:ext>
              </a:extLst>
            </p:cNvPr>
            <p:cNvSpPr/>
            <p:nvPr/>
          </p:nvSpPr>
          <p:spPr>
            <a:xfrm>
              <a:off x="-660127" y="1249096"/>
              <a:ext cx="50482" cy="1974056"/>
            </a:xfrm>
            <a:custGeom>
              <a:avLst/>
              <a:gdLst>
                <a:gd name="connsiteX0" fmla="*/ 50482 w 50482"/>
                <a:gd name="connsiteY0" fmla="*/ 0 h 1974056"/>
                <a:gd name="connsiteX1" fmla="*/ 50482 w 50482"/>
                <a:gd name="connsiteY1" fmla="*/ 1937480 h 1974056"/>
                <a:gd name="connsiteX2" fmla="*/ 0 w 50482"/>
                <a:gd name="connsiteY2" fmla="*/ 1974056 h 1974056"/>
                <a:gd name="connsiteX3" fmla="*/ 0 w 50482"/>
                <a:gd name="connsiteY3" fmla="*/ 29147 h 1974056"/>
                <a:gd name="connsiteX4" fmla="*/ 50482 w 50482"/>
                <a:gd name="connsiteY4" fmla="*/ 0 h 19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82" h="1974056">
                  <a:moveTo>
                    <a:pt x="50482" y="0"/>
                  </a:moveTo>
                  <a:lnTo>
                    <a:pt x="50482" y="1937480"/>
                  </a:lnTo>
                  <a:lnTo>
                    <a:pt x="0" y="1974056"/>
                  </a:lnTo>
                  <a:lnTo>
                    <a:pt x="0" y="29147"/>
                  </a:lnTo>
                  <a:lnTo>
                    <a:pt x="50482" y="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5A51D06-7693-4C79-8C3D-612A4C5D4FDC}"/>
                </a:ext>
              </a:extLst>
            </p:cNvPr>
            <p:cNvSpPr/>
            <p:nvPr/>
          </p:nvSpPr>
          <p:spPr>
            <a:xfrm>
              <a:off x="-1079857" y="1342326"/>
              <a:ext cx="270415" cy="188436"/>
            </a:xfrm>
            <a:custGeom>
              <a:avLst/>
              <a:gdLst>
                <a:gd name="connsiteX0" fmla="*/ 53018 w 270415"/>
                <a:gd name="connsiteY0" fmla="*/ 188329 h 188436"/>
                <a:gd name="connsiteX1" fmla="*/ 49493 w 270415"/>
                <a:gd name="connsiteY1" fmla="*/ 188329 h 188436"/>
                <a:gd name="connsiteX2" fmla="*/ 40540 w 270415"/>
                <a:gd name="connsiteY2" fmla="*/ 180328 h 188436"/>
                <a:gd name="connsiteX3" fmla="*/ 916 w 270415"/>
                <a:gd name="connsiteY3" fmla="*/ 80792 h 188436"/>
                <a:gd name="connsiteX4" fmla="*/ 8441 w 270415"/>
                <a:gd name="connsiteY4" fmla="*/ 63456 h 188436"/>
                <a:gd name="connsiteX5" fmla="*/ 25700 w 270415"/>
                <a:gd name="connsiteY5" fmla="*/ 70705 h 188436"/>
                <a:gd name="connsiteX6" fmla="*/ 25776 w 270415"/>
                <a:gd name="connsiteY6" fmla="*/ 70886 h 188436"/>
                <a:gd name="connsiteX7" fmla="*/ 58733 w 270415"/>
                <a:gd name="connsiteY7" fmla="*/ 153658 h 188436"/>
                <a:gd name="connsiteX8" fmla="*/ 248375 w 270415"/>
                <a:gd name="connsiteY8" fmla="*/ 3068 h 188436"/>
                <a:gd name="connsiteX9" fmla="*/ 267149 w 270415"/>
                <a:gd name="connsiteY9" fmla="*/ 4820 h 188436"/>
                <a:gd name="connsiteX10" fmla="*/ 267425 w 270415"/>
                <a:gd name="connsiteY10" fmla="*/ 5163 h 188436"/>
                <a:gd name="connsiteX11" fmla="*/ 265368 w 270415"/>
                <a:gd name="connsiteY11" fmla="*/ 24185 h 188436"/>
                <a:gd name="connsiteX12" fmla="*/ 265330 w 270415"/>
                <a:gd name="connsiteY12" fmla="*/ 24213 h 188436"/>
                <a:gd name="connsiteX13" fmla="*/ 61590 w 270415"/>
                <a:gd name="connsiteY13" fmla="*/ 186138 h 188436"/>
                <a:gd name="connsiteX14" fmla="*/ 53018 w 270415"/>
                <a:gd name="connsiteY14" fmla="*/ 188329 h 18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415" h="188436">
                  <a:moveTo>
                    <a:pt x="53018" y="188329"/>
                  </a:moveTo>
                  <a:cubicBezTo>
                    <a:pt x="51846" y="188472"/>
                    <a:pt x="50665" y="188472"/>
                    <a:pt x="49493" y="188329"/>
                  </a:cubicBezTo>
                  <a:cubicBezTo>
                    <a:pt x="45417" y="187215"/>
                    <a:pt x="42102" y="184252"/>
                    <a:pt x="40540" y="180328"/>
                  </a:cubicBezTo>
                  <a:lnTo>
                    <a:pt x="916" y="80792"/>
                  </a:lnTo>
                  <a:cubicBezTo>
                    <a:pt x="-1751" y="73924"/>
                    <a:pt x="1602" y="66190"/>
                    <a:pt x="8441" y="63456"/>
                  </a:cubicBezTo>
                  <a:cubicBezTo>
                    <a:pt x="15213" y="60694"/>
                    <a:pt x="22938" y="63933"/>
                    <a:pt x="25700" y="70705"/>
                  </a:cubicBezTo>
                  <a:cubicBezTo>
                    <a:pt x="25729" y="70762"/>
                    <a:pt x="25757" y="70829"/>
                    <a:pt x="25776" y="70886"/>
                  </a:cubicBezTo>
                  <a:lnTo>
                    <a:pt x="58733" y="153658"/>
                  </a:lnTo>
                  <a:lnTo>
                    <a:pt x="248375" y="3068"/>
                  </a:lnTo>
                  <a:cubicBezTo>
                    <a:pt x="254043" y="-1628"/>
                    <a:pt x="262453" y="-847"/>
                    <a:pt x="267149" y="4820"/>
                  </a:cubicBezTo>
                  <a:cubicBezTo>
                    <a:pt x="267244" y="4935"/>
                    <a:pt x="267340" y="5049"/>
                    <a:pt x="267425" y="5163"/>
                  </a:cubicBezTo>
                  <a:cubicBezTo>
                    <a:pt x="272112" y="10983"/>
                    <a:pt x="271188" y="19498"/>
                    <a:pt x="265368" y="24185"/>
                  </a:cubicBezTo>
                  <a:cubicBezTo>
                    <a:pt x="265358" y="24194"/>
                    <a:pt x="265339" y="24204"/>
                    <a:pt x="265330" y="24213"/>
                  </a:cubicBezTo>
                  <a:lnTo>
                    <a:pt x="61590" y="186138"/>
                  </a:lnTo>
                  <a:cubicBezTo>
                    <a:pt x="59066" y="187834"/>
                    <a:pt x="56047" y="188605"/>
                    <a:pt x="53018" y="18832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16C15BA-6C3C-416C-BC30-D07DF4AABF2F}"/>
                </a:ext>
              </a:extLst>
            </p:cNvPr>
            <p:cNvSpPr/>
            <p:nvPr/>
          </p:nvSpPr>
          <p:spPr>
            <a:xfrm>
              <a:off x="-1822651" y="965537"/>
              <a:ext cx="587918" cy="350616"/>
            </a:xfrm>
            <a:custGeom>
              <a:avLst/>
              <a:gdLst>
                <a:gd name="connsiteX0" fmla="*/ 574355 w 587918"/>
                <a:gd name="connsiteY0" fmla="*/ 350520 h 350616"/>
                <a:gd name="connsiteX1" fmla="*/ 567688 w 587918"/>
                <a:gd name="connsiteY1" fmla="*/ 348805 h 350616"/>
                <a:gd name="connsiteX2" fmla="*/ 6665 w 587918"/>
                <a:gd name="connsiteY2" fmla="*/ 24955 h 350616"/>
                <a:gd name="connsiteX3" fmla="*/ 1808 w 587918"/>
                <a:gd name="connsiteY3" fmla="*/ 6667 h 350616"/>
                <a:gd name="connsiteX4" fmla="*/ 20096 w 587918"/>
                <a:gd name="connsiteY4" fmla="*/ 1809 h 350616"/>
                <a:gd name="connsiteX5" fmla="*/ 581118 w 587918"/>
                <a:gd name="connsiteY5" fmla="*/ 325659 h 350616"/>
                <a:gd name="connsiteX6" fmla="*/ 586204 w 587918"/>
                <a:gd name="connsiteY6" fmla="*/ 343824 h 350616"/>
                <a:gd name="connsiteX7" fmla="*/ 574355 w 587918"/>
                <a:gd name="connsiteY7" fmla="*/ 350615 h 35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918" h="350616">
                  <a:moveTo>
                    <a:pt x="574355" y="350520"/>
                  </a:moveTo>
                  <a:cubicBezTo>
                    <a:pt x="572022" y="350520"/>
                    <a:pt x="569736" y="349929"/>
                    <a:pt x="567688" y="348805"/>
                  </a:cubicBezTo>
                  <a:lnTo>
                    <a:pt x="6665" y="24955"/>
                  </a:lnTo>
                  <a:cubicBezTo>
                    <a:pt x="274" y="21246"/>
                    <a:pt x="-1897" y="13058"/>
                    <a:pt x="1808" y="6667"/>
                  </a:cubicBezTo>
                  <a:cubicBezTo>
                    <a:pt x="5513" y="276"/>
                    <a:pt x="13704" y="-1900"/>
                    <a:pt x="20096" y="1809"/>
                  </a:cubicBezTo>
                  <a:lnTo>
                    <a:pt x="581118" y="325659"/>
                  </a:lnTo>
                  <a:cubicBezTo>
                    <a:pt x="587538" y="329269"/>
                    <a:pt x="589814" y="337404"/>
                    <a:pt x="586204" y="343824"/>
                  </a:cubicBezTo>
                  <a:cubicBezTo>
                    <a:pt x="583804" y="348091"/>
                    <a:pt x="579251" y="350701"/>
                    <a:pt x="574355" y="350615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EF3C158-3B07-4C97-A503-AFCE4D5B4F56}"/>
                </a:ext>
              </a:extLst>
            </p:cNvPr>
            <p:cNvSpPr/>
            <p:nvPr/>
          </p:nvSpPr>
          <p:spPr>
            <a:xfrm>
              <a:off x="-1835510" y="1080599"/>
              <a:ext cx="587919" cy="350616"/>
            </a:xfrm>
            <a:custGeom>
              <a:avLst/>
              <a:gdLst>
                <a:gd name="connsiteX0" fmla="*/ 574355 w 587919"/>
                <a:gd name="connsiteY0" fmla="*/ 350615 h 350616"/>
                <a:gd name="connsiteX1" fmla="*/ 567688 w 587919"/>
                <a:gd name="connsiteY1" fmla="*/ 348805 h 350616"/>
                <a:gd name="connsiteX2" fmla="*/ 6665 w 587919"/>
                <a:gd name="connsiteY2" fmla="*/ 24955 h 350616"/>
                <a:gd name="connsiteX3" fmla="*/ 1808 w 587919"/>
                <a:gd name="connsiteY3" fmla="*/ 6667 h 350616"/>
                <a:gd name="connsiteX4" fmla="*/ 20096 w 587919"/>
                <a:gd name="connsiteY4" fmla="*/ 1809 h 350616"/>
                <a:gd name="connsiteX5" fmla="*/ 581118 w 587919"/>
                <a:gd name="connsiteY5" fmla="*/ 325660 h 350616"/>
                <a:gd name="connsiteX6" fmla="*/ 586205 w 587919"/>
                <a:gd name="connsiteY6" fmla="*/ 343824 h 350616"/>
                <a:gd name="connsiteX7" fmla="*/ 574355 w 587919"/>
                <a:gd name="connsiteY7" fmla="*/ 350615 h 350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919" h="350616">
                  <a:moveTo>
                    <a:pt x="574355" y="350615"/>
                  </a:moveTo>
                  <a:cubicBezTo>
                    <a:pt x="572012" y="350624"/>
                    <a:pt x="569707" y="349996"/>
                    <a:pt x="567688" y="348805"/>
                  </a:cubicBezTo>
                  <a:lnTo>
                    <a:pt x="6665" y="24955"/>
                  </a:lnTo>
                  <a:cubicBezTo>
                    <a:pt x="274" y="21250"/>
                    <a:pt x="-1897" y="13058"/>
                    <a:pt x="1808" y="6667"/>
                  </a:cubicBezTo>
                  <a:cubicBezTo>
                    <a:pt x="5513" y="276"/>
                    <a:pt x="13704" y="-1900"/>
                    <a:pt x="20096" y="1809"/>
                  </a:cubicBezTo>
                  <a:lnTo>
                    <a:pt x="581118" y="325660"/>
                  </a:lnTo>
                  <a:cubicBezTo>
                    <a:pt x="587538" y="329269"/>
                    <a:pt x="589815" y="337404"/>
                    <a:pt x="586205" y="343824"/>
                  </a:cubicBezTo>
                  <a:cubicBezTo>
                    <a:pt x="583804" y="348091"/>
                    <a:pt x="579251" y="350701"/>
                    <a:pt x="574355" y="350615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66F6C32-E556-45B2-8814-E61E987592A7}"/>
                </a:ext>
              </a:extLst>
            </p:cNvPr>
            <p:cNvSpPr/>
            <p:nvPr/>
          </p:nvSpPr>
          <p:spPr>
            <a:xfrm>
              <a:off x="-1166534" y="1279156"/>
              <a:ext cx="279357" cy="397327"/>
            </a:xfrm>
            <a:custGeom>
              <a:avLst/>
              <a:gdLst>
                <a:gd name="connsiteX0" fmla="*/ 229134 w 279357"/>
                <a:gd name="connsiteY0" fmla="*/ 397327 h 397327"/>
                <a:gd name="connsiteX1" fmla="*/ 211798 w 279357"/>
                <a:gd name="connsiteY1" fmla="*/ 392755 h 397327"/>
                <a:gd name="connsiteX2" fmla="*/ 38348 w 279357"/>
                <a:gd name="connsiteY2" fmla="*/ 296838 h 397327"/>
                <a:gd name="connsiteX3" fmla="*/ 248 w 279357"/>
                <a:gd name="connsiteY3" fmla="*/ 226068 h 397327"/>
                <a:gd name="connsiteX4" fmla="*/ 16726 w 279357"/>
                <a:gd name="connsiteY4" fmla="*/ 32615 h 397327"/>
                <a:gd name="connsiteX5" fmla="*/ 55779 w 279357"/>
                <a:gd name="connsiteY5" fmla="*/ 154 h 397327"/>
                <a:gd name="connsiteX6" fmla="*/ 70257 w 279357"/>
                <a:gd name="connsiteY6" fmla="*/ 4707 h 397327"/>
                <a:gd name="connsiteX7" fmla="*/ 252660 w 279357"/>
                <a:gd name="connsiteY7" fmla="*/ 110053 h 397327"/>
                <a:gd name="connsiteX8" fmla="*/ 279235 w 279357"/>
                <a:gd name="connsiteY8" fmla="*/ 160155 h 397327"/>
                <a:gd name="connsiteX9" fmla="*/ 264376 w 279357"/>
                <a:gd name="connsiteY9" fmla="*/ 364085 h 397327"/>
                <a:gd name="connsiteX10" fmla="*/ 245803 w 279357"/>
                <a:gd name="connsiteY10" fmla="*/ 392660 h 397327"/>
                <a:gd name="connsiteX11" fmla="*/ 229134 w 279357"/>
                <a:gd name="connsiteY11" fmla="*/ 397327 h 397327"/>
                <a:gd name="connsiteX12" fmla="*/ 52826 w 279357"/>
                <a:gd name="connsiteY12" fmla="*/ 26709 h 397327"/>
                <a:gd name="connsiteX13" fmla="*/ 43777 w 279357"/>
                <a:gd name="connsiteY13" fmla="*/ 34901 h 397327"/>
                <a:gd name="connsiteX14" fmla="*/ 27299 w 279357"/>
                <a:gd name="connsiteY14" fmla="*/ 228354 h 397327"/>
                <a:gd name="connsiteX15" fmla="*/ 51302 w 279357"/>
                <a:gd name="connsiteY15" fmla="*/ 273407 h 397327"/>
                <a:gd name="connsiteX16" fmla="*/ 224752 w 279357"/>
                <a:gd name="connsiteY16" fmla="*/ 369419 h 397327"/>
                <a:gd name="connsiteX17" fmla="*/ 233420 w 279357"/>
                <a:gd name="connsiteY17" fmla="*/ 369419 h 397327"/>
                <a:gd name="connsiteX18" fmla="*/ 238087 w 279357"/>
                <a:gd name="connsiteY18" fmla="*/ 362180 h 397327"/>
                <a:gd name="connsiteX19" fmla="*/ 252946 w 279357"/>
                <a:gd name="connsiteY19" fmla="*/ 158250 h 397327"/>
                <a:gd name="connsiteX20" fmla="*/ 239707 w 279357"/>
                <a:gd name="connsiteY20" fmla="*/ 133294 h 397327"/>
                <a:gd name="connsiteX21" fmla="*/ 239707 w 279357"/>
                <a:gd name="connsiteY21" fmla="*/ 133294 h 397327"/>
                <a:gd name="connsiteX22" fmla="*/ 57208 w 279357"/>
                <a:gd name="connsiteY22" fmla="*/ 27948 h 397327"/>
                <a:gd name="connsiteX23" fmla="*/ 52826 w 279357"/>
                <a:gd name="connsiteY23" fmla="*/ 26709 h 39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9357" h="397327">
                  <a:moveTo>
                    <a:pt x="229134" y="397327"/>
                  </a:moveTo>
                  <a:cubicBezTo>
                    <a:pt x="223057" y="397327"/>
                    <a:pt x="217085" y="395746"/>
                    <a:pt x="211798" y="392755"/>
                  </a:cubicBezTo>
                  <a:lnTo>
                    <a:pt x="38348" y="296838"/>
                  </a:lnTo>
                  <a:cubicBezTo>
                    <a:pt x="12793" y="282837"/>
                    <a:pt x="-2133" y="255109"/>
                    <a:pt x="248" y="226068"/>
                  </a:cubicBezTo>
                  <a:lnTo>
                    <a:pt x="16726" y="32615"/>
                  </a:lnTo>
                  <a:cubicBezTo>
                    <a:pt x="18546" y="12870"/>
                    <a:pt x="36034" y="-1666"/>
                    <a:pt x="55779" y="154"/>
                  </a:cubicBezTo>
                  <a:cubicBezTo>
                    <a:pt x="60875" y="620"/>
                    <a:pt x="65809" y="2173"/>
                    <a:pt x="70257" y="4707"/>
                  </a:cubicBezTo>
                  <a:lnTo>
                    <a:pt x="252660" y="110053"/>
                  </a:lnTo>
                  <a:cubicBezTo>
                    <a:pt x="270311" y="120350"/>
                    <a:pt x="280607" y="139762"/>
                    <a:pt x="279235" y="160155"/>
                  </a:cubicBezTo>
                  <a:lnTo>
                    <a:pt x="264376" y="364085"/>
                  </a:lnTo>
                  <a:cubicBezTo>
                    <a:pt x="263471" y="376153"/>
                    <a:pt x="256471" y="386935"/>
                    <a:pt x="245803" y="392660"/>
                  </a:cubicBezTo>
                  <a:cubicBezTo>
                    <a:pt x="240707" y="395536"/>
                    <a:pt x="234982" y="397137"/>
                    <a:pt x="229134" y="397327"/>
                  </a:cubicBezTo>
                  <a:close/>
                  <a:moveTo>
                    <a:pt x="52826" y="26709"/>
                  </a:moveTo>
                  <a:cubicBezTo>
                    <a:pt x="48149" y="26690"/>
                    <a:pt x="44225" y="30243"/>
                    <a:pt x="43777" y="34901"/>
                  </a:cubicBezTo>
                  <a:lnTo>
                    <a:pt x="27299" y="228354"/>
                  </a:lnTo>
                  <a:cubicBezTo>
                    <a:pt x="25699" y="246794"/>
                    <a:pt x="35109" y="264444"/>
                    <a:pt x="51302" y="273407"/>
                  </a:cubicBezTo>
                  <a:lnTo>
                    <a:pt x="224752" y="369419"/>
                  </a:lnTo>
                  <a:cubicBezTo>
                    <a:pt x="227477" y="370810"/>
                    <a:pt x="230696" y="370810"/>
                    <a:pt x="233420" y="369419"/>
                  </a:cubicBezTo>
                  <a:cubicBezTo>
                    <a:pt x="236106" y="367962"/>
                    <a:pt x="237868" y="365228"/>
                    <a:pt x="238087" y="362180"/>
                  </a:cubicBezTo>
                  <a:lnTo>
                    <a:pt x="252946" y="158250"/>
                  </a:lnTo>
                  <a:cubicBezTo>
                    <a:pt x="253613" y="148096"/>
                    <a:pt x="248489" y="138428"/>
                    <a:pt x="239707" y="133294"/>
                  </a:cubicBezTo>
                  <a:lnTo>
                    <a:pt x="239707" y="133294"/>
                  </a:lnTo>
                  <a:lnTo>
                    <a:pt x="57208" y="27948"/>
                  </a:lnTo>
                  <a:cubicBezTo>
                    <a:pt x="55893" y="27128"/>
                    <a:pt x="54379" y="26690"/>
                    <a:pt x="52826" y="2670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600AC2-8948-41C0-B5C3-9FE16E9DF3BF}"/>
                </a:ext>
              </a:extLst>
            </p:cNvPr>
            <p:cNvSpPr/>
            <p:nvPr/>
          </p:nvSpPr>
          <p:spPr>
            <a:xfrm>
              <a:off x="-1862275" y="1442075"/>
              <a:ext cx="587919" cy="350615"/>
            </a:xfrm>
            <a:custGeom>
              <a:avLst/>
              <a:gdLst>
                <a:gd name="connsiteX0" fmla="*/ 574355 w 587919"/>
                <a:gd name="connsiteY0" fmla="*/ 350613 h 350615"/>
                <a:gd name="connsiteX1" fmla="*/ 567688 w 587919"/>
                <a:gd name="connsiteY1" fmla="*/ 348803 h 350615"/>
                <a:gd name="connsiteX2" fmla="*/ 6665 w 587919"/>
                <a:gd name="connsiteY2" fmla="*/ 24953 h 350615"/>
                <a:gd name="connsiteX3" fmla="*/ 1808 w 587919"/>
                <a:gd name="connsiteY3" fmla="*/ 6665 h 350615"/>
                <a:gd name="connsiteX4" fmla="*/ 20096 w 587919"/>
                <a:gd name="connsiteY4" fmla="*/ 1808 h 350615"/>
                <a:gd name="connsiteX5" fmla="*/ 581118 w 587919"/>
                <a:gd name="connsiteY5" fmla="*/ 325658 h 350615"/>
                <a:gd name="connsiteX6" fmla="*/ 586205 w 587919"/>
                <a:gd name="connsiteY6" fmla="*/ 343822 h 350615"/>
                <a:gd name="connsiteX7" fmla="*/ 574355 w 587919"/>
                <a:gd name="connsiteY7" fmla="*/ 350613 h 35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919" h="350615">
                  <a:moveTo>
                    <a:pt x="574355" y="350613"/>
                  </a:moveTo>
                  <a:cubicBezTo>
                    <a:pt x="572012" y="350613"/>
                    <a:pt x="569707" y="349985"/>
                    <a:pt x="567688" y="348803"/>
                  </a:cubicBezTo>
                  <a:lnTo>
                    <a:pt x="6665" y="24953"/>
                  </a:lnTo>
                  <a:cubicBezTo>
                    <a:pt x="274" y="21248"/>
                    <a:pt x="-1897" y="13057"/>
                    <a:pt x="1808" y="6665"/>
                  </a:cubicBezTo>
                  <a:cubicBezTo>
                    <a:pt x="5513" y="274"/>
                    <a:pt x="13704" y="-1898"/>
                    <a:pt x="20096" y="1808"/>
                  </a:cubicBezTo>
                  <a:lnTo>
                    <a:pt x="581118" y="325658"/>
                  </a:lnTo>
                  <a:cubicBezTo>
                    <a:pt x="587538" y="329268"/>
                    <a:pt x="589815" y="337402"/>
                    <a:pt x="586205" y="343822"/>
                  </a:cubicBezTo>
                  <a:cubicBezTo>
                    <a:pt x="583804" y="348089"/>
                    <a:pt x="579251" y="350699"/>
                    <a:pt x="574355" y="350613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E54E791-F300-41A0-B67B-2637BCD1A3BE}"/>
                </a:ext>
              </a:extLst>
            </p:cNvPr>
            <p:cNvSpPr/>
            <p:nvPr/>
          </p:nvSpPr>
          <p:spPr>
            <a:xfrm>
              <a:off x="-1875134" y="1557137"/>
              <a:ext cx="587919" cy="350615"/>
            </a:xfrm>
            <a:custGeom>
              <a:avLst/>
              <a:gdLst>
                <a:gd name="connsiteX0" fmla="*/ 574355 w 587919"/>
                <a:gd name="connsiteY0" fmla="*/ 350613 h 350615"/>
                <a:gd name="connsiteX1" fmla="*/ 567688 w 587919"/>
                <a:gd name="connsiteY1" fmla="*/ 348804 h 350615"/>
                <a:gd name="connsiteX2" fmla="*/ 6666 w 587919"/>
                <a:gd name="connsiteY2" fmla="*/ 24953 h 350615"/>
                <a:gd name="connsiteX3" fmla="*/ 1808 w 587919"/>
                <a:gd name="connsiteY3" fmla="*/ 6666 h 350615"/>
                <a:gd name="connsiteX4" fmla="*/ 20096 w 587919"/>
                <a:gd name="connsiteY4" fmla="*/ 1808 h 350615"/>
                <a:gd name="connsiteX5" fmla="*/ 581118 w 587919"/>
                <a:gd name="connsiteY5" fmla="*/ 325658 h 350615"/>
                <a:gd name="connsiteX6" fmla="*/ 586205 w 587919"/>
                <a:gd name="connsiteY6" fmla="*/ 343822 h 350615"/>
                <a:gd name="connsiteX7" fmla="*/ 574355 w 587919"/>
                <a:gd name="connsiteY7" fmla="*/ 350613 h 35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919" h="350615">
                  <a:moveTo>
                    <a:pt x="574355" y="350613"/>
                  </a:moveTo>
                  <a:cubicBezTo>
                    <a:pt x="572012" y="350613"/>
                    <a:pt x="569707" y="349985"/>
                    <a:pt x="567688" y="348804"/>
                  </a:cubicBezTo>
                  <a:lnTo>
                    <a:pt x="6666" y="24953"/>
                  </a:lnTo>
                  <a:cubicBezTo>
                    <a:pt x="274" y="21248"/>
                    <a:pt x="-1897" y="13057"/>
                    <a:pt x="1808" y="6666"/>
                  </a:cubicBezTo>
                  <a:cubicBezTo>
                    <a:pt x="5513" y="274"/>
                    <a:pt x="13704" y="-1897"/>
                    <a:pt x="20096" y="1808"/>
                  </a:cubicBezTo>
                  <a:lnTo>
                    <a:pt x="581118" y="325658"/>
                  </a:lnTo>
                  <a:cubicBezTo>
                    <a:pt x="587538" y="329268"/>
                    <a:pt x="589815" y="337402"/>
                    <a:pt x="586205" y="343822"/>
                  </a:cubicBezTo>
                  <a:cubicBezTo>
                    <a:pt x="583804" y="348089"/>
                    <a:pt x="579251" y="350699"/>
                    <a:pt x="574355" y="350613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013D3A4-9BA4-41DB-A460-422CD19CEA92}"/>
                </a:ext>
              </a:extLst>
            </p:cNvPr>
            <p:cNvSpPr/>
            <p:nvPr/>
          </p:nvSpPr>
          <p:spPr>
            <a:xfrm>
              <a:off x="-1206163" y="1756010"/>
              <a:ext cx="280030" cy="397008"/>
            </a:xfrm>
            <a:custGeom>
              <a:avLst/>
              <a:gdLst>
                <a:gd name="connsiteX0" fmla="*/ 229139 w 280030"/>
                <a:gd name="connsiteY0" fmla="*/ 397009 h 397008"/>
                <a:gd name="connsiteX1" fmla="*/ 211804 w 280030"/>
                <a:gd name="connsiteY1" fmla="*/ 392532 h 397008"/>
                <a:gd name="connsiteX2" fmla="*/ 38353 w 280030"/>
                <a:gd name="connsiteY2" fmla="*/ 296520 h 397008"/>
                <a:gd name="connsiteX3" fmla="*/ 253 w 280030"/>
                <a:gd name="connsiteY3" fmla="*/ 225749 h 397008"/>
                <a:gd name="connsiteX4" fmla="*/ 17398 w 280030"/>
                <a:gd name="connsiteY4" fmla="*/ 32677 h 397008"/>
                <a:gd name="connsiteX5" fmla="*/ 56213 w 280030"/>
                <a:gd name="connsiteY5" fmla="*/ 140 h 397008"/>
                <a:gd name="connsiteX6" fmla="*/ 70929 w 280030"/>
                <a:gd name="connsiteY6" fmla="*/ 4769 h 397008"/>
                <a:gd name="connsiteX7" fmla="*/ 253332 w 280030"/>
                <a:gd name="connsiteY7" fmla="*/ 110116 h 397008"/>
                <a:gd name="connsiteX8" fmla="*/ 253332 w 280030"/>
                <a:gd name="connsiteY8" fmla="*/ 110116 h 397008"/>
                <a:gd name="connsiteX9" fmla="*/ 279907 w 280030"/>
                <a:gd name="connsiteY9" fmla="*/ 160122 h 397008"/>
                <a:gd name="connsiteX10" fmla="*/ 265048 w 280030"/>
                <a:gd name="connsiteY10" fmla="*/ 363862 h 397008"/>
                <a:gd name="connsiteX11" fmla="*/ 229425 w 280030"/>
                <a:gd name="connsiteY11" fmla="*/ 397009 h 397008"/>
                <a:gd name="connsiteX12" fmla="*/ 52831 w 280030"/>
                <a:gd name="connsiteY12" fmla="*/ 26391 h 397008"/>
                <a:gd name="connsiteX13" fmla="*/ 48640 w 280030"/>
                <a:gd name="connsiteY13" fmla="*/ 27439 h 397008"/>
                <a:gd name="connsiteX14" fmla="*/ 43782 w 280030"/>
                <a:gd name="connsiteY14" fmla="*/ 34678 h 397008"/>
                <a:gd name="connsiteX15" fmla="*/ 26923 w 280030"/>
                <a:gd name="connsiteY15" fmla="*/ 228035 h 397008"/>
                <a:gd name="connsiteX16" fmla="*/ 50926 w 280030"/>
                <a:gd name="connsiteY16" fmla="*/ 273089 h 397008"/>
                <a:gd name="connsiteX17" fmla="*/ 224377 w 280030"/>
                <a:gd name="connsiteY17" fmla="*/ 369101 h 397008"/>
                <a:gd name="connsiteX18" fmla="*/ 233044 w 280030"/>
                <a:gd name="connsiteY18" fmla="*/ 369101 h 397008"/>
                <a:gd name="connsiteX19" fmla="*/ 237712 w 280030"/>
                <a:gd name="connsiteY19" fmla="*/ 361861 h 397008"/>
                <a:gd name="connsiteX20" fmla="*/ 252571 w 280030"/>
                <a:gd name="connsiteY20" fmla="*/ 157931 h 397008"/>
                <a:gd name="connsiteX21" fmla="*/ 239331 w 280030"/>
                <a:gd name="connsiteY21" fmla="*/ 132976 h 397008"/>
                <a:gd name="connsiteX22" fmla="*/ 56832 w 280030"/>
                <a:gd name="connsiteY22" fmla="*/ 27629 h 397008"/>
                <a:gd name="connsiteX23" fmla="*/ 52831 w 280030"/>
                <a:gd name="connsiteY23" fmla="*/ 26391 h 39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0030" h="397008">
                  <a:moveTo>
                    <a:pt x="229139" y="397009"/>
                  </a:moveTo>
                  <a:cubicBezTo>
                    <a:pt x="223081" y="396980"/>
                    <a:pt x="217118" y="395437"/>
                    <a:pt x="211804" y="392532"/>
                  </a:cubicBezTo>
                  <a:lnTo>
                    <a:pt x="38353" y="296520"/>
                  </a:lnTo>
                  <a:cubicBezTo>
                    <a:pt x="12779" y="282537"/>
                    <a:pt x="-2157" y="254801"/>
                    <a:pt x="253" y="225749"/>
                  </a:cubicBezTo>
                  <a:lnTo>
                    <a:pt x="17398" y="32677"/>
                  </a:lnTo>
                  <a:cubicBezTo>
                    <a:pt x="19132" y="12970"/>
                    <a:pt x="36506" y="-1594"/>
                    <a:pt x="56213" y="140"/>
                  </a:cubicBezTo>
                  <a:cubicBezTo>
                    <a:pt x="61394" y="597"/>
                    <a:pt x="66414" y="2178"/>
                    <a:pt x="70929" y="4769"/>
                  </a:cubicBezTo>
                  <a:lnTo>
                    <a:pt x="253332" y="110116"/>
                  </a:lnTo>
                  <a:lnTo>
                    <a:pt x="253332" y="110116"/>
                  </a:lnTo>
                  <a:cubicBezTo>
                    <a:pt x="270992" y="120365"/>
                    <a:pt x="281288" y="139758"/>
                    <a:pt x="279907" y="160122"/>
                  </a:cubicBezTo>
                  <a:lnTo>
                    <a:pt x="265048" y="363862"/>
                  </a:lnTo>
                  <a:cubicBezTo>
                    <a:pt x="263658" y="382521"/>
                    <a:pt x="248132" y="396961"/>
                    <a:pt x="229425" y="397009"/>
                  </a:cubicBezTo>
                  <a:close/>
                  <a:moveTo>
                    <a:pt x="52831" y="26391"/>
                  </a:moveTo>
                  <a:cubicBezTo>
                    <a:pt x="51374" y="26410"/>
                    <a:pt x="49936" y="26772"/>
                    <a:pt x="48640" y="27439"/>
                  </a:cubicBezTo>
                  <a:cubicBezTo>
                    <a:pt x="45859" y="28829"/>
                    <a:pt x="44021" y="31582"/>
                    <a:pt x="43782" y="34678"/>
                  </a:cubicBezTo>
                  <a:lnTo>
                    <a:pt x="26923" y="228035"/>
                  </a:lnTo>
                  <a:cubicBezTo>
                    <a:pt x="25323" y="246476"/>
                    <a:pt x="34734" y="264125"/>
                    <a:pt x="50926" y="273089"/>
                  </a:cubicBezTo>
                  <a:lnTo>
                    <a:pt x="224377" y="369101"/>
                  </a:lnTo>
                  <a:cubicBezTo>
                    <a:pt x="227063" y="370653"/>
                    <a:pt x="230358" y="370653"/>
                    <a:pt x="233044" y="369101"/>
                  </a:cubicBezTo>
                  <a:cubicBezTo>
                    <a:pt x="235788" y="367700"/>
                    <a:pt x="237569" y="364938"/>
                    <a:pt x="237712" y="361861"/>
                  </a:cubicBezTo>
                  <a:lnTo>
                    <a:pt x="252571" y="157931"/>
                  </a:lnTo>
                  <a:cubicBezTo>
                    <a:pt x="253237" y="147778"/>
                    <a:pt x="248113" y="138110"/>
                    <a:pt x="239331" y="132976"/>
                  </a:cubicBezTo>
                  <a:lnTo>
                    <a:pt x="56832" y="27629"/>
                  </a:lnTo>
                  <a:cubicBezTo>
                    <a:pt x="55632" y="26877"/>
                    <a:pt x="54250" y="26448"/>
                    <a:pt x="52831" y="26391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C503B17-FFCA-45FD-BC2C-BFB0E6D86355}"/>
                </a:ext>
              </a:extLst>
            </p:cNvPr>
            <p:cNvSpPr/>
            <p:nvPr/>
          </p:nvSpPr>
          <p:spPr>
            <a:xfrm>
              <a:off x="-1114140" y="1814971"/>
              <a:ext cx="269013" cy="187946"/>
            </a:xfrm>
            <a:custGeom>
              <a:avLst/>
              <a:gdLst>
                <a:gd name="connsiteX0" fmla="*/ 52725 w 269013"/>
                <a:gd name="connsiteY0" fmla="*/ 187839 h 187946"/>
                <a:gd name="connsiteX1" fmla="*/ 49201 w 269013"/>
                <a:gd name="connsiteY1" fmla="*/ 187839 h 187946"/>
                <a:gd name="connsiteX2" fmla="*/ 40247 w 269013"/>
                <a:gd name="connsiteY2" fmla="*/ 179838 h 187946"/>
                <a:gd name="connsiteX3" fmla="*/ 623 w 269013"/>
                <a:gd name="connsiteY3" fmla="*/ 80397 h 187946"/>
                <a:gd name="connsiteX4" fmla="*/ 9320 w 269013"/>
                <a:gd name="connsiteY4" fmla="*/ 63662 h 187946"/>
                <a:gd name="connsiteX5" fmla="*/ 25484 w 269013"/>
                <a:gd name="connsiteY5" fmla="*/ 70872 h 187946"/>
                <a:gd name="connsiteX6" fmla="*/ 58726 w 269013"/>
                <a:gd name="connsiteY6" fmla="*/ 152787 h 187946"/>
                <a:gd name="connsiteX7" fmla="*/ 248083 w 269013"/>
                <a:gd name="connsiteY7" fmla="*/ 2292 h 187946"/>
                <a:gd name="connsiteX8" fmla="*/ 266723 w 269013"/>
                <a:gd name="connsiteY8" fmla="*/ 5931 h 187946"/>
                <a:gd name="connsiteX9" fmla="*/ 264752 w 269013"/>
                <a:gd name="connsiteY9" fmla="*/ 23247 h 187946"/>
                <a:gd name="connsiteX10" fmla="*/ 61012 w 269013"/>
                <a:gd name="connsiteY10" fmla="*/ 185172 h 187946"/>
                <a:gd name="connsiteX11" fmla="*/ 52725 w 269013"/>
                <a:gd name="connsiteY11" fmla="*/ 187839 h 18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013" h="187946">
                  <a:moveTo>
                    <a:pt x="52725" y="187839"/>
                  </a:moveTo>
                  <a:cubicBezTo>
                    <a:pt x="51554" y="187982"/>
                    <a:pt x="50372" y="187982"/>
                    <a:pt x="49201" y="187839"/>
                  </a:cubicBezTo>
                  <a:cubicBezTo>
                    <a:pt x="45124" y="186725"/>
                    <a:pt x="41809" y="183762"/>
                    <a:pt x="40247" y="179838"/>
                  </a:cubicBezTo>
                  <a:lnTo>
                    <a:pt x="623" y="80397"/>
                  </a:lnTo>
                  <a:cubicBezTo>
                    <a:pt x="-1596" y="73377"/>
                    <a:pt x="2300" y="65881"/>
                    <a:pt x="9320" y="63662"/>
                  </a:cubicBezTo>
                  <a:cubicBezTo>
                    <a:pt x="15759" y="61623"/>
                    <a:pt x="22693" y="64728"/>
                    <a:pt x="25484" y="70872"/>
                  </a:cubicBezTo>
                  <a:lnTo>
                    <a:pt x="58726" y="152787"/>
                  </a:lnTo>
                  <a:lnTo>
                    <a:pt x="248083" y="2292"/>
                  </a:lnTo>
                  <a:cubicBezTo>
                    <a:pt x="254236" y="-1851"/>
                    <a:pt x="262580" y="-223"/>
                    <a:pt x="266723" y="5931"/>
                  </a:cubicBezTo>
                  <a:cubicBezTo>
                    <a:pt x="270409" y="11407"/>
                    <a:pt x="269571" y="18742"/>
                    <a:pt x="264752" y="23247"/>
                  </a:cubicBezTo>
                  <a:lnTo>
                    <a:pt x="61012" y="185172"/>
                  </a:lnTo>
                  <a:cubicBezTo>
                    <a:pt x="58621" y="186963"/>
                    <a:pt x="55707" y="187906"/>
                    <a:pt x="52725" y="18783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BB10D41-AF32-4FA0-A203-D7505ADC07A5}"/>
                </a:ext>
              </a:extLst>
            </p:cNvPr>
            <p:cNvSpPr/>
            <p:nvPr/>
          </p:nvSpPr>
          <p:spPr>
            <a:xfrm>
              <a:off x="-1901520" y="1918758"/>
              <a:ext cx="587537" cy="350465"/>
            </a:xfrm>
            <a:custGeom>
              <a:avLst/>
              <a:gdLst>
                <a:gd name="connsiteX0" fmla="*/ 574072 w 587537"/>
                <a:gd name="connsiteY0" fmla="*/ 350466 h 350465"/>
                <a:gd name="connsiteX1" fmla="*/ 567404 w 587537"/>
                <a:gd name="connsiteY1" fmla="*/ 348656 h 350465"/>
                <a:gd name="connsiteX2" fmla="*/ 6287 w 587537"/>
                <a:gd name="connsiteY2" fmla="*/ 24806 h 350465"/>
                <a:gd name="connsiteX3" fmla="*/ 2057 w 587537"/>
                <a:gd name="connsiteY3" fmla="*/ 6289 h 350465"/>
                <a:gd name="connsiteX4" fmla="*/ 19717 w 587537"/>
                <a:gd name="connsiteY4" fmla="*/ 1565 h 350465"/>
                <a:gd name="connsiteX5" fmla="*/ 580740 w 587537"/>
                <a:gd name="connsiteY5" fmla="*/ 325415 h 350465"/>
                <a:gd name="connsiteX6" fmla="*/ 585816 w 587537"/>
                <a:gd name="connsiteY6" fmla="*/ 343579 h 350465"/>
                <a:gd name="connsiteX7" fmla="*/ 574072 w 587537"/>
                <a:gd name="connsiteY7" fmla="*/ 350370 h 35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537" h="350465">
                  <a:moveTo>
                    <a:pt x="574072" y="350466"/>
                  </a:moveTo>
                  <a:cubicBezTo>
                    <a:pt x="571729" y="350475"/>
                    <a:pt x="569424" y="349846"/>
                    <a:pt x="567404" y="348656"/>
                  </a:cubicBezTo>
                  <a:lnTo>
                    <a:pt x="6287" y="24806"/>
                  </a:lnTo>
                  <a:cubicBezTo>
                    <a:pt x="10" y="20862"/>
                    <a:pt x="-1886" y="12576"/>
                    <a:pt x="2057" y="6289"/>
                  </a:cubicBezTo>
                  <a:cubicBezTo>
                    <a:pt x="5791" y="336"/>
                    <a:pt x="13497" y="-1731"/>
                    <a:pt x="19717" y="1565"/>
                  </a:cubicBezTo>
                  <a:lnTo>
                    <a:pt x="580740" y="325415"/>
                  </a:lnTo>
                  <a:cubicBezTo>
                    <a:pt x="587159" y="329025"/>
                    <a:pt x="589436" y="337159"/>
                    <a:pt x="585816" y="343579"/>
                  </a:cubicBezTo>
                  <a:cubicBezTo>
                    <a:pt x="583435" y="347818"/>
                    <a:pt x="578930" y="350418"/>
                    <a:pt x="574072" y="350370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E27E739-CA00-4EA1-858E-242ED6B95FF4}"/>
                </a:ext>
              </a:extLst>
            </p:cNvPr>
            <p:cNvSpPr/>
            <p:nvPr/>
          </p:nvSpPr>
          <p:spPr>
            <a:xfrm>
              <a:off x="-1914758" y="2033768"/>
              <a:ext cx="587819" cy="350708"/>
            </a:xfrm>
            <a:custGeom>
              <a:avLst/>
              <a:gdLst>
                <a:gd name="connsiteX0" fmla="*/ 574451 w 587819"/>
                <a:gd name="connsiteY0" fmla="*/ 350613 h 350708"/>
                <a:gd name="connsiteX1" fmla="*/ 567688 w 587819"/>
                <a:gd name="connsiteY1" fmla="*/ 348804 h 350708"/>
                <a:gd name="connsiteX2" fmla="*/ 6666 w 587819"/>
                <a:gd name="connsiteY2" fmla="*/ 24954 h 350708"/>
                <a:gd name="connsiteX3" fmla="*/ 1808 w 587819"/>
                <a:gd name="connsiteY3" fmla="*/ 6665 h 350708"/>
                <a:gd name="connsiteX4" fmla="*/ 20096 w 587819"/>
                <a:gd name="connsiteY4" fmla="*/ 1808 h 350708"/>
                <a:gd name="connsiteX5" fmla="*/ 581118 w 587819"/>
                <a:gd name="connsiteY5" fmla="*/ 325658 h 350708"/>
                <a:gd name="connsiteX6" fmla="*/ 586005 w 587819"/>
                <a:gd name="connsiteY6" fmla="*/ 344012 h 350708"/>
                <a:gd name="connsiteX7" fmla="*/ 574451 w 587819"/>
                <a:gd name="connsiteY7" fmla="*/ 350709 h 350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7819" h="350708">
                  <a:moveTo>
                    <a:pt x="574451" y="350613"/>
                  </a:moveTo>
                  <a:cubicBezTo>
                    <a:pt x="572079" y="350613"/>
                    <a:pt x="569746" y="349985"/>
                    <a:pt x="567688" y="348804"/>
                  </a:cubicBezTo>
                  <a:lnTo>
                    <a:pt x="6666" y="24954"/>
                  </a:lnTo>
                  <a:cubicBezTo>
                    <a:pt x="274" y="21248"/>
                    <a:pt x="-1897" y="13057"/>
                    <a:pt x="1808" y="6665"/>
                  </a:cubicBezTo>
                  <a:cubicBezTo>
                    <a:pt x="5513" y="274"/>
                    <a:pt x="13704" y="-1897"/>
                    <a:pt x="20096" y="1808"/>
                  </a:cubicBezTo>
                  <a:lnTo>
                    <a:pt x="581118" y="325658"/>
                  </a:lnTo>
                  <a:cubicBezTo>
                    <a:pt x="587538" y="329372"/>
                    <a:pt x="589729" y="337593"/>
                    <a:pt x="586005" y="344012"/>
                  </a:cubicBezTo>
                  <a:cubicBezTo>
                    <a:pt x="583614" y="348137"/>
                    <a:pt x="579223" y="350689"/>
                    <a:pt x="574451" y="35070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6EE04C9-5784-4D95-8F6D-8DA1D087BA7B}"/>
                </a:ext>
              </a:extLst>
            </p:cNvPr>
            <p:cNvSpPr/>
            <p:nvPr/>
          </p:nvSpPr>
          <p:spPr>
            <a:xfrm>
              <a:off x="-1246162" y="2232334"/>
              <a:ext cx="279270" cy="397220"/>
            </a:xfrm>
            <a:custGeom>
              <a:avLst/>
              <a:gdLst>
                <a:gd name="connsiteX0" fmla="*/ 229515 w 279270"/>
                <a:gd name="connsiteY0" fmla="*/ 397220 h 397220"/>
                <a:gd name="connsiteX1" fmla="*/ 212275 w 279270"/>
                <a:gd name="connsiteY1" fmla="*/ 392744 h 397220"/>
                <a:gd name="connsiteX2" fmla="*/ 38348 w 279270"/>
                <a:gd name="connsiteY2" fmla="*/ 296732 h 397220"/>
                <a:gd name="connsiteX3" fmla="*/ 248 w 279270"/>
                <a:gd name="connsiteY3" fmla="*/ 225961 h 397220"/>
                <a:gd name="connsiteX4" fmla="*/ 16821 w 279270"/>
                <a:gd name="connsiteY4" fmla="*/ 32603 h 397220"/>
                <a:gd name="connsiteX5" fmla="*/ 35871 w 279270"/>
                <a:gd name="connsiteY5" fmla="*/ 4028 h 397220"/>
                <a:gd name="connsiteX6" fmla="*/ 70257 w 279270"/>
                <a:gd name="connsiteY6" fmla="*/ 4790 h 397220"/>
                <a:gd name="connsiteX7" fmla="*/ 252660 w 279270"/>
                <a:gd name="connsiteY7" fmla="*/ 110137 h 397220"/>
                <a:gd name="connsiteX8" fmla="*/ 252660 w 279270"/>
                <a:gd name="connsiteY8" fmla="*/ 110137 h 397220"/>
                <a:gd name="connsiteX9" fmla="*/ 279140 w 279270"/>
                <a:gd name="connsiteY9" fmla="*/ 160238 h 397220"/>
                <a:gd name="connsiteX10" fmla="*/ 264281 w 279270"/>
                <a:gd name="connsiteY10" fmla="*/ 364169 h 397220"/>
                <a:gd name="connsiteX11" fmla="*/ 245707 w 279270"/>
                <a:gd name="connsiteY11" fmla="*/ 392744 h 397220"/>
                <a:gd name="connsiteX12" fmla="*/ 229515 w 279270"/>
                <a:gd name="connsiteY12" fmla="*/ 397220 h 397220"/>
                <a:gd name="connsiteX13" fmla="*/ 53207 w 279270"/>
                <a:gd name="connsiteY13" fmla="*/ 26698 h 397220"/>
                <a:gd name="connsiteX14" fmla="*/ 49016 w 279270"/>
                <a:gd name="connsiteY14" fmla="*/ 27650 h 397220"/>
                <a:gd name="connsiteX15" fmla="*/ 44158 w 279270"/>
                <a:gd name="connsiteY15" fmla="*/ 34889 h 397220"/>
                <a:gd name="connsiteX16" fmla="*/ 27680 w 279270"/>
                <a:gd name="connsiteY16" fmla="*/ 228247 h 397220"/>
                <a:gd name="connsiteX17" fmla="*/ 51683 w 279270"/>
                <a:gd name="connsiteY17" fmla="*/ 273300 h 397220"/>
                <a:gd name="connsiteX18" fmla="*/ 225228 w 279270"/>
                <a:gd name="connsiteY18" fmla="*/ 369312 h 397220"/>
                <a:gd name="connsiteX19" fmla="*/ 237316 w 279270"/>
                <a:gd name="connsiteY19" fmla="*/ 366026 h 397220"/>
                <a:gd name="connsiteX20" fmla="*/ 238468 w 279270"/>
                <a:gd name="connsiteY20" fmla="*/ 362168 h 397220"/>
                <a:gd name="connsiteX21" fmla="*/ 253327 w 279270"/>
                <a:gd name="connsiteY21" fmla="*/ 158143 h 397220"/>
                <a:gd name="connsiteX22" fmla="*/ 240087 w 279270"/>
                <a:gd name="connsiteY22" fmla="*/ 133187 h 397220"/>
                <a:gd name="connsiteX23" fmla="*/ 57398 w 279270"/>
                <a:gd name="connsiteY23" fmla="*/ 27841 h 397220"/>
                <a:gd name="connsiteX24" fmla="*/ 53207 w 279270"/>
                <a:gd name="connsiteY24" fmla="*/ 26698 h 397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79270" h="397220">
                  <a:moveTo>
                    <a:pt x="229515" y="397220"/>
                  </a:moveTo>
                  <a:cubicBezTo>
                    <a:pt x="223476" y="397249"/>
                    <a:pt x="217532" y="395706"/>
                    <a:pt x="212275" y="392744"/>
                  </a:cubicBezTo>
                  <a:lnTo>
                    <a:pt x="38348" y="296732"/>
                  </a:lnTo>
                  <a:cubicBezTo>
                    <a:pt x="12792" y="282730"/>
                    <a:pt x="-2133" y="255003"/>
                    <a:pt x="248" y="225961"/>
                  </a:cubicBezTo>
                  <a:lnTo>
                    <a:pt x="16821" y="32603"/>
                  </a:lnTo>
                  <a:cubicBezTo>
                    <a:pt x="17822" y="20430"/>
                    <a:pt x="25023" y="9639"/>
                    <a:pt x="35871" y="4028"/>
                  </a:cubicBezTo>
                  <a:cubicBezTo>
                    <a:pt x="46711" y="-1601"/>
                    <a:pt x="59675" y="-1315"/>
                    <a:pt x="70257" y="4790"/>
                  </a:cubicBezTo>
                  <a:lnTo>
                    <a:pt x="252660" y="110137"/>
                  </a:lnTo>
                  <a:lnTo>
                    <a:pt x="252660" y="110137"/>
                  </a:lnTo>
                  <a:cubicBezTo>
                    <a:pt x="270291" y="120443"/>
                    <a:pt x="280559" y="139864"/>
                    <a:pt x="279140" y="160238"/>
                  </a:cubicBezTo>
                  <a:lnTo>
                    <a:pt x="264281" y="364169"/>
                  </a:lnTo>
                  <a:cubicBezTo>
                    <a:pt x="263348" y="376227"/>
                    <a:pt x="256347" y="386990"/>
                    <a:pt x="245707" y="392744"/>
                  </a:cubicBezTo>
                  <a:cubicBezTo>
                    <a:pt x="240735" y="395487"/>
                    <a:pt x="235191" y="397020"/>
                    <a:pt x="229515" y="397220"/>
                  </a:cubicBezTo>
                  <a:close/>
                  <a:moveTo>
                    <a:pt x="53207" y="26698"/>
                  </a:moveTo>
                  <a:cubicBezTo>
                    <a:pt x="51759" y="26688"/>
                    <a:pt x="50321" y="27022"/>
                    <a:pt x="49016" y="27650"/>
                  </a:cubicBezTo>
                  <a:cubicBezTo>
                    <a:pt x="46320" y="29136"/>
                    <a:pt x="44511" y="31832"/>
                    <a:pt x="44158" y="34889"/>
                  </a:cubicBezTo>
                  <a:lnTo>
                    <a:pt x="27680" y="228247"/>
                  </a:lnTo>
                  <a:cubicBezTo>
                    <a:pt x="26061" y="246697"/>
                    <a:pt x="35471" y="264356"/>
                    <a:pt x="51683" y="273300"/>
                  </a:cubicBezTo>
                  <a:lnTo>
                    <a:pt x="225228" y="369312"/>
                  </a:lnTo>
                  <a:cubicBezTo>
                    <a:pt x="229477" y="371741"/>
                    <a:pt x="234887" y="370265"/>
                    <a:pt x="237316" y="366026"/>
                  </a:cubicBezTo>
                  <a:cubicBezTo>
                    <a:pt x="237992" y="364845"/>
                    <a:pt x="238383" y="363521"/>
                    <a:pt x="238468" y="362168"/>
                  </a:cubicBezTo>
                  <a:lnTo>
                    <a:pt x="253327" y="158143"/>
                  </a:lnTo>
                  <a:cubicBezTo>
                    <a:pt x="254041" y="147980"/>
                    <a:pt x="248907" y="138293"/>
                    <a:pt x="240087" y="133187"/>
                  </a:cubicBezTo>
                  <a:lnTo>
                    <a:pt x="57398" y="27841"/>
                  </a:lnTo>
                  <a:cubicBezTo>
                    <a:pt x="56112" y="27146"/>
                    <a:pt x="54674" y="26755"/>
                    <a:pt x="53207" y="26698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BA934DF-278C-4F35-B6E9-72847CEEF6EB}"/>
                </a:ext>
              </a:extLst>
            </p:cNvPr>
            <p:cNvSpPr/>
            <p:nvPr/>
          </p:nvSpPr>
          <p:spPr>
            <a:xfrm>
              <a:off x="-1667491" y="547493"/>
              <a:ext cx="728993" cy="620641"/>
            </a:xfrm>
            <a:custGeom>
              <a:avLst/>
              <a:gdLst>
                <a:gd name="connsiteX0" fmla="*/ 641509 w 728993"/>
                <a:gd name="connsiteY0" fmla="*/ 620641 h 620641"/>
                <a:gd name="connsiteX1" fmla="*/ 612934 w 728993"/>
                <a:gd name="connsiteY1" fmla="*/ 613116 h 620641"/>
                <a:gd name="connsiteX2" fmla="*/ 373952 w 728993"/>
                <a:gd name="connsiteY2" fmla="*/ 478147 h 620641"/>
                <a:gd name="connsiteX3" fmla="*/ 368141 w 728993"/>
                <a:gd name="connsiteY3" fmla="*/ 471480 h 620641"/>
                <a:gd name="connsiteX4" fmla="*/ 309182 w 728993"/>
                <a:gd name="connsiteY4" fmla="*/ 398804 h 620641"/>
                <a:gd name="connsiteX5" fmla="*/ 261557 w 728993"/>
                <a:gd name="connsiteY5" fmla="*/ 400899 h 620641"/>
                <a:gd name="connsiteX6" fmla="*/ 244030 w 728993"/>
                <a:gd name="connsiteY6" fmla="*/ 404805 h 620641"/>
                <a:gd name="connsiteX7" fmla="*/ 38100 w 728993"/>
                <a:gd name="connsiteY7" fmla="*/ 289171 h 620641"/>
                <a:gd name="connsiteX8" fmla="*/ 0 w 728993"/>
                <a:gd name="connsiteY8" fmla="*/ 223258 h 620641"/>
                <a:gd name="connsiteX9" fmla="*/ 0 w 728993"/>
                <a:gd name="connsiteY9" fmla="*/ 76764 h 620641"/>
                <a:gd name="connsiteX10" fmla="*/ 48387 w 728993"/>
                <a:gd name="connsiteY10" fmla="*/ 1230 h 620641"/>
                <a:gd name="connsiteX11" fmla="*/ 60674 w 728993"/>
                <a:gd name="connsiteY11" fmla="*/ 1802 h 620641"/>
                <a:gd name="connsiteX12" fmla="*/ 722281 w 728993"/>
                <a:gd name="connsiteY12" fmla="*/ 386231 h 620641"/>
                <a:gd name="connsiteX13" fmla="*/ 727224 w 728993"/>
                <a:gd name="connsiteY13" fmla="*/ 404429 h 620641"/>
                <a:gd name="connsiteX14" fmla="*/ 720947 w 728993"/>
                <a:gd name="connsiteY14" fmla="*/ 410043 h 620641"/>
                <a:gd name="connsiteX15" fmla="*/ 699802 w 728993"/>
                <a:gd name="connsiteY15" fmla="*/ 442428 h 620641"/>
                <a:gd name="connsiteX16" fmla="*/ 699802 w 728993"/>
                <a:gd name="connsiteY16" fmla="*/ 562634 h 620641"/>
                <a:gd name="connsiteX17" fmla="*/ 671227 w 728993"/>
                <a:gd name="connsiteY17" fmla="*/ 612640 h 620641"/>
                <a:gd name="connsiteX18" fmla="*/ 641509 w 728993"/>
                <a:gd name="connsiteY18" fmla="*/ 620641 h 620641"/>
                <a:gd name="connsiteX19" fmla="*/ 390716 w 728993"/>
                <a:gd name="connsiteY19" fmla="*/ 457097 h 620641"/>
                <a:gd name="connsiteX20" fmla="*/ 626174 w 728993"/>
                <a:gd name="connsiteY20" fmla="*/ 589780 h 620641"/>
                <a:gd name="connsiteX21" fmla="*/ 668617 w 728993"/>
                <a:gd name="connsiteY21" fmla="*/ 578007 h 620641"/>
                <a:gd name="connsiteX22" fmla="*/ 672655 w 728993"/>
                <a:gd name="connsiteY22" fmla="*/ 562634 h 620641"/>
                <a:gd name="connsiteX23" fmla="*/ 672655 w 728993"/>
                <a:gd name="connsiteY23" fmla="*/ 442428 h 620641"/>
                <a:gd name="connsiteX24" fmla="*/ 690467 w 728993"/>
                <a:gd name="connsiteY24" fmla="*/ 398899 h 620641"/>
                <a:gd name="connsiteX25" fmla="*/ 53245 w 728993"/>
                <a:gd name="connsiteY25" fmla="*/ 28662 h 620641"/>
                <a:gd name="connsiteX26" fmla="*/ 26384 w 728993"/>
                <a:gd name="connsiteY26" fmla="*/ 76287 h 620641"/>
                <a:gd name="connsiteX27" fmla="*/ 26384 w 728993"/>
                <a:gd name="connsiteY27" fmla="*/ 223258 h 620641"/>
                <a:gd name="connsiteX28" fmla="*/ 51245 w 728993"/>
                <a:gd name="connsiteY28" fmla="*/ 265835 h 620641"/>
                <a:gd name="connsiteX29" fmla="*/ 247174 w 728993"/>
                <a:gd name="connsiteY29" fmla="*/ 376230 h 620641"/>
                <a:gd name="connsiteX30" fmla="*/ 322231 w 728993"/>
                <a:gd name="connsiteY30" fmla="*/ 375658 h 620641"/>
                <a:gd name="connsiteX31" fmla="*/ 390716 w 728993"/>
                <a:gd name="connsiteY31" fmla="*/ 457097 h 6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28993" h="620641">
                  <a:moveTo>
                    <a:pt x="641509" y="620641"/>
                  </a:moveTo>
                  <a:cubicBezTo>
                    <a:pt x="631489" y="620679"/>
                    <a:pt x="621630" y="618088"/>
                    <a:pt x="612934" y="613116"/>
                  </a:cubicBezTo>
                  <a:lnTo>
                    <a:pt x="373952" y="478147"/>
                  </a:lnTo>
                  <a:cubicBezTo>
                    <a:pt x="371304" y="476656"/>
                    <a:pt x="369256" y="474303"/>
                    <a:pt x="368141" y="471480"/>
                  </a:cubicBezTo>
                  <a:cubicBezTo>
                    <a:pt x="356597" y="441670"/>
                    <a:pt x="335975" y="416246"/>
                    <a:pt x="309182" y="398804"/>
                  </a:cubicBezTo>
                  <a:cubicBezTo>
                    <a:pt x="299657" y="393089"/>
                    <a:pt x="274701" y="381754"/>
                    <a:pt x="261557" y="400899"/>
                  </a:cubicBezTo>
                  <a:cubicBezTo>
                    <a:pt x="257546" y="406450"/>
                    <a:pt x="250022" y="408128"/>
                    <a:pt x="244030" y="404805"/>
                  </a:cubicBezTo>
                  <a:lnTo>
                    <a:pt x="38100" y="289171"/>
                  </a:lnTo>
                  <a:cubicBezTo>
                    <a:pt x="14545" y="275573"/>
                    <a:pt x="29" y="250454"/>
                    <a:pt x="0" y="223258"/>
                  </a:cubicBezTo>
                  <a:lnTo>
                    <a:pt x="0" y="76764"/>
                  </a:lnTo>
                  <a:cubicBezTo>
                    <a:pt x="29" y="44306"/>
                    <a:pt x="18917" y="14822"/>
                    <a:pt x="48387" y="1230"/>
                  </a:cubicBezTo>
                  <a:cubicBezTo>
                    <a:pt x="52331" y="-593"/>
                    <a:pt x="56912" y="-379"/>
                    <a:pt x="60674" y="1802"/>
                  </a:cubicBezTo>
                  <a:lnTo>
                    <a:pt x="722281" y="386231"/>
                  </a:lnTo>
                  <a:cubicBezTo>
                    <a:pt x="728672" y="389890"/>
                    <a:pt x="730891" y="398038"/>
                    <a:pt x="727224" y="404429"/>
                  </a:cubicBezTo>
                  <a:cubicBezTo>
                    <a:pt x="725796" y="406930"/>
                    <a:pt x="723595" y="408899"/>
                    <a:pt x="720947" y="410043"/>
                  </a:cubicBezTo>
                  <a:cubicBezTo>
                    <a:pt x="708088" y="415680"/>
                    <a:pt x="699792" y="428391"/>
                    <a:pt x="699802" y="442428"/>
                  </a:cubicBezTo>
                  <a:lnTo>
                    <a:pt x="699802" y="562634"/>
                  </a:lnTo>
                  <a:cubicBezTo>
                    <a:pt x="699983" y="583236"/>
                    <a:pt x="689067" y="602344"/>
                    <a:pt x="671227" y="612640"/>
                  </a:cubicBezTo>
                  <a:cubicBezTo>
                    <a:pt x="662226" y="617936"/>
                    <a:pt x="651958" y="620698"/>
                    <a:pt x="641509" y="620641"/>
                  </a:cubicBezTo>
                  <a:close/>
                  <a:moveTo>
                    <a:pt x="390716" y="457097"/>
                  </a:moveTo>
                  <a:lnTo>
                    <a:pt x="626174" y="589780"/>
                  </a:lnTo>
                  <a:cubicBezTo>
                    <a:pt x="641147" y="598248"/>
                    <a:pt x="660149" y="592980"/>
                    <a:pt x="668617" y="578007"/>
                  </a:cubicBezTo>
                  <a:cubicBezTo>
                    <a:pt x="671274" y="573321"/>
                    <a:pt x="672665" y="568025"/>
                    <a:pt x="672655" y="562634"/>
                  </a:cubicBezTo>
                  <a:lnTo>
                    <a:pt x="672655" y="442428"/>
                  </a:lnTo>
                  <a:cubicBezTo>
                    <a:pt x="672646" y="426142"/>
                    <a:pt x="679047" y="410507"/>
                    <a:pt x="690467" y="398899"/>
                  </a:cubicBezTo>
                  <a:lnTo>
                    <a:pt x="53245" y="28662"/>
                  </a:lnTo>
                  <a:cubicBezTo>
                    <a:pt x="36786" y="38946"/>
                    <a:pt x="26670" y="56881"/>
                    <a:pt x="26384" y="76287"/>
                  </a:cubicBezTo>
                  <a:lnTo>
                    <a:pt x="26384" y="223258"/>
                  </a:lnTo>
                  <a:cubicBezTo>
                    <a:pt x="26403" y="240892"/>
                    <a:pt x="35900" y="257156"/>
                    <a:pt x="51245" y="265835"/>
                  </a:cubicBezTo>
                  <a:lnTo>
                    <a:pt x="247174" y="376230"/>
                  </a:lnTo>
                  <a:cubicBezTo>
                    <a:pt x="265748" y="359847"/>
                    <a:pt x="293846" y="359275"/>
                    <a:pt x="322231" y="375658"/>
                  </a:cubicBezTo>
                  <a:cubicBezTo>
                    <a:pt x="352930" y="395070"/>
                    <a:pt x="376857" y="423522"/>
                    <a:pt x="390716" y="457097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9AFC28E-A859-43C2-B610-79F0024D4370}"/>
                </a:ext>
              </a:extLst>
            </p:cNvPr>
            <p:cNvSpPr/>
            <p:nvPr/>
          </p:nvSpPr>
          <p:spPr>
            <a:xfrm>
              <a:off x="-1158339" y="2296908"/>
              <a:ext cx="269013" cy="187946"/>
            </a:xfrm>
            <a:custGeom>
              <a:avLst/>
              <a:gdLst>
                <a:gd name="connsiteX0" fmla="*/ 52725 w 269013"/>
                <a:gd name="connsiteY0" fmla="*/ 187839 h 187946"/>
                <a:gd name="connsiteX1" fmla="*/ 49201 w 269013"/>
                <a:gd name="connsiteY1" fmla="*/ 187839 h 187946"/>
                <a:gd name="connsiteX2" fmla="*/ 40247 w 269013"/>
                <a:gd name="connsiteY2" fmla="*/ 179838 h 187946"/>
                <a:gd name="connsiteX3" fmla="*/ 623 w 269013"/>
                <a:gd name="connsiteY3" fmla="*/ 80397 h 187946"/>
                <a:gd name="connsiteX4" fmla="*/ 9320 w 269013"/>
                <a:gd name="connsiteY4" fmla="*/ 63662 h 187946"/>
                <a:gd name="connsiteX5" fmla="*/ 25484 w 269013"/>
                <a:gd name="connsiteY5" fmla="*/ 70872 h 187946"/>
                <a:gd name="connsiteX6" fmla="*/ 58726 w 269013"/>
                <a:gd name="connsiteY6" fmla="*/ 152787 h 187946"/>
                <a:gd name="connsiteX7" fmla="*/ 248083 w 269013"/>
                <a:gd name="connsiteY7" fmla="*/ 2292 h 187946"/>
                <a:gd name="connsiteX8" fmla="*/ 266723 w 269013"/>
                <a:gd name="connsiteY8" fmla="*/ 5931 h 187946"/>
                <a:gd name="connsiteX9" fmla="*/ 264752 w 269013"/>
                <a:gd name="connsiteY9" fmla="*/ 23247 h 187946"/>
                <a:gd name="connsiteX10" fmla="*/ 61012 w 269013"/>
                <a:gd name="connsiteY10" fmla="*/ 185172 h 187946"/>
                <a:gd name="connsiteX11" fmla="*/ 52725 w 269013"/>
                <a:gd name="connsiteY11" fmla="*/ 187839 h 187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013" h="187946">
                  <a:moveTo>
                    <a:pt x="52725" y="187839"/>
                  </a:moveTo>
                  <a:cubicBezTo>
                    <a:pt x="51554" y="187982"/>
                    <a:pt x="50372" y="187982"/>
                    <a:pt x="49201" y="187839"/>
                  </a:cubicBezTo>
                  <a:cubicBezTo>
                    <a:pt x="45124" y="186725"/>
                    <a:pt x="41809" y="183762"/>
                    <a:pt x="40247" y="179838"/>
                  </a:cubicBezTo>
                  <a:lnTo>
                    <a:pt x="623" y="80397"/>
                  </a:lnTo>
                  <a:cubicBezTo>
                    <a:pt x="-1596" y="73377"/>
                    <a:pt x="2300" y="65881"/>
                    <a:pt x="9320" y="63662"/>
                  </a:cubicBezTo>
                  <a:cubicBezTo>
                    <a:pt x="15759" y="61623"/>
                    <a:pt x="22693" y="64728"/>
                    <a:pt x="25484" y="70872"/>
                  </a:cubicBezTo>
                  <a:lnTo>
                    <a:pt x="58726" y="152787"/>
                  </a:lnTo>
                  <a:lnTo>
                    <a:pt x="248083" y="2292"/>
                  </a:lnTo>
                  <a:cubicBezTo>
                    <a:pt x="254236" y="-1851"/>
                    <a:pt x="262580" y="-223"/>
                    <a:pt x="266723" y="5931"/>
                  </a:cubicBezTo>
                  <a:cubicBezTo>
                    <a:pt x="270409" y="11407"/>
                    <a:pt x="269571" y="18742"/>
                    <a:pt x="264752" y="23247"/>
                  </a:cubicBezTo>
                  <a:lnTo>
                    <a:pt x="61012" y="185172"/>
                  </a:lnTo>
                  <a:cubicBezTo>
                    <a:pt x="58621" y="186963"/>
                    <a:pt x="55707" y="187906"/>
                    <a:pt x="52725" y="187839"/>
                  </a:cubicBezTo>
                  <a:close/>
                </a:path>
              </a:pathLst>
            </a:custGeom>
            <a:solidFill>
              <a:srgbClr val="008D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 dirty="0"/>
            </a:p>
          </p:txBody>
        </p:sp>
      </p:grpSp>
      <p:sp>
        <p:nvSpPr>
          <p:cNvPr id="51" name="Slide Number Placeholder 1">
            <a:extLst>
              <a:ext uri="{FF2B5EF4-FFF2-40B4-BE49-F238E27FC236}">
                <a16:creationId xmlns:a16="http://schemas.microsoft.com/office/drawing/2014/main" id="{02FAAAB1-2F8D-46F3-97BB-443E8CE5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341" y="648274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4908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507293679"/>
              </p:ext>
            </p:extLst>
          </p:nvPr>
        </p:nvGraphicFramePr>
        <p:xfrm>
          <a:off x="349472" y="1619756"/>
          <a:ext cx="3552308" cy="3703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1338409" y="5599771"/>
            <a:ext cx="9354359" cy="584775"/>
          </a:xfrm>
          <a:prstGeom prst="rect">
            <a:avLst/>
          </a:prstGeom>
          <a:solidFill>
            <a:srgbClr val="006633"/>
          </a:solidFill>
          <a:ln>
            <a:solidFill>
              <a:srgbClr val="236654"/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Penduduk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miskin yang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bekerja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sebagian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bekerja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kegiatan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informal.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Sebagian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penduduk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miskin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SD/SLTP</a:t>
            </a: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396765209"/>
              </p:ext>
            </p:extLst>
          </p:nvPr>
        </p:nvGraphicFramePr>
        <p:xfrm>
          <a:off x="7802328" y="1619756"/>
          <a:ext cx="4161072" cy="3703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1C9B598F-C9CC-47C8-9E16-5257656BAA1E}"/>
              </a:ext>
            </a:extLst>
          </p:cNvPr>
          <p:cNvSpPr/>
          <p:nvPr/>
        </p:nvSpPr>
        <p:spPr>
          <a:xfrm rot="5400000">
            <a:off x="6209700" y="-4601700"/>
            <a:ext cx="1152000" cy="10355400"/>
          </a:xfrm>
          <a:prstGeom prst="round2SameRect">
            <a:avLst>
              <a:gd name="adj1" fmla="val 29254"/>
              <a:gd name="adj2" fmla="val 0"/>
            </a:avLst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BBA11C-FE86-4B80-B337-4F7EA9CD22CC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013F1C-C1F5-4D8F-8E59-16C759F7AA61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CD7FEDC-2515-4AB3-BF1F-5358A349DBBB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F2A910C-B4F4-4EB7-82DA-F2CDB4779B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7" y="271136"/>
            <a:ext cx="655751" cy="655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7AE50B-80C5-4286-BCC3-8EAFFA4F9B76}"/>
              </a:ext>
            </a:extLst>
          </p:cNvPr>
          <p:cNvSpPr txBox="1"/>
          <p:nvPr/>
        </p:nvSpPr>
        <p:spPr>
          <a:xfrm>
            <a:off x="1854372" y="121957"/>
            <a:ext cx="90316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Karakteristik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Penduduk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Miskin (15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Tahun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ke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Atas)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Provinsi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Jawa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Tengah,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Maret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 2021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0C56B858-4C2A-41EE-9708-0DEC1A620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390527"/>
              </p:ext>
            </p:extLst>
          </p:nvPr>
        </p:nvGraphicFramePr>
        <p:xfrm>
          <a:off x="4075900" y="1619756"/>
          <a:ext cx="3552308" cy="3703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4950F0B4-1FA6-4AF6-850C-0FE6CD2E039B}"/>
              </a:ext>
            </a:extLst>
          </p:cNvPr>
          <p:cNvSpPr txBox="1">
            <a:spLocks/>
          </p:cNvSpPr>
          <p:nvPr/>
        </p:nvSpPr>
        <p:spPr>
          <a:xfrm>
            <a:off x="9448800" y="6523040"/>
            <a:ext cx="2743200" cy="3968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7882FCF9-D15E-4A61-AC4B-5BBAE8202BB9}" type="slidenum">
              <a:rPr lang="en-US" sz="1400" b="1" smtClean="0">
                <a:solidFill>
                  <a:srgbClr val="006633"/>
                </a:solidFill>
                <a:latin typeface="Calibri" panose="020F0502020204030204"/>
              </a:rPr>
              <a:pPr algn="r">
                <a:defRPr/>
              </a:pPr>
              <a:t>20</a:t>
            </a:fld>
            <a:endParaRPr lang="en-US" sz="1400" b="1" dirty="0">
              <a:solidFill>
                <a:srgbClr val="006633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842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23003" y="1161065"/>
            <a:ext cx="11775967" cy="5443272"/>
            <a:chOff x="270890" y="1098857"/>
            <a:chExt cx="11775967" cy="5443272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890" y="1098857"/>
              <a:ext cx="11775967" cy="544327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705976" y="4991738"/>
              <a:ext cx="92974" cy="246221"/>
            </a:xfrm>
            <a:prstGeom prst="rect">
              <a:avLst/>
            </a:prstGeom>
            <a:solidFill>
              <a:srgbClr val="006734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E2F2E7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69289" y="2849714"/>
              <a:ext cx="29527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D5F3E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serta pemasaran yang kurang</a:t>
              </a:r>
            </a:p>
          </p:txBody>
        </p:sp>
      </p:grp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08FE8524-B467-4EB1-95A1-80B9F4029333}"/>
              </a:ext>
            </a:extLst>
          </p:cNvPr>
          <p:cNvSpPr/>
          <p:nvPr/>
        </p:nvSpPr>
        <p:spPr>
          <a:xfrm rot="16200000">
            <a:off x="6806823" y="1475647"/>
            <a:ext cx="270000" cy="10500358"/>
          </a:xfrm>
          <a:prstGeom prst="round2SameRect">
            <a:avLst>
              <a:gd name="adj1" fmla="val 45613"/>
              <a:gd name="adj2" fmla="val 0"/>
            </a:avLst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A902BE-B0A4-4F50-BE46-1AEFBD09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622B8B-B5CF-4209-8431-1CC38F4AE5E6}"/>
              </a:ext>
            </a:extLst>
          </p:cNvPr>
          <p:cNvSpPr txBox="1">
            <a:spLocks/>
          </p:cNvSpPr>
          <p:nvPr/>
        </p:nvSpPr>
        <p:spPr>
          <a:xfrm>
            <a:off x="779764" y="112875"/>
            <a:ext cx="10105950" cy="104819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KEMISKINAN MERUPAKAN FENOMENA MULTIDIMENSI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Pengentasan kemiskinan tidak hanya dilihat dari aspek ekonomi, tetapi juga aspek lainnya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99762F-61EF-4A96-B813-8983EEB2A4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0073636" y="0"/>
            <a:ext cx="2118364" cy="1405131"/>
          </a:xfrm>
          <a:prstGeom prst="rect">
            <a:avLst/>
          </a:prstGeom>
        </p:spPr>
      </p:pic>
      <p:grpSp>
        <p:nvGrpSpPr>
          <p:cNvPr id="17" name="组合 5">
            <a:extLst>
              <a:ext uri="{FF2B5EF4-FFF2-40B4-BE49-F238E27FC236}">
                <a16:creationId xmlns:a16="http://schemas.microsoft.com/office/drawing/2014/main" id="{723EF805-2681-405D-8645-6B30F273D525}"/>
              </a:ext>
            </a:extLst>
          </p:cNvPr>
          <p:cNvGrpSpPr/>
          <p:nvPr/>
        </p:nvGrpSpPr>
        <p:grpSpPr>
          <a:xfrm rot="10800000">
            <a:off x="644751" y="6670609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8" name="椭圆 6">
              <a:extLst>
                <a:ext uri="{FF2B5EF4-FFF2-40B4-BE49-F238E27FC236}">
                  <a16:creationId xmlns:a16="http://schemas.microsoft.com/office/drawing/2014/main" id="{972DD267-0665-4E59-9537-3D953AB8BBFF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椭圆 7">
              <a:extLst>
                <a:ext uri="{FF2B5EF4-FFF2-40B4-BE49-F238E27FC236}">
                  <a16:creationId xmlns:a16="http://schemas.microsoft.com/office/drawing/2014/main" id="{8145C9C4-C8D2-460D-9B64-397B7DB5215D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椭圆 8">
              <a:extLst>
                <a:ext uri="{FF2B5EF4-FFF2-40B4-BE49-F238E27FC236}">
                  <a16:creationId xmlns:a16="http://schemas.microsoft.com/office/drawing/2014/main" id="{173A3ED4-0F0F-4AEF-AA6F-68DE4509F545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椭圆 9">
              <a:extLst>
                <a:ext uri="{FF2B5EF4-FFF2-40B4-BE49-F238E27FC236}">
                  <a16:creationId xmlns:a16="http://schemas.microsoft.com/office/drawing/2014/main" id="{296FF273-5ABC-4E75-BE08-8DA5D55BC7F6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椭圆 10">
              <a:extLst>
                <a:ext uri="{FF2B5EF4-FFF2-40B4-BE49-F238E27FC236}">
                  <a16:creationId xmlns:a16="http://schemas.microsoft.com/office/drawing/2014/main" id="{309FA51A-17CD-4763-B951-4354C7FB636D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Google Shape;27;p4">
            <a:extLst>
              <a:ext uri="{FF2B5EF4-FFF2-40B4-BE49-F238E27FC236}">
                <a16:creationId xmlns:a16="http://schemas.microsoft.com/office/drawing/2014/main" id="{38DD9BE6-52D6-42E1-B5F5-FCE1EB9AB0C7}"/>
              </a:ext>
            </a:extLst>
          </p:cNvPr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" name="Google Shape;27;p4">
            <a:extLst>
              <a:ext uri="{FF2B5EF4-FFF2-40B4-BE49-F238E27FC236}">
                <a16:creationId xmlns:a16="http://schemas.microsoft.com/office/drawing/2014/main" id="{9B1F26CF-803E-42B1-92B8-B62197EB1AA2}"/>
              </a:ext>
            </a:extLst>
          </p:cNvPr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name="adj1" fmla="val 42253"/>
              <a:gd name="adj2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46" tIns="91446" rIns="91446" bIns="91446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42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ELASTISITAS KEMISKINAN PROVINSI JAWA TENGAH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77E3E8D-0623-4F2E-9C47-05AAB90BEC68}"/>
              </a:ext>
            </a:extLst>
          </p:cNvPr>
          <p:cNvSpPr/>
          <p:nvPr/>
        </p:nvSpPr>
        <p:spPr>
          <a:xfrm>
            <a:off x="614512" y="1618051"/>
            <a:ext cx="4125686" cy="4456178"/>
          </a:xfrm>
          <a:prstGeom prst="roundRect">
            <a:avLst>
              <a:gd name="adj" fmla="val 10862"/>
            </a:avLst>
          </a:prstGeom>
          <a:noFill/>
          <a:ln w="38100">
            <a:solidFill>
              <a:srgbClr val="008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2F956EA-A8F7-4014-A16A-5C6756E52E4E}"/>
              </a:ext>
            </a:extLst>
          </p:cNvPr>
          <p:cNvSpPr/>
          <p:nvPr/>
        </p:nvSpPr>
        <p:spPr>
          <a:xfrm>
            <a:off x="743597" y="1743195"/>
            <a:ext cx="3868271" cy="4184493"/>
          </a:xfrm>
          <a:prstGeom prst="roundRect">
            <a:avLst>
              <a:gd name="adj" fmla="val 11385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i="1" dirty="0">
              <a:solidFill>
                <a:srgbClr val="006633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7C95664-69CD-4112-A973-64439A28F621}"/>
              </a:ext>
            </a:extLst>
          </p:cNvPr>
          <p:cNvCxnSpPr>
            <a:cxnSpLocks/>
          </p:cNvCxnSpPr>
          <p:nvPr/>
        </p:nvCxnSpPr>
        <p:spPr>
          <a:xfrm>
            <a:off x="5023558" y="1622323"/>
            <a:ext cx="0" cy="468000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A82A0A13-E7E4-439F-9205-83C8B12EF21F}"/>
              </a:ext>
            </a:extLst>
          </p:cNvPr>
          <p:cNvSpPr/>
          <p:nvPr/>
        </p:nvSpPr>
        <p:spPr>
          <a:xfrm rot="5400000">
            <a:off x="4286683" y="3781449"/>
            <a:ext cx="1964265" cy="269064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56" name="Google Shape;449;p28">
            <a:extLst>
              <a:ext uri="{FF2B5EF4-FFF2-40B4-BE49-F238E27FC236}">
                <a16:creationId xmlns:a16="http://schemas.microsoft.com/office/drawing/2014/main" id="{7742E90F-5151-40C9-9D54-E022991CAF27}"/>
              </a:ext>
            </a:extLst>
          </p:cNvPr>
          <p:cNvGrpSpPr/>
          <p:nvPr/>
        </p:nvGrpSpPr>
        <p:grpSpPr>
          <a:xfrm>
            <a:off x="226074" y="5198875"/>
            <a:ext cx="887602" cy="1659125"/>
            <a:chOff x="2072827" y="1904259"/>
            <a:chExt cx="1418990" cy="2804590"/>
          </a:xfrm>
        </p:grpSpPr>
        <p:sp>
          <p:nvSpPr>
            <p:cNvPr id="57" name="Google Shape;450;p28">
              <a:extLst>
                <a:ext uri="{FF2B5EF4-FFF2-40B4-BE49-F238E27FC236}">
                  <a16:creationId xmlns:a16="http://schemas.microsoft.com/office/drawing/2014/main" id="{BF6980D4-176E-4ED8-A289-1FB87F61FFE5}"/>
                </a:ext>
              </a:extLst>
            </p:cNvPr>
            <p:cNvSpPr/>
            <p:nvPr/>
          </p:nvSpPr>
          <p:spPr>
            <a:xfrm>
              <a:off x="2399847" y="1904259"/>
              <a:ext cx="391230" cy="380866"/>
            </a:xfrm>
            <a:custGeom>
              <a:avLst/>
              <a:gdLst/>
              <a:ahLst/>
              <a:cxnLst/>
              <a:rect l="l" t="t" r="r" b="b"/>
              <a:pathLst>
                <a:path w="11174" h="10878" extrusionOk="0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451;p28">
              <a:extLst>
                <a:ext uri="{FF2B5EF4-FFF2-40B4-BE49-F238E27FC236}">
                  <a16:creationId xmlns:a16="http://schemas.microsoft.com/office/drawing/2014/main" id="{9D66DAB7-CBBF-4E51-8382-92FA517185ED}"/>
                </a:ext>
              </a:extLst>
            </p:cNvPr>
            <p:cNvSpPr/>
            <p:nvPr/>
          </p:nvSpPr>
          <p:spPr>
            <a:xfrm>
              <a:off x="2789784" y="2455395"/>
              <a:ext cx="313327" cy="524242"/>
            </a:xfrm>
            <a:custGeom>
              <a:avLst/>
              <a:gdLst/>
              <a:ahLst/>
              <a:cxnLst/>
              <a:rect l="l" t="t" r="r" b="b"/>
              <a:pathLst>
                <a:path w="8949" h="14973" extrusionOk="0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452;p28">
              <a:extLst>
                <a:ext uri="{FF2B5EF4-FFF2-40B4-BE49-F238E27FC236}">
                  <a16:creationId xmlns:a16="http://schemas.microsoft.com/office/drawing/2014/main" id="{621D6866-8014-4C74-B066-43975CAD58BB}"/>
                </a:ext>
              </a:extLst>
            </p:cNvPr>
            <p:cNvSpPr/>
            <p:nvPr/>
          </p:nvSpPr>
          <p:spPr>
            <a:xfrm>
              <a:off x="2724205" y="2358410"/>
              <a:ext cx="176358" cy="233253"/>
            </a:xfrm>
            <a:custGeom>
              <a:avLst/>
              <a:gdLst/>
              <a:ahLst/>
              <a:cxnLst/>
              <a:rect l="l" t="t" r="r" b="b"/>
              <a:pathLst>
                <a:path w="5037" h="6662" extrusionOk="0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53;p28">
              <a:extLst>
                <a:ext uri="{FF2B5EF4-FFF2-40B4-BE49-F238E27FC236}">
                  <a16:creationId xmlns:a16="http://schemas.microsoft.com/office/drawing/2014/main" id="{0A5A2E6A-B0EF-4772-AC64-B3027A05461D}"/>
                </a:ext>
              </a:extLst>
            </p:cNvPr>
            <p:cNvSpPr/>
            <p:nvPr/>
          </p:nvSpPr>
          <p:spPr>
            <a:xfrm>
              <a:off x="2853507" y="2457531"/>
              <a:ext cx="1646" cy="8858"/>
            </a:xfrm>
            <a:custGeom>
              <a:avLst/>
              <a:gdLst/>
              <a:ahLst/>
              <a:cxnLst/>
              <a:rect l="l" t="t" r="r" b="b"/>
              <a:pathLst>
                <a:path w="47" h="253" extrusionOk="0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54;p28">
              <a:extLst>
                <a:ext uri="{FF2B5EF4-FFF2-40B4-BE49-F238E27FC236}">
                  <a16:creationId xmlns:a16="http://schemas.microsoft.com/office/drawing/2014/main" id="{7ABDF645-A5D5-47FF-BD5F-3DD826E4104D}"/>
                </a:ext>
              </a:extLst>
            </p:cNvPr>
            <p:cNvSpPr/>
            <p:nvPr/>
          </p:nvSpPr>
          <p:spPr>
            <a:xfrm>
              <a:off x="2759253" y="2491738"/>
              <a:ext cx="149959" cy="113756"/>
            </a:xfrm>
            <a:custGeom>
              <a:avLst/>
              <a:gdLst/>
              <a:ahLst/>
              <a:cxnLst/>
              <a:rect l="l" t="t" r="r" b="b"/>
              <a:pathLst>
                <a:path w="4283" h="3249" extrusionOk="0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55;p28">
              <a:extLst>
                <a:ext uri="{FF2B5EF4-FFF2-40B4-BE49-F238E27FC236}">
                  <a16:creationId xmlns:a16="http://schemas.microsoft.com/office/drawing/2014/main" id="{09B5F381-EED8-4689-9D97-03BB796C19E3}"/>
                </a:ext>
              </a:extLst>
            </p:cNvPr>
            <p:cNvSpPr/>
            <p:nvPr/>
          </p:nvSpPr>
          <p:spPr>
            <a:xfrm>
              <a:off x="3066000" y="2936365"/>
              <a:ext cx="112040" cy="66769"/>
            </a:xfrm>
            <a:custGeom>
              <a:avLst/>
              <a:gdLst/>
              <a:ahLst/>
              <a:cxnLst/>
              <a:rect l="l" t="t" r="r" b="b"/>
              <a:pathLst>
                <a:path w="3200" h="1907" extrusionOk="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56;p28">
              <a:extLst>
                <a:ext uri="{FF2B5EF4-FFF2-40B4-BE49-F238E27FC236}">
                  <a16:creationId xmlns:a16="http://schemas.microsoft.com/office/drawing/2014/main" id="{1A04188E-F881-49CC-B797-FD4D02439E8D}"/>
                </a:ext>
              </a:extLst>
            </p:cNvPr>
            <p:cNvSpPr/>
            <p:nvPr/>
          </p:nvSpPr>
          <p:spPr>
            <a:xfrm>
              <a:off x="2668115" y="4444154"/>
              <a:ext cx="84660" cy="183781"/>
            </a:xfrm>
            <a:custGeom>
              <a:avLst/>
              <a:gdLst/>
              <a:ahLst/>
              <a:cxnLst/>
              <a:rect l="l" t="t" r="r" b="b"/>
              <a:pathLst>
                <a:path w="2418" h="5249" extrusionOk="0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457;p28">
              <a:extLst>
                <a:ext uri="{FF2B5EF4-FFF2-40B4-BE49-F238E27FC236}">
                  <a16:creationId xmlns:a16="http://schemas.microsoft.com/office/drawing/2014/main" id="{21F39DAF-7938-46D8-89A7-7F796D4619CF}"/>
                </a:ext>
              </a:extLst>
            </p:cNvPr>
            <p:cNvSpPr/>
            <p:nvPr/>
          </p:nvSpPr>
          <p:spPr>
            <a:xfrm>
              <a:off x="2119709" y="4233657"/>
              <a:ext cx="166414" cy="190433"/>
            </a:xfrm>
            <a:custGeom>
              <a:avLst/>
              <a:gdLst/>
              <a:ahLst/>
              <a:cxnLst/>
              <a:rect l="l" t="t" r="r" b="b"/>
              <a:pathLst>
                <a:path w="4753" h="5439" extrusionOk="0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458;p28">
              <a:extLst>
                <a:ext uri="{FF2B5EF4-FFF2-40B4-BE49-F238E27FC236}">
                  <a16:creationId xmlns:a16="http://schemas.microsoft.com/office/drawing/2014/main" id="{85C71BA4-53E8-4AA5-AA5C-69182623F69D}"/>
                </a:ext>
              </a:extLst>
            </p:cNvPr>
            <p:cNvSpPr/>
            <p:nvPr/>
          </p:nvSpPr>
          <p:spPr>
            <a:xfrm>
              <a:off x="2072827" y="4366600"/>
              <a:ext cx="225516" cy="194775"/>
            </a:xfrm>
            <a:custGeom>
              <a:avLst/>
              <a:gdLst/>
              <a:ahLst/>
              <a:cxnLst/>
              <a:rect l="l" t="t" r="r" b="b"/>
              <a:pathLst>
                <a:path w="6441" h="5563" extrusionOk="0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459;p28">
              <a:extLst>
                <a:ext uri="{FF2B5EF4-FFF2-40B4-BE49-F238E27FC236}">
                  <a16:creationId xmlns:a16="http://schemas.microsoft.com/office/drawing/2014/main" id="{512C0671-EA01-4051-95D0-ABFA9429A05F}"/>
                </a:ext>
              </a:extLst>
            </p:cNvPr>
            <p:cNvSpPr/>
            <p:nvPr/>
          </p:nvSpPr>
          <p:spPr>
            <a:xfrm>
              <a:off x="2643536" y="4618587"/>
              <a:ext cx="241411" cy="90262"/>
            </a:xfrm>
            <a:custGeom>
              <a:avLst/>
              <a:gdLst/>
              <a:ahLst/>
              <a:cxnLst/>
              <a:rect l="l" t="t" r="r" b="b"/>
              <a:pathLst>
                <a:path w="6895" h="2578" extrusionOk="0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460;p28">
              <a:extLst>
                <a:ext uri="{FF2B5EF4-FFF2-40B4-BE49-F238E27FC236}">
                  <a16:creationId xmlns:a16="http://schemas.microsoft.com/office/drawing/2014/main" id="{FB486AE9-838E-4C75-A554-C50B0F52C212}"/>
                </a:ext>
              </a:extLst>
            </p:cNvPr>
            <p:cNvSpPr/>
            <p:nvPr/>
          </p:nvSpPr>
          <p:spPr>
            <a:xfrm>
              <a:off x="2670670" y="4520551"/>
              <a:ext cx="665" cy="18417"/>
            </a:xfrm>
            <a:custGeom>
              <a:avLst/>
              <a:gdLst/>
              <a:ahLst/>
              <a:cxnLst/>
              <a:rect l="l" t="t" r="r" b="b"/>
              <a:pathLst>
                <a:path w="19" h="526" extrusionOk="0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461;p28">
              <a:extLst>
                <a:ext uri="{FF2B5EF4-FFF2-40B4-BE49-F238E27FC236}">
                  <a16:creationId xmlns:a16="http://schemas.microsoft.com/office/drawing/2014/main" id="{526F2206-264B-4EF2-A8EB-6248743F14EE}"/>
                </a:ext>
              </a:extLst>
            </p:cNvPr>
            <p:cNvSpPr/>
            <p:nvPr/>
          </p:nvSpPr>
          <p:spPr>
            <a:xfrm>
              <a:off x="2670776" y="4520551"/>
              <a:ext cx="79828" cy="18417"/>
            </a:xfrm>
            <a:custGeom>
              <a:avLst/>
              <a:gdLst/>
              <a:ahLst/>
              <a:cxnLst/>
              <a:rect l="l" t="t" r="r" b="b"/>
              <a:pathLst>
                <a:path w="2280" h="526" extrusionOk="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462;p28">
              <a:extLst>
                <a:ext uri="{FF2B5EF4-FFF2-40B4-BE49-F238E27FC236}">
                  <a16:creationId xmlns:a16="http://schemas.microsoft.com/office/drawing/2014/main" id="{91046F7B-66A5-40CF-99F0-B2A074F15B8E}"/>
                </a:ext>
              </a:extLst>
            </p:cNvPr>
            <p:cNvSpPr/>
            <p:nvPr/>
          </p:nvSpPr>
          <p:spPr>
            <a:xfrm>
              <a:off x="2164701" y="4300391"/>
              <a:ext cx="9313" cy="16141"/>
            </a:xfrm>
            <a:custGeom>
              <a:avLst/>
              <a:gdLst/>
              <a:ahLst/>
              <a:cxnLst/>
              <a:rect l="l" t="t" r="r" b="b"/>
              <a:pathLst>
                <a:path w="266" h="461" extrusionOk="0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463;p28">
              <a:extLst>
                <a:ext uri="{FF2B5EF4-FFF2-40B4-BE49-F238E27FC236}">
                  <a16:creationId xmlns:a16="http://schemas.microsoft.com/office/drawing/2014/main" id="{E4059587-D2FB-499C-B2A3-7AE85DC0CF9C}"/>
                </a:ext>
              </a:extLst>
            </p:cNvPr>
            <p:cNvSpPr/>
            <p:nvPr/>
          </p:nvSpPr>
          <p:spPr>
            <a:xfrm>
              <a:off x="2164701" y="4300391"/>
              <a:ext cx="82700" cy="46041"/>
            </a:xfrm>
            <a:custGeom>
              <a:avLst/>
              <a:gdLst/>
              <a:ahLst/>
              <a:cxnLst/>
              <a:rect l="l" t="t" r="r" b="b"/>
              <a:pathLst>
                <a:path w="2362" h="1315" extrusionOk="0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464;p28">
              <a:extLst>
                <a:ext uri="{FF2B5EF4-FFF2-40B4-BE49-F238E27FC236}">
                  <a16:creationId xmlns:a16="http://schemas.microsoft.com/office/drawing/2014/main" id="{255FADF4-EDFB-4484-AC24-D8F21C7A65A9}"/>
                </a:ext>
              </a:extLst>
            </p:cNvPr>
            <p:cNvSpPr/>
            <p:nvPr/>
          </p:nvSpPr>
          <p:spPr>
            <a:xfrm>
              <a:off x="2427857" y="2340868"/>
              <a:ext cx="454952" cy="501659"/>
            </a:xfrm>
            <a:custGeom>
              <a:avLst/>
              <a:gdLst/>
              <a:ahLst/>
              <a:cxnLst/>
              <a:rect l="l" t="t" r="r" b="b"/>
              <a:pathLst>
                <a:path w="12994" h="14328" extrusionOk="0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465;p28">
              <a:extLst>
                <a:ext uri="{FF2B5EF4-FFF2-40B4-BE49-F238E27FC236}">
                  <a16:creationId xmlns:a16="http://schemas.microsoft.com/office/drawing/2014/main" id="{D99ECE6D-6875-44C2-B17B-C1A6532B248C}"/>
                </a:ext>
              </a:extLst>
            </p:cNvPr>
            <p:cNvSpPr/>
            <p:nvPr/>
          </p:nvSpPr>
          <p:spPr>
            <a:xfrm>
              <a:off x="2564687" y="2178829"/>
              <a:ext cx="194599" cy="293475"/>
            </a:xfrm>
            <a:custGeom>
              <a:avLst/>
              <a:gdLst/>
              <a:ahLst/>
              <a:cxnLst/>
              <a:rect l="l" t="t" r="r" b="b"/>
              <a:pathLst>
                <a:path w="5558" h="8382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466;p28">
              <a:extLst>
                <a:ext uri="{FF2B5EF4-FFF2-40B4-BE49-F238E27FC236}">
                  <a16:creationId xmlns:a16="http://schemas.microsoft.com/office/drawing/2014/main" id="{5433A355-9BE1-4B90-BAAF-FD44DD3D9EA5}"/>
                </a:ext>
              </a:extLst>
            </p:cNvPr>
            <p:cNvSpPr/>
            <p:nvPr/>
          </p:nvSpPr>
          <p:spPr>
            <a:xfrm>
              <a:off x="2657436" y="2245668"/>
              <a:ext cx="11484" cy="9839"/>
            </a:xfrm>
            <a:custGeom>
              <a:avLst/>
              <a:gdLst/>
              <a:ahLst/>
              <a:cxnLst/>
              <a:rect l="l" t="t" r="r" b="b"/>
              <a:pathLst>
                <a:path w="328" h="281" extrusionOk="0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467;p28">
              <a:extLst>
                <a:ext uri="{FF2B5EF4-FFF2-40B4-BE49-F238E27FC236}">
                  <a16:creationId xmlns:a16="http://schemas.microsoft.com/office/drawing/2014/main" id="{4B04F42C-B424-4983-AC0E-51F8930BBCEC}"/>
                </a:ext>
              </a:extLst>
            </p:cNvPr>
            <p:cNvSpPr/>
            <p:nvPr/>
          </p:nvSpPr>
          <p:spPr>
            <a:xfrm>
              <a:off x="2664368" y="2279351"/>
              <a:ext cx="280" cy="2066"/>
            </a:xfrm>
            <a:custGeom>
              <a:avLst/>
              <a:gdLst/>
              <a:ahLst/>
              <a:cxnLst/>
              <a:rect l="l" t="t" r="r" b="b"/>
              <a:pathLst>
                <a:path w="8" h="59" extrusionOk="0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468;p28">
              <a:extLst>
                <a:ext uri="{FF2B5EF4-FFF2-40B4-BE49-F238E27FC236}">
                  <a16:creationId xmlns:a16="http://schemas.microsoft.com/office/drawing/2014/main" id="{6D7083F9-2597-4097-8982-AE37F168F860}"/>
                </a:ext>
              </a:extLst>
            </p:cNvPr>
            <p:cNvSpPr/>
            <p:nvPr/>
          </p:nvSpPr>
          <p:spPr>
            <a:xfrm>
              <a:off x="2606562" y="2210096"/>
              <a:ext cx="62357" cy="71320"/>
            </a:xfrm>
            <a:custGeom>
              <a:avLst/>
              <a:gdLst/>
              <a:ahLst/>
              <a:cxnLst/>
              <a:rect l="l" t="t" r="r" b="b"/>
              <a:pathLst>
                <a:path w="1781" h="2037" extrusionOk="0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469;p28">
              <a:extLst>
                <a:ext uri="{FF2B5EF4-FFF2-40B4-BE49-F238E27FC236}">
                  <a16:creationId xmlns:a16="http://schemas.microsoft.com/office/drawing/2014/main" id="{4AD35FD5-E08F-468C-9F11-00B5EEC2D97D}"/>
                </a:ext>
              </a:extLst>
            </p:cNvPr>
            <p:cNvSpPr/>
            <p:nvPr/>
          </p:nvSpPr>
          <p:spPr>
            <a:xfrm>
              <a:off x="2480236" y="1964936"/>
              <a:ext cx="258952" cy="296171"/>
            </a:xfrm>
            <a:custGeom>
              <a:avLst/>
              <a:gdLst/>
              <a:ahLst/>
              <a:cxnLst/>
              <a:rect l="l" t="t" r="r" b="b"/>
              <a:pathLst>
                <a:path w="7396" h="8459" extrusionOk="0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470;p28">
              <a:extLst>
                <a:ext uri="{FF2B5EF4-FFF2-40B4-BE49-F238E27FC236}">
                  <a16:creationId xmlns:a16="http://schemas.microsoft.com/office/drawing/2014/main" id="{DEF98463-EEF1-4C9C-8E04-F364971FBDF4}"/>
                </a:ext>
              </a:extLst>
            </p:cNvPr>
            <p:cNvSpPr/>
            <p:nvPr/>
          </p:nvSpPr>
          <p:spPr>
            <a:xfrm>
              <a:off x="2465671" y="1949286"/>
              <a:ext cx="221209" cy="210880"/>
            </a:xfrm>
            <a:custGeom>
              <a:avLst/>
              <a:gdLst/>
              <a:ahLst/>
              <a:cxnLst/>
              <a:rect l="l" t="t" r="r" b="b"/>
              <a:pathLst>
                <a:path w="6318" h="6023" extrusionOk="0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471;p28">
              <a:extLst>
                <a:ext uri="{FF2B5EF4-FFF2-40B4-BE49-F238E27FC236}">
                  <a16:creationId xmlns:a16="http://schemas.microsoft.com/office/drawing/2014/main" id="{F8E38CA6-7931-4474-83E8-D31E1BA2F0C9}"/>
                </a:ext>
              </a:extLst>
            </p:cNvPr>
            <p:cNvSpPr/>
            <p:nvPr/>
          </p:nvSpPr>
          <p:spPr>
            <a:xfrm>
              <a:off x="2571234" y="2842496"/>
              <a:ext cx="298517" cy="1678079"/>
            </a:xfrm>
            <a:custGeom>
              <a:avLst/>
              <a:gdLst/>
              <a:ahLst/>
              <a:cxnLst/>
              <a:rect l="l" t="t" r="r" b="b"/>
              <a:pathLst>
                <a:path w="8526" h="47928" extrusionOk="0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472;p28">
              <a:extLst>
                <a:ext uri="{FF2B5EF4-FFF2-40B4-BE49-F238E27FC236}">
                  <a16:creationId xmlns:a16="http://schemas.microsoft.com/office/drawing/2014/main" id="{314D50A8-E531-4C85-9882-7386AD06FE8C}"/>
                </a:ext>
              </a:extLst>
            </p:cNvPr>
            <p:cNvSpPr/>
            <p:nvPr/>
          </p:nvSpPr>
          <p:spPr>
            <a:xfrm>
              <a:off x="2644516" y="4479376"/>
              <a:ext cx="140925" cy="45131"/>
            </a:xfrm>
            <a:custGeom>
              <a:avLst/>
              <a:gdLst/>
              <a:ahLst/>
              <a:cxnLst/>
              <a:rect l="l" t="t" r="r" b="b"/>
              <a:pathLst>
                <a:path w="4025" h="1289" extrusionOk="0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473;p28">
              <a:extLst>
                <a:ext uri="{FF2B5EF4-FFF2-40B4-BE49-F238E27FC236}">
                  <a16:creationId xmlns:a16="http://schemas.microsoft.com/office/drawing/2014/main" id="{53D9E38E-3459-4B19-B27A-E7494CEE9BB5}"/>
                </a:ext>
              </a:extLst>
            </p:cNvPr>
            <p:cNvSpPr/>
            <p:nvPr/>
          </p:nvSpPr>
          <p:spPr>
            <a:xfrm>
              <a:off x="2643641" y="3424583"/>
              <a:ext cx="4307" cy="41035"/>
            </a:xfrm>
            <a:custGeom>
              <a:avLst/>
              <a:gdLst/>
              <a:ahLst/>
              <a:cxnLst/>
              <a:rect l="l" t="t" r="r" b="b"/>
              <a:pathLst>
                <a:path w="123" h="1172" extrusionOk="0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474;p28">
              <a:extLst>
                <a:ext uri="{FF2B5EF4-FFF2-40B4-BE49-F238E27FC236}">
                  <a16:creationId xmlns:a16="http://schemas.microsoft.com/office/drawing/2014/main" id="{9E86096C-279A-4CA1-90F1-5F18E4C25F9D}"/>
                </a:ext>
              </a:extLst>
            </p:cNvPr>
            <p:cNvSpPr/>
            <p:nvPr/>
          </p:nvSpPr>
          <p:spPr>
            <a:xfrm>
              <a:off x="2643641" y="3130125"/>
              <a:ext cx="72406" cy="421936"/>
            </a:xfrm>
            <a:custGeom>
              <a:avLst/>
              <a:gdLst/>
              <a:ahLst/>
              <a:cxnLst/>
              <a:rect l="l" t="t" r="r" b="b"/>
              <a:pathLst>
                <a:path w="2068" h="12051" extrusionOk="0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005F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475;p28">
              <a:extLst>
                <a:ext uri="{FF2B5EF4-FFF2-40B4-BE49-F238E27FC236}">
                  <a16:creationId xmlns:a16="http://schemas.microsoft.com/office/drawing/2014/main" id="{DCBC6CC5-6C9E-4F07-BC08-98DE1FE08D89}"/>
                </a:ext>
              </a:extLst>
            </p:cNvPr>
            <p:cNvSpPr/>
            <p:nvPr/>
          </p:nvSpPr>
          <p:spPr>
            <a:xfrm>
              <a:off x="2162670" y="2842496"/>
              <a:ext cx="559430" cy="1494228"/>
            </a:xfrm>
            <a:custGeom>
              <a:avLst/>
              <a:gdLst/>
              <a:ahLst/>
              <a:cxnLst/>
              <a:rect l="l" t="t" r="r" b="b"/>
              <a:pathLst>
                <a:path w="15978" h="42677" extrusionOk="0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476;p28">
              <a:extLst>
                <a:ext uri="{FF2B5EF4-FFF2-40B4-BE49-F238E27FC236}">
                  <a16:creationId xmlns:a16="http://schemas.microsoft.com/office/drawing/2014/main" id="{40FE1EEC-CB1B-45E6-AB5F-F1C0A7FEAC0B}"/>
                </a:ext>
              </a:extLst>
            </p:cNvPr>
            <p:cNvSpPr/>
            <p:nvPr/>
          </p:nvSpPr>
          <p:spPr>
            <a:xfrm>
              <a:off x="2148980" y="4247137"/>
              <a:ext cx="153460" cy="99926"/>
            </a:xfrm>
            <a:custGeom>
              <a:avLst/>
              <a:gdLst/>
              <a:ahLst/>
              <a:cxnLst/>
              <a:rect l="l" t="t" r="r" b="b"/>
              <a:pathLst>
                <a:path w="4383" h="2854" extrusionOk="0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477;p28">
              <a:extLst>
                <a:ext uri="{FF2B5EF4-FFF2-40B4-BE49-F238E27FC236}">
                  <a16:creationId xmlns:a16="http://schemas.microsoft.com/office/drawing/2014/main" id="{4FB352A5-AC21-44FB-B7A0-E377D52866E8}"/>
                </a:ext>
              </a:extLst>
            </p:cNvPr>
            <p:cNvSpPr/>
            <p:nvPr/>
          </p:nvSpPr>
          <p:spPr>
            <a:xfrm>
              <a:off x="2625784" y="2083314"/>
              <a:ext cx="17506" cy="22863"/>
            </a:xfrm>
            <a:custGeom>
              <a:avLst/>
              <a:gdLst/>
              <a:ahLst/>
              <a:cxnLst/>
              <a:rect l="l" t="t" r="r" b="b"/>
              <a:pathLst>
                <a:path w="500" h="653" extrusionOk="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478;p28">
              <a:extLst>
                <a:ext uri="{FF2B5EF4-FFF2-40B4-BE49-F238E27FC236}">
                  <a16:creationId xmlns:a16="http://schemas.microsoft.com/office/drawing/2014/main" id="{72145E10-D346-444D-B36D-B946CE3982D5}"/>
                </a:ext>
              </a:extLst>
            </p:cNvPr>
            <p:cNvSpPr/>
            <p:nvPr/>
          </p:nvSpPr>
          <p:spPr>
            <a:xfrm>
              <a:off x="2696300" y="2067594"/>
              <a:ext cx="17611" cy="22898"/>
            </a:xfrm>
            <a:custGeom>
              <a:avLst/>
              <a:gdLst/>
              <a:ahLst/>
              <a:cxnLst/>
              <a:rect l="l" t="t" r="r" b="b"/>
              <a:pathLst>
                <a:path w="503" h="654" extrusionOk="0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479;p28">
              <a:extLst>
                <a:ext uri="{FF2B5EF4-FFF2-40B4-BE49-F238E27FC236}">
                  <a16:creationId xmlns:a16="http://schemas.microsoft.com/office/drawing/2014/main" id="{5C09CC4B-DB45-45ED-8A7A-71D89AC17F30}"/>
                </a:ext>
              </a:extLst>
            </p:cNvPr>
            <p:cNvSpPr/>
            <p:nvPr/>
          </p:nvSpPr>
          <p:spPr>
            <a:xfrm>
              <a:off x="2700817" y="2060801"/>
              <a:ext cx="14110" cy="9138"/>
            </a:xfrm>
            <a:custGeom>
              <a:avLst/>
              <a:gdLst/>
              <a:ahLst/>
              <a:cxnLst/>
              <a:rect l="l" t="t" r="r" b="b"/>
              <a:pathLst>
                <a:path w="403" h="261" extrusionOk="0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480;p28">
              <a:extLst>
                <a:ext uri="{FF2B5EF4-FFF2-40B4-BE49-F238E27FC236}">
                  <a16:creationId xmlns:a16="http://schemas.microsoft.com/office/drawing/2014/main" id="{6A0EF3D4-0C9A-4230-92C5-06D92DA48249}"/>
                </a:ext>
              </a:extLst>
            </p:cNvPr>
            <p:cNvSpPr/>
            <p:nvPr/>
          </p:nvSpPr>
          <p:spPr>
            <a:xfrm>
              <a:off x="2678443" y="2096759"/>
              <a:ext cx="31196" cy="44116"/>
            </a:xfrm>
            <a:custGeom>
              <a:avLst/>
              <a:gdLst/>
              <a:ahLst/>
              <a:cxnLst/>
              <a:rect l="l" t="t" r="r" b="b"/>
              <a:pathLst>
                <a:path w="891" h="1260" extrusionOk="0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481;p28">
              <a:extLst>
                <a:ext uri="{FF2B5EF4-FFF2-40B4-BE49-F238E27FC236}">
                  <a16:creationId xmlns:a16="http://schemas.microsoft.com/office/drawing/2014/main" id="{DC61E840-5AA3-425E-8645-F84842007F82}"/>
                </a:ext>
              </a:extLst>
            </p:cNvPr>
            <p:cNvSpPr/>
            <p:nvPr/>
          </p:nvSpPr>
          <p:spPr>
            <a:xfrm>
              <a:off x="2620147" y="2156876"/>
              <a:ext cx="50558" cy="16176"/>
            </a:xfrm>
            <a:custGeom>
              <a:avLst/>
              <a:gdLst/>
              <a:ahLst/>
              <a:cxnLst/>
              <a:rect l="l" t="t" r="r" b="b"/>
              <a:pathLst>
                <a:path w="1444" h="462" extrusionOk="0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482;p28">
              <a:extLst>
                <a:ext uri="{FF2B5EF4-FFF2-40B4-BE49-F238E27FC236}">
                  <a16:creationId xmlns:a16="http://schemas.microsoft.com/office/drawing/2014/main" id="{3279593A-DEFB-4C94-903E-5A7E78D307F3}"/>
                </a:ext>
              </a:extLst>
            </p:cNvPr>
            <p:cNvSpPr/>
            <p:nvPr/>
          </p:nvSpPr>
          <p:spPr>
            <a:xfrm>
              <a:off x="2484893" y="2137129"/>
              <a:ext cx="74472" cy="66174"/>
            </a:xfrm>
            <a:custGeom>
              <a:avLst/>
              <a:gdLst/>
              <a:ahLst/>
              <a:cxnLst/>
              <a:rect l="l" t="t" r="r" b="b"/>
              <a:pathLst>
                <a:path w="2127" h="1890" extrusionOk="0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483;p28">
              <a:extLst>
                <a:ext uri="{FF2B5EF4-FFF2-40B4-BE49-F238E27FC236}">
                  <a16:creationId xmlns:a16="http://schemas.microsoft.com/office/drawing/2014/main" id="{E2FE508A-EFCF-4387-97E0-B94E3E24409B}"/>
                </a:ext>
              </a:extLst>
            </p:cNvPr>
            <p:cNvSpPr/>
            <p:nvPr/>
          </p:nvSpPr>
          <p:spPr>
            <a:xfrm>
              <a:off x="2594623" y="2046096"/>
              <a:ext cx="44011" cy="22968"/>
            </a:xfrm>
            <a:custGeom>
              <a:avLst/>
              <a:gdLst/>
              <a:ahLst/>
              <a:cxnLst/>
              <a:rect l="l" t="t" r="r" b="b"/>
              <a:pathLst>
                <a:path w="1257" h="656" extrusionOk="0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484;p28">
              <a:extLst>
                <a:ext uri="{FF2B5EF4-FFF2-40B4-BE49-F238E27FC236}">
                  <a16:creationId xmlns:a16="http://schemas.microsoft.com/office/drawing/2014/main" id="{C1A5A66F-E6FD-4CEB-ACE3-D262F3E496B3}"/>
                </a:ext>
              </a:extLst>
            </p:cNvPr>
            <p:cNvSpPr/>
            <p:nvPr/>
          </p:nvSpPr>
          <p:spPr>
            <a:xfrm>
              <a:off x="2677183" y="2017490"/>
              <a:ext cx="39249" cy="11554"/>
            </a:xfrm>
            <a:custGeom>
              <a:avLst/>
              <a:gdLst/>
              <a:ahLst/>
              <a:cxnLst/>
              <a:rect l="l" t="t" r="r" b="b"/>
              <a:pathLst>
                <a:path w="1121" h="330" extrusionOk="0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485;p28">
              <a:extLst>
                <a:ext uri="{FF2B5EF4-FFF2-40B4-BE49-F238E27FC236}">
                  <a16:creationId xmlns:a16="http://schemas.microsoft.com/office/drawing/2014/main" id="{7EF47CCF-AF39-4685-84A1-7BA6ECEA9336}"/>
                </a:ext>
              </a:extLst>
            </p:cNvPr>
            <p:cNvSpPr/>
            <p:nvPr/>
          </p:nvSpPr>
          <p:spPr>
            <a:xfrm>
              <a:off x="2205911" y="4422306"/>
              <a:ext cx="41490" cy="20972"/>
            </a:xfrm>
            <a:custGeom>
              <a:avLst/>
              <a:gdLst/>
              <a:ahLst/>
              <a:cxnLst/>
              <a:rect l="l" t="t" r="r" b="b"/>
              <a:pathLst>
                <a:path w="1185" h="599" extrusionOk="0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486;p28">
              <a:extLst>
                <a:ext uri="{FF2B5EF4-FFF2-40B4-BE49-F238E27FC236}">
                  <a16:creationId xmlns:a16="http://schemas.microsoft.com/office/drawing/2014/main" id="{E577513C-FEF4-486B-A6FA-0EB836CF6333}"/>
                </a:ext>
              </a:extLst>
            </p:cNvPr>
            <p:cNvSpPr/>
            <p:nvPr/>
          </p:nvSpPr>
          <p:spPr>
            <a:xfrm>
              <a:off x="2206051" y="4400633"/>
              <a:ext cx="35713" cy="25594"/>
            </a:xfrm>
            <a:custGeom>
              <a:avLst/>
              <a:gdLst/>
              <a:ahLst/>
              <a:cxnLst/>
              <a:rect l="l" t="t" r="r" b="b"/>
              <a:pathLst>
                <a:path w="1020" h="731" extrusionOk="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487;p28">
              <a:extLst>
                <a:ext uri="{FF2B5EF4-FFF2-40B4-BE49-F238E27FC236}">
                  <a16:creationId xmlns:a16="http://schemas.microsoft.com/office/drawing/2014/main" id="{2EE59CB0-F621-43CA-8734-5557AB5C917B}"/>
                </a:ext>
              </a:extLst>
            </p:cNvPr>
            <p:cNvSpPr/>
            <p:nvPr/>
          </p:nvSpPr>
          <p:spPr>
            <a:xfrm>
              <a:off x="2753336" y="4612390"/>
              <a:ext cx="49683" cy="20202"/>
            </a:xfrm>
            <a:custGeom>
              <a:avLst/>
              <a:gdLst/>
              <a:ahLst/>
              <a:cxnLst/>
              <a:rect l="l" t="t" r="r" b="b"/>
              <a:pathLst>
                <a:path w="1419" h="577" extrusionOk="0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488;p28">
              <a:extLst>
                <a:ext uri="{FF2B5EF4-FFF2-40B4-BE49-F238E27FC236}">
                  <a16:creationId xmlns:a16="http://schemas.microsoft.com/office/drawing/2014/main" id="{A1100336-2777-451C-8C3E-0C464B3702C8}"/>
                </a:ext>
              </a:extLst>
            </p:cNvPr>
            <p:cNvSpPr/>
            <p:nvPr/>
          </p:nvSpPr>
          <p:spPr>
            <a:xfrm>
              <a:off x="2753476" y="4593763"/>
              <a:ext cx="30811" cy="36063"/>
            </a:xfrm>
            <a:custGeom>
              <a:avLst/>
              <a:gdLst/>
              <a:ahLst/>
              <a:cxnLst/>
              <a:rect l="l" t="t" r="r" b="b"/>
              <a:pathLst>
                <a:path w="880" h="1030" extrusionOk="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489;p28">
              <a:extLst>
                <a:ext uri="{FF2B5EF4-FFF2-40B4-BE49-F238E27FC236}">
                  <a16:creationId xmlns:a16="http://schemas.microsoft.com/office/drawing/2014/main" id="{252A6F01-A92A-4DD1-9680-7DFFD3A18B9F}"/>
                </a:ext>
              </a:extLst>
            </p:cNvPr>
            <p:cNvSpPr/>
            <p:nvPr/>
          </p:nvSpPr>
          <p:spPr>
            <a:xfrm>
              <a:off x="2630301" y="2076522"/>
              <a:ext cx="14005" cy="9138"/>
            </a:xfrm>
            <a:custGeom>
              <a:avLst/>
              <a:gdLst/>
              <a:ahLst/>
              <a:cxnLst/>
              <a:rect l="l" t="t" r="r" b="b"/>
              <a:pathLst>
                <a:path w="400" h="261" extrusionOk="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490;p28">
              <a:extLst>
                <a:ext uri="{FF2B5EF4-FFF2-40B4-BE49-F238E27FC236}">
                  <a16:creationId xmlns:a16="http://schemas.microsoft.com/office/drawing/2014/main" id="{F8900D3C-4F39-4007-B78C-3CEC457FD1B4}"/>
                </a:ext>
              </a:extLst>
            </p:cNvPr>
            <p:cNvSpPr/>
            <p:nvPr/>
          </p:nvSpPr>
          <p:spPr>
            <a:xfrm>
              <a:off x="2470853" y="2821103"/>
              <a:ext cx="346484" cy="35853"/>
            </a:xfrm>
            <a:custGeom>
              <a:avLst/>
              <a:gdLst/>
              <a:ahLst/>
              <a:cxnLst/>
              <a:rect l="l" t="t" r="r" b="b"/>
              <a:pathLst>
                <a:path w="9896" h="1024" extrusionOk="0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491;p28">
              <a:extLst>
                <a:ext uri="{FF2B5EF4-FFF2-40B4-BE49-F238E27FC236}">
                  <a16:creationId xmlns:a16="http://schemas.microsoft.com/office/drawing/2014/main" id="{2B2419C7-B51A-437D-A59B-629306B61E61}"/>
                </a:ext>
              </a:extLst>
            </p:cNvPr>
            <p:cNvSpPr/>
            <p:nvPr/>
          </p:nvSpPr>
          <p:spPr>
            <a:xfrm>
              <a:off x="2513323" y="2818617"/>
              <a:ext cx="19397" cy="41490"/>
            </a:xfrm>
            <a:custGeom>
              <a:avLst/>
              <a:gdLst/>
              <a:ahLst/>
              <a:cxnLst/>
              <a:rect l="l" t="t" r="r" b="b"/>
              <a:pathLst>
                <a:path w="554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492;p28">
              <a:extLst>
                <a:ext uri="{FF2B5EF4-FFF2-40B4-BE49-F238E27FC236}">
                  <a16:creationId xmlns:a16="http://schemas.microsoft.com/office/drawing/2014/main" id="{C66C612A-5AFE-45A6-9901-391064E18E01}"/>
                </a:ext>
              </a:extLst>
            </p:cNvPr>
            <p:cNvSpPr/>
            <p:nvPr/>
          </p:nvSpPr>
          <p:spPr>
            <a:xfrm>
              <a:off x="2513323" y="2818617"/>
              <a:ext cx="19257" cy="41490"/>
            </a:xfrm>
            <a:custGeom>
              <a:avLst/>
              <a:gdLst/>
              <a:ahLst/>
              <a:cxnLst/>
              <a:rect l="l" t="t" r="r" b="b"/>
              <a:pathLst>
                <a:path w="550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493;p28">
              <a:extLst>
                <a:ext uri="{FF2B5EF4-FFF2-40B4-BE49-F238E27FC236}">
                  <a16:creationId xmlns:a16="http://schemas.microsoft.com/office/drawing/2014/main" id="{9895070F-EECC-4834-BDCA-C66CB6F499EE}"/>
                </a:ext>
              </a:extLst>
            </p:cNvPr>
            <p:cNvSpPr/>
            <p:nvPr/>
          </p:nvSpPr>
          <p:spPr>
            <a:xfrm>
              <a:off x="2772348" y="2818617"/>
              <a:ext cx="19467" cy="41490"/>
            </a:xfrm>
            <a:custGeom>
              <a:avLst/>
              <a:gdLst/>
              <a:ahLst/>
              <a:cxnLst/>
              <a:rect l="l" t="t" r="r" b="b"/>
              <a:pathLst>
                <a:path w="556" h="1185" extrusionOk="0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494;p28">
              <a:extLst>
                <a:ext uri="{FF2B5EF4-FFF2-40B4-BE49-F238E27FC236}">
                  <a16:creationId xmlns:a16="http://schemas.microsoft.com/office/drawing/2014/main" id="{447853B6-D567-4FE7-A776-B975E335C8D6}"/>
                </a:ext>
              </a:extLst>
            </p:cNvPr>
            <p:cNvSpPr/>
            <p:nvPr/>
          </p:nvSpPr>
          <p:spPr>
            <a:xfrm>
              <a:off x="2643396" y="2818617"/>
              <a:ext cx="19362" cy="41490"/>
            </a:xfrm>
            <a:custGeom>
              <a:avLst/>
              <a:gdLst/>
              <a:ahLst/>
              <a:cxnLst/>
              <a:rect l="l" t="t" r="r" b="b"/>
              <a:pathLst>
                <a:path w="553" h="1185" extrusionOk="0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495;p28">
              <a:extLst>
                <a:ext uri="{FF2B5EF4-FFF2-40B4-BE49-F238E27FC236}">
                  <a16:creationId xmlns:a16="http://schemas.microsoft.com/office/drawing/2014/main" id="{53E09223-03A5-49DB-8AA6-E98F3B359B50}"/>
                </a:ext>
              </a:extLst>
            </p:cNvPr>
            <p:cNvSpPr/>
            <p:nvPr/>
          </p:nvSpPr>
          <p:spPr>
            <a:xfrm>
              <a:off x="2475381" y="2091484"/>
              <a:ext cx="1013577" cy="907769"/>
            </a:xfrm>
            <a:custGeom>
              <a:avLst/>
              <a:gdLst/>
              <a:ahLst/>
              <a:cxnLst/>
              <a:rect l="l" t="t" r="r" b="b"/>
              <a:pathLst>
                <a:path w="28949" h="25927" extrusionOk="0">
                  <a:moveTo>
                    <a:pt x="27853" y="1"/>
                  </a:moveTo>
                  <a:lnTo>
                    <a:pt x="8130" y="5173"/>
                  </a:lnTo>
                  <a:lnTo>
                    <a:pt x="9221" y="6009"/>
                  </a:lnTo>
                  <a:lnTo>
                    <a:pt x="28948" y="837"/>
                  </a:lnTo>
                  <a:lnTo>
                    <a:pt x="27853" y="1"/>
                  </a:lnTo>
                  <a:close/>
                  <a:moveTo>
                    <a:pt x="12606" y="8594"/>
                  </a:moveTo>
                  <a:lnTo>
                    <a:pt x="10908" y="10815"/>
                  </a:lnTo>
                  <a:lnTo>
                    <a:pt x="3163" y="20948"/>
                  </a:lnTo>
                  <a:lnTo>
                    <a:pt x="1" y="25090"/>
                  </a:lnTo>
                  <a:lnTo>
                    <a:pt x="1091" y="25927"/>
                  </a:lnTo>
                  <a:lnTo>
                    <a:pt x="13697" y="9430"/>
                  </a:lnTo>
                  <a:lnTo>
                    <a:pt x="12606" y="8594"/>
                  </a:lnTo>
                  <a:close/>
                </a:path>
              </a:pathLst>
            </a:custGeom>
            <a:solidFill>
              <a:srgbClr val="A0C0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496;p28">
              <a:extLst>
                <a:ext uri="{FF2B5EF4-FFF2-40B4-BE49-F238E27FC236}">
                  <a16:creationId xmlns:a16="http://schemas.microsoft.com/office/drawing/2014/main" id="{7ADB5F47-C1AA-4ED3-82F5-24506BE32FF6}"/>
                </a:ext>
              </a:extLst>
            </p:cNvPr>
            <p:cNvSpPr/>
            <p:nvPr/>
          </p:nvSpPr>
          <p:spPr>
            <a:xfrm>
              <a:off x="2509787" y="2116997"/>
              <a:ext cx="982031" cy="1171798"/>
            </a:xfrm>
            <a:custGeom>
              <a:avLst/>
              <a:gdLst/>
              <a:ahLst/>
              <a:cxnLst/>
              <a:rect l="l" t="t" r="r" b="b"/>
              <a:pathLst>
                <a:path w="28048" h="33468" extrusionOk="0">
                  <a:moveTo>
                    <a:pt x="27857" y="0"/>
                  </a:moveTo>
                  <a:lnTo>
                    <a:pt x="8130" y="5172"/>
                  </a:lnTo>
                  <a:lnTo>
                    <a:pt x="12606" y="8593"/>
                  </a:lnTo>
                  <a:lnTo>
                    <a:pt x="0" y="25090"/>
                  </a:lnTo>
                  <a:lnTo>
                    <a:pt x="10962" y="33467"/>
                  </a:lnTo>
                  <a:lnTo>
                    <a:pt x="23572" y="16971"/>
                  </a:lnTo>
                  <a:lnTo>
                    <a:pt x="28048" y="20390"/>
                  </a:lnTo>
                  <a:lnTo>
                    <a:pt x="28048" y="20390"/>
                  </a:lnTo>
                  <a:lnTo>
                    <a:pt x="2785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497;p28">
              <a:extLst>
                <a:ext uri="{FF2B5EF4-FFF2-40B4-BE49-F238E27FC236}">
                  <a16:creationId xmlns:a16="http://schemas.microsoft.com/office/drawing/2014/main" id="{F277B1B9-D503-440A-BAE2-94D150174955}"/>
                </a:ext>
              </a:extLst>
            </p:cNvPr>
            <p:cNvSpPr/>
            <p:nvPr/>
          </p:nvSpPr>
          <p:spPr>
            <a:xfrm>
              <a:off x="3247996" y="2515617"/>
              <a:ext cx="9663" cy="52449"/>
            </a:xfrm>
            <a:custGeom>
              <a:avLst/>
              <a:gdLst/>
              <a:ahLst/>
              <a:cxnLst/>
              <a:rect l="l" t="t" r="r" b="b"/>
              <a:pathLst>
                <a:path w="276" h="1498" extrusionOk="0">
                  <a:moveTo>
                    <a:pt x="0" y="0"/>
                  </a:moveTo>
                  <a:lnTo>
                    <a:pt x="14" y="1497"/>
                  </a:lnTo>
                  <a:lnTo>
                    <a:pt x="276" y="149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498;p28">
              <a:extLst>
                <a:ext uri="{FF2B5EF4-FFF2-40B4-BE49-F238E27FC236}">
                  <a16:creationId xmlns:a16="http://schemas.microsoft.com/office/drawing/2014/main" id="{2E29C7BB-E30A-4B2C-83EC-929AB4D2474C}"/>
                </a:ext>
              </a:extLst>
            </p:cNvPr>
            <p:cNvSpPr/>
            <p:nvPr/>
          </p:nvSpPr>
          <p:spPr>
            <a:xfrm>
              <a:off x="3246315" y="2340798"/>
              <a:ext cx="10364" cy="125065"/>
            </a:xfrm>
            <a:custGeom>
              <a:avLst/>
              <a:gdLst/>
              <a:ahLst/>
              <a:cxnLst/>
              <a:rect l="l" t="t" r="r" b="b"/>
              <a:pathLst>
                <a:path w="296" h="3572" extrusionOk="0">
                  <a:moveTo>
                    <a:pt x="264" y="0"/>
                  </a:moveTo>
                  <a:lnTo>
                    <a:pt x="1" y="4"/>
                  </a:lnTo>
                  <a:lnTo>
                    <a:pt x="34" y="3572"/>
                  </a:lnTo>
                  <a:lnTo>
                    <a:pt x="295" y="357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499;p28">
              <a:extLst>
                <a:ext uri="{FF2B5EF4-FFF2-40B4-BE49-F238E27FC236}">
                  <a16:creationId xmlns:a16="http://schemas.microsoft.com/office/drawing/2014/main" id="{D409D442-9EA4-4B97-BB75-19FBE893FE55}"/>
                </a:ext>
              </a:extLst>
            </p:cNvPr>
            <p:cNvSpPr/>
            <p:nvPr/>
          </p:nvSpPr>
          <p:spPr>
            <a:xfrm>
              <a:off x="3105459" y="2917633"/>
              <a:ext cx="72581" cy="85501"/>
            </a:xfrm>
            <a:custGeom>
              <a:avLst/>
              <a:gdLst/>
              <a:ahLst/>
              <a:cxnLst/>
              <a:rect l="l" t="t" r="r" b="b"/>
              <a:pathLst>
                <a:path w="2073" h="2442" extrusionOk="0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00;p28">
              <a:extLst>
                <a:ext uri="{FF2B5EF4-FFF2-40B4-BE49-F238E27FC236}">
                  <a16:creationId xmlns:a16="http://schemas.microsoft.com/office/drawing/2014/main" id="{AB66D1F8-E35F-4A2C-A78B-0FEFEE7C4D54}"/>
                </a:ext>
              </a:extLst>
            </p:cNvPr>
            <p:cNvSpPr/>
            <p:nvPr/>
          </p:nvSpPr>
          <p:spPr>
            <a:xfrm>
              <a:off x="2592592" y="2194375"/>
              <a:ext cx="843906" cy="1008185"/>
            </a:xfrm>
            <a:custGeom>
              <a:avLst/>
              <a:gdLst/>
              <a:ahLst/>
              <a:cxnLst/>
              <a:rect l="l" t="t" r="r" b="b"/>
              <a:pathLst>
                <a:path w="24103" h="28795" extrusionOk="0">
                  <a:moveTo>
                    <a:pt x="23213" y="181"/>
                  </a:moveTo>
                  <a:cubicBezTo>
                    <a:pt x="23342" y="181"/>
                    <a:pt x="23468" y="224"/>
                    <a:pt x="23572" y="302"/>
                  </a:cubicBezTo>
                  <a:cubicBezTo>
                    <a:pt x="23715" y="413"/>
                    <a:pt x="23801" y="582"/>
                    <a:pt x="23801" y="766"/>
                  </a:cubicBezTo>
                  <a:lnTo>
                    <a:pt x="23920" y="13475"/>
                  </a:lnTo>
                  <a:cubicBezTo>
                    <a:pt x="23924" y="13705"/>
                    <a:pt x="23801" y="13906"/>
                    <a:pt x="23594" y="14007"/>
                  </a:cubicBezTo>
                  <a:cubicBezTo>
                    <a:pt x="23508" y="14050"/>
                    <a:pt x="23418" y="14071"/>
                    <a:pt x="23328" y="14071"/>
                  </a:cubicBezTo>
                  <a:cubicBezTo>
                    <a:pt x="23203" y="14071"/>
                    <a:pt x="23080" y="14032"/>
                    <a:pt x="22973" y="13949"/>
                  </a:cubicBezTo>
                  <a:lnTo>
                    <a:pt x="21497" y="12822"/>
                  </a:lnTo>
                  <a:cubicBezTo>
                    <a:pt x="21357" y="12715"/>
                    <a:pt x="21192" y="12664"/>
                    <a:pt x="21031" y="12664"/>
                  </a:cubicBezTo>
                  <a:cubicBezTo>
                    <a:pt x="20798" y="12664"/>
                    <a:pt x="20568" y="12768"/>
                    <a:pt x="20417" y="12965"/>
                  </a:cubicBezTo>
                  <a:lnTo>
                    <a:pt x="8637" y="28382"/>
                  </a:lnTo>
                  <a:cubicBezTo>
                    <a:pt x="8519" y="28532"/>
                    <a:pt x="8343" y="28612"/>
                    <a:pt x="8166" y="28612"/>
                  </a:cubicBezTo>
                  <a:cubicBezTo>
                    <a:pt x="8041" y="28612"/>
                    <a:pt x="7916" y="28572"/>
                    <a:pt x="7808" y="28493"/>
                  </a:cubicBezTo>
                  <a:lnTo>
                    <a:pt x="511" y="22915"/>
                  </a:lnTo>
                  <a:cubicBezTo>
                    <a:pt x="252" y="22718"/>
                    <a:pt x="202" y="22348"/>
                    <a:pt x="400" y="22090"/>
                  </a:cubicBezTo>
                  <a:lnTo>
                    <a:pt x="12183" y="6673"/>
                  </a:lnTo>
                  <a:cubicBezTo>
                    <a:pt x="12438" y="6336"/>
                    <a:pt x="12374" y="5852"/>
                    <a:pt x="12036" y="5593"/>
                  </a:cubicBezTo>
                  <a:lnTo>
                    <a:pt x="10561" y="4462"/>
                  </a:lnTo>
                  <a:cubicBezTo>
                    <a:pt x="10378" y="4323"/>
                    <a:pt x="10295" y="4107"/>
                    <a:pt x="10341" y="3881"/>
                  </a:cubicBezTo>
                  <a:cubicBezTo>
                    <a:pt x="10384" y="3655"/>
                    <a:pt x="10546" y="3483"/>
                    <a:pt x="10769" y="3425"/>
                  </a:cubicBezTo>
                  <a:lnTo>
                    <a:pt x="23062" y="202"/>
                  </a:lnTo>
                  <a:cubicBezTo>
                    <a:pt x="23112" y="188"/>
                    <a:pt x="23163" y="181"/>
                    <a:pt x="23213" y="181"/>
                  </a:cubicBezTo>
                  <a:close/>
                  <a:moveTo>
                    <a:pt x="23213" y="1"/>
                  </a:moveTo>
                  <a:cubicBezTo>
                    <a:pt x="23148" y="1"/>
                    <a:pt x="23084" y="9"/>
                    <a:pt x="23016" y="26"/>
                  </a:cubicBezTo>
                  <a:lnTo>
                    <a:pt x="10722" y="3249"/>
                  </a:lnTo>
                  <a:cubicBezTo>
                    <a:pt x="10435" y="3325"/>
                    <a:pt x="10220" y="3554"/>
                    <a:pt x="10162" y="3845"/>
                  </a:cubicBezTo>
                  <a:cubicBezTo>
                    <a:pt x="10105" y="4136"/>
                    <a:pt x="10217" y="4427"/>
                    <a:pt x="10449" y="4606"/>
                  </a:cubicBezTo>
                  <a:lnTo>
                    <a:pt x="11928" y="5737"/>
                  </a:lnTo>
                  <a:cubicBezTo>
                    <a:pt x="12187" y="5934"/>
                    <a:pt x="12237" y="6304"/>
                    <a:pt x="12039" y="6562"/>
                  </a:cubicBezTo>
                  <a:lnTo>
                    <a:pt x="256" y="21979"/>
                  </a:lnTo>
                  <a:cubicBezTo>
                    <a:pt x="1" y="22315"/>
                    <a:pt x="65" y="22800"/>
                    <a:pt x="403" y="23059"/>
                  </a:cubicBezTo>
                  <a:lnTo>
                    <a:pt x="7700" y="28637"/>
                  </a:lnTo>
                  <a:cubicBezTo>
                    <a:pt x="7836" y="28741"/>
                    <a:pt x="8002" y="28794"/>
                    <a:pt x="8166" y="28794"/>
                  </a:cubicBezTo>
                  <a:cubicBezTo>
                    <a:pt x="8396" y="28794"/>
                    <a:pt x="8626" y="28690"/>
                    <a:pt x="8780" y="28489"/>
                  </a:cubicBezTo>
                  <a:lnTo>
                    <a:pt x="20561" y="13073"/>
                  </a:lnTo>
                  <a:cubicBezTo>
                    <a:pt x="20675" y="12922"/>
                    <a:pt x="20851" y="12844"/>
                    <a:pt x="21031" y="12844"/>
                  </a:cubicBezTo>
                  <a:cubicBezTo>
                    <a:pt x="21152" y="12844"/>
                    <a:pt x="21278" y="12883"/>
                    <a:pt x="21386" y="12965"/>
                  </a:cubicBezTo>
                  <a:lnTo>
                    <a:pt x="22865" y="14093"/>
                  </a:lnTo>
                  <a:cubicBezTo>
                    <a:pt x="23001" y="14196"/>
                    <a:pt x="23166" y="14251"/>
                    <a:pt x="23332" y="14251"/>
                  </a:cubicBezTo>
                  <a:cubicBezTo>
                    <a:pt x="23446" y="14251"/>
                    <a:pt x="23564" y="14226"/>
                    <a:pt x="23676" y="14171"/>
                  </a:cubicBezTo>
                  <a:cubicBezTo>
                    <a:pt x="23942" y="14039"/>
                    <a:pt x="24103" y="13770"/>
                    <a:pt x="24103" y="13475"/>
                  </a:cubicBezTo>
                  <a:lnTo>
                    <a:pt x="23985" y="766"/>
                  </a:lnTo>
                  <a:cubicBezTo>
                    <a:pt x="23981" y="525"/>
                    <a:pt x="23870" y="306"/>
                    <a:pt x="23680" y="159"/>
                  </a:cubicBezTo>
                  <a:cubicBezTo>
                    <a:pt x="23543" y="55"/>
                    <a:pt x="23382" y="1"/>
                    <a:pt x="23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01;p28">
              <a:extLst>
                <a:ext uri="{FF2B5EF4-FFF2-40B4-BE49-F238E27FC236}">
                  <a16:creationId xmlns:a16="http://schemas.microsoft.com/office/drawing/2014/main" id="{13E3CC46-9698-43C3-A0AF-9D00AD8ACAF6}"/>
                </a:ext>
              </a:extLst>
            </p:cNvPr>
            <p:cNvSpPr/>
            <p:nvPr/>
          </p:nvSpPr>
          <p:spPr>
            <a:xfrm>
              <a:off x="2614090" y="2645304"/>
              <a:ext cx="70060" cy="105878"/>
            </a:xfrm>
            <a:custGeom>
              <a:avLst/>
              <a:gdLst/>
              <a:ahLst/>
              <a:cxnLst/>
              <a:rect l="l" t="t" r="r" b="b"/>
              <a:pathLst>
                <a:path w="2001" h="3024" extrusionOk="0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502;p28">
              <a:extLst>
                <a:ext uri="{FF2B5EF4-FFF2-40B4-BE49-F238E27FC236}">
                  <a16:creationId xmlns:a16="http://schemas.microsoft.com/office/drawing/2014/main" id="{9F056D7C-C26A-4826-B9EE-EE42E32F33DF}"/>
                </a:ext>
              </a:extLst>
            </p:cNvPr>
            <p:cNvSpPr/>
            <p:nvPr/>
          </p:nvSpPr>
          <p:spPr>
            <a:xfrm>
              <a:off x="2359722" y="2457075"/>
              <a:ext cx="287488" cy="370957"/>
            </a:xfrm>
            <a:custGeom>
              <a:avLst/>
              <a:gdLst/>
              <a:ahLst/>
              <a:cxnLst/>
              <a:rect l="l" t="t" r="r" b="b"/>
              <a:pathLst>
                <a:path w="8211" h="10595" extrusionOk="0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503;p28">
              <a:extLst>
                <a:ext uri="{FF2B5EF4-FFF2-40B4-BE49-F238E27FC236}">
                  <a16:creationId xmlns:a16="http://schemas.microsoft.com/office/drawing/2014/main" id="{389AB430-81AF-4667-8A19-983220B1EDFE}"/>
                </a:ext>
              </a:extLst>
            </p:cNvPr>
            <p:cNvSpPr/>
            <p:nvPr/>
          </p:nvSpPr>
          <p:spPr>
            <a:xfrm>
              <a:off x="2356851" y="2359775"/>
              <a:ext cx="170931" cy="212176"/>
            </a:xfrm>
            <a:custGeom>
              <a:avLst/>
              <a:gdLst/>
              <a:ahLst/>
              <a:cxnLst/>
              <a:rect l="l" t="t" r="r" b="b"/>
              <a:pathLst>
                <a:path w="4882" h="6060" extrusionOk="0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504;p28">
              <a:extLst>
                <a:ext uri="{FF2B5EF4-FFF2-40B4-BE49-F238E27FC236}">
                  <a16:creationId xmlns:a16="http://schemas.microsoft.com/office/drawing/2014/main" id="{61FFCFCA-2B59-45E1-BC14-6BE79344DC0F}"/>
                </a:ext>
              </a:extLst>
            </p:cNvPr>
            <p:cNvSpPr/>
            <p:nvPr/>
          </p:nvSpPr>
          <p:spPr>
            <a:xfrm>
              <a:off x="2348168" y="2472376"/>
              <a:ext cx="146702" cy="110640"/>
            </a:xfrm>
            <a:custGeom>
              <a:avLst/>
              <a:gdLst/>
              <a:ahLst/>
              <a:cxnLst/>
              <a:rect l="l" t="t" r="r" b="b"/>
              <a:pathLst>
                <a:path w="4190" h="3160" extrusionOk="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505;p28">
              <a:extLst>
                <a:ext uri="{FF2B5EF4-FFF2-40B4-BE49-F238E27FC236}">
                  <a16:creationId xmlns:a16="http://schemas.microsoft.com/office/drawing/2014/main" id="{3E2AEC65-15D6-4CF7-8500-19CB1E5BC897}"/>
                </a:ext>
              </a:extLst>
            </p:cNvPr>
            <p:cNvSpPr/>
            <p:nvPr/>
          </p:nvSpPr>
          <p:spPr>
            <a:xfrm>
              <a:off x="2661112" y="2623946"/>
              <a:ext cx="78953" cy="98700"/>
            </a:xfrm>
            <a:custGeom>
              <a:avLst/>
              <a:gdLst/>
              <a:ahLst/>
              <a:cxnLst/>
              <a:rect l="l" t="t" r="r" b="b"/>
              <a:pathLst>
                <a:path w="2255" h="2819" extrusionOk="0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文本框 555">
            <a:extLst>
              <a:ext uri="{FF2B5EF4-FFF2-40B4-BE49-F238E27FC236}">
                <a16:creationId xmlns:a16="http://schemas.microsoft.com/office/drawing/2014/main" id="{F5B09AD3-A3C9-4E8B-A0D5-8E1E4BA6C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67" y="2458104"/>
            <a:ext cx="3719131" cy="304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Elastisitas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Kemiskinan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terhadap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pertumbuhan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Ekonomi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(</a:t>
            </a:r>
            <a:r>
              <a:rPr lang="en-US" sz="2400" b="1" i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growth elasticity of poverty reduction</a:t>
            </a:r>
            <a:r>
              <a:rPr lang="en-US" sz="2400" dirty="0">
                <a:latin typeface="Arial" panose="020B0604020202020204" pitchFamily="34" charset="0"/>
              </a:rPr>
              <a:t>)</a:t>
            </a:r>
            <a:endParaRPr lang="en-US" sz="2400" dirty="0"/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adalah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seberapa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besar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dampak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pertumbuhan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ekonomi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terhadap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perubahan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tingkat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kemiskinan</a:t>
            </a:r>
            <a:endParaRPr lang="en-US" altLang="zh-CN" sz="2400" b="1" dirty="0">
              <a:solidFill>
                <a:srgbClr val="C00000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6C5E0F-FEBE-467F-8A29-8886E76AB756}"/>
              </a:ext>
            </a:extLst>
          </p:cNvPr>
          <p:cNvGrpSpPr/>
          <p:nvPr/>
        </p:nvGrpSpPr>
        <p:grpSpPr>
          <a:xfrm>
            <a:off x="912187" y="2033254"/>
            <a:ext cx="619509" cy="494888"/>
            <a:chOff x="2925820" y="699061"/>
            <a:chExt cx="580047" cy="460326"/>
          </a:xfrm>
          <a:solidFill>
            <a:srgbClr val="006633"/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83A2545-298F-4697-97AC-04F4A4A314B4}"/>
                </a:ext>
              </a:extLst>
            </p:cNvPr>
            <p:cNvSpPr/>
            <p:nvPr/>
          </p:nvSpPr>
          <p:spPr>
            <a:xfrm>
              <a:off x="3273848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BD94E62-769B-4C0E-B267-41FBFE98AB69}"/>
                </a:ext>
              </a:extLst>
            </p:cNvPr>
            <p:cNvSpPr/>
            <p:nvPr/>
          </p:nvSpPr>
          <p:spPr>
            <a:xfrm>
              <a:off x="2925820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63B571F-C521-4AAF-B263-B64C1F17C108}"/>
              </a:ext>
            </a:extLst>
          </p:cNvPr>
          <p:cNvSpPr/>
          <p:nvPr/>
        </p:nvSpPr>
        <p:spPr>
          <a:xfrm>
            <a:off x="6096000" y="1866422"/>
            <a:ext cx="58808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Bila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dikaitkan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dengan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pertumbuhan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ekonomi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maka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setiap</a:t>
            </a:r>
            <a:r>
              <a:rPr lang="en-US" sz="2400" b="1" dirty="0">
                <a:solidFill>
                  <a:srgbClr val="C00000"/>
                </a:solidFill>
              </a:rPr>
              <a:t> 1% </a:t>
            </a:r>
            <a:r>
              <a:rPr lang="en-US" sz="2400" b="1" dirty="0" err="1">
                <a:solidFill>
                  <a:srgbClr val="C00000"/>
                </a:solidFill>
              </a:rPr>
              <a:t>kenaikan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pertumbuhan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ekonomi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Jawa</a:t>
            </a:r>
            <a:r>
              <a:rPr lang="en-US" sz="2400" dirty="0">
                <a:solidFill>
                  <a:srgbClr val="00B050"/>
                </a:solidFill>
              </a:rPr>
              <a:t> Tengah </a:t>
            </a:r>
            <a:r>
              <a:rPr lang="en-US" sz="2400" dirty="0" err="1">
                <a:solidFill>
                  <a:srgbClr val="00B050"/>
                </a:solidFill>
              </a:rPr>
              <a:t>mampu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menurunkan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persentase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penduduk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miskin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sebesar</a:t>
            </a:r>
            <a:r>
              <a:rPr lang="en-US" sz="2400" b="1" dirty="0">
                <a:solidFill>
                  <a:srgbClr val="C00000"/>
                </a:solidFill>
              </a:rPr>
              <a:t> 0,18% </a:t>
            </a:r>
            <a:r>
              <a:rPr lang="en-US" sz="2400" b="1" dirty="0" err="1">
                <a:solidFill>
                  <a:srgbClr val="C00000"/>
                </a:solidFill>
              </a:rPr>
              <a:t>poin</a:t>
            </a:r>
            <a:r>
              <a:rPr lang="en-US" sz="2400" dirty="0">
                <a:solidFill>
                  <a:srgbClr val="00B050"/>
                </a:solidFill>
              </a:rPr>
              <a:t>.</a:t>
            </a:r>
            <a:endParaRPr lang="en-US" sz="2400" b="1" dirty="0">
              <a:solidFill>
                <a:srgbClr val="00B050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4206870-EF86-4EA7-BD14-117E7FC73E8E}"/>
              </a:ext>
            </a:extLst>
          </p:cNvPr>
          <p:cNvGrpSpPr/>
          <p:nvPr/>
        </p:nvGrpSpPr>
        <p:grpSpPr>
          <a:xfrm>
            <a:off x="5624855" y="1987174"/>
            <a:ext cx="365760" cy="365760"/>
            <a:chOff x="8289235" y="2256183"/>
            <a:chExt cx="483500" cy="47051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72F03D1-9DBE-41EB-8B4D-910F6D12ACA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862A564-1948-48FF-BDF3-A02C39B28B26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B000FEA-4CBF-47EB-A397-9BE4B5A211A9}"/>
              </a:ext>
            </a:extLst>
          </p:cNvPr>
          <p:cNvSpPr/>
          <p:nvPr/>
        </p:nvSpPr>
        <p:spPr>
          <a:xfrm>
            <a:off x="6160574" y="4224748"/>
            <a:ext cx="56501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Bila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dikaitkan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dengan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pertumbuhan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ekonomi</a:t>
            </a:r>
            <a:r>
              <a:rPr lang="en-US" sz="2400" dirty="0">
                <a:solidFill>
                  <a:srgbClr val="0070C0"/>
                </a:solidFill>
              </a:rPr>
              <a:t>, </a:t>
            </a:r>
            <a:r>
              <a:rPr lang="en-US" sz="2400" dirty="0" err="1">
                <a:solidFill>
                  <a:srgbClr val="0070C0"/>
                </a:solidFill>
              </a:rPr>
              <a:t>maka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setiap</a:t>
            </a:r>
            <a:r>
              <a:rPr lang="en-US" sz="2400" b="1" dirty="0">
                <a:solidFill>
                  <a:srgbClr val="0070C0"/>
                </a:solidFill>
              </a:rPr>
              <a:t> 1% </a:t>
            </a:r>
            <a:r>
              <a:rPr lang="en-US" sz="2400" b="1" dirty="0" err="1">
                <a:solidFill>
                  <a:srgbClr val="0070C0"/>
                </a:solidFill>
              </a:rPr>
              <a:t>pertumbuhan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ekonomi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mampu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menurunkan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sebanyak</a:t>
            </a:r>
            <a:r>
              <a:rPr lang="en-US" sz="2400" b="1" dirty="0">
                <a:solidFill>
                  <a:srgbClr val="0070C0"/>
                </a:solidFill>
              </a:rPr>
              <a:t> 56 </a:t>
            </a:r>
            <a:r>
              <a:rPr lang="en-US" sz="2400" b="1" dirty="0" err="1">
                <a:solidFill>
                  <a:srgbClr val="0070C0"/>
                </a:solidFill>
              </a:rPr>
              <a:t>ribu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penduduk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miskin</a:t>
            </a:r>
            <a:r>
              <a:rPr lang="en-US" sz="2400" dirty="0">
                <a:solidFill>
                  <a:srgbClr val="0070C0"/>
                </a:solidFill>
              </a:rPr>
              <a:t>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C2C1172-2487-43EC-ACE9-B18D728DA5EC}"/>
              </a:ext>
            </a:extLst>
          </p:cNvPr>
          <p:cNvGrpSpPr/>
          <p:nvPr/>
        </p:nvGrpSpPr>
        <p:grpSpPr>
          <a:xfrm>
            <a:off x="5689429" y="4345500"/>
            <a:ext cx="365760" cy="365760"/>
            <a:chOff x="8289235" y="2256183"/>
            <a:chExt cx="483500" cy="47051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9031857-402E-4D2F-907C-3FF824C039B1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E29741B-39F3-47BF-A5A2-B0213823D090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Slide Number Placeholder 1">
            <a:extLst>
              <a:ext uri="{FF2B5EF4-FFF2-40B4-BE49-F238E27FC236}">
                <a16:creationId xmlns:a16="http://schemas.microsoft.com/office/drawing/2014/main" id="{D679F312-C42E-42A7-B35F-1D71872D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36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E532C-36CB-4E51-A620-DD9675239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53" r="17614" b="29686"/>
          <a:stretch/>
        </p:blipFill>
        <p:spPr>
          <a:xfrm>
            <a:off x="5580652" y="3356155"/>
            <a:ext cx="5806890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DISTRIBUSI PENDAPATAN P JAWA TAHUN 2019-2021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5418869" y="1875699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5172626" y="4382321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5679771" y="3838901"/>
            <a:ext cx="895423" cy="49919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7829562" y="4970319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9365862" y="5325166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5836966" y="2602020"/>
            <a:ext cx="1611199" cy="46633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7600052" y="1899386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7848375" y="2904869"/>
            <a:ext cx="2079645" cy="37645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10709952" y="1999793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8769320" y="4882513"/>
            <a:ext cx="858966" cy="33411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9167081" y="2690190"/>
            <a:ext cx="2079378" cy="1006363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1027976"/>
              </p:ext>
            </p:extLst>
          </p:nvPr>
        </p:nvGraphicFramePr>
        <p:xfrm>
          <a:off x="4345100" y="2110401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6840284" y="4134929"/>
            <a:ext cx="1092051" cy="88650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4277776" y="1269473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162397" y="4380667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671400" y="4313692"/>
            <a:ext cx="3642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termasuk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ketimpangan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rendah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karena</a:t>
            </a:r>
            <a:r>
              <a:rPr lang="en-US" sz="1600" dirty="0">
                <a:solidFill>
                  <a:srgbClr val="0070C0"/>
                </a:solidFill>
              </a:rPr>
              <a:t> 40% </a:t>
            </a:r>
            <a:r>
              <a:rPr lang="en-US" sz="1600" dirty="0" err="1">
                <a:solidFill>
                  <a:srgbClr val="0070C0"/>
                </a:solidFill>
              </a:rPr>
              <a:t>Pendapatan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Terendah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menikmati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lebih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dari</a:t>
            </a:r>
            <a:r>
              <a:rPr lang="en-US" sz="1600" dirty="0">
                <a:solidFill>
                  <a:srgbClr val="0070C0"/>
                </a:solidFill>
              </a:rPr>
              <a:t> 12% total </a:t>
            </a:r>
            <a:r>
              <a:rPr lang="en-US" sz="1600" dirty="0" err="1">
                <a:solidFill>
                  <a:srgbClr val="0070C0"/>
                </a:solidFill>
              </a:rPr>
              <a:t>pendapatan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698265" y="5420167"/>
            <a:ext cx="3594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Saat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pandemi</a:t>
            </a:r>
            <a:r>
              <a:rPr lang="en-US" sz="1600" dirty="0">
                <a:solidFill>
                  <a:srgbClr val="0070C0"/>
                </a:solidFill>
              </a:rPr>
              <a:t> Covid-19,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memiliki</a:t>
            </a:r>
            <a:r>
              <a:rPr lang="en-US" sz="1600" dirty="0">
                <a:solidFill>
                  <a:srgbClr val="0070C0"/>
                </a:solidFill>
              </a:rPr>
              <a:t> gap </a:t>
            </a:r>
            <a:r>
              <a:rPr lang="en-US" sz="1600" dirty="0" err="1">
                <a:solidFill>
                  <a:srgbClr val="0070C0"/>
                </a:solidFill>
              </a:rPr>
              <a:t>terendah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antara</a:t>
            </a:r>
            <a:r>
              <a:rPr lang="en-US" sz="1600" dirty="0">
                <a:solidFill>
                  <a:srgbClr val="0070C0"/>
                </a:solidFill>
              </a:rPr>
              <a:t> 20% </a:t>
            </a:r>
            <a:r>
              <a:rPr lang="en-US" sz="1600" dirty="0" err="1">
                <a:solidFill>
                  <a:srgbClr val="0070C0"/>
                </a:solidFill>
              </a:rPr>
              <a:t>penduduk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pendapatan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tertinggi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dengan</a:t>
            </a:r>
            <a:r>
              <a:rPr lang="en-US" sz="1600" dirty="0">
                <a:solidFill>
                  <a:srgbClr val="0070C0"/>
                </a:solidFill>
              </a:rPr>
              <a:t> 40% </a:t>
            </a:r>
            <a:r>
              <a:rPr lang="en-US" sz="1600" dirty="0" err="1">
                <a:solidFill>
                  <a:srgbClr val="0070C0"/>
                </a:solidFill>
              </a:rPr>
              <a:t>penduduk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pendapatan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terendah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163495" y="5539232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EFFC777-6C0A-48D8-B768-A9A7C1625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138948"/>
              </p:ext>
            </p:extLst>
          </p:nvPr>
        </p:nvGraphicFramePr>
        <p:xfrm>
          <a:off x="142260" y="1621208"/>
          <a:ext cx="3961832" cy="2376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E8DB66B-6B76-4DD2-BFE6-9523D531B72A}"/>
              </a:ext>
            </a:extLst>
          </p:cNvPr>
          <p:cNvSpPr txBox="1"/>
          <p:nvPr/>
        </p:nvSpPr>
        <p:spPr>
          <a:xfrm>
            <a:off x="-10484" y="1314611"/>
            <a:ext cx="427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40% </a:t>
            </a:r>
            <a:r>
              <a:rPr lang="en-US" sz="1600" dirty="0" err="1">
                <a:solidFill>
                  <a:srgbClr val="0070C0"/>
                </a:solidFill>
              </a:rPr>
              <a:t>Pendapatan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Terendah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en-US" sz="1600" dirty="0" err="1">
                <a:solidFill>
                  <a:srgbClr val="0070C0"/>
                </a:solidFill>
              </a:rPr>
              <a:t>Provinsi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Tahun</a:t>
            </a:r>
            <a:r>
              <a:rPr lang="en-US" sz="1600" dirty="0">
                <a:solidFill>
                  <a:srgbClr val="0070C0"/>
                </a:solidFill>
              </a:rPr>
              <a:t> 2021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8AADEF-8348-44C4-A461-57D1A58B9CE5}"/>
              </a:ext>
            </a:extLst>
          </p:cNvPr>
          <p:cNvSpPr txBox="1"/>
          <p:nvPr/>
        </p:nvSpPr>
        <p:spPr>
          <a:xfrm>
            <a:off x="4288259" y="1336232"/>
            <a:ext cx="7903737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Distribusi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Pendapatan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Penduduk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menurut</a:t>
            </a:r>
            <a:r>
              <a:rPr lang="en-US" sz="1400" dirty="0">
                <a:solidFill>
                  <a:srgbClr val="0070C0"/>
                </a:solidFill>
              </a:rPr>
              <a:t> 40% </a:t>
            </a:r>
            <a:r>
              <a:rPr lang="en-US" sz="1400" dirty="0" err="1">
                <a:solidFill>
                  <a:srgbClr val="0070C0"/>
                </a:solidFill>
              </a:rPr>
              <a:t>Pendapatan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Terendah</a:t>
            </a:r>
            <a:r>
              <a:rPr lang="en-US" sz="1400" dirty="0">
                <a:solidFill>
                  <a:srgbClr val="0070C0"/>
                </a:solidFill>
              </a:rPr>
              <a:t> dan 20% </a:t>
            </a:r>
            <a:r>
              <a:rPr lang="en-US" sz="1400" dirty="0" err="1">
                <a:solidFill>
                  <a:srgbClr val="0070C0"/>
                </a:solidFill>
              </a:rPr>
              <a:t>Pendapatan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Tertinggi</a:t>
            </a:r>
            <a:r>
              <a:rPr lang="en-US" sz="1400" dirty="0">
                <a:solidFill>
                  <a:srgbClr val="0070C0"/>
                </a:solidFill>
              </a:rPr>
              <a:t>, </a:t>
            </a:r>
          </a:p>
          <a:p>
            <a:pPr algn="ctr"/>
            <a:r>
              <a:rPr lang="en-US" sz="1400" dirty="0" err="1">
                <a:solidFill>
                  <a:srgbClr val="0070C0"/>
                </a:solidFill>
              </a:rPr>
              <a:t>Tahun</a:t>
            </a:r>
            <a:r>
              <a:rPr lang="en-US" sz="1400" dirty="0">
                <a:solidFill>
                  <a:srgbClr val="0070C0"/>
                </a:solidFill>
              </a:rPr>
              <a:t> 2019 - 2021</a:t>
            </a: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B2DD1085-89CF-42C0-9820-899DD0CA7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562170"/>
              </p:ext>
            </p:extLst>
          </p:nvPr>
        </p:nvGraphicFramePr>
        <p:xfrm>
          <a:off x="4353634" y="4610470"/>
          <a:ext cx="2194560" cy="146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8CDD9AAD-60EA-4E0C-AC17-C49D0E444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902818"/>
              </p:ext>
            </p:extLst>
          </p:nvPr>
        </p:nvGraphicFramePr>
        <p:xfrm>
          <a:off x="6693637" y="5209612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B365B761-DB6E-452D-9962-1837106E4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8764660"/>
              </p:ext>
            </p:extLst>
          </p:nvPr>
        </p:nvGraphicFramePr>
        <p:xfrm>
          <a:off x="6862290" y="2043684"/>
          <a:ext cx="2194560" cy="1362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205308D4-9923-43A6-B893-76FBFE9D40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046204"/>
              </p:ext>
            </p:extLst>
          </p:nvPr>
        </p:nvGraphicFramePr>
        <p:xfrm>
          <a:off x="9701421" y="2219591"/>
          <a:ext cx="2194560" cy="13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4C142E44-A696-4212-89C8-3F2A65C54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4741373"/>
              </p:ext>
            </p:extLst>
          </p:nvPr>
        </p:nvGraphicFramePr>
        <p:xfrm>
          <a:off x="9142309" y="5515193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63395A8-D018-4904-8EC6-67E0C679B944}"/>
              </a:ext>
            </a:extLst>
          </p:cNvPr>
          <p:cNvSpPr txBox="1"/>
          <p:nvPr/>
        </p:nvSpPr>
        <p:spPr>
          <a:xfrm>
            <a:off x="4308391" y="6470648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dirty="0" err="1">
                <a:solidFill>
                  <a:srgbClr val="0070C0"/>
                </a:solidFill>
              </a:rPr>
              <a:t>kondisi</a:t>
            </a:r>
            <a:r>
              <a:rPr lang="en-US" sz="1000" dirty="0">
                <a:solidFill>
                  <a:srgbClr val="0070C0"/>
                </a:solidFill>
              </a:rPr>
              <a:t> September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AC95B3-E26D-45E8-A3E7-EFD6881C5911}"/>
              </a:ext>
            </a:extLst>
          </p:cNvPr>
          <p:cNvSpPr txBox="1"/>
          <p:nvPr/>
        </p:nvSpPr>
        <p:spPr>
          <a:xfrm>
            <a:off x="287164" y="3754923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dirty="0" err="1">
                <a:solidFill>
                  <a:srgbClr val="0070C0"/>
                </a:solidFill>
              </a:rPr>
              <a:t>kondisi</a:t>
            </a:r>
            <a:r>
              <a:rPr lang="en-US" sz="1000" dirty="0">
                <a:solidFill>
                  <a:srgbClr val="0070C0"/>
                </a:solidFill>
              </a:rPr>
              <a:t> September</a:t>
            </a:r>
          </a:p>
        </p:txBody>
      </p:sp>
      <p:sp>
        <p:nvSpPr>
          <p:cNvPr id="58" name="Slide Number Placeholder 1">
            <a:extLst>
              <a:ext uri="{FF2B5EF4-FFF2-40B4-BE49-F238E27FC236}">
                <a16:creationId xmlns:a16="http://schemas.microsoft.com/office/drawing/2014/main" id="{2B040F19-763B-4FBD-9F36-17594797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055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GINI RATIO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77E3E8D-0623-4F2E-9C47-05AAB90BEC68}"/>
              </a:ext>
            </a:extLst>
          </p:cNvPr>
          <p:cNvSpPr/>
          <p:nvPr/>
        </p:nvSpPr>
        <p:spPr>
          <a:xfrm>
            <a:off x="614512" y="1618051"/>
            <a:ext cx="4125686" cy="4456178"/>
          </a:xfrm>
          <a:prstGeom prst="roundRect">
            <a:avLst>
              <a:gd name="adj" fmla="val 10862"/>
            </a:avLst>
          </a:prstGeom>
          <a:noFill/>
          <a:ln w="38100">
            <a:solidFill>
              <a:srgbClr val="008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2F956EA-A8F7-4014-A16A-5C6756E52E4E}"/>
              </a:ext>
            </a:extLst>
          </p:cNvPr>
          <p:cNvSpPr/>
          <p:nvPr/>
        </p:nvSpPr>
        <p:spPr>
          <a:xfrm>
            <a:off x="743597" y="1743195"/>
            <a:ext cx="3868271" cy="4184493"/>
          </a:xfrm>
          <a:prstGeom prst="roundRect">
            <a:avLst>
              <a:gd name="adj" fmla="val 11385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i="1" dirty="0">
              <a:solidFill>
                <a:srgbClr val="006633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7C95664-69CD-4112-A973-64439A28F621}"/>
              </a:ext>
            </a:extLst>
          </p:cNvPr>
          <p:cNvCxnSpPr>
            <a:cxnSpLocks/>
          </p:cNvCxnSpPr>
          <p:nvPr/>
        </p:nvCxnSpPr>
        <p:spPr>
          <a:xfrm>
            <a:off x="5023558" y="1622323"/>
            <a:ext cx="0" cy="4680000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A82A0A13-E7E4-439F-9205-83C8B12EF21F}"/>
              </a:ext>
            </a:extLst>
          </p:cNvPr>
          <p:cNvSpPr/>
          <p:nvPr/>
        </p:nvSpPr>
        <p:spPr>
          <a:xfrm rot="5400000">
            <a:off x="4286683" y="3781449"/>
            <a:ext cx="1964265" cy="269064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56" name="Google Shape;449;p28">
            <a:extLst>
              <a:ext uri="{FF2B5EF4-FFF2-40B4-BE49-F238E27FC236}">
                <a16:creationId xmlns:a16="http://schemas.microsoft.com/office/drawing/2014/main" id="{7742E90F-5151-40C9-9D54-E022991CAF27}"/>
              </a:ext>
            </a:extLst>
          </p:cNvPr>
          <p:cNvGrpSpPr/>
          <p:nvPr/>
        </p:nvGrpSpPr>
        <p:grpSpPr>
          <a:xfrm>
            <a:off x="226074" y="5198875"/>
            <a:ext cx="887602" cy="1659125"/>
            <a:chOff x="2072827" y="1904259"/>
            <a:chExt cx="1418990" cy="2804590"/>
          </a:xfrm>
        </p:grpSpPr>
        <p:sp>
          <p:nvSpPr>
            <p:cNvPr id="57" name="Google Shape;450;p28">
              <a:extLst>
                <a:ext uri="{FF2B5EF4-FFF2-40B4-BE49-F238E27FC236}">
                  <a16:creationId xmlns:a16="http://schemas.microsoft.com/office/drawing/2014/main" id="{BF6980D4-176E-4ED8-A289-1FB87F61FFE5}"/>
                </a:ext>
              </a:extLst>
            </p:cNvPr>
            <p:cNvSpPr/>
            <p:nvPr/>
          </p:nvSpPr>
          <p:spPr>
            <a:xfrm>
              <a:off x="2399847" y="1904259"/>
              <a:ext cx="391230" cy="380866"/>
            </a:xfrm>
            <a:custGeom>
              <a:avLst/>
              <a:gdLst/>
              <a:ahLst/>
              <a:cxnLst/>
              <a:rect l="l" t="t" r="r" b="b"/>
              <a:pathLst>
                <a:path w="11174" h="10878" extrusionOk="0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451;p28">
              <a:extLst>
                <a:ext uri="{FF2B5EF4-FFF2-40B4-BE49-F238E27FC236}">
                  <a16:creationId xmlns:a16="http://schemas.microsoft.com/office/drawing/2014/main" id="{9D66DAB7-CBBF-4E51-8382-92FA517185ED}"/>
                </a:ext>
              </a:extLst>
            </p:cNvPr>
            <p:cNvSpPr/>
            <p:nvPr/>
          </p:nvSpPr>
          <p:spPr>
            <a:xfrm>
              <a:off x="2789784" y="2455395"/>
              <a:ext cx="313327" cy="524242"/>
            </a:xfrm>
            <a:custGeom>
              <a:avLst/>
              <a:gdLst/>
              <a:ahLst/>
              <a:cxnLst/>
              <a:rect l="l" t="t" r="r" b="b"/>
              <a:pathLst>
                <a:path w="8949" h="14973" extrusionOk="0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452;p28">
              <a:extLst>
                <a:ext uri="{FF2B5EF4-FFF2-40B4-BE49-F238E27FC236}">
                  <a16:creationId xmlns:a16="http://schemas.microsoft.com/office/drawing/2014/main" id="{621D6866-8014-4C74-B066-43975CAD58BB}"/>
                </a:ext>
              </a:extLst>
            </p:cNvPr>
            <p:cNvSpPr/>
            <p:nvPr/>
          </p:nvSpPr>
          <p:spPr>
            <a:xfrm>
              <a:off x="2724205" y="2358410"/>
              <a:ext cx="176358" cy="233253"/>
            </a:xfrm>
            <a:custGeom>
              <a:avLst/>
              <a:gdLst/>
              <a:ahLst/>
              <a:cxnLst/>
              <a:rect l="l" t="t" r="r" b="b"/>
              <a:pathLst>
                <a:path w="5037" h="6662" extrusionOk="0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53;p28">
              <a:extLst>
                <a:ext uri="{FF2B5EF4-FFF2-40B4-BE49-F238E27FC236}">
                  <a16:creationId xmlns:a16="http://schemas.microsoft.com/office/drawing/2014/main" id="{0A5A2E6A-B0EF-4772-AC64-B3027A05461D}"/>
                </a:ext>
              </a:extLst>
            </p:cNvPr>
            <p:cNvSpPr/>
            <p:nvPr/>
          </p:nvSpPr>
          <p:spPr>
            <a:xfrm>
              <a:off x="2853507" y="2457531"/>
              <a:ext cx="1646" cy="8858"/>
            </a:xfrm>
            <a:custGeom>
              <a:avLst/>
              <a:gdLst/>
              <a:ahLst/>
              <a:cxnLst/>
              <a:rect l="l" t="t" r="r" b="b"/>
              <a:pathLst>
                <a:path w="47" h="253" extrusionOk="0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54;p28">
              <a:extLst>
                <a:ext uri="{FF2B5EF4-FFF2-40B4-BE49-F238E27FC236}">
                  <a16:creationId xmlns:a16="http://schemas.microsoft.com/office/drawing/2014/main" id="{7ABDF645-A5D5-47FF-BD5F-3DD826E4104D}"/>
                </a:ext>
              </a:extLst>
            </p:cNvPr>
            <p:cNvSpPr/>
            <p:nvPr/>
          </p:nvSpPr>
          <p:spPr>
            <a:xfrm>
              <a:off x="2759253" y="2491738"/>
              <a:ext cx="149959" cy="113756"/>
            </a:xfrm>
            <a:custGeom>
              <a:avLst/>
              <a:gdLst/>
              <a:ahLst/>
              <a:cxnLst/>
              <a:rect l="l" t="t" r="r" b="b"/>
              <a:pathLst>
                <a:path w="4283" h="3249" extrusionOk="0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55;p28">
              <a:extLst>
                <a:ext uri="{FF2B5EF4-FFF2-40B4-BE49-F238E27FC236}">
                  <a16:creationId xmlns:a16="http://schemas.microsoft.com/office/drawing/2014/main" id="{09B5F381-EED8-4689-9D97-03BB796C19E3}"/>
                </a:ext>
              </a:extLst>
            </p:cNvPr>
            <p:cNvSpPr/>
            <p:nvPr/>
          </p:nvSpPr>
          <p:spPr>
            <a:xfrm>
              <a:off x="3066000" y="2936365"/>
              <a:ext cx="112040" cy="66769"/>
            </a:xfrm>
            <a:custGeom>
              <a:avLst/>
              <a:gdLst/>
              <a:ahLst/>
              <a:cxnLst/>
              <a:rect l="l" t="t" r="r" b="b"/>
              <a:pathLst>
                <a:path w="3200" h="1907" extrusionOk="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56;p28">
              <a:extLst>
                <a:ext uri="{FF2B5EF4-FFF2-40B4-BE49-F238E27FC236}">
                  <a16:creationId xmlns:a16="http://schemas.microsoft.com/office/drawing/2014/main" id="{1A04188E-F881-49CC-B797-FD4D02439E8D}"/>
                </a:ext>
              </a:extLst>
            </p:cNvPr>
            <p:cNvSpPr/>
            <p:nvPr/>
          </p:nvSpPr>
          <p:spPr>
            <a:xfrm>
              <a:off x="2668115" y="4444154"/>
              <a:ext cx="84660" cy="183781"/>
            </a:xfrm>
            <a:custGeom>
              <a:avLst/>
              <a:gdLst/>
              <a:ahLst/>
              <a:cxnLst/>
              <a:rect l="l" t="t" r="r" b="b"/>
              <a:pathLst>
                <a:path w="2418" h="5249" extrusionOk="0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457;p28">
              <a:extLst>
                <a:ext uri="{FF2B5EF4-FFF2-40B4-BE49-F238E27FC236}">
                  <a16:creationId xmlns:a16="http://schemas.microsoft.com/office/drawing/2014/main" id="{21F39DAF-7938-46D8-89A7-7F796D4619CF}"/>
                </a:ext>
              </a:extLst>
            </p:cNvPr>
            <p:cNvSpPr/>
            <p:nvPr/>
          </p:nvSpPr>
          <p:spPr>
            <a:xfrm>
              <a:off x="2119709" y="4233657"/>
              <a:ext cx="166414" cy="190433"/>
            </a:xfrm>
            <a:custGeom>
              <a:avLst/>
              <a:gdLst/>
              <a:ahLst/>
              <a:cxnLst/>
              <a:rect l="l" t="t" r="r" b="b"/>
              <a:pathLst>
                <a:path w="4753" h="5439" extrusionOk="0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458;p28">
              <a:extLst>
                <a:ext uri="{FF2B5EF4-FFF2-40B4-BE49-F238E27FC236}">
                  <a16:creationId xmlns:a16="http://schemas.microsoft.com/office/drawing/2014/main" id="{85C71BA4-53E8-4AA5-AA5C-69182623F69D}"/>
                </a:ext>
              </a:extLst>
            </p:cNvPr>
            <p:cNvSpPr/>
            <p:nvPr/>
          </p:nvSpPr>
          <p:spPr>
            <a:xfrm>
              <a:off x="2072827" y="4366600"/>
              <a:ext cx="225516" cy="194775"/>
            </a:xfrm>
            <a:custGeom>
              <a:avLst/>
              <a:gdLst/>
              <a:ahLst/>
              <a:cxnLst/>
              <a:rect l="l" t="t" r="r" b="b"/>
              <a:pathLst>
                <a:path w="6441" h="5563" extrusionOk="0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459;p28">
              <a:extLst>
                <a:ext uri="{FF2B5EF4-FFF2-40B4-BE49-F238E27FC236}">
                  <a16:creationId xmlns:a16="http://schemas.microsoft.com/office/drawing/2014/main" id="{512C0671-EA01-4051-95D0-ABFA9429A05F}"/>
                </a:ext>
              </a:extLst>
            </p:cNvPr>
            <p:cNvSpPr/>
            <p:nvPr/>
          </p:nvSpPr>
          <p:spPr>
            <a:xfrm>
              <a:off x="2643536" y="4618587"/>
              <a:ext cx="241411" cy="90262"/>
            </a:xfrm>
            <a:custGeom>
              <a:avLst/>
              <a:gdLst/>
              <a:ahLst/>
              <a:cxnLst/>
              <a:rect l="l" t="t" r="r" b="b"/>
              <a:pathLst>
                <a:path w="6895" h="2578" extrusionOk="0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460;p28">
              <a:extLst>
                <a:ext uri="{FF2B5EF4-FFF2-40B4-BE49-F238E27FC236}">
                  <a16:creationId xmlns:a16="http://schemas.microsoft.com/office/drawing/2014/main" id="{FB486AE9-838E-4C75-A554-C50B0F52C212}"/>
                </a:ext>
              </a:extLst>
            </p:cNvPr>
            <p:cNvSpPr/>
            <p:nvPr/>
          </p:nvSpPr>
          <p:spPr>
            <a:xfrm>
              <a:off x="2670670" y="4520551"/>
              <a:ext cx="665" cy="18417"/>
            </a:xfrm>
            <a:custGeom>
              <a:avLst/>
              <a:gdLst/>
              <a:ahLst/>
              <a:cxnLst/>
              <a:rect l="l" t="t" r="r" b="b"/>
              <a:pathLst>
                <a:path w="19" h="526" extrusionOk="0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461;p28">
              <a:extLst>
                <a:ext uri="{FF2B5EF4-FFF2-40B4-BE49-F238E27FC236}">
                  <a16:creationId xmlns:a16="http://schemas.microsoft.com/office/drawing/2014/main" id="{526F2206-264B-4EF2-A8EB-6248743F14EE}"/>
                </a:ext>
              </a:extLst>
            </p:cNvPr>
            <p:cNvSpPr/>
            <p:nvPr/>
          </p:nvSpPr>
          <p:spPr>
            <a:xfrm>
              <a:off x="2670776" y="4520551"/>
              <a:ext cx="79828" cy="18417"/>
            </a:xfrm>
            <a:custGeom>
              <a:avLst/>
              <a:gdLst/>
              <a:ahLst/>
              <a:cxnLst/>
              <a:rect l="l" t="t" r="r" b="b"/>
              <a:pathLst>
                <a:path w="2280" h="526" extrusionOk="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462;p28">
              <a:extLst>
                <a:ext uri="{FF2B5EF4-FFF2-40B4-BE49-F238E27FC236}">
                  <a16:creationId xmlns:a16="http://schemas.microsoft.com/office/drawing/2014/main" id="{91046F7B-66A5-40CF-99F0-B2A074F15B8E}"/>
                </a:ext>
              </a:extLst>
            </p:cNvPr>
            <p:cNvSpPr/>
            <p:nvPr/>
          </p:nvSpPr>
          <p:spPr>
            <a:xfrm>
              <a:off x="2164701" y="4300391"/>
              <a:ext cx="9313" cy="16141"/>
            </a:xfrm>
            <a:custGeom>
              <a:avLst/>
              <a:gdLst/>
              <a:ahLst/>
              <a:cxnLst/>
              <a:rect l="l" t="t" r="r" b="b"/>
              <a:pathLst>
                <a:path w="266" h="461" extrusionOk="0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463;p28">
              <a:extLst>
                <a:ext uri="{FF2B5EF4-FFF2-40B4-BE49-F238E27FC236}">
                  <a16:creationId xmlns:a16="http://schemas.microsoft.com/office/drawing/2014/main" id="{E4059587-D2FB-499C-B2A3-7AE85DC0CF9C}"/>
                </a:ext>
              </a:extLst>
            </p:cNvPr>
            <p:cNvSpPr/>
            <p:nvPr/>
          </p:nvSpPr>
          <p:spPr>
            <a:xfrm>
              <a:off x="2164701" y="4300391"/>
              <a:ext cx="82700" cy="46041"/>
            </a:xfrm>
            <a:custGeom>
              <a:avLst/>
              <a:gdLst/>
              <a:ahLst/>
              <a:cxnLst/>
              <a:rect l="l" t="t" r="r" b="b"/>
              <a:pathLst>
                <a:path w="2362" h="1315" extrusionOk="0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464;p28">
              <a:extLst>
                <a:ext uri="{FF2B5EF4-FFF2-40B4-BE49-F238E27FC236}">
                  <a16:creationId xmlns:a16="http://schemas.microsoft.com/office/drawing/2014/main" id="{255FADF4-EDFB-4484-AC24-D8F21C7A65A9}"/>
                </a:ext>
              </a:extLst>
            </p:cNvPr>
            <p:cNvSpPr/>
            <p:nvPr/>
          </p:nvSpPr>
          <p:spPr>
            <a:xfrm>
              <a:off x="2427857" y="2340868"/>
              <a:ext cx="454952" cy="501659"/>
            </a:xfrm>
            <a:custGeom>
              <a:avLst/>
              <a:gdLst/>
              <a:ahLst/>
              <a:cxnLst/>
              <a:rect l="l" t="t" r="r" b="b"/>
              <a:pathLst>
                <a:path w="12994" h="14328" extrusionOk="0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465;p28">
              <a:extLst>
                <a:ext uri="{FF2B5EF4-FFF2-40B4-BE49-F238E27FC236}">
                  <a16:creationId xmlns:a16="http://schemas.microsoft.com/office/drawing/2014/main" id="{D99ECE6D-6875-44C2-B17B-C1A6532B248C}"/>
                </a:ext>
              </a:extLst>
            </p:cNvPr>
            <p:cNvSpPr/>
            <p:nvPr/>
          </p:nvSpPr>
          <p:spPr>
            <a:xfrm>
              <a:off x="2564687" y="2178829"/>
              <a:ext cx="194599" cy="293475"/>
            </a:xfrm>
            <a:custGeom>
              <a:avLst/>
              <a:gdLst/>
              <a:ahLst/>
              <a:cxnLst/>
              <a:rect l="l" t="t" r="r" b="b"/>
              <a:pathLst>
                <a:path w="5558" h="8382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466;p28">
              <a:extLst>
                <a:ext uri="{FF2B5EF4-FFF2-40B4-BE49-F238E27FC236}">
                  <a16:creationId xmlns:a16="http://schemas.microsoft.com/office/drawing/2014/main" id="{5433A355-9BE1-4B90-BAAF-FD44DD3D9EA5}"/>
                </a:ext>
              </a:extLst>
            </p:cNvPr>
            <p:cNvSpPr/>
            <p:nvPr/>
          </p:nvSpPr>
          <p:spPr>
            <a:xfrm>
              <a:off x="2657436" y="2245668"/>
              <a:ext cx="11484" cy="9839"/>
            </a:xfrm>
            <a:custGeom>
              <a:avLst/>
              <a:gdLst/>
              <a:ahLst/>
              <a:cxnLst/>
              <a:rect l="l" t="t" r="r" b="b"/>
              <a:pathLst>
                <a:path w="328" h="281" extrusionOk="0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467;p28">
              <a:extLst>
                <a:ext uri="{FF2B5EF4-FFF2-40B4-BE49-F238E27FC236}">
                  <a16:creationId xmlns:a16="http://schemas.microsoft.com/office/drawing/2014/main" id="{4B04F42C-B424-4983-AC0E-51F8930BBCEC}"/>
                </a:ext>
              </a:extLst>
            </p:cNvPr>
            <p:cNvSpPr/>
            <p:nvPr/>
          </p:nvSpPr>
          <p:spPr>
            <a:xfrm>
              <a:off x="2664368" y="2279351"/>
              <a:ext cx="280" cy="2066"/>
            </a:xfrm>
            <a:custGeom>
              <a:avLst/>
              <a:gdLst/>
              <a:ahLst/>
              <a:cxnLst/>
              <a:rect l="l" t="t" r="r" b="b"/>
              <a:pathLst>
                <a:path w="8" h="59" extrusionOk="0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468;p28">
              <a:extLst>
                <a:ext uri="{FF2B5EF4-FFF2-40B4-BE49-F238E27FC236}">
                  <a16:creationId xmlns:a16="http://schemas.microsoft.com/office/drawing/2014/main" id="{6D7083F9-2597-4097-8982-AE37F168F860}"/>
                </a:ext>
              </a:extLst>
            </p:cNvPr>
            <p:cNvSpPr/>
            <p:nvPr/>
          </p:nvSpPr>
          <p:spPr>
            <a:xfrm>
              <a:off x="2606562" y="2210096"/>
              <a:ext cx="62357" cy="71320"/>
            </a:xfrm>
            <a:custGeom>
              <a:avLst/>
              <a:gdLst/>
              <a:ahLst/>
              <a:cxnLst/>
              <a:rect l="l" t="t" r="r" b="b"/>
              <a:pathLst>
                <a:path w="1781" h="2037" extrusionOk="0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469;p28">
              <a:extLst>
                <a:ext uri="{FF2B5EF4-FFF2-40B4-BE49-F238E27FC236}">
                  <a16:creationId xmlns:a16="http://schemas.microsoft.com/office/drawing/2014/main" id="{4AD35FD5-E08F-468C-9F11-00B5EEC2D97D}"/>
                </a:ext>
              </a:extLst>
            </p:cNvPr>
            <p:cNvSpPr/>
            <p:nvPr/>
          </p:nvSpPr>
          <p:spPr>
            <a:xfrm>
              <a:off x="2480236" y="1964936"/>
              <a:ext cx="258952" cy="296171"/>
            </a:xfrm>
            <a:custGeom>
              <a:avLst/>
              <a:gdLst/>
              <a:ahLst/>
              <a:cxnLst/>
              <a:rect l="l" t="t" r="r" b="b"/>
              <a:pathLst>
                <a:path w="7396" h="8459" extrusionOk="0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470;p28">
              <a:extLst>
                <a:ext uri="{FF2B5EF4-FFF2-40B4-BE49-F238E27FC236}">
                  <a16:creationId xmlns:a16="http://schemas.microsoft.com/office/drawing/2014/main" id="{DEF98463-EEF1-4C9C-8E04-F364971FBDF4}"/>
                </a:ext>
              </a:extLst>
            </p:cNvPr>
            <p:cNvSpPr/>
            <p:nvPr/>
          </p:nvSpPr>
          <p:spPr>
            <a:xfrm>
              <a:off x="2465671" y="1949286"/>
              <a:ext cx="221209" cy="210880"/>
            </a:xfrm>
            <a:custGeom>
              <a:avLst/>
              <a:gdLst/>
              <a:ahLst/>
              <a:cxnLst/>
              <a:rect l="l" t="t" r="r" b="b"/>
              <a:pathLst>
                <a:path w="6318" h="6023" extrusionOk="0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471;p28">
              <a:extLst>
                <a:ext uri="{FF2B5EF4-FFF2-40B4-BE49-F238E27FC236}">
                  <a16:creationId xmlns:a16="http://schemas.microsoft.com/office/drawing/2014/main" id="{F8E38CA6-7931-4474-83E8-D31E1BA2F0C9}"/>
                </a:ext>
              </a:extLst>
            </p:cNvPr>
            <p:cNvSpPr/>
            <p:nvPr/>
          </p:nvSpPr>
          <p:spPr>
            <a:xfrm>
              <a:off x="2571234" y="2842496"/>
              <a:ext cx="298517" cy="1678079"/>
            </a:xfrm>
            <a:custGeom>
              <a:avLst/>
              <a:gdLst/>
              <a:ahLst/>
              <a:cxnLst/>
              <a:rect l="l" t="t" r="r" b="b"/>
              <a:pathLst>
                <a:path w="8526" h="47928" extrusionOk="0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472;p28">
              <a:extLst>
                <a:ext uri="{FF2B5EF4-FFF2-40B4-BE49-F238E27FC236}">
                  <a16:creationId xmlns:a16="http://schemas.microsoft.com/office/drawing/2014/main" id="{314D50A8-E531-4C85-9882-7386AD06FE8C}"/>
                </a:ext>
              </a:extLst>
            </p:cNvPr>
            <p:cNvSpPr/>
            <p:nvPr/>
          </p:nvSpPr>
          <p:spPr>
            <a:xfrm>
              <a:off x="2644516" y="4479376"/>
              <a:ext cx="140925" cy="45131"/>
            </a:xfrm>
            <a:custGeom>
              <a:avLst/>
              <a:gdLst/>
              <a:ahLst/>
              <a:cxnLst/>
              <a:rect l="l" t="t" r="r" b="b"/>
              <a:pathLst>
                <a:path w="4025" h="1289" extrusionOk="0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473;p28">
              <a:extLst>
                <a:ext uri="{FF2B5EF4-FFF2-40B4-BE49-F238E27FC236}">
                  <a16:creationId xmlns:a16="http://schemas.microsoft.com/office/drawing/2014/main" id="{53D9E38E-3459-4B19-B27A-E7494CEE9BB5}"/>
                </a:ext>
              </a:extLst>
            </p:cNvPr>
            <p:cNvSpPr/>
            <p:nvPr/>
          </p:nvSpPr>
          <p:spPr>
            <a:xfrm>
              <a:off x="2643641" y="3424583"/>
              <a:ext cx="4307" cy="41035"/>
            </a:xfrm>
            <a:custGeom>
              <a:avLst/>
              <a:gdLst/>
              <a:ahLst/>
              <a:cxnLst/>
              <a:rect l="l" t="t" r="r" b="b"/>
              <a:pathLst>
                <a:path w="123" h="1172" extrusionOk="0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474;p28">
              <a:extLst>
                <a:ext uri="{FF2B5EF4-FFF2-40B4-BE49-F238E27FC236}">
                  <a16:creationId xmlns:a16="http://schemas.microsoft.com/office/drawing/2014/main" id="{9E86096C-279A-4CA1-90F1-5F18E4C25F9D}"/>
                </a:ext>
              </a:extLst>
            </p:cNvPr>
            <p:cNvSpPr/>
            <p:nvPr/>
          </p:nvSpPr>
          <p:spPr>
            <a:xfrm>
              <a:off x="2643641" y="3130125"/>
              <a:ext cx="72406" cy="421936"/>
            </a:xfrm>
            <a:custGeom>
              <a:avLst/>
              <a:gdLst/>
              <a:ahLst/>
              <a:cxnLst/>
              <a:rect l="l" t="t" r="r" b="b"/>
              <a:pathLst>
                <a:path w="2068" h="12051" extrusionOk="0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005F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475;p28">
              <a:extLst>
                <a:ext uri="{FF2B5EF4-FFF2-40B4-BE49-F238E27FC236}">
                  <a16:creationId xmlns:a16="http://schemas.microsoft.com/office/drawing/2014/main" id="{DCBC6CC5-6C9E-4F07-BC08-98DE1FE08D89}"/>
                </a:ext>
              </a:extLst>
            </p:cNvPr>
            <p:cNvSpPr/>
            <p:nvPr/>
          </p:nvSpPr>
          <p:spPr>
            <a:xfrm>
              <a:off x="2162670" y="2842496"/>
              <a:ext cx="559430" cy="1494228"/>
            </a:xfrm>
            <a:custGeom>
              <a:avLst/>
              <a:gdLst/>
              <a:ahLst/>
              <a:cxnLst/>
              <a:rect l="l" t="t" r="r" b="b"/>
              <a:pathLst>
                <a:path w="15978" h="42677" extrusionOk="0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476;p28">
              <a:extLst>
                <a:ext uri="{FF2B5EF4-FFF2-40B4-BE49-F238E27FC236}">
                  <a16:creationId xmlns:a16="http://schemas.microsoft.com/office/drawing/2014/main" id="{40FE1EEC-CB1B-45E6-AB5F-F1C0A7FEAC0B}"/>
                </a:ext>
              </a:extLst>
            </p:cNvPr>
            <p:cNvSpPr/>
            <p:nvPr/>
          </p:nvSpPr>
          <p:spPr>
            <a:xfrm>
              <a:off x="2148980" y="4247137"/>
              <a:ext cx="153460" cy="99926"/>
            </a:xfrm>
            <a:custGeom>
              <a:avLst/>
              <a:gdLst/>
              <a:ahLst/>
              <a:cxnLst/>
              <a:rect l="l" t="t" r="r" b="b"/>
              <a:pathLst>
                <a:path w="4383" h="2854" extrusionOk="0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477;p28">
              <a:extLst>
                <a:ext uri="{FF2B5EF4-FFF2-40B4-BE49-F238E27FC236}">
                  <a16:creationId xmlns:a16="http://schemas.microsoft.com/office/drawing/2014/main" id="{4FB352A5-AC21-44FB-B7A0-E377D52866E8}"/>
                </a:ext>
              </a:extLst>
            </p:cNvPr>
            <p:cNvSpPr/>
            <p:nvPr/>
          </p:nvSpPr>
          <p:spPr>
            <a:xfrm>
              <a:off x="2625784" y="2083314"/>
              <a:ext cx="17506" cy="22863"/>
            </a:xfrm>
            <a:custGeom>
              <a:avLst/>
              <a:gdLst/>
              <a:ahLst/>
              <a:cxnLst/>
              <a:rect l="l" t="t" r="r" b="b"/>
              <a:pathLst>
                <a:path w="500" h="653" extrusionOk="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478;p28">
              <a:extLst>
                <a:ext uri="{FF2B5EF4-FFF2-40B4-BE49-F238E27FC236}">
                  <a16:creationId xmlns:a16="http://schemas.microsoft.com/office/drawing/2014/main" id="{72145E10-D346-444D-B36D-B946CE3982D5}"/>
                </a:ext>
              </a:extLst>
            </p:cNvPr>
            <p:cNvSpPr/>
            <p:nvPr/>
          </p:nvSpPr>
          <p:spPr>
            <a:xfrm>
              <a:off x="2696300" y="2067594"/>
              <a:ext cx="17611" cy="22898"/>
            </a:xfrm>
            <a:custGeom>
              <a:avLst/>
              <a:gdLst/>
              <a:ahLst/>
              <a:cxnLst/>
              <a:rect l="l" t="t" r="r" b="b"/>
              <a:pathLst>
                <a:path w="503" h="654" extrusionOk="0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479;p28">
              <a:extLst>
                <a:ext uri="{FF2B5EF4-FFF2-40B4-BE49-F238E27FC236}">
                  <a16:creationId xmlns:a16="http://schemas.microsoft.com/office/drawing/2014/main" id="{5C09CC4B-DB45-45ED-8A7A-71D89AC17F30}"/>
                </a:ext>
              </a:extLst>
            </p:cNvPr>
            <p:cNvSpPr/>
            <p:nvPr/>
          </p:nvSpPr>
          <p:spPr>
            <a:xfrm>
              <a:off x="2700817" y="2060801"/>
              <a:ext cx="14110" cy="9138"/>
            </a:xfrm>
            <a:custGeom>
              <a:avLst/>
              <a:gdLst/>
              <a:ahLst/>
              <a:cxnLst/>
              <a:rect l="l" t="t" r="r" b="b"/>
              <a:pathLst>
                <a:path w="403" h="261" extrusionOk="0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480;p28">
              <a:extLst>
                <a:ext uri="{FF2B5EF4-FFF2-40B4-BE49-F238E27FC236}">
                  <a16:creationId xmlns:a16="http://schemas.microsoft.com/office/drawing/2014/main" id="{6A0EF3D4-0C9A-4230-92C5-06D92DA48249}"/>
                </a:ext>
              </a:extLst>
            </p:cNvPr>
            <p:cNvSpPr/>
            <p:nvPr/>
          </p:nvSpPr>
          <p:spPr>
            <a:xfrm>
              <a:off x="2678443" y="2096759"/>
              <a:ext cx="31196" cy="44116"/>
            </a:xfrm>
            <a:custGeom>
              <a:avLst/>
              <a:gdLst/>
              <a:ahLst/>
              <a:cxnLst/>
              <a:rect l="l" t="t" r="r" b="b"/>
              <a:pathLst>
                <a:path w="891" h="1260" extrusionOk="0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481;p28">
              <a:extLst>
                <a:ext uri="{FF2B5EF4-FFF2-40B4-BE49-F238E27FC236}">
                  <a16:creationId xmlns:a16="http://schemas.microsoft.com/office/drawing/2014/main" id="{DC61E840-5AA3-425E-8645-F84842007F82}"/>
                </a:ext>
              </a:extLst>
            </p:cNvPr>
            <p:cNvSpPr/>
            <p:nvPr/>
          </p:nvSpPr>
          <p:spPr>
            <a:xfrm>
              <a:off x="2620147" y="2156876"/>
              <a:ext cx="50558" cy="16176"/>
            </a:xfrm>
            <a:custGeom>
              <a:avLst/>
              <a:gdLst/>
              <a:ahLst/>
              <a:cxnLst/>
              <a:rect l="l" t="t" r="r" b="b"/>
              <a:pathLst>
                <a:path w="1444" h="462" extrusionOk="0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482;p28">
              <a:extLst>
                <a:ext uri="{FF2B5EF4-FFF2-40B4-BE49-F238E27FC236}">
                  <a16:creationId xmlns:a16="http://schemas.microsoft.com/office/drawing/2014/main" id="{3279593A-DEFB-4C94-903E-5A7E78D307F3}"/>
                </a:ext>
              </a:extLst>
            </p:cNvPr>
            <p:cNvSpPr/>
            <p:nvPr/>
          </p:nvSpPr>
          <p:spPr>
            <a:xfrm>
              <a:off x="2484893" y="2137129"/>
              <a:ext cx="74472" cy="66174"/>
            </a:xfrm>
            <a:custGeom>
              <a:avLst/>
              <a:gdLst/>
              <a:ahLst/>
              <a:cxnLst/>
              <a:rect l="l" t="t" r="r" b="b"/>
              <a:pathLst>
                <a:path w="2127" h="1890" extrusionOk="0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483;p28">
              <a:extLst>
                <a:ext uri="{FF2B5EF4-FFF2-40B4-BE49-F238E27FC236}">
                  <a16:creationId xmlns:a16="http://schemas.microsoft.com/office/drawing/2014/main" id="{E2FE508A-EFCF-4387-97E0-B94E3E24409B}"/>
                </a:ext>
              </a:extLst>
            </p:cNvPr>
            <p:cNvSpPr/>
            <p:nvPr/>
          </p:nvSpPr>
          <p:spPr>
            <a:xfrm>
              <a:off x="2594623" y="2046096"/>
              <a:ext cx="44011" cy="22968"/>
            </a:xfrm>
            <a:custGeom>
              <a:avLst/>
              <a:gdLst/>
              <a:ahLst/>
              <a:cxnLst/>
              <a:rect l="l" t="t" r="r" b="b"/>
              <a:pathLst>
                <a:path w="1257" h="656" extrusionOk="0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484;p28">
              <a:extLst>
                <a:ext uri="{FF2B5EF4-FFF2-40B4-BE49-F238E27FC236}">
                  <a16:creationId xmlns:a16="http://schemas.microsoft.com/office/drawing/2014/main" id="{C1A5A66F-E6FD-4CEB-ACE3-D262F3E496B3}"/>
                </a:ext>
              </a:extLst>
            </p:cNvPr>
            <p:cNvSpPr/>
            <p:nvPr/>
          </p:nvSpPr>
          <p:spPr>
            <a:xfrm>
              <a:off x="2677183" y="2017490"/>
              <a:ext cx="39249" cy="11554"/>
            </a:xfrm>
            <a:custGeom>
              <a:avLst/>
              <a:gdLst/>
              <a:ahLst/>
              <a:cxnLst/>
              <a:rect l="l" t="t" r="r" b="b"/>
              <a:pathLst>
                <a:path w="1121" h="330" extrusionOk="0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485;p28">
              <a:extLst>
                <a:ext uri="{FF2B5EF4-FFF2-40B4-BE49-F238E27FC236}">
                  <a16:creationId xmlns:a16="http://schemas.microsoft.com/office/drawing/2014/main" id="{7EF47CCF-AF39-4685-84A1-7BA6ECEA9336}"/>
                </a:ext>
              </a:extLst>
            </p:cNvPr>
            <p:cNvSpPr/>
            <p:nvPr/>
          </p:nvSpPr>
          <p:spPr>
            <a:xfrm>
              <a:off x="2205911" y="4422306"/>
              <a:ext cx="41490" cy="20972"/>
            </a:xfrm>
            <a:custGeom>
              <a:avLst/>
              <a:gdLst/>
              <a:ahLst/>
              <a:cxnLst/>
              <a:rect l="l" t="t" r="r" b="b"/>
              <a:pathLst>
                <a:path w="1185" h="599" extrusionOk="0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486;p28">
              <a:extLst>
                <a:ext uri="{FF2B5EF4-FFF2-40B4-BE49-F238E27FC236}">
                  <a16:creationId xmlns:a16="http://schemas.microsoft.com/office/drawing/2014/main" id="{E577513C-FEF4-486B-A6FA-0EB836CF6333}"/>
                </a:ext>
              </a:extLst>
            </p:cNvPr>
            <p:cNvSpPr/>
            <p:nvPr/>
          </p:nvSpPr>
          <p:spPr>
            <a:xfrm>
              <a:off x="2206051" y="4400633"/>
              <a:ext cx="35713" cy="25594"/>
            </a:xfrm>
            <a:custGeom>
              <a:avLst/>
              <a:gdLst/>
              <a:ahLst/>
              <a:cxnLst/>
              <a:rect l="l" t="t" r="r" b="b"/>
              <a:pathLst>
                <a:path w="1020" h="731" extrusionOk="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487;p28">
              <a:extLst>
                <a:ext uri="{FF2B5EF4-FFF2-40B4-BE49-F238E27FC236}">
                  <a16:creationId xmlns:a16="http://schemas.microsoft.com/office/drawing/2014/main" id="{2EE59CB0-F621-43CA-8734-5557AB5C917B}"/>
                </a:ext>
              </a:extLst>
            </p:cNvPr>
            <p:cNvSpPr/>
            <p:nvPr/>
          </p:nvSpPr>
          <p:spPr>
            <a:xfrm>
              <a:off x="2753336" y="4612390"/>
              <a:ext cx="49683" cy="20202"/>
            </a:xfrm>
            <a:custGeom>
              <a:avLst/>
              <a:gdLst/>
              <a:ahLst/>
              <a:cxnLst/>
              <a:rect l="l" t="t" r="r" b="b"/>
              <a:pathLst>
                <a:path w="1419" h="577" extrusionOk="0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488;p28">
              <a:extLst>
                <a:ext uri="{FF2B5EF4-FFF2-40B4-BE49-F238E27FC236}">
                  <a16:creationId xmlns:a16="http://schemas.microsoft.com/office/drawing/2014/main" id="{A1100336-2777-451C-8C3E-0C464B3702C8}"/>
                </a:ext>
              </a:extLst>
            </p:cNvPr>
            <p:cNvSpPr/>
            <p:nvPr/>
          </p:nvSpPr>
          <p:spPr>
            <a:xfrm>
              <a:off x="2753476" y="4593763"/>
              <a:ext cx="30811" cy="36063"/>
            </a:xfrm>
            <a:custGeom>
              <a:avLst/>
              <a:gdLst/>
              <a:ahLst/>
              <a:cxnLst/>
              <a:rect l="l" t="t" r="r" b="b"/>
              <a:pathLst>
                <a:path w="880" h="1030" extrusionOk="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489;p28">
              <a:extLst>
                <a:ext uri="{FF2B5EF4-FFF2-40B4-BE49-F238E27FC236}">
                  <a16:creationId xmlns:a16="http://schemas.microsoft.com/office/drawing/2014/main" id="{252A6F01-A92A-4DD1-9680-7DFFD3A18B9F}"/>
                </a:ext>
              </a:extLst>
            </p:cNvPr>
            <p:cNvSpPr/>
            <p:nvPr/>
          </p:nvSpPr>
          <p:spPr>
            <a:xfrm>
              <a:off x="2630301" y="2076522"/>
              <a:ext cx="14005" cy="9138"/>
            </a:xfrm>
            <a:custGeom>
              <a:avLst/>
              <a:gdLst/>
              <a:ahLst/>
              <a:cxnLst/>
              <a:rect l="l" t="t" r="r" b="b"/>
              <a:pathLst>
                <a:path w="400" h="261" extrusionOk="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490;p28">
              <a:extLst>
                <a:ext uri="{FF2B5EF4-FFF2-40B4-BE49-F238E27FC236}">
                  <a16:creationId xmlns:a16="http://schemas.microsoft.com/office/drawing/2014/main" id="{F8900D3C-4F39-4007-B78C-3CEC457FD1B4}"/>
                </a:ext>
              </a:extLst>
            </p:cNvPr>
            <p:cNvSpPr/>
            <p:nvPr/>
          </p:nvSpPr>
          <p:spPr>
            <a:xfrm>
              <a:off x="2470853" y="2821103"/>
              <a:ext cx="346484" cy="35853"/>
            </a:xfrm>
            <a:custGeom>
              <a:avLst/>
              <a:gdLst/>
              <a:ahLst/>
              <a:cxnLst/>
              <a:rect l="l" t="t" r="r" b="b"/>
              <a:pathLst>
                <a:path w="9896" h="1024" extrusionOk="0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491;p28">
              <a:extLst>
                <a:ext uri="{FF2B5EF4-FFF2-40B4-BE49-F238E27FC236}">
                  <a16:creationId xmlns:a16="http://schemas.microsoft.com/office/drawing/2014/main" id="{2B2419C7-B51A-437D-A59B-629306B61E61}"/>
                </a:ext>
              </a:extLst>
            </p:cNvPr>
            <p:cNvSpPr/>
            <p:nvPr/>
          </p:nvSpPr>
          <p:spPr>
            <a:xfrm>
              <a:off x="2513323" y="2818617"/>
              <a:ext cx="19397" cy="41490"/>
            </a:xfrm>
            <a:custGeom>
              <a:avLst/>
              <a:gdLst/>
              <a:ahLst/>
              <a:cxnLst/>
              <a:rect l="l" t="t" r="r" b="b"/>
              <a:pathLst>
                <a:path w="554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492;p28">
              <a:extLst>
                <a:ext uri="{FF2B5EF4-FFF2-40B4-BE49-F238E27FC236}">
                  <a16:creationId xmlns:a16="http://schemas.microsoft.com/office/drawing/2014/main" id="{C66C612A-5AFE-45A6-9901-391064E18E01}"/>
                </a:ext>
              </a:extLst>
            </p:cNvPr>
            <p:cNvSpPr/>
            <p:nvPr/>
          </p:nvSpPr>
          <p:spPr>
            <a:xfrm>
              <a:off x="2513323" y="2818617"/>
              <a:ext cx="19257" cy="41490"/>
            </a:xfrm>
            <a:custGeom>
              <a:avLst/>
              <a:gdLst/>
              <a:ahLst/>
              <a:cxnLst/>
              <a:rect l="l" t="t" r="r" b="b"/>
              <a:pathLst>
                <a:path w="550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493;p28">
              <a:extLst>
                <a:ext uri="{FF2B5EF4-FFF2-40B4-BE49-F238E27FC236}">
                  <a16:creationId xmlns:a16="http://schemas.microsoft.com/office/drawing/2014/main" id="{9895070F-EECC-4834-BDCA-C66CB6F499EE}"/>
                </a:ext>
              </a:extLst>
            </p:cNvPr>
            <p:cNvSpPr/>
            <p:nvPr/>
          </p:nvSpPr>
          <p:spPr>
            <a:xfrm>
              <a:off x="2772348" y="2818617"/>
              <a:ext cx="19467" cy="41490"/>
            </a:xfrm>
            <a:custGeom>
              <a:avLst/>
              <a:gdLst/>
              <a:ahLst/>
              <a:cxnLst/>
              <a:rect l="l" t="t" r="r" b="b"/>
              <a:pathLst>
                <a:path w="556" h="1185" extrusionOk="0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494;p28">
              <a:extLst>
                <a:ext uri="{FF2B5EF4-FFF2-40B4-BE49-F238E27FC236}">
                  <a16:creationId xmlns:a16="http://schemas.microsoft.com/office/drawing/2014/main" id="{447853B6-D567-4FE7-A776-B975E335C8D6}"/>
                </a:ext>
              </a:extLst>
            </p:cNvPr>
            <p:cNvSpPr/>
            <p:nvPr/>
          </p:nvSpPr>
          <p:spPr>
            <a:xfrm>
              <a:off x="2643396" y="2818617"/>
              <a:ext cx="19362" cy="41490"/>
            </a:xfrm>
            <a:custGeom>
              <a:avLst/>
              <a:gdLst/>
              <a:ahLst/>
              <a:cxnLst/>
              <a:rect l="l" t="t" r="r" b="b"/>
              <a:pathLst>
                <a:path w="553" h="1185" extrusionOk="0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495;p28">
              <a:extLst>
                <a:ext uri="{FF2B5EF4-FFF2-40B4-BE49-F238E27FC236}">
                  <a16:creationId xmlns:a16="http://schemas.microsoft.com/office/drawing/2014/main" id="{53E09223-03A5-49DB-8AA6-E98F3B359B50}"/>
                </a:ext>
              </a:extLst>
            </p:cNvPr>
            <p:cNvSpPr/>
            <p:nvPr/>
          </p:nvSpPr>
          <p:spPr>
            <a:xfrm>
              <a:off x="2475381" y="2091484"/>
              <a:ext cx="1013577" cy="907769"/>
            </a:xfrm>
            <a:custGeom>
              <a:avLst/>
              <a:gdLst/>
              <a:ahLst/>
              <a:cxnLst/>
              <a:rect l="l" t="t" r="r" b="b"/>
              <a:pathLst>
                <a:path w="28949" h="25927" extrusionOk="0">
                  <a:moveTo>
                    <a:pt x="27853" y="1"/>
                  </a:moveTo>
                  <a:lnTo>
                    <a:pt x="8130" y="5173"/>
                  </a:lnTo>
                  <a:lnTo>
                    <a:pt x="9221" y="6009"/>
                  </a:lnTo>
                  <a:lnTo>
                    <a:pt x="28948" y="837"/>
                  </a:lnTo>
                  <a:lnTo>
                    <a:pt x="27853" y="1"/>
                  </a:lnTo>
                  <a:close/>
                  <a:moveTo>
                    <a:pt x="12606" y="8594"/>
                  </a:moveTo>
                  <a:lnTo>
                    <a:pt x="10908" y="10815"/>
                  </a:lnTo>
                  <a:lnTo>
                    <a:pt x="3163" y="20948"/>
                  </a:lnTo>
                  <a:lnTo>
                    <a:pt x="1" y="25090"/>
                  </a:lnTo>
                  <a:lnTo>
                    <a:pt x="1091" y="25927"/>
                  </a:lnTo>
                  <a:lnTo>
                    <a:pt x="13697" y="9430"/>
                  </a:lnTo>
                  <a:lnTo>
                    <a:pt x="12606" y="8594"/>
                  </a:lnTo>
                  <a:close/>
                </a:path>
              </a:pathLst>
            </a:custGeom>
            <a:solidFill>
              <a:srgbClr val="A0C0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496;p28">
              <a:extLst>
                <a:ext uri="{FF2B5EF4-FFF2-40B4-BE49-F238E27FC236}">
                  <a16:creationId xmlns:a16="http://schemas.microsoft.com/office/drawing/2014/main" id="{7ADB5F47-C1AA-4ED3-82F5-24506BE32FF6}"/>
                </a:ext>
              </a:extLst>
            </p:cNvPr>
            <p:cNvSpPr/>
            <p:nvPr/>
          </p:nvSpPr>
          <p:spPr>
            <a:xfrm>
              <a:off x="2509787" y="2116997"/>
              <a:ext cx="982031" cy="1171798"/>
            </a:xfrm>
            <a:custGeom>
              <a:avLst/>
              <a:gdLst/>
              <a:ahLst/>
              <a:cxnLst/>
              <a:rect l="l" t="t" r="r" b="b"/>
              <a:pathLst>
                <a:path w="28048" h="33468" extrusionOk="0">
                  <a:moveTo>
                    <a:pt x="27857" y="0"/>
                  </a:moveTo>
                  <a:lnTo>
                    <a:pt x="8130" y="5172"/>
                  </a:lnTo>
                  <a:lnTo>
                    <a:pt x="12606" y="8593"/>
                  </a:lnTo>
                  <a:lnTo>
                    <a:pt x="0" y="25090"/>
                  </a:lnTo>
                  <a:lnTo>
                    <a:pt x="10962" y="33467"/>
                  </a:lnTo>
                  <a:lnTo>
                    <a:pt x="23572" y="16971"/>
                  </a:lnTo>
                  <a:lnTo>
                    <a:pt x="28048" y="20390"/>
                  </a:lnTo>
                  <a:lnTo>
                    <a:pt x="28048" y="20390"/>
                  </a:lnTo>
                  <a:lnTo>
                    <a:pt x="2785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497;p28">
              <a:extLst>
                <a:ext uri="{FF2B5EF4-FFF2-40B4-BE49-F238E27FC236}">
                  <a16:creationId xmlns:a16="http://schemas.microsoft.com/office/drawing/2014/main" id="{F277B1B9-D503-440A-BAE2-94D150174955}"/>
                </a:ext>
              </a:extLst>
            </p:cNvPr>
            <p:cNvSpPr/>
            <p:nvPr/>
          </p:nvSpPr>
          <p:spPr>
            <a:xfrm>
              <a:off x="3247996" y="2515617"/>
              <a:ext cx="9663" cy="52449"/>
            </a:xfrm>
            <a:custGeom>
              <a:avLst/>
              <a:gdLst/>
              <a:ahLst/>
              <a:cxnLst/>
              <a:rect l="l" t="t" r="r" b="b"/>
              <a:pathLst>
                <a:path w="276" h="1498" extrusionOk="0">
                  <a:moveTo>
                    <a:pt x="0" y="0"/>
                  </a:moveTo>
                  <a:lnTo>
                    <a:pt x="14" y="1497"/>
                  </a:lnTo>
                  <a:lnTo>
                    <a:pt x="276" y="149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498;p28">
              <a:extLst>
                <a:ext uri="{FF2B5EF4-FFF2-40B4-BE49-F238E27FC236}">
                  <a16:creationId xmlns:a16="http://schemas.microsoft.com/office/drawing/2014/main" id="{2E29C7BB-E30A-4B2C-83EC-929AB4D2474C}"/>
                </a:ext>
              </a:extLst>
            </p:cNvPr>
            <p:cNvSpPr/>
            <p:nvPr/>
          </p:nvSpPr>
          <p:spPr>
            <a:xfrm>
              <a:off x="3246315" y="2340798"/>
              <a:ext cx="10364" cy="125065"/>
            </a:xfrm>
            <a:custGeom>
              <a:avLst/>
              <a:gdLst/>
              <a:ahLst/>
              <a:cxnLst/>
              <a:rect l="l" t="t" r="r" b="b"/>
              <a:pathLst>
                <a:path w="296" h="3572" extrusionOk="0">
                  <a:moveTo>
                    <a:pt x="264" y="0"/>
                  </a:moveTo>
                  <a:lnTo>
                    <a:pt x="1" y="4"/>
                  </a:lnTo>
                  <a:lnTo>
                    <a:pt x="34" y="3572"/>
                  </a:lnTo>
                  <a:lnTo>
                    <a:pt x="295" y="357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499;p28">
              <a:extLst>
                <a:ext uri="{FF2B5EF4-FFF2-40B4-BE49-F238E27FC236}">
                  <a16:creationId xmlns:a16="http://schemas.microsoft.com/office/drawing/2014/main" id="{D409D442-9EA4-4B97-BB75-19FBE893FE55}"/>
                </a:ext>
              </a:extLst>
            </p:cNvPr>
            <p:cNvSpPr/>
            <p:nvPr/>
          </p:nvSpPr>
          <p:spPr>
            <a:xfrm>
              <a:off x="3105459" y="2917633"/>
              <a:ext cx="72581" cy="85501"/>
            </a:xfrm>
            <a:custGeom>
              <a:avLst/>
              <a:gdLst/>
              <a:ahLst/>
              <a:cxnLst/>
              <a:rect l="l" t="t" r="r" b="b"/>
              <a:pathLst>
                <a:path w="2073" h="2442" extrusionOk="0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00;p28">
              <a:extLst>
                <a:ext uri="{FF2B5EF4-FFF2-40B4-BE49-F238E27FC236}">
                  <a16:creationId xmlns:a16="http://schemas.microsoft.com/office/drawing/2014/main" id="{AB66D1F8-E35F-4A2C-A78B-0FEFEE7C4D54}"/>
                </a:ext>
              </a:extLst>
            </p:cNvPr>
            <p:cNvSpPr/>
            <p:nvPr/>
          </p:nvSpPr>
          <p:spPr>
            <a:xfrm>
              <a:off x="2592592" y="2194375"/>
              <a:ext cx="843906" cy="1008185"/>
            </a:xfrm>
            <a:custGeom>
              <a:avLst/>
              <a:gdLst/>
              <a:ahLst/>
              <a:cxnLst/>
              <a:rect l="l" t="t" r="r" b="b"/>
              <a:pathLst>
                <a:path w="24103" h="28795" extrusionOk="0">
                  <a:moveTo>
                    <a:pt x="23213" y="181"/>
                  </a:moveTo>
                  <a:cubicBezTo>
                    <a:pt x="23342" y="181"/>
                    <a:pt x="23468" y="224"/>
                    <a:pt x="23572" y="302"/>
                  </a:cubicBezTo>
                  <a:cubicBezTo>
                    <a:pt x="23715" y="413"/>
                    <a:pt x="23801" y="582"/>
                    <a:pt x="23801" y="766"/>
                  </a:cubicBezTo>
                  <a:lnTo>
                    <a:pt x="23920" y="13475"/>
                  </a:lnTo>
                  <a:cubicBezTo>
                    <a:pt x="23924" y="13705"/>
                    <a:pt x="23801" y="13906"/>
                    <a:pt x="23594" y="14007"/>
                  </a:cubicBezTo>
                  <a:cubicBezTo>
                    <a:pt x="23508" y="14050"/>
                    <a:pt x="23418" y="14071"/>
                    <a:pt x="23328" y="14071"/>
                  </a:cubicBezTo>
                  <a:cubicBezTo>
                    <a:pt x="23203" y="14071"/>
                    <a:pt x="23080" y="14032"/>
                    <a:pt x="22973" y="13949"/>
                  </a:cubicBezTo>
                  <a:lnTo>
                    <a:pt x="21497" y="12822"/>
                  </a:lnTo>
                  <a:cubicBezTo>
                    <a:pt x="21357" y="12715"/>
                    <a:pt x="21192" y="12664"/>
                    <a:pt x="21031" y="12664"/>
                  </a:cubicBezTo>
                  <a:cubicBezTo>
                    <a:pt x="20798" y="12664"/>
                    <a:pt x="20568" y="12768"/>
                    <a:pt x="20417" y="12965"/>
                  </a:cubicBezTo>
                  <a:lnTo>
                    <a:pt x="8637" y="28382"/>
                  </a:lnTo>
                  <a:cubicBezTo>
                    <a:pt x="8519" y="28532"/>
                    <a:pt x="8343" y="28612"/>
                    <a:pt x="8166" y="28612"/>
                  </a:cubicBezTo>
                  <a:cubicBezTo>
                    <a:pt x="8041" y="28612"/>
                    <a:pt x="7916" y="28572"/>
                    <a:pt x="7808" y="28493"/>
                  </a:cubicBezTo>
                  <a:lnTo>
                    <a:pt x="511" y="22915"/>
                  </a:lnTo>
                  <a:cubicBezTo>
                    <a:pt x="252" y="22718"/>
                    <a:pt x="202" y="22348"/>
                    <a:pt x="400" y="22090"/>
                  </a:cubicBezTo>
                  <a:lnTo>
                    <a:pt x="12183" y="6673"/>
                  </a:lnTo>
                  <a:cubicBezTo>
                    <a:pt x="12438" y="6336"/>
                    <a:pt x="12374" y="5852"/>
                    <a:pt x="12036" y="5593"/>
                  </a:cubicBezTo>
                  <a:lnTo>
                    <a:pt x="10561" y="4462"/>
                  </a:lnTo>
                  <a:cubicBezTo>
                    <a:pt x="10378" y="4323"/>
                    <a:pt x="10295" y="4107"/>
                    <a:pt x="10341" y="3881"/>
                  </a:cubicBezTo>
                  <a:cubicBezTo>
                    <a:pt x="10384" y="3655"/>
                    <a:pt x="10546" y="3483"/>
                    <a:pt x="10769" y="3425"/>
                  </a:cubicBezTo>
                  <a:lnTo>
                    <a:pt x="23062" y="202"/>
                  </a:lnTo>
                  <a:cubicBezTo>
                    <a:pt x="23112" y="188"/>
                    <a:pt x="23163" y="181"/>
                    <a:pt x="23213" y="181"/>
                  </a:cubicBezTo>
                  <a:close/>
                  <a:moveTo>
                    <a:pt x="23213" y="1"/>
                  </a:moveTo>
                  <a:cubicBezTo>
                    <a:pt x="23148" y="1"/>
                    <a:pt x="23084" y="9"/>
                    <a:pt x="23016" y="26"/>
                  </a:cubicBezTo>
                  <a:lnTo>
                    <a:pt x="10722" y="3249"/>
                  </a:lnTo>
                  <a:cubicBezTo>
                    <a:pt x="10435" y="3325"/>
                    <a:pt x="10220" y="3554"/>
                    <a:pt x="10162" y="3845"/>
                  </a:cubicBezTo>
                  <a:cubicBezTo>
                    <a:pt x="10105" y="4136"/>
                    <a:pt x="10217" y="4427"/>
                    <a:pt x="10449" y="4606"/>
                  </a:cubicBezTo>
                  <a:lnTo>
                    <a:pt x="11928" y="5737"/>
                  </a:lnTo>
                  <a:cubicBezTo>
                    <a:pt x="12187" y="5934"/>
                    <a:pt x="12237" y="6304"/>
                    <a:pt x="12039" y="6562"/>
                  </a:cubicBezTo>
                  <a:lnTo>
                    <a:pt x="256" y="21979"/>
                  </a:lnTo>
                  <a:cubicBezTo>
                    <a:pt x="1" y="22315"/>
                    <a:pt x="65" y="22800"/>
                    <a:pt x="403" y="23059"/>
                  </a:cubicBezTo>
                  <a:lnTo>
                    <a:pt x="7700" y="28637"/>
                  </a:lnTo>
                  <a:cubicBezTo>
                    <a:pt x="7836" y="28741"/>
                    <a:pt x="8002" y="28794"/>
                    <a:pt x="8166" y="28794"/>
                  </a:cubicBezTo>
                  <a:cubicBezTo>
                    <a:pt x="8396" y="28794"/>
                    <a:pt x="8626" y="28690"/>
                    <a:pt x="8780" y="28489"/>
                  </a:cubicBezTo>
                  <a:lnTo>
                    <a:pt x="20561" y="13073"/>
                  </a:lnTo>
                  <a:cubicBezTo>
                    <a:pt x="20675" y="12922"/>
                    <a:pt x="20851" y="12844"/>
                    <a:pt x="21031" y="12844"/>
                  </a:cubicBezTo>
                  <a:cubicBezTo>
                    <a:pt x="21152" y="12844"/>
                    <a:pt x="21278" y="12883"/>
                    <a:pt x="21386" y="12965"/>
                  </a:cubicBezTo>
                  <a:lnTo>
                    <a:pt x="22865" y="14093"/>
                  </a:lnTo>
                  <a:cubicBezTo>
                    <a:pt x="23001" y="14196"/>
                    <a:pt x="23166" y="14251"/>
                    <a:pt x="23332" y="14251"/>
                  </a:cubicBezTo>
                  <a:cubicBezTo>
                    <a:pt x="23446" y="14251"/>
                    <a:pt x="23564" y="14226"/>
                    <a:pt x="23676" y="14171"/>
                  </a:cubicBezTo>
                  <a:cubicBezTo>
                    <a:pt x="23942" y="14039"/>
                    <a:pt x="24103" y="13770"/>
                    <a:pt x="24103" y="13475"/>
                  </a:cubicBezTo>
                  <a:lnTo>
                    <a:pt x="23985" y="766"/>
                  </a:lnTo>
                  <a:cubicBezTo>
                    <a:pt x="23981" y="525"/>
                    <a:pt x="23870" y="306"/>
                    <a:pt x="23680" y="159"/>
                  </a:cubicBezTo>
                  <a:cubicBezTo>
                    <a:pt x="23543" y="55"/>
                    <a:pt x="23382" y="1"/>
                    <a:pt x="23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01;p28">
              <a:extLst>
                <a:ext uri="{FF2B5EF4-FFF2-40B4-BE49-F238E27FC236}">
                  <a16:creationId xmlns:a16="http://schemas.microsoft.com/office/drawing/2014/main" id="{13E3CC46-9698-43C3-A0AF-9D00AD8ACAF6}"/>
                </a:ext>
              </a:extLst>
            </p:cNvPr>
            <p:cNvSpPr/>
            <p:nvPr/>
          </p:nvSpPr>
          <p:spPr>
            <a:xfrm>
              <a:off x="2614090" y="2645304"/>
              <a:ext cx="70060" cy="105878"/>
            </a:xfrm>
            <a:custGeom>
              <a:avLst/>
              <a:gdLst/>
              <a:ahLst/>
              <a:cxnLst/>
              <a:rect l="l" t="t" r="r" b="b"/>
              <a:pathLst>
                <a:path w="2001" h="3024" extrusionOk="0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502;p28">
              <a:extLst>
                <a:ext uri="{FF2B5EF4-FFF2-40B4-BE49-F238E27FC236}">
                  <a16:creationId xmlns:a16="http://schemas.microsoft.com/office/drawing/2014/main" id="{9F056D7C-C26A-4826-B9EE-EE42E32F33DF}"/>
                </a:ext>
              </a:extLst>
            </p:cNvPr>
            <p:cNvSpPr/>
            <p:nvPr/>
          </p:nvSpPr>
          <p:spPr>
            <a:xfrm>
              <a:off x="2359722" y="2457075"/>
              <a:ext cx="287488" cy="370957"/>
            </a:xfrm>
            <a:custGeom>
              <a:avLst/>
              <a:gdLst/>
              <a:ahLst/>
              <a:cxnLst/>
              <a:rect l="l" t="t" r="r" b="b"/>
              <a:pathLst>
                <a:path w="8211" h="10595" extrusionOk="0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503;p28">
              <a:extLst>
                <a:ext uri="{FF2B5EF4-FFF2-40B4-BE49-F238E27FC236}">
                  <a16:creationId xmlns:a16="http://schemas.microsoft.com/office/drawing/2014/main" id="{389AB430-81AF-4667-8A19-983220B1EDFE}"/>
                </a:ext>
              </a:extLst>
            </p:cNvPr>
            <p:cNvSpPr/>
            <p:nvPr/>
          </p:nvSpPr>
          <p:spPr>
            <a:xfrm>
              <a:off x="2356851" y="2359775"/>
              <a:ext cx="170931" cy="212176"/>
            </a:xfrm>
            <a:custGeom>
              <a:avLst/>
              <a:gdLst/>
              <a:ahLst/>
              <a:cxnLst/>
              <a:rect l="l" t="t" r="r" b="b"/>
              <a:pathLst>
                <a:path w="4882" h="6060" extrusionOk="0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504;p28">
              <a:extLst>
                <a:ext uri="{FF2B5EF4-FFF2-40B4-BE49-F238E27FC236}">
                  <a16:creationId xmlns:a16="http://schemas.microsoft.com/office/drawing/2014/main" id="{61FFCFCA-2B59-45E1-BC14-6BE79344DC0F}"/>
                </a:ext>
              </a:extLst>
            </p:cNvPr>
            <p:cNvSpPr/>
            <p:nvPr/>
          </p:nvSpPr>
          <p:spPr>
            <a:xfrm>
              <a:off x="2348168" y="2472376"/>
              <a:ext cx="146702" cy="110640"/>
            </a:xfrm>
            <a:custGeom>
              <a:avLst/>
              <a:gdLst/>
              <a:ahLst/>
              <a:cxnLst/>
              <a:rect l="l" t="t" r="r" b="b"/>
              <a:pathLst>
                <a:path w="4190" h="3160" extrusionOk="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505;p28">
              <a:extLst>
                <a:ext uri="{FF2B5EF4-FFF2-40B4-BE49-F238E27FC236}">
                  <a16:creationId xmlns:a16="http://schemas.microsoft.com/office/drawing/2014/main" id="{3E2AEC65-15D6-4CF7-8500-19CB1E5BC897}"/>
                </a:ext>
              </a:extLst>
            </p:cNvPr>
            <p:cNvSpPr/>
            <p:nvPr/>
          </p:nvSpPr>
          <p:spPr>
            <a:xfrm>
              <a:off x="2661112" y="2623946"/>
              <a:ext cx="78953" cy="98700"/>
            </a:xfrm>
            <a:custGeom>
              <a:avLst/>
              <a:gdLst/>
              <a:ahLst/>
              <a:cxnLst/>
              <a:rect l="l" t="t" r="r" b="b"/>
              <a:pathLst>
                <a:path w="2255" h="2819" extrusionOk="0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文本框 555">
            <a:extLst>
              <a:ext uri="{FF2B5EF4-FFF2-40B4-BE49-F238E27FC236}">
                <a16:creationId xmlns:a16="http://schemas.microsoft.com/office/drawing/2014/main" id="{F5B09AD3-A3C9-4E8B-A0D5-8E1E4BA6C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67" y="2458104"/>
            <a:ext cx="3719131" cy="3416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Koefisien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Gini (</a:t>
            </a:r>
            <a:r>
              <a:rPr lang="en-US" altLang="zh-CN" sz="2400" b="1" i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Gini Ratio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)</a:t>
            </a:r>
            <a:endParaRPr lang="en-US" sz="2400" dirty="0"/>
          </a:p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adalah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ukuran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ketidak-merataan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atau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ketimpangan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agregat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secara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keseluruhan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) yang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angkanya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berkisar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antara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nol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pemerataan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sempurna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)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hingga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satu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ketimpangan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yang </a:t>
            </a:r>
            <a:r>
              <a:rPr lang="en-US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sempurna</a:t>
            </a:r>
            <a:r>
              <a:rPr lang="en-US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C6C5E0F-FEBE-467F-8A29-8886E76AB756}"/>
              </a:ext>
            </a:extLst>
          </p:cNvPr>
          <p:cNvGrpSpPr/>
          <p:nvPr/>
        </p:nvGrpSpPr>
        <p:grpSpPr>
          <a:xfrm>
            <a:off x="912187" y="1923925"/>
            <a:ext cx="619509" cy="494888"/>
            <a:chOff x="2925820" y="699061"/>
            <a:chExt cx="580047" cy="460326"/>
          </a:xfrm>
          <a:solidFill>
            <a:srgbClr val="006633"/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83A2545-298F-4697-97AC-04F4A4A314B4}"/>
                </a:ext>
              </a:extLst>
            </p:cNvPr>
            <p:cNvSpPr/>
            <p:nvPr/>
          </p:nvSpPr>
          <p:spPr>
            <a:xfrm>
              <a:off x="3273848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BD94E62-769B-4C0E-B267-41FBFE98AB69}"/>
                </a:ext>
              </a:extLst>
            </p:cNvPr>
            <p:cNvSpPr/>
            <p:nvPr/>
          </p:nvSpPr>
          <p:spPr>
            <a:xfrm>
              <a:off x="2925820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B000FEA-4CBF-47EB-A397-9BE4B5A211A9}"/>
              </a:ext>
            </a:extLst>
          </p:cNvPr>
          <p:cNvSpPr/>
          <p:nvPr/>
        </p:nvSpPr>
        <p:spPr>
          <a:xfrm>
            <a:off x="5955844" y="5457121"/>
            <a:ext cx="57611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</a:rPr>
              <a:t>Ketimpangan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pendapatan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Jawa</a:t>
            </a:r>
            <a:r>
              <a:rPr lang="en-US" sz="2000" dirty="0">
                <a:solidFill>
                  <a:srgbClr val="0070C0"/>
                </a:solidFill>
              </a:rPr>
              <a:t> Tengah </a:t>
            </a:r>
            <a:r>
              <a:rPr lang="en-US" sz="2000" dirty="0" err="1">
                <a:solidFill>
                  <a:srgbClr val="0070C0"/>
                </a:solidFill>
              </a:rPr>
              <a:t>selama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tahun</a:t>
            </a:r>
            <a:r>
              <a:rPr lang="en-US" sz="2000" dirty="0">
                <a:solidFill>
                  <a:srgbClr val="0070C0"/>
                </a:solidFill>
              </a:rPr>
              <a:t> 2019 – 2021 </a:t>
            </a:r>
            <a:r>
              <a:rPr lang="en-US" sz="2000" dirty="0" err="1">
                <a:solidFill>
                  <a:srgbClr val="0070C0"/>
                </a:solidFill>
              </a:rPr>
              <a:t>termasuk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ketimpangan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rendah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karena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nilai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gini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dibawah</a:t>
            </a:r>
            <a:r>
              <a:rPr lang="en-US" sz="2000" dirty="0">
                <a:solidFill>
                  <a:srgbClr val="0070C0"/>
                </a:solidFill>
              </a:rPr>
              <a:t> 0,4.</a:t>
            </a:r>
            <a:endParaRPr lang="en-US" sz="2000" b="1" dirty="0">
              <a:solidFill>
                <a:srgbClr val="0070C0"/>
              </a:solidFill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C2C1172-2487-43EC-ACE9-B18D728DA5EC}"/>
              </a:ext>
            </a:extLst>
          </p:cNvPr>
          <p:cNvGrpSpPr/>
          <p:nvPr/>
        </p:nvGrpSpPr>
        <p:grpSpPr>
          <a:xfrm>
            <a:off x="5410882" y="5498112"/>
            <a:ext cx="350425" cy="365760"/>
            <a:chOff x="8289235" y="2256183"/>
            <a:chExt cx="483500" cy="47051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9031857-402E-4D2F-907C-3FF824C039B1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8E29741B-39F3-47BF-A5A2-B0213823D090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aphicFrame>
        <p:nvGraphicFramePr>
          <p:cNvPr id="134" name="Chart 133">
            <a:extLst>
              <a:ext uri="{FF2B5EF4-FFF2-40B4-BE49-F238E27FC236}">
                <a16:creationId xmlns:a16="http://schemas.microsoft.com/office/drawing/2014/main" id="{C0C12894-E0BA-4468-ACAE-38B8E7719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97237"/>
              </p:ext>
            </p:extLst>
          </p:nvPr>
        </p:nvGraphicFramePr>
        <p:xfrm>
          <a:off x="5358932" y="2036111"/>
          <a:ext cx="6358022" cy="2748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7" name="TextBox 136">
            <a:extLst>
              <a:ext uri="{FF2B5EF4-FFF2-40B4-BE49-F238E27FC236}">
                <a16:creationId xmlns:a16="http://schemas.microsoft.com/office/drawing/2014/main" id="{D0339228-4A9D-4CE1-8F3E-2794A3257CA0}"/>
              </a:ext>
            </a:extLst>
          </p:cNvPr>
          <p:cNvSpPr txBox="1"/>
          <p:nvPr/>
        </p:nvSpPr>
        <p:spPr>
          <a:xfrm>
            <a:off x="5412895" y="1604726"/>
            <a:ext cx="634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Gini Ratio </a:t>
            </a:r>
            <a:r>
              <a:rPr lang="en-US" b="1" dirty="0" err="1">
                <a:solidFill>
                  <a:srgbClr val="0070C0"/>
                </a:solidFill>
              </a:rPr>
              <a:t>Provinsi</a:t>
            </a:r>
            <a:r>
              <a:rPr lang="en-US" b="1" dirty="0">
                <a:solidFill>
                  <a:srgbClr val="0070C0"/>
                </a:solidFill>
              </a:rPr>
              <a:t> di </a:t>
            </a:r>
            <a:r>
              <a:rPr lang="en-US" b="1" dirty="0" err="1">
                <a:solidFill>
                  <a:srgbClr val="0070C0"/>
                </a:solidFill>
              </a:rPr>
              <a:t>Jawa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Tahun</a:t>
            </a:r>
            <a:r>
              <a:rPr lang="en-US" b="1" dirty="0">
                <a:solidFill>
                  <a:srgbClr val="0070C0"/>
                </a:solidFill>
              </a:rPr>
              <a:t> 2019 - 2021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A5E71BA-5BB7-478C-96FF-3276FA976CA0}"/>
              </a:ext>
            </a:extLst>
          </p:cNvPr>
          <p:cNvSpPr txBox="1"/>
          <p:nvPr/>
        </p:nvSpPr>
        <p:spPr>
          <a:xfrm>
            <a:off x="5306919" y="4848892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dirty="0" err="1">
                <a:solidFill>
                  <a:srgbClr val="0070C0"/>
                </a:solidFill>
              </a:rPr>
              <a:t>kondisi</a:t>
            </a:r>
            <a:r>
              <a:rPr lang="en-US" sz="1000" dirty="0">
                <a:solidFill>
                  <a:srgbClr val="0070C0"/>
                </a:solidFill>
              </a:rPr>
              <a:t> September</a:t>
            </a:r>
          </a:p>
        </p:txBody>
      </p:sp>
      <p:sp>
        <p:nvSpPr>
          <p:cNvPr id="135" name="Slide Number Placeholder 1">
            <a:extLst>
              <a:ext uri="{FF2B5EF4-FFF2-40B4-BE49-F238E27FC236}">
                <a16:creationId xmlns:a16="http://schemas.microsoft.com/office/drawing/2014/main" id="{0CD97C15-EA74-4250-9563-D507FA34E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325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A15273-3AA1-42F8-B569-861B0D4C1A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" t="29118" r="16863" b="28582"/>
          <a:stretch/>
        </p:blipFill>
        <p:spPr>
          <a:xfrm>
            <a:off x="1573921" y="3298497"/>
            <a:ext cx="5559061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TINGKAT PENGANGGURAN TERBUKA P JAWA (%)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1218991" y="1787624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972748" y="4294246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1479893" y="3750826"/>
            <a:ext cx="895423" cy="49919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3629684" y="4882244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5165984" y="5237091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1637088" y="2513945"/>
            <a:ext cx="1611199" cy="46633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3400174" y="1811311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3648497" y="2816794"/>
            <a:ext cx="2079645" cy="37645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6510074" y="1911718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4569442" y="4794438"/>
            <a:ext cx="858966" cy="33411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4967203" y="2602115"/>
            <a:ext cx="2079378" cy="1006363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B485CA4C-2432-4E32-8883-B8CC5B451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5438931"/>
              </p:ext>
            </p:extLst>
          </p:nvPr>
        </p:nvGraphicFramePr>
        <p:xfrm>
          <a:off x="80823" y="4439530"/>
          <a:ext cx="2121547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955269"/>
              </p:ext>
            </p:extLst>
          </p:nvPr>
        </p:nvGraphicFramePr>
        <p:xfrm>
          <a:off x="437299" y="2022326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F566547C-C0C9-4D1C-8EAC-CE6EC3F3E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842909"/>
              </p:ext>
            </p:extLst>
          </p:nvPr>
        </p:nvGraphicFramePr>
        <p:xfrm>
          <a:off x="2743177" y="2037950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9BA6DDE9-A3BA-45EE-B4A0-F2EABD0B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126164"/>
              </p:ext>
            </p:extLst>
          </p:nvPr>
        </p:nvGraphicFramePr>
        <p:xfrm>
          <a:off x="5391599" y="1992223"/>
          <a:ext cx="237744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EEAE0877-7E54-40E5-9436-5317B953B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9609048"/>
              </p:ext>
            </p:extLst>
          </p:nvPr>
        </p:nvGraphicFramePr>
        <p:xfrm>
          <a:off x="4998925" y="5394385"/>
          <a:ext cx="210312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58976E45-357D-4F59-8B64-0608067E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984404"/>
              </p:ext>
            </p:extLst>
          </p:nvPr>
        </p:nvGraphicFramePr>
        <p:xfrm>
          <a:off x="2536488" y="5048221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2640406" y="4046854"/>
            <a:ext cx="1092051" cy="88650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7881730" y="1394214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8112688" y="4623553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8621692" y="4556578"/>
            <a:ext cx="34626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TPT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tergolong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rendah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antara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provinsi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Pulau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8648556" y="5210669"/>
            <a:ext cx="3462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Pada </a:t>
            </a:r>
            <a:r>
              <a:rPr lang="en-US" sz="1600" dirty="0" err="1">
                <a:solidFill>
                  <a:srgbClr val="0070C0"/>
                </a:solidFill>
              </a:rPr>
              <a:t>tahun</a:t>
            </a:r>
            <a:r>
              <a:rPr lang="en-US" sz="1600" dirty="0">
                <a:solidFill>
                  <a:srgbClr val="0070C0"/>
                </a:solidFill>
              </a:rPr>
              <a:t> 2021, </a:t>
            </a:r>
            <a:r>
              <a:rPr lang="en-US" sz="1600" dirty="0" err="1">
                <a:solidFill>
                  <a:srgbClr val="0070C0"/>
                </a:solidFill>
              </a:rPr>
              <a:t>persentase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pengangguran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C00000"/>
                </a:solidFill>
              </a:rPr>
              <a:t>turun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sebesar</a:t>
            </a:r>
            <a:r>
              <a:rPr lang="en-US" sz="1600" dirty="0">
                <a:solidFill>
                  <a:srgbClr val="C00000"/>
                </a:solidFill>
              </a:rPr>
              <a:t> 0,53 </a:t>
            </a:r>
            <a:r>
              <a:rPr lang="en-US" sz="1600" dirty="0" err="1">
                <a:solidFill>
                  <a:srgbClr val="C00000"/>
                </a:solidFill>
              </a:rPr>
              <a:t>persen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poin</a:t>
            </a:r>
            <a:r>
              <a:rPr lang="en-US" sz="1600" dirty="0">
                <a:solidFill>
                  <a:srgbClr val="C00000"/>
                </a:solidFill>
              </a:rPr>
              <a:t>.</a:t>
            </a:r>
            <a:endParaRPr lang="en-US" sz="1600" b="1" dirty="0">
              <a:solidFill>
                <a:srgbClr val="C0000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8113786" y="5329734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EFFC777-6C0A-48D8-B768-A9A7C1625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294847"/>
              </p:ext>
            </p:extLst>
          </p:nvPr>
        </p:nvGraphicFramePr>
        <p:xfrm>
          <a:off x="7950982" y="2048592"/>
          <a:ext cx="3961832" cy="19419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E8DB66B-6B76-4DD2-BFE6-9523D531B72A}"/>
              </a:ext>
            </a:extLst>
          </p:cNvPr>
          <p:cNvSpPr txBox="1"/>
          <p:nvPr/>
        </p:nvSpPr>
        <p:spPr>
          <a:xfrm>
            <a:off x="8284089" y="1338839"/>
            <a:ext cx="3503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Tingkat </a:t>
            </a:r>
            <a:r>
              <a:rPr lang="en-US" sz="1400" dirty="0" err="1">
                <a:solidFill>
                  <a:srgbClr val="0070C0"/>
                </a:solidFill>
              </a:rPr>
              <a:t>Pengangguran</a:t>
            </a:r>
            <a:r>
              <a:rPr lang="en-US" sz="1400" dirty="0">
                <a:solidFill>
                  <a:srgbClr val="0070C0"/>
                </a:solidFill>
              </a:rPr>
              <a:t> Terbuka (TPT)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Tahun</a:t>
            </a:r>
            <a:r>
              <a:rPr lang="en-US" sz="1400" dirty="0">
                <a:solidFill>
                  <a:srgbClr val="0070C0"/>
                </a:solidFill>
              </a:rPr>
              <a:t> 2021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(%)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905ECC-208B-4F0A-8CCD-E31ACC06C779}"/>
              </a:ext>
            </a:extLst>
          </p:cNvPr>
          <p:cNvSpPr txBox="1"/>
          <p:nvPr/>
        </p:nvSpPr>
        <p:spPr>
          <a:xfrm>
            <a:off x="0" y="1366647"/>
            <a:ext cx="7873462" cy="307777"/>
          </a:xfrm>
          <a:prstGeom prst="rect">
            <a:avLst/>
          </a:prstGeom>
          <a:solidFill>
            <a:srgbClr val="FFFCF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Perkembangan</a:t>
            </a:r>
            <a:r>
              <a:rPr lang="en-US" sz="1400" dirty="0">
                <a:solidFill>
                  <a:srgbClr val="0070C0"/>
                </a:solidFill>
              </a:rPr>
              <a:t> Tingkat </a:t>
            </a:r>
            <a:r>
              <a:rPr lang="en-US" sz="1400" dirty="0" err="1">
                <a:solidFill>
                  <a:srgbClr val="0070C0"/>
                </a:solidFill>
              </a:rPr>
              <a:t>Pengangguran</a:t>
            </a:r>
            <a:r>
              <a:rPr lang="en-US" sz="1400" dirty="0">
                <a:solidFill>
                  <a:srgbClr val="0070C0"/>
                </a:solidFill>
              </a:rPr>
              <a:t> Terbuka </a:t>
            </a:r>
            <a:r>
              <a:rPr lang="en-US" sz="1400" dirty="0" err="1">
                <a:solidFill>
                  <a:srgbClr val="0070C0"/>
                </a:solidFill>
              </a:rPr>
              <a:t>Provinsi</a:t>
            </a:r>
            <a:r>
              <a:rPr lang="en-US" sz="1400" dirty="0">
                <a:solidFill>
                  <a:srgbClr val="0070C0"/>
                </a:solidFill>
              </a:rPr>
              <a:t>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, 2019 – 2021 (%)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91C9DB-F8A3-4603-A642-E69CB0F108BE}"/>
              </a:ext>
            </a:extLst>
          </p:cNvPr>
          <p:cNvSpPr txBox="1"/>
          <p:nvPr/>
        </p:nvSpPr>
        <p:spPr>
          <a:xfrm>
            <a:off x="130839" y="6517937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dirty="0" err="1">
                <a:solidFill>
                  <a:srgbClr val="0070C0"/>
                </a:solidFill>
              </a:rPr>
              <a:t>kondisi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en-US" sz="1000" dirty="0" err="1">
                <a:solidFill>
                  <a:srgbClr val="0070C0"/>
                </a:solidFill>
              </a:rPr>
              <a:t>Agustus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BADD8D-FF5F-4AD5-94D3-625D0931D295}"/>
              </a:ext>
            </a:extLst>
          </p:cNvPr>
          <p:cNvSpPr txBox="1"/>
          <p:nvPr/>
        </p:nvSpPr>
        <p:spPr>
          <a:xfrm>
            <a:off x="8114890" y="3858454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dirty="0" err="1">
                <a:solidFill>
                  <a:srgbClr val="0070C0"/>
                </a:solidFill>
              </a:rPr>
              <a:t>kondisi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en-US" sz="1000" dirty="0" err="1">
                <a:solidFill>
                  <a:srgbClr val="0070C0"/>
                </a:solidFill>
              </a:rPr>
              <a:t>Agustus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CC5FB782-38AD-445E-AD25-4C28C774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034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E532C-36CB-4E51-A620-DD9675239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53" r="17614" b="29686"/>
          <a:stretch/>
        </p:blipFill>
        <p:spPr>
          <a:xfrm>
            <a:off x="1317516" y="3361029"/>
            <a:ext cx="5806890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JUMLAH PENGANGGURAN P JAWA 2019-2021 (ORANG)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1155733" y="1880573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909490" y="4387195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1416635" y="3843775"/>
            <a:ext cx="895423" cy="49919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3566426" y="4975193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5102726" y="5330040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1573830" y="2606894"/>
            <a:ext cx="1611199" cy="46633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3336916" y="1904260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3585239" y="2909743"/>
            <a:ext cx="2079645" cy="37645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6446816" y="2004667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4506184" y="4887387"/>
            <a:ext cx="858966" cy="33411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4903945" y="2695064"/>
            <a:ext cx="2079378" cy="1006363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B485CA4C-2432-4E32-8883-B8CC5B451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9445971"/>
              </p:ext>
            </p:extLst>
          </p:nvPr>
        </p:nvGraphicFramePr>
        <p:xfrm>
          <a:off x="17565" y="4532479"/>
          <a:ext cx="2273905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125476"/>
              </p:ext>
            </p:extLst>
          </p:nvPr>
        </p:nvGraphicFramePr>
        <p:xfrm>
          <a:off x="374041" y="2115275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F566547C-C0C9-4D1C-8EAC-CE6EC3F3E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049432"/>
              </p:ext>
            </p:extLst>
          </p:nvPr>
        </p:nvGraphicFramePr>
        <p:xfrm>
          <a:off x="2498824" y="2130899"/>
          <a:ext cx="2436843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9BA6DDE9-A3BA-45EE-B4A0-F2EABD0B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0015060"/>
              </p:ext>
            </p:extLst>
          </p:nvPr>
        </p:nvGraphicFramePr>
        <p:xfrm>
          <a:off x="5349761" y="2411206"/>
          <a:ext cx="2436843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EEAE0877-7E54-40E5-9436-5317B953B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110925"/>
              </p:ext>
            </p:extLst>
          </p:nvPr>
        </p:nvGraphicFramePr>
        <p:xfrm>
          <a:off x="4935667" y="5487334"/>
          <a:ext cx="210312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58976E45-357D-4F59-8B64-0608067E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718676"/>
              </p:ext>
            </p:extLst>
          </p:nvPr>
        </p:nvGraphicFramePr>
        <p:xfrm>
          <a:off x="2396857" y="5199447"/>
          <a:ext cx="2459536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2577148" y="4139803"/>
            <a:ext cx="1092051" cy="88650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7881730" y="1384587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8050316" y="4612331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8559320" y="4545356"/>
            <a:ext cx="34626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Jumlah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pengangguran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masih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bawah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Jabar</a:t>
            </a:r>
            <a:r>
              <a:rPr lang="en-US" sz="1600" dirty="0">
                <a:solidFill>
                  <a:srgbClr val="0070C0"/>
                </a:solidFill>
              </a:rPr>
              <a:t> dan </a:t>
            </a:r>
            <a:r>
              <a:rPr lang="en-US" sz="1600" dirty="0" err="1">
                <a:solidFill>
                  <a:srgbClr val="0070C0"/>
                </a:solidFill>
              </a:rPr>
              <a:t>Jatim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8586184" y="5199447"/>
            <a:ext cx="3462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Jumlah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pengangguran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tahun</a:t>
            </a:r>
            <a:r>
              <a:rPr lang="en-US" sz="1600" dirty="0">
                <a:solidFill>
                  <a:srgbClr val="0070C0"/>
                </a:solidFill>
              </a:rPr>
              <a:t> 2021 </a:t>
            </a:r>
            <a:r>
              <a:rPr lang="en-US" sz="1600" dirty="0" err="1">
                <a:solidFill>
                  <a:srgbClr val="C00000"/>
                </a:solidFill>
              </a:rPr>
              <a:t>turun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C00000"/>
                </a:solidFill>
              </a:rPr>
              <a:t>sebanyak</a:t>
            </a:r>
            <a:r>
              <a:rPr lang="en-US" sz="1600" dirty="0">
                <a:solidFill>
                  <a:srgbClr val="C00000"/>
                </a:solidFill>
              </a:rPr>
              <a:t> 86 </a:t>
            </a:r>
            <a:r>
              <a:rPr lang="en-US" sz="1600" dirty="0" err="1">
                <a:solidFill>
                  <a:srgbClr val="C00000"/>
                </a:solidFill>
              </a:rPr>
              <a:t>ribu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dibandingkan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tahun</a:t>
            </a:r>
            <a:r>
              <a:rPr lang="en-US" sz="1600" dirty="0">
                <a:solidFill>
                  <a:srgbClr val="0070C0"/>
                </a:solidFill>
              </a:rPr>
              <a:t> 2020.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8051414" y="5318512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EFFC777-6C0A-48D8-B768-A9A7C1625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3356037"/>
              </p:ext>
            </p:extLst>
          </p:nvPr>
        </p:nvGraphicFramePr>
        <p:xfrm>
          <a:off x="7994812" y="1768550"/>
          <a:ext cx="3961832" cy="228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E8DB66B-6B76-4DD2-BFE6-9523D531B72A}"/>
              </a:ext>
            </a:extLst>
          </p:cNvPr>
          <p:cNvSpPr txBox="1"/>
          <p:nvPr/>
        </p:nvSpPr>
        <p:spPr>
          <a:xfrm>
            <a:off x="8269941" y="1425703"/>
            <a:ext cx="3503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Jumlah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Pengangguran</a:t>
            </a:r>
            <a:r>
              <a:rPr lang="en-US" sz="1400" dirty="0">
                <a:solidFill>
                  <a:srgbClr val="0070C0"/>
                </a:solidFill>
              </a:rPr>
              <a:t>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Tahun</a:t>
            </a:r>
            <a:r>
              <a:rPr lang="en-US" sz="1400" dirty="0">
                <a:solidFill>
                  <a:srgbClr val="0070C0"/>
                </a:solidFill>
              </a:rPr>
              <a:t> 2021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(</a:t>
            </a:r>
            <a:r>
              <a:rPr lang="en-US" sz="1400" dirty="0" err="1">
                <a:solidFill>
                  <a:srgbClr val="0070C0"/>
                </a:solidFill>
              </a:rPr>
              <a:t>Ribu</a:t>
            </a:r>
            <a:r>
              <a:rPr lang="en-US" sz="1400" dirty="0">
                <a:solidFill>
                  <a:srgbClr val="0070C0"/>
                </a:solidFill>
              </a:rPr>
              <a:t> Orang)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D9AB6E-8CAF-4C5C-8447-4E9D1C254EF8}"/>
              </a:ext>
            </a:extLst>
          </p:cNvPr>
          <p:cNvSpPr txBox="1"/>
          <p:nvPr/>
        </p:nvSpPr>
        <p:spPr>
          <a:xfrm>
            <a:off x="0" y="1366647"/>
            <a:ext cx="7873462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Perkembangan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Jumlah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Pengangguran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Provinsi</a:t>
            </a:r>
            <a:r>
              <a:rPr lang="en-US" sz="1400" dirty="0">
                <a:solidFill>
                  <a:srgbClr val="0070C0"/>
                </a:solidFill>
              </a:rPr>
              <a:t>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, 2019 – 2021 (</a:t>
            </a:r>
            <a:r>
              <a:rPr lang="en-US" sz="1400" dirty="0" err="1">
                <a:solidFill>
                  <a:srgbClr val="0070C0"/>
                </a:solidFill>
              </a:rPr>
              <a:t>Ribu</a:t>
            </a:r>
            <a:r>
              <a:rPr lang="en-US" sz="1400" dirty="0">
                <a:solidFill>
                  <a:srgbClr val="0070C0"/>
                </a:solidFill>
              </a:rPr>
              <a:t> Orang)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CF39D4-20BA-4DF5-9F67-86F8CE2FC69F}"/>
              </a:ext>
            </a:extLst>
          </p:cNvPr>
          <p:cNvSpPr txBox="1"/>
          <p:nvPr/>
        </p:nvSpPr>
        <p:spPr>
          <a:xfrm>
            <a:off x="130839" y="6517937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dirty="0" err="1">
                <a:solidFill>
                  <a:srgbClr val="0070C0"/>
                </a:solidFill>
              </a:rPr>
              <a:t>kondisi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en-US" sz="1000" dirty="0" err="1">
                <a:solidFill>
                  <a:srgbClr val="0070C0"/>
                </a:solidFill>
              </a:rPr>
              <a:t>Agustus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258B12-4C52-4023-8800-B73DB777B077}"/>
              </a:ext>
            </a:extLst>
          </p:cNvPr>
          <p:cNvSpPr txBox="1"/>
          <p:nvPr/>
        </p:nvSpPr>
        <p:spPr>
          <a:xfrm>
            <a:off x="8114890" y="3858454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dirty="0" err="1">
                <a:solidFill>
                  <a:srgbClr val="0070C0"/>
                </a:solidFill>
              </a:rPr>
              <a:t>kondisi</a:t>
            </a:r>
            <a:r>
              <a:rPr lang="en-US" sz="1000" dirty="0">
                <a:solidFill>
                  <a:srgbClr val="0070C0"/>
                </a:solidFill>
              </a:rPr>
              <a:t> </a:t>
            </a:r>
            <a:r>
              <a:rPr lang="en-US" sz="1000" dirty="0" err="1">
                <a:solidFill>
                  <a:srgbClr val="0070C0"/>
                </a:solidFill>
              </a:rPr>
              <a:t>Agustus</a:t>
            </a:r>
            <a:endParaRPr lang="en-US" sz="1000" dirty="0">
              <a:solidFill>
                <a:srgbClr val="0070C0"/>
              </a:solidFill>
            </a:endParaRPr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833C991A-E5C0-4EAD-8DC1-6FD5286E5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59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ELASTISITAS PENGANGGURAN PROVINSI JAWA TENGAH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ABCAC8-EF07-4D72-B170-81C6E775AA46}"/>
              </a:ext>
            </a:extLst>
          </p:cNvPr>
          <p:cNvSpPr/>
          <p:nvPr/>
        </p:nvSpPr>
        <p:spPr>
          <a:xfrm>
            <a:off x="614512" y="1618051"/>
            <a:ext cx="4125686" cy="4456178"/>
          </a:xfrm>
          <a:prstGeom prst="roundRect">
            <a:avLst>
              <a:gd name="adj" fmla="val 10862"/>
            </a:avLst>
          </a:prstGeom>
          <a:noFill/>
          <a:ln w="38100">
            <a:solidFill>
              <a:srgbClr val="008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A29AB6B-E7BD-4A91-886B-C544CD9847E4}"/>
              </a:ext>
            </a:extLst>
          </p:cNvPr>
          <p:cNvSpPr/>
          <p:nvPr/>
        </p:nvSpPr>
        <p:spPr>
          <a:xfrm>
            <a:off x="743597" y="1743196"/>
            <a:ext cx="3868271" cy="3491726"/>
          </a:xfrm>
          <a:prstGeom prst="roundRect">
            <a:avLst>
              <a:gd name="adj" fmla="val 11385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i="1" dirty="0">
              <a:solidFill>
                <a:srgbClr val="006633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A579930-4C6B-4EE4-BDA2-1477D8EB0D05}"/>
              </a:ext>
            </a:extLst>
          </p:cNvPr>
          <p:cNvCxnSpPr>
            <a:cxnSpLocks/>
          </p:cNvCxnSpPr>
          <p:nvPr/>
        </p:nvCxnSpPr>
        <p:spPr>
          <a:xfrm>
            <a:off x="5023558" y="1622323"/>
            <a:ext cx="0" cy="468000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BC7A8CB-C2A9-417B-83A4-4A8E694D9C4C}"/>
              </a:ext>
            </a:extLst>
          </p:cNvPr>
          <p:cNvSpPr/>
          <p:nvPr/>
        </p:nvSpPr>
        <p:spPr>
          <a:xfrm rot="5400000">
            <a:off x="4286683" y="3781449"/>
            <a:ext cx="1964265" cy="269064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56" name="Google Shape;449;p28">
            <a:extLst>
              <a:ext uri="{FF2B5EF4-FFF2-40B4-BE49-F238E27FC236}">
                <a16:creationId xmlns:a16="http://schemas.microsoft.com/office/drawing/2014/main" id="{B03FD10A-94E1-46DB-8588-98D2E9BC9815}"/>
              </a:ext>
            </a:extLst>
          </p:cNvPr>
          <p:cNvGrpSpPr/>
          <p:nvPr/>
        </p:nvGrpSpPr>
        <p:grpSpPr>
          <a:xfrm>
            <a:off x="24585" y="4486904"/>
            <a:ext cx="1149015" cy="2270995"/>
            <a:chOff x="2072827" y="1904259"/>
            <a:chExt cx="1418990" cy="2804590"/>
          </a:xfrm>
        </p:grpSpPr>
        <p:sp>
          <p:nvSpPr>
            <p:cNvPr id="57" name="Google Shape;450;p28">
              <a:extLst>
                <a:ext uri="{FF2B5EF4-FFF2-40B4-BE49-F238E27FC236}">
                  <a16:creationId xmlns:a16="http://schemas.microsoft.com/office/drawing/2014/main" id="{F2208126-122E-4499-8A36-75956BCC6287}"/>
                </a:ext>
              </a:extLst>
            </p:cNvPr>
            <p:cNvSpPr/>
            <p:nvPr/>
          </p:nvSpPr>
          <p:spPr>
            <a:xfrm>
              <a:off x="2399847" y="1904259"/>
              <a:ext cx="391230" cy="380866"/>
            </a:xfrm>
            <a:custGeom>
              <a:avLst/>
              <a:gdLst/>
              <a:ahLst/>
              <a:cxnLst/>
              <a:rect l="l" t="t" r="r" b="b"/>
              <a:pathLst>
                <a:path w="11174" h="10878" extrusionOk="0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451;p28">
              <a:extLst>
                <a:ext uri="{FF2B5EF4-FFF2-40B4-BE49-F238E27FC236}">
                  <a16:creationId xmlns:a16="http://schemas.microsoft.com/office/drawing/2014/main" id="{EA1CC6E9-4B69-4C95-AEDE-A8707B4D1B46}"/>
                </a:ext>
              </a:extLst>
            </p:cNvPr>
            <p:cNvSpPr/>
            <p:nvPr/>
          </p:nvSpPr>
          <p:spPr>
            <a:xfrm>
              <a:off x="2789784" y="2455395"/>
              <a:ext cx="313327" cy="524242"/>
            </a:xfrm>
            <a:custGeom>
              <a:avLst/>
              <a:gdLst/>
              <a:ahLst/>
              <a:cxnLst/>
              <a:rect l="l" t="t" r="r" b="b"/>
              <a:pathLst>
                <a:path w="8949" h="14973" extrusionOk="0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452;p28">
              <a:extLst>
                <a:ext uri="{FF2B5EF4-FFF2-40B4-BE49-F238E27FC236}">
                  <a16:creationId xmlns:a16="http://schemas.microsoft.com/office/drawing/2014/main" id="{E9B68BC5-9229-42B2-8D5F-D5796E05E486}"/>
                </a:ext>
              </a:extLst>
            </p:cNvPr>
            <p:cNvSpPr/>
            <p:nvPr/>
          </p:nvSpPr>
          <p:spPr>
            <a:xfrm>
              <a:off x="2724205" y="2358410"/>
              <a:ext cx="176358" cy="233253"/>
            </a:xfrm>
            <a:custGeom>
              <a:avLst/>
              <a:gdLst/>
              <a:ahLst/>
              <a:cxnLst/>
              <a:rect l="l" t="t" r="r" b="b"/>
              <a:pathLst>
                <a:path w="5037" h="6662" extrusionOk="0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453;p28">
              <a:extLst>
                <a:ext uri="{FF2B5EF4-FFF2-40B4-BE49-F238E27FC236}">
                  <a16:creationId xmlns:a16="http://schemas.microsoft.com/office/drawing/2014/main" id="{0B719A1D-6C88-4F1D-AA00-9E130CD812A1}"/>
                </a:ext>
              </a:extLst>
            </p:cNvPr>
            <p:cNvSpPr/>
            <p:nvPr/>
          </p:nvSpPr>
          <p:spPr>
            <a:xfrm>
              <a:off x="2853507" y="2457531"/>
              <a:ext cx="1646" cy="8858"/>
            </a:xfrm>
            <a:custGeom>
              <a:avLst/>
              <a:gdLst/>
              <a:ahLst/>
              <a:cxnLst/>
              <a:rect l="l" t="t" r="r" b="b"/>
              <a:pathLst>
                <a:path w="47" h="253" extrusionOk="0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454;p28">
              <a:extLst>
                <a:ext uri="{FF2B5EF4-FFF2-40B4-BE49-F238E27FC236}">
                  <a16:creationId xmlns:a16="http://schemas.microsoft.com/office/drawing/2014/main" id="{CC011DC8-423B-4F78-9172-40DFFCC49B41}"/>
                </a:ext>
              </a:extLst>
            </p:cNvPr>
            <p:cNvSpPr/>
            <p:nvPr/>
          </p:nvSpPr>
          <p:spPr>
            <a:xfrm>
              <a:off x="2759253" y="2491738"/>
              <a:ext cx="149959" cy="113756"/>
            </a:xfrm>
            <a:custGeom>
              <a:avLst/>
              <a:gdLst/>
              <a:ahLst/>
              <a:cxnLst/>
              <a:rect l="l" t="t" r="r" b="b"/>
              <a:pathLst>
                <a:path w="4283" h="3249" extrusionOk="0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455;p28">
              <a:extLst>
                <a:ext uri="{FF2B5EF4-FFF2-40B4-BE49-F238E27FC236}">
                  <a16:creationId xmlns:a16="http://schemas.microsoft.com/office/drawing/2014/main" id="{F3F9726A-2DCC-4034-B031-056B1DD74396}"/>
                </a:ext>
              </a:extLst>
            </p:cNvPr>
            <p:cNvSpPr/>
            <p:nvPr/>
          </p:nvSpPr>
          <p:spPr>
            <a:xfrm>
              <a:off x="3066000" y="2936365"/>
              <a:ext cx="112040" cy="66769"/>
            </a:xfrm>
            <a:custGeom>
              <a:avLst/>
              <a:gdLst/>
              <a:ahLst/>
              <a:cxnLst/>
              <a:rect l="l" t="t" r="r" b="b"/>
              <a:pathLst>
                <a:path w="3200" h="1907" extrusionOk="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456;p28">
              <a:extLst>
                <a:ext uri="{FF2B5EF4-FFF2-40B4-BE49-F238E27FC236}">
                  <a16:creationId xmlns:a16="http://schemas.microsoft.com/office/drawing/2014/main" id="{A420B183-0DEF-4760-82D6-03585EB2F09A}"/>
                </a:ext>
              </a:extLst>
            </p:cNvPr>
            <p:cNvSpPr/>
            <p:nvPr/>
          </p:nvSpPr>
          <p:spPr>
            <a:xfrm>
              <a:off x="2668115" y="4444154"/>
              <a:ext cx="84660" cy="183781"/>
            </a:xfrm>
            <a:custGeom>
              <a:avLst/>
              <a:gdLst/>
              <a:ahLst/>
              <a:cxnLst/>
              <a:rect l="l" t="t" r="r" b="b"/>
              <a:pathLst>
                <a:path w="2418" h="5249" extrusionOk="0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457;p28">
              <a:extLst>
                <a:ext uri="{FF2B5EF4-FFF2-40B4-BE49-F238E27FC236}">
                  <a16:creationId xmlns:a16="http://schemas.microsoft.com/office/drawing/2014/main" id="{B2B34774-1406-43BD-BD03-E8DC2FC171BE}"/>
                </a:ext>
              </a:extLst>
            </p:cNvPr>
            <p:cNvSpPr/>
            <p:nvPr/>
          </p:nvSpPr>
          <p:spPr>
            <a:xfrm>
              <a:off x="2119709" y="4233657"/>
              <a:ext cx="166414" cy="190433"/>
            </a:xfrm>
            <a:custGeom>
              <a:avLst/>
              <a:gdLst/>
              <a:ahLst/>
              <a:cxnLst/>
              <a:rect l="l" t="t" r="r" b="b"/>
              <a:pathLst>
                <a:path w="4753" h="5439" extrusionOk="0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458;p28">
              <a:extLst>
                <a:ext uri="{FF2B5EF4-FFF2-40B4-BE49-F238E27FC236}">
                  <a16:creationId xmlns:a16="http://schemas.microsoft.com/office/drawing/2014/main" id="{36529EA8-5ABD-4031-A5B0-9EBE82AFF025}"/>
                </a:ext>
              </a:extLst>
            </p:cNvPr>
            <p:cNvSpPr/>
            <p:nvPr/>
          </p:nvSpPr>
          <p:spPr>
            <a:xfrm>
              <a:off x="2072827" y="4366600"/>
              <a:ext cx="225516" cy="194775"/>
            </a:xfrm>
            <a:custGeom>
              <a:avLst/>
              <a:gdLst/>
              <a:ahLst/>
              <a:cxnLst/>
              <a:rect l="l" t="t" r="r" b="b"/>
              <a:pathLst>
                <a:path w="6441" h="5563" extrusionOk="0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459;p28">
              <a:extLst>
                <a:ext uri="{FF2B5EF4-FFF2-40B4-BE49-F238E27FC236}">
                  <a16:creationId xmlns:a16="http://schemas.microsoft.com/office/drawing/2014/main" id="{3EB1256C-2D23-41F2-B254-F399808648EC}"/>
                </a:ext>
              </a:extLst>
            </p:cNvPr>
            <p:cNvSpPr/>
            <p:nvPr/>
          </p:nvSpPr>
          <p:spPr>
            <a:xfrm>
              <a:off x="2643536" y="4618587"/>
              <a:ext cx="241411" cy="90262"/>
            </a:xfrm>
            <a:custGeom>
              <a:avLst/>
              <a:gdLst/>
              <a:ahLst/>
              <a:cxnLst/>
              <a:rect l="l" t="t" r="r" b="b"/>
              <a:pathLst>
                <a:path w="6895" h="2578" extrusionOk="0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460;p28">
              <a:extLst>
                <a:ext uri="{FF2B5EF4-FFF2-40B4-BE49-F238E27FC236}">
                  <a16:creationId xmlns:a16="http://schemas.microsoft.com/office/drawing/2014/main" id="{B630E4A6-E9DF-4E25-81BE-A1CB75849D08}"/>
                </a:ext>
              </a:extLst>
            </p:cNvPr>
            <p:cNvSpPr/>
            <p:nvPr/>
          </p:nvSpPr>
          <p:spPr>
            <a:xfrm>
              <a:off x="2670670" y="4520551"/>
              <a:ext cx="665" cy="18417"/>
            </a:xfrm>
            <a:custGeom>
              <a:avLst/>
              <a:gdLst/>
              <a:ahLst/>
              <a:cxnLst/>
              <a:rect l="l" t="t" r="r" b="b"/>
              <a:pathLst>
                <a:path w="19" h="526" extrusionOk="0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461;p28">
              <a:extLst>
                <a:ext uri="{FF2B5EF4-FFF2-40B4-BE49-F238E27FC236}">
                  <a16:creationId xmlns:a16="http://schemas.microsoft.com/office/drawing/2014/main" id="{EC83A861-1D15-4721-8FC0-16D5F6BBF6E7}"/>
                </a:ext>
              </a:extLst>
            </p:cNvPr>
            <p:cNvSpPr/>
            <p:nvPr/>
          </p:nvSpPr>
          <p:spPr>
            <a:xfrm>
              <a:off x="2670776" y="4520551"/>
              <a:ext cx="79828" cy="18417"/>
            </a:xfrm>
            <a:custGeom>
              <a:avLst/>
              <a:gdLst/>
              <a:ahLst/>
              <a:cxnLst/>
              <a:rect l="l" t="t" r="r" b="b"/>
              <a:pathLst>
                <a:path w="2280" h="526" extrusionOk="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462;p28">
              <a:extLst>
                <a:ext uri="{FF2B5EF4-FFF2-40B4-BE49-F238E27FC236}">
                  <a16:creationId xmlns:a16="http://schemas.microsoft.com/office/drawing/2014/main" id="{E9D94E21-3FBA-4E07-B40A-EA00E898F473}"/>
                </a:ext>
              </a:extLst>
            </p:cNvPr>
            <p:cNvSpPr/>
            <p:nvPr/>
          </p:nvSpPr>
          <p:spPr>
            <a:xfrm>
              <a:off x="2164701" y="4300391"/>
              <a:ext cx="9313" cy="16141"/>
            </a:xfrm>
            <a:custGeom>
              <a:avLst/>
              <a:gdLst/>
              <a:ahLst/>
              <a:cxnLst/>
              <a:rect l="l" t="t" r="r" b="b"/>
              <a:pathLst>
                <a:path w="266" h="461" extrusionOk="0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463;p28">
              <a:extLst>
                <a:ext uri="{FF2B5EF4-FFF2-40B4-BE49-F238E27FC236}">
                  <a16:creationId xmlns:a16="http://schemas.microsoft.com/office/drawing/2014/main" id="{A27B7EBD-F9C7-417F-93EE-30466AF4E225}"/>
                </a:ext>
              </a:extLst>
            </p:cNvPr>
            <p:cNvSpPr/>
            <p:nvPr/>
          </p:nvSpPr>
          <p:spPr>
            <a:xfrm>
              <a:off x="2164701" y="4300391"/>
              <a:ext cx="82700" cy="46041"/>
            </a:xfrm>
            <a:custGeom>
              <a:avLst/>
              <a:gdLst/>
              <a:ahLst/>
              <a:cxnLst/>
              <a:rect l="l" t="t" r="r" b="b"/>
              <a:pathLst>
                <a:path w="2362" h="1315" extrusionOk="0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464;p28">
              <a:extLst>
                <a:ext uri="{FF2B5EF4-FFF2-40B4-BE49-F238E27FC236}">
                  <a16:creationId xmlns:a16="http://schemas.microsoft.com/office/drawing/2014/main" id="{94FCF2CD-D9DF-419D-8741-D796C61003C4}"/>
                </a:ext>
              </a:extLst>
            </p:cNvPr>
            <p:cNvSpPr/>
            <p:nvPr/>
          </p:nvSpPr>
          <p:spPr>
            <a:xfrm>
              <a:off x="2427857" y="2340868"/>
              <a:ext cx="454952" cy="501659"/>
            </a:xfrm>
            <a:custGeom>
              <a:avLst/>
              <a:gdLst/>
              <a:ahLst/>
              <a:cxnLst/>
              <a:rect l="l" t="t" r="r" b="b"/>
              <a:pathLst>
                <a:path w="12994" h="14328" extrusionOk="0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465;p28">
              <a:extLst>
                <a:ext uri="{FF2B5EF4-FFF2-40B4-BE49-F238E27FC236}">
                  <a16:creationId xmlns:a16="http://schemas.microsoft.com/office/drawing/2014/main" id="{FB95B3BB-D559-4ACD-8C6A-0DB10F78B2A2}"/>
                </a:ext>
              </a:extLst>
            </p:cNvPr>
            <p:cNvSpPr/>
            <p:nvPr/>
          </p:nvSpPr>
          <p:spPr>
            <a:xfrm>
              <a:off x="2564687" y="2178829"/>
              <a:ext cx="194599" cy="293475"/>
            </a:xfrm>
            <a:custGeom>
              <a:avLst/>
              <a:gdLst/>
              <a:ahLst/>
              <a:cxnLst/>
              <a:rect l="l" t="t" r="r" b="b"/>
              <a:pathLst>
                <a:path w="5558" h="8382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466;p28">
              <a:extLst>
                <a:ext uri="{FF2B5EF4-FFF2-40B4-BE49-F238E27FC236}">
                  <a16:creationId xmlns:a16="http://schemas.microsoft.com/office/drawing/2014/main" id="{F6A8911A-3412-449A-9C59-C5AA01FD9112}"/>
                </a:ext>
              </a:extLst>
            </p:cNvPr>
            <p:cNvSpPr/>
            <p:nvPr/>
          </p:nvSpPr>
          <p:spPr>
            <a:xfrm>
              <a:off x="2657436" y="2245668"/>
              <a:ext cx="11484" cy="9839"/>
            </a:xfrm>
            <a:custGeom>
              <a:avLst/>
              <a:gdLst/>
              <a:ahLst/>
              <a:cxnLst/>
              <a:rect l="l" t="t" r="r" b="b"/>
              <a:pathLst>
                <a:path w="328" h="281" extrusionOk="0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467;p28">
              <a:extLst>
                <a:ext uri="{FF2B5EF4-FFF2-40B4-BE49-F238E27FC236}">
                  <a16:creationId xmlns:a16="http://schemas.microsoft.com/office/drawing/2014/main" id="{5EF8F3BD-B520-4B09-A79D-EDB61A995A11}"/>
                </a:ext>
              </a:extLst>
            </p:cNvPr>
            <p:cNvSpPr/>
            <p:nvPr/>
          </p:nvSpPr>
          <p:spPr>
            <a:xfrm>
              <a:off x="2664368" y="2279351"/>
              <a:ext cx="280" cy="2066"/>
            </a:xfrm>
            <a:custGeom>
              <a:avLst/>
              <a:gdLst/>
              <a:ahLst/>
              <a:cxnLst/>
              <a:rect l="l" t="t" r="r" b="b"/>
              <a:pathLst>
                <a:path w="8" h="59" extrusionOk="0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468;p28">
              <a:extLst>
                <a:ext uri="{FF2B5EF4-FFF2-40B4-BE49-F238E27FC236}">
                  <a16:creationId xmlns:a16="http://schemas.microsoft.com/office/drawing/2014/main" id="{200DF6CC-C00C-4274-BE4D-8BE7859DC868}"/>
                </a:ext>
              </a:extLst>
            </p:cNvPr>
            <p:cNvSpPr/>
            <p:nvPr/>
          </p:nvSpPr>
          <p:spPr>
            <a:xfrm>
              <a:off x="2606562" y="2210096"/>
              <a:ext cx="62357" cy="71320"/>
            </a:xfrm>
            <a:custGeom>
              <a:avLst/>
              <a:gdLst/>
              <a:ahLst/>
              <a:cxnLst/>
              <a:rect l="l" t="t" r="r" b="b"/>
              <a:pathLst>
                <a:path w="1781" h="2037" extrusionOk="0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469;p28">
              <a:extLst>
                <a:ext uri="{FF2B5EF4-FFF2-40B4-BE49-F238E27FC236}">
                  <a16:creationId xmlns:a16="http://schemas.microsoft.com/office/drawing/2014/main" id="{CA1C4A9B-41EC-485D-85AA-8398017A6B0E}"/>
                </a:ext>
              </a:extLst>
            </p:cNvPr>
            <p:cNvSpPr/>
            <p:nvPr/>
          </p:nvSpPr>
          <p:spPr>
            <a:xfrm>
              <a:off x="2480236" y="1964936"/>
              <a:ext cx="258952" cy="296171"/>
            </a:xfrm>
            <a:custGeom>
              <a:avLst/>
              <a:gdLst/>
              <a:ahLst/>
              <a:cxnLst/>
              <a:rect l="l" t="t" r="r" b="b"/>
              <a:pathLst>
                <a:path w="7396" h="8459" extrusionOk="0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470;p28">
              <a:extLst>
                <a:ext uri="{FF2B5EF4-FFF2-40B4-BE49-F238E27FC236}">
                  <a16:creationId xmlns:a16="http://schemas.microsoft.com/office/drawing/2014/main" id="{23072D56-4CB9-4FF0-9957-026B4EEA880F}"/>
                </a:ext>
              </a:extLst>
            </p:cNvPr>
            <p:cNvSpPr/>
            <p:nvPr/>
          </p:nvSpPr>
          <p:spPr>
            <a:xfrm>
              <a:off x="2465671" y="1949286"/>
              <a:ext cx="221209" cy="210880"/>
            </a:xfrm>
            <a:custGeom>
              <a:avLst/>
              <a:gdLst/>
              <a:ahLst/>
              <a:cxnLst/>
              <a:rect l="l" t="t" r="r" b="b"/>
              <a:pathLst>
                <a:path w="6318" h="6023" extrusionOk="0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471;p28">
              <a:extLst>
                <a:ext uri="{FF2B5EF4-FFF2-40B4-BE49-F238E27FC236}">
                  <a16:creationId xmlns:a16="http://schemas.microsoft.com/office/drawing/2014/main" id="{01F7F0CF-3B1F-48FA-BF26-1E5DEFDEC8CC}"/>
                </a:ext>
              </a:extLst>
            </p:cNvPr>
            <p:cNvSpPr/>
            <p:nvPr/>
          </p:nvSpPr>
          <p:spPr>
            <a:xfrm>
              <a:off x="2571234" y="2842496"/>
              <a:ext cx="298517" cy="1678079"/>
            </a:xfrm>
            <a:custGeom>
              <a:avLst/>
              <a:gdLst/>
              <a:ahLst/>
              <a:cxnLst/>
              <a:rect l="l" t="t" r="r" b="b"/>
              <a:pathLst>
                <a:path w="8526" h="47928" extrusionOk="0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472;p28">
              <a:extLst>
                <a:ext uri="{FF2B5EF4-FFF2-40B4-BE49-F238E27FC236}">
                  <a16:creationId xmlns:a16="http://schemas.microsoft.com/office/drawing/2014/main" id="{50A11A9F-AA8E-4127-B3A6-16596A52EE08}"/>
                </a:ext>
              </a:extLst>
            </p:cNvPr>
            <p:cNvSpPr/>
            <p:nvPr/>
          </p:nvSpPr>
          <p:spPr>
            <a:xfrm>
              <a:off x="2644516" y="4479376"/>
              <a:ext cx="140925" cy="45131"/>
            </a:xfrm>
            <a:custGeom>
              <a:avLst/>
              <a:gdLst/>
              <a:ahLst/>
              <a:cxnLst/>
              <a:rect l="l" t="t" r="r" b="b"/>
              <a:pathLst>
                <a:path w="4025" h="1289" extrusionOk="0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473;p28">
              <a:extLst>
                <a:ext uri="{FF2B5EF4-FFF2-40B4-BE49-F238E27FC236}">
                  <a16:creationId xmlns:a16="http://schemas.microsoft.com/office/drawing/2014/main" id="{280CCAA0-727C-4642-BC87-FC4B0AF6509A}"/>
                </a:ext>
              </a:extLst>
            </p:cNvPr>
            <p:cNvSpPr/>
            <p:nvPr/>
          </p:nvSpPr>
          <p:spPr>
            <a:xfrm>
              <a:off x="2643641" y="3424583"/>
              <a:ext cx="4307" cy="41035"/>
            </a:xfrm>
            <a:custGeom>
              <a:avLst/>
              <a:gdLst/>
              <a:ahLst/>
              <a:cxnLst/>
              <a:rect l="l" t="t" r="r" b="b"/>
              <a:pathLst>
                <a:path w="123" h="1172" extrusionOk="0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474;p28">
              <a:extLst>
                <a:ext uri="{FF2B5EF4-FFF2-40B4-BE49-F238E27FC236}">
                  <a16:creationId xmlns:a16="http://schemas.microsoft.com/office/drawing/2014/main" id="{94256FD1-630D-41B8-81D8-4F87D0391A58}"/>
                </a:ext>
              </a:extLst>
            </p:cNvPr>
            <p:cNvSpPr/>
            <p:nvPr/>
          </p:nvSpPr>
          <p:spPr>
            <a:xfrm>
              <a:off x="2643641" y="3130125"/>
              <a:ext cx="72406" cy="421936"/>
            </a:xfrm>
            <a:custGeom>
              <a:avLst/>
              <a:gdLst/>
              <a:ahLst/>
              <a:cxnLst/>
              <a:rect l="l" t="t" r="r" b="b"/>
              <a:pathLst>
                <a:path w="2068" h="12051" extrusionOk="0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005F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475;p28">
              <a:extLst>
                <a:ext uri="{FF2B5EF4-FFF2-40B4-BE49-F238E27FC236}">
                  <a16:creationId xmlns:a16="http://schemas.microsoft.com/office/drawing/2014/main" id="{1F89A223-6764-49CF-80A9-9435ABBBA8A1}"/>
                </a:ext>
              </a:extLst>
            </p:cNvPr>
            <p:cNvSpPr/>
            <p:nvPr/>
          </p:nvSpPr>
          <p:spPr>
            <a:xfrm>
              <a:off x="2162670" y="2842496"/>
              <a:ext cx="559430" cy="1494228"/>
            </a:xfrm>
            <a:custGeom>
              <a:avLst/>
              <a:gdLst/>
              <a:ahLst/>
              <a:cxnLst/>
              <a:rect l="l" t="t" r="r" b="b"/>
              <a:pathLst>
                <a:path w="15978" h="42677" extrusionOk="0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476;p28">
              <a:extLst>
                <a:ext uri="{FF2B5EF4-FFF2-40B4-BE49-F238E27FC236}">
                  <a16:creationId xmlns:a16="http://schemas.microsoft.com/office/drawing/2014/main" id="{405E93DB-0128-4137-A90C-590B65571F97}"/>
                </a:ext>
              </a:extLst>
            </p:cNvPr>
            <p:cNvSpPr/>
            <p:nvPr/>
          </p:nvSpPr>
          <p:spPr>
            <a:xfrm>
              <a:off x="2148980" y="4247137"/>
              <a:ext cx="153460" cy="99926"/>
            </a:xfrm>
            <a:custGeom>
              <a:avLst/>
              <a:gdLst/>
              <a:ahLst/>
              <a:cxnLst/>
              <a:rect l="l" t="t" r="r" b="b"/>
              <a:pathLst>
                <a:path w="4383" h="2854" extrusionOk="0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477;p28">
              <a:extLst>
                <a:ext uri="{FF2B5EF4-FFF2-40B4-BE49-F238E27FC236}">
                  <a16:creationId xmlns:a16="http://schemas.microsoft.com/office/drawing/2014/main" id="{5FCCEDD1-06BB-472A-9814-554CB4E7163E}"/>
                </a:ext>
              </a:extLst>
            </p:cNvPr>
            <p:cNvSpPr/>
            <p:nvPr/>
          </p:nvSpPr>
          <p:spPr>
            <a:xfrm>
              <a:off x="2625784" y="2083314"/>
              <a:ext cx="17506" cy="22863"/>
            </a:xfrm>
            <a:custGeom>
              <a:avLst/>
              <a:gdLst/>
              <a:ahLst/>
              <a:cxnLst/>
              <a:rect l="l" t="t" r="r" b="b"/>
              <a:pathLst>
                <a:path w="500" h="653" extrusionOk="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478;p28">
              <a:extLst>
                <a:ext uri="{FF2B5EF4-FFF2-40B4-BE49-F238E27FC236}">
                  <a16:creationId xmlns:a16="http://schemas.microsoft.com/office/drawing/2014/main" id="{54BBAF1D-D811-40A5-A11B-1FB989B62A96}"/>
                </a:ext>
              </a:extLst>
            </p:cNvPr>
            <p:cNvSpPr/>
            <p:nvPr/>
          </p:nvSpPr>
          <p:spPr>
            <a:xfrm>
              <a:off x="2696300" y="2067594"/>
              <a:ext cx="17611" cy="22898"/>
            </a:xfrm>
            <a:custGeom>
              <a:avLst/>
              <a:gdLst/>
              <a:ahLst/>
              <a:cxnLst/>
              <a:rect l="l" t="t" r="r" b="b"/>
              <a:pathLst>
                <a:path w="503" h="654" extrusionOk="0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479;p28">
              <a:extLst>
                <a:ext uri="{FF2B5EF4-FFF2-40B4-BE49-F238E27FC236}">
                  <a16:creationId xmlns:a16="http://schemas.microsoft.com/office/drawing/2014/main" id="{AC88149F-BA51-4AE1-9A9E-B386EF74C072}"/>
                </a:ext>
              </a:extLst>
            </p:cNvPr>
            <p:cNvSpPr/>
            <p:nvPr/>
          </p:nvSpPr>
          <p:spPr>
            <a:xfrm>
              <a:off x="2700817" y="2060801"/>
              <a:ext cx="14110" cy="9138"/>
            </a:xfrm>
            <a:custGeom>
              <a:avLst/>
              <a:gdLst/>
              <a:ahLst/>
              <a:cxnLst/>
              <a:rect l="l" t="t" r="r" b="b"/>
              <a:pathLst>
                <a:path w="403" h="261" extrusionOk="0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480;p28">
              <a:extLst>
                <a:ext uri="{FF2B5EF4-FFF2-40B4-BE49-F238E27FC236}">
                  <a16:creationId xmlns:a16="http://schemas.microsoft.com/office/drawing/2014/main" id="{4D31ADAF-5BC0-4507-8DD6-FC94D33F629E}"/>
                </a:ext>
              </a:extLst>
            </p:cNvPr>
            <p:cNvSpPr/>
            <p:nvPr/>
          </p:nvSpPr>
          <p:spPr>
            <a:xfrm>
              <a:off x="2678443" y="2096759"/>
              <a:ext cx="31196" cy="44116"/>
            </a:xfrm>
            <a:custGeom>
              <a:avLst/>
              <a:gdLst/>
              <a:ahLst/>
              <a:cxnLst/>
              <a:rect l="l" t="t" r="r" b="b"/>
              <a:pathLst>
                <a:path w="891" h="1260" extrusionOk="0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481;p28">
              <a:extLst>
                <a:ext uri="{FF2B5EF4-FFF2-40B4-BE49-F238E27FC236}">
                  <a16:creationId xmlns:a16="http://schemas.microsoft.com/office/drawing/2014/main" id="{BE563B33-53AC-415D-9303-8D8F943503C6}"/>
                </a:ext>
              </a:extLst>
            </p:cNvPr>
            <p:cNvSpPr/>
            <p:nvPr/>
          </p:nvSpPr>
          <p:spPr>
            <a:xfrm>
              <a:off x="2620147" y="2156876"/>
              <a:ext cx="50558" cy="16176"/>
            </a:xfrm>
            <a:custGeom>
              <a:avLst/>
              <a:gdLst/>
              <a:ahLst/>
              <a:cxnLst/>
              <a:rect l="l" t="t" r="r" b="b"/>
              <a:pathLst>
                <a:path w="1444" h="462" extrusionOk="0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482;p28">
              <a:extLst>
                <a:ext uri="{FF2B5EF4-FFF2-40B4-BE49-F238E27FC236}">
                  <a16:creationId xmlns:a16="http://schemas.microsoft.com/office/drawing/2014/main" id="{C0AA2102-2D18-4735-B145-C0921E0E0E17}"/>
                </a:ext>
              </a:extLst>
            </p:cNvPr>
            <p:cNvSpPr/>
            <p:nvPr/>
          </p:nvSpPr>
          <p:spPr>
            <a:xfrm>
              <a:off x="2484893" y="2137129"/>
              <a:ext cx="74472" cy="66174"/>
            </a:xfrm>
            <a:custGeom>
              <a:avLst/>
              <a:gdLst/>
              <a:ahLst/>
              <a:cxnLst/>
              <a:rect l="l" t="t" r="r" b="b"/>
              <a:pathLst>
                <a:path w="2127" h="1890" extrusionOk="0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483;p28">
              <a:extLst>
                <a:ext uri="{FF2B5EF4-FFF2-40B4-BE49-F238E27FC236}">
                  <a16:creationId xmlns:a16="http://schemas.microsoft.com/office/drawing/2014/main" id="{B7E90E40-5946-431B-B174-E50177810889}"/>
                </a:ext>
              </a:extLst>
            </p:cNvPr>
            <p:cNvSpPr/>
            <p:nvPr/>
          </p:nvSpPr>
          <p:spPr>
            <a:xfrm>
              <a:off x="2594623" y="2046096"/>
              <a:ext cx="44011" cy="22968"/>
            </a:xfrm>
            <a:custGeom>
              <a:avLst/>
              <a:gdLst/>
              <a:ahLst/>
              <a:cxnLst/>
              <a:rect l="l" t="t" r="r" b="b"/>
              <a:pathLst>
                <a:path w="1257" h="656" extrusionOk="0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484;p28">
              <a:extLst>
                <a:ext uri="{FF2B5EF4-FFF2-40B4-BE49-F238E27FC236}">
                  <a16:creationId xmlns:a16="http://schemas.microsoft.com/office/drawing/2014/main" id="{3403F8B6-7083-4FBF-813A-98B5EF0F1B65}"/>
                </a:ext>
              </a:extLst>
            </p:cNvPr>
            <p:cNvSpPr/>
            <p:nvPr/>
          </p:nvSpPr>
          <p:spPr>
            <a:xfrm>
              <a:off x="2677183" y="2017490"/>
              <a:ext cx="39249" cy="11554"/>
            </a:xfrm>
            <a:custGeom>
              <a:avLst/>
              <a:gdLst/>
              <a:ahLst/>
              <a:cxnLst/>
              <a:rect l="l" t="t" r="r" b="b"/>
              <a:pathLst>
                <a:path w="1121" h="330" extrusionOk="0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485;p28">
              <a:extLst>
                <a:ext uri="{FF2B5EF4-FFF2-40B4-BE49-F238E27FC236}">
                  <a16:creationId xmlns:a16="http://schemas.microsoft.com/office/drawing/2014/main" id="{21136B39-5665-4DC6-9D7F-F9B96B2267B2}"/>
                </a:ext>
              </a:extLst>
            </p:cNvPr>
            <p:cNvSpPr/>
            <p:nvPr/>
          </p:nvSpPr>
          <p:spPr>
            <a:xfrm>
              <a:off x="2205911" y="4422306"/>
              <a:ext cx="41490" cy="20972"/>
            </a:xfrm>
            <a:custGeom>
              <a:avLst/>
              <a:gdLst/>
              <a:ahLst/>
              <a:cxnLst/>
              <a:rect l="l" t="t" r="r" b="b"/>
              <a:pathLst>
                <a:path w="1185" h="599" extrusionOk="0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486;p28">
              <a:extLst>
                <a:ext uri="{FF2B5EF4-FFF2-40B4-BE49-F238E27FC236}">
                  <a16:creationId xmlns:a16="http://schemas.microsoft.com/office/drawing/2014/main" id="{356BF0C2-6AAA-4CEF-AE33-0E2BA12FE1D0}"/>
                </a:ext>
              </a:extLst>
            </p:cNvPr>
            <p:cNvSpPr/>
            <p:nvPr/>
          </p:nvSpPr>
          <p:spPr>
            <a:xfrm>
              <a:off x="2206051" y="4400633"/>
              <a:ext cx="35713" cy="25594"/>
            </a:xfrm>
            <a:custGeom>
              <a:avLst/>
              <a:gdLst/>
              <a:ahLst/>
              <a:cxnLst/>
              <a:rect l="l" t="t" r="r" b="b"/>
              <a:pathLst>
                <a:path w="1020" h="731" extrusionOk="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487;p28">
              <a:extLst>
                <a:ext uri="{FF2B5EF4-FFF2-40B4-BE49-F238E27FC236}">
                  <a16:creationId xmlns:a16="http://schemas.microsoft.com/office/drawing/2014/main" id="{5E476531-344F-423B-8176-6CB23E20D026}"/>
                </a:ext>
              </a:extLst>
            </p:cNvPr>
            <p:cNvSpPr/>
            <p:nvPr/>
          </p:nvSpPr>
          <p:spPr>
            <a:xfrm>
              <a:off x="2753336" y="4612390"/>
              <a:ext cx="49683" cy="20202"/>
            </a:xfrm>
            <a:custGeom>
              <a:avLst/>
              <a:gdLst/>
              <a:ahLst/>
              <a:cxnLst/>
              <a:rect l="l" t="t" r="r" b="b"/>
              <a:pathLst>
                <a:path w="1419" h="577" extrusionOk="0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488;p28">
              <a:extLst>
                <a:ext uri="{FF2B5EF4-FFF2-40B4-BE49-F238E27FC236}">
                  <a16:creationId xmlns:a16="http://schemas.microsoft.com/office/drawing/2014/main" id="{5BB62DCF-93E8-4C97-9F95-DA6588616A8E}"/>
                </a:ext>
              </a:extLst>
            </p:cNvPr>
            <p:cNvSpPr/>
            <p:nvPr/>
          </p:nvSpPr>
          <p:spPr>
            <a:xfrm>
              <a:off x="2753476" y="4593763"/>
              <a:ext cx="30811" cy="36063"/>
            </a:xfrm>
            <a:custGeom>
              <a:avLst/>
              <a:gdLst/>
              <a:ahLst/>
              <a:cxnLst/>
              <a:rect l="l" t="t" r="r" b="b"/>
              <a:pathLst>
                <a:path w="880" h="1030" extrusionOk="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489;p28">
              <a:extLst>
                <a:ext uri="{FF2B5EF4-FFF2-40B4-BE49-F238E27FC236}">
                  <a16:creationId xmlns:a16="http://schemas.microsoft.com/office/drawing/2014/main" id="{A6786362-5DD3-41CB-BBFC-014925E6247F}"/>
                </a:ext>
              </a:extLst>
            </p:cNvPr>
            <p:cNvSpPr/>
            <p:nvPr/>
          </p:nvSpPr>
          <p:spPr>
            <a:xfrm>
              <a:off x="2630301" y="2076522"/>
              <a:ext cx="14005" cy="9138"/>
            </a:xfrm>
            <a:custGeom>
              <a:avLst/>
              <a:gdLst/>
              <a:ahLst/>
              <a:cxnLst/>
              <a:rect l="l" t="t" r="r" b="b"/>
              <a:pathLst>
                <a:path w="400" h="261" extrusionOk="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490;p28">
              <a:extLst>
                <a:ext uri="{FF2B5EF4-FFF2-40B4-BE49-F238E27FC236}">
                  <a16:creationId xmlns:a16="http://schemas.microsoft.com/office/drawing/2014/main" id="{8544280F-F374-468B-9219-4153FE0C8548}"/>
                </a:ext>
              </a:extLst>
            </p:cNvPr>
            <p:cNvSpPr/>
            <p:nvPr/>
          </p:nvSpPr>
          <p:spPr>
            <a:xfrm>
              <a:off x="2470853" y="2821103"/>
              <a:ext cx="346484" cy="35853"/>
            </a:xfrm>
            <a:custGeom>
              <a:avLst/>
              <a:gdLst/>
              <a:ahLst/>
              <a:cxnLst/>
              <a:rect l="l" t="t" r="r" b="b"/>
              <a:pathLst>
                <a:path w="9896" h="1024" extrusionOk="0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491;p28">
              <a:extLst>
                <a:ext uri="{FF2B5EF4-FFF2-40B4-BE49-F238E27FC236}">
                  <a16:creationId xmlns:a16="http://schemas.microsoft.com/office/drawing/2014/main" id="{31781A9C-3D3E-418C-ADAF-553CA9965D48}"/>
                </a:ext>
              </a:extLst>
            </p:cNvPr>
            <p:cNvSpPr/>
            <p:nvPr/>
          </p:nvSpPr>
          <p:spPr>
            <a:xfrm>
              <a:off x="2513323" y="2818617"/>
              <a:ext cx="19397" cy="41490"/>
            </a:xfrm>
            <a:custGeom>
              <a:avLst/>
              <a:gdLst/>
              <a:ahLst/>
              <a:cxnLst/>
              <a:rect l="l" t="t" r="r" b="b"/>
              <a:pathLst>
                <a:path w="554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492;p28">
              <a:extLst>
                <a:ext uri="{FF2B5EF4-FFF2-40B4-BE49-F238E27FC236}">
                  <a16:creationId xmlns:a16="http://schemas.microsoft.com/office/drawing/2014/main" id="{410E6499-F717-48B6-8888-C1496DFBD733}"/>
                </a:ext>
              </a:extLst>
            </p:cNvPr>
            <p:cNvSpPr/>
            <p:nvPr/>
          </p:nvSpPr>
          <p:spPr>
            <a:xfrm>
              <a:off x="2513323" y="2818617"/>
              <a:ext cx="19257" cy="41490"/>
            </a:xfrm>
            <a:custGeom>
              <a:avLst/>
              <a:gdLst/>
              <a:ahLst/>
              <a:cxnLst/>
              <a:rect l="l" t="t" r="r" b="b"/>
              <a:pathLst>
                <a:path w="550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493;p28">
              <a:extLst>
                <a:ext uri="{FF2B5EF4-FFF2-40B4-BE49-F238E27FC236}">
                  <a16:creationId xmlns:a16="http://schemas.microsoft.com/office/drawing/2014/main" id="{54C71082-1E3D-4035-946C-94B0EC3518B7}"/>
                </a:ext>
              </a:extLst>
            </p:cNvPr>
            <p:cNvSpPr/>
            <p:nvPr/>
          </p:nvSpPr>
          <p:spPr>
            <a:xfrm>
              <a:off x="2772348" y="2818617"/>
              <a:ext cx="19467" cy="41490"/>
            </a:xfrm>
            <a:custGeom>
              <a:avLst/>
              <a:gdLst/>
              <a:ahLst/>
              <a:cxnLst/>
              <a:rect l="l" t="t" r="r" b="b"/>
              <a:pathLst>
                <a:path w="556" h="1185" extrusionOk="0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494;p28">
              <a:extLst>
                <a:ext uri="{FF2B5EF4-FFF2-40B4-BE49-F238E27FC236}">
                  <a16:creationId xmlns:a16="http://schemas.microsoft.com/office/drawing/2014/main" id="{EED58A71-6973-4339-A339-BFF468A05F1F}"/>
                </a:ext>
              </a:extLst>
            </p:cNvPr>
            <p:cNvSpPr/>
            <p:nvPr/>
          </p:nvSpPr>
          <p:spPr>
            <a:xfrm>
              <a:off x="2643396" y="2818617"/>
              <a:ext cx="19362" cy="41490"/>
            </a:xfrm>
            <a:custGeom>
              <a:avLst/>
              <a:gdLst/>
              <a:ahLst/>
              <a:cxnLst/>
              <a:rect l="l" t="t" r="r" b="b"/>
              <a:pathLst>
                <a:path w="553" h="1185" extrusionOk="0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495;p28">
              <a:extLst>
                <a:ext uri="{FF2B5EF4-FFF2-40B4-BE49-F238E27FC236}">
                  <a16:creationId xmlns:a16="http://schemas.microsoft.com/office/drawing/2014/main" id="{EE19EB5A-69D2-4284-9280-6BF8368D2581}"/>
                </a:ext>
              </a:extLst>
            </p:cNvPr>
            <p:cNvSpPr/>
            <p:nvPr/>
          </p:nvSpPr>
          <p:spPr>
            <a:xfrm>
              <a:off x="2475381" y="2091484"/>
              <a:ext cx="1013577" cy="907769"/>
            </a:xfrm>
            <a:custGeom>
              <a:avLst/>
              <a:gdLst/>
              <a:ahLst/>
              <a:cxnLst/>
              <a:rect l="l" t="t" r="r" b="b"/>
              <a:pathLst>
                <a:path w="28949" h="25927" extrusionOk="0">
                  <a:moveTo>
                    <a:pt x="27853" y="1"/>
                  </a:moveTo>
                  <a:lnTo>
                    <a:pt x="8130" y="5173"/>
                  </a:lnTo>
                  <a:lnTo>
                    <a:pt x="9221" y="6009"/>
                  </a:lnTo>
                  <a:lnTo>
                    <a:pt x="28948" y="837"/>
                  </a:lnTo>
                  <a:lnTo>
                    <a:pt x="27853" y="1"/>
                  </a:lnTo>
                  <a:close/>
                  <a:moveTo>
                    <a:pt x="12606" y="8594"/>
                  </a:moveTo>
                  <a:lnTo>
                    <a:pt x="10908" y="10815"/>
                  </a:lnTo>
                  <a:lnTo>
                    <a:pt x="3163" y="20948"/>
                  </a:lnTo>
                  <a:lnTo>
                    <a:pt x="1" y="25090"/>
                  </a:lnTo>
                  <a:lnTo>
                    <a:pt x="1091" y="25927"/>
                  </a:lnTo>
                  <a:lnTo>
                    <a:pt x="13697" y="9430"/>
                  </a:lnTo>
                  <a:lnTo>
                    <a:pt x="12606" y="8594"/>
                  </a:lnTo>
                  <a:close/>
                </a:path>
              </a:pathLst>
            </a:custGeom>
            <a:solidFill>
              <a:srgbClr val="A0C0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496;p28">
              <a:extLst>
                <a:ext uri="{FF2B5EF4-FFF2-40B4-BE49-F238E27FC236}">
                  <a16:creationId xmlns:a16="http://schemas.microsoft.com/office/drawing/2014/main" id="{7B5A22E8-9865-487D-ACC6-1FE969195935}"/>
                </a:ext>
              </a:extLst>
            </p:cNvPr>
            <p:cNvSpPr/>
            <p:nvPr/>
          </p:nvSpPr>
          <p:spPr>
            <a:xfrm>
              <a:off x="2509787" y="2116997"/>
              <a:ext cx="982031" cy="1171798"/>
            </a:xfrm>
            <a:custGeom>
              <a:avLst/>
              <a:gdLst/>
              <a:ahLst/>
              <a:cxnLst/>
              <a:rect l="l" t="t" r="r" b="b"/>
              <a:pathLst>
                <a:path w="28048" h="33468" extrusionOk="0">
                  <a:moveTo>
                    <a:pt x="27857" y="0"/>
                  </a:moveTo>
                  <a:lnTo>
                    <a:pt x="8130" y="5172"/>
                  </a:lnTo>
                  <a:lnTo>
                    <a:pt x="12606" y="8593"/>
                  </a:lnTo>
                  <a:lnTo>
                    <a:pt x="0" y="25090"/>
                  </a:lnTo>
                  <a:lnTo>
                    <a:pt x="10962" y="33467"/>
                  </a:lnTo>
                  <a:lnTo>
                    <a:pt x="23572" y="16971"/>
                  </a:lnTo>
                  <a:lnTo>
                    <a:pt x="28048" y="20390"/>
                  </a:lnTo>
                  <a:lnTo>
                    <a:pt x="28048" y="20390"/>
                  </a:lnTo>
                  <a:lnTo>
                    <a:pt x="2785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497;p28">
              <a:extLst>
                <a:ext uri="{FF2B5EF4-FFF2-40B4-BE49-F238E27FC236}">
                  <a16:creationId xmlns:a16="http://schemas.microsoft.com/office/drawing/2014/main" id="{C9A41F99-4049-47BB-9363-BDEE9BDB17DE}"/>
                </a:ext>
              </a:extLst>
            </p:cNvPr>
            <p:cNvSpPr/>
            <p:nvPr/>
          </p:nvSpPr>
          <p:spPr>
            <a:xfrm>
              <a:off x="3247996" y="2515617"/>
              <a:ext cx="9663" cy="52449"/>
            </a:xfrm>
            <a:custGeom>
              <a:avLst/>
              <a:gdLst/>
              <a:ahLst/>
              <a:cxnLst/>
              <a:rect l="l" t="t" r="r" b="b"/>
              <a:pathLst>
                <a:path w="276" h="1498" extrusionOk="0">
                  <a:moveTo>
                    <a:pt x="0" y="0"/>
                  </a:moveTo>
                  <a:lnTo>
                    <a:pt x="14" y="1497"/>
                  </a:lnTo>
                  <a:lnTo>
                    <a:pt x="276" y="149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498;p28">
              <a:extLst>
                <a:ext uri="{FF2B5EF4-FFF2-40B4-BE49-F238E27FC236}">
                  <a16:creationId xmlns:a16="http://schemas.microsoft.com/office/drawing/2014/main" id="{C9A4561C-2A63-4E10-AC5C-5E1C553BD94E}"/>
                </a:ext>
              </a:extLst>
            </p:cNvPr>
            <p:cNvSpPr/>
            <p:nvPr/>
          </p:nvSpPr>
          <p:spPr>
            <a:xfrm>
              <a:off x="3246315" y="2340798"/>
              <a:ext cx="10364" cy="125065"/>
            </a:xfrm>
            <a:custGeom>
              <a:avLst/>
              <a:gdLst/>
              <a:ahLst/>
              <a:cxnLst/>
              <a:rect l="l" t="t" r="r" b="b"/>
              <a:pathLst>
                <a:path w="296" h="3572" extrusionOk="0">
                  <a:moveTo>
                    <a:pt x="264" y="0"/>
                  </a:moveTo>
                  <a:lnTo>
                    <a:pt x="1" y="4"/>
                  </a:lnTo>
                  <a:lnTo>
                    <a:pt x="34" y="3572"/>
                  </a:lnTo>
                  <a:lnTo>
                    <a:pt x="295" y="357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499;p28">
              <a:extLst>
                <a:ext uri="{FF2B5EF4-FFF2-40B4-BE49-F238E27FC236}">
                  <a16:creationId xmlns:a16="http://schemas.microsoft.com/office/drawing/2014/main" id="{1DE7776E-DB87-402D-8BCB-5C71D6517927}"/>
                </a:ext>
              </a:extLst>
            </p:cNvPr>
            <p:cNvSpPr/>
            <p:nvPr/>
          </p:nvSpPr>
          <p:spPr>
            <a:xfrm>
              <a:off x="3105459" y="2917633"/>
              <a:ext cx="72581" cy="85501"/>
            </a:xfrm>
            <a:custGeom>
              <a:avLst/>
              <a:gdLst/>
              <a:ahLst/>
              <a:cxnLst/>
              <a:rect l="l" t="t" r="r" b="b"/>
              <a:pathLst>
                <a:path w="2073" h="2442" extrusionOk="0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Google Shape;500;p28">
              <a:extLst>
                <a:ext uri="{FF2B5EF4-FFF2-40B4-BE49-F238E27FC236}">
                  <a16:creationId xmlns:a16="http://schemas.microsoft.com/office/drawing/2014/main" id="{262D9F99-7B32-43FC-841F-3921B1B0F845}"/>
                </a:ext>
              </a:extLst>
            </p:cNvPr>
            <p:cNvSpPr/>
            <p:nvPr/>
          </p:nvSpPr>
          <p:spPr>
            <a:xfrm>
              <a:off x="2592592" y="2194375"/>
              <a:ext cx="843906" cy="1008185"/>
            </a:xfrm>
            <a:custGeom>
              <a:avLst/>
              <a:gdLst/>
              <a:ahLst/>
              <a:cxnLst/>
              <a:rect l="l" t="t" r="r" b="b"/>
              <a:pathLst>
                <a:path w="24103" h="28795" extrusionOk="0">
                  <a:moveTo>
                    <a:pt x="23213" y="181"/>
                  </a:moveTo>
                  <a:cubicBezTo>
                    <a:pt x="23342" y="181"/>
                    <a:pt x="23468" y="224"/>
                    <a:pt x="23572" y="302"/>
                  </a:cubicBezTo>
                  <a:cubicBezTo>
                    <a:pt x="23715" y="413"/>
                    <a:pt x="23801" y="582"/>
                    <a:pt x="23801" y="766"/>
                  </a:cubicBezTo>
                  <a:lnTo>
                    <a:pt x="23920" y="13475"/>
                  </a:lnTo>
                  <a:cubicBezTo>
                    <a:pt x="23924" y="13705"/>
                    <a:pt x="23801" y="13906"/>
                    <a:pt x="23594" y="14007"/>
                  </a:cubicBezTo>
                  <a:cubicBezTo>
                    <a:pt x="23508" y="14050"/>
                    <a:pt x="23418" y="14071"/>
                    <a:pt x="23328" y="14071"/>
                  </a:cubicBezTo>
                  <a:cubicBezTo>
                    <a:pt x="23203" y="14071"/>
                    <a:pt x="23080" y="14032"/>
                    <a:pt x="22973" y="13949"/>
                  </a:cubicBezTo>
                  <a:lnTo>
                    <a:pt x="21497" y="12822"/>
                  </a:lnTo>
                  <a:cubicBezTo>
                    <a:pt x="21357" y="12715"/>
                    <a:pt x="21192" y="12664"/>
                    <a:pt x="21031" y="12664"/>
                  </a:cubicBezTo>
                  <a:cubicBezTo>
                    <a:pt x="20798" y="12664"/>
                    <a:pt x="20568" y="12768"/>
                    <a:pt x="20417" y="12965"/>
                  </a:cubicBezTo>
                  <a:lnTo>
                    <a:pt x="8637" y="28382"/>
                  </a:lnTo>
                  <a:cubicBezTo>
                    <a:pt x="8519" y="28532"/>
                    <a:pt x="8343" y="28612"/>
                    <a:pt x="8166" y="28612"/>
                  </a:cubicBezTo>
                  <a:cubicBezTo>
                    <a:pt x="8041" y="28612"/>
                    <a:pt x="7916" y="28572"/>
                    <a:pt x="7808" y="28493"/>
                  </a:cubicBezTo>
                  <a:lnTo>
                    <a:pt x="511" y="22915"/>
                  </a:lnTo>
                  <a:cubicBezTo>
                    <a:pt x="252" y="22718"/>
                    <a:pt x="202" y="22348"/>
                    <a:pt x="400" y="22090"/>
                  </a:cubicBezTo>
                  <a:lnTo>
                    <a:pt x="12183" y="6673"/>
                  </a:lnTo>
                  <a:cubicBezTo>
                    <a:pt x="12438" y="6336"/>
                    <a:pt x="12374" y="5852"/>
                    <a:pt x="12036" y="5593"/>
                  </a:cubicBezTo>
                  <a:lnTo>
                    <a:pt x="10561" y="4462"/>
                  </a:lnTo>
                  <a:cubicBezTo>
                    <a:pt x="10378" y="4323"/>
                    <a:pt x="10295" y="4107"/>
                    <a:pt x="10341" y="3881"/>
                  </a:cubicBezTo>
                  <a:cubicBezTo>
                    <a:pt x="10384" y="3655"/>
                    <a:pt x="10546" y="3483"/>
                    <a:pt x="10769" y="3425"/>
                  </a:cubicBezTo>
                  <a:lnTo>
                    <a:pt x="23062" y="202"/>
                  </a:lnTo>
                  <a:cubicBezTo>
                    <a:pt x="23112" y="188"/>
                    <a:pt x="23163" y="181"/>
                    <a:pt x="23213" y="181"/>
                  </a:cubicBezTo>
                  <a:close/>
                  <a:moveTo>
                    <a:pt x="23213" y="1"/>
                  </a:moveTo>
                  <a:cubicBezTo>
                    <a:pt x="23148" y="1"/>
                    <a:pt x="23084" y="9"/>
                    <a:pt x="23016" y="26"/>
                  </a:cubicBezTo>
                  <a:lnTo>
                    <a:pt x="10722" y="3249"/>
                  </a:lnTo>
                  <a:cubicBezTo>
                    <a:pt x="10435" y="3325"/>
                    <a:pt x="10220" y="3554"/>
                    <a:pt x="10162" y="3845"/>
                  </a:cubicBezTo>
                  <a:cubicBezTo>
                    <a:pt x="10105" y="4136"/>
                    <a:pt x="10217" y="4427"/>
                    <a:pt x="10449" y="4606"/>
                  </a:cubicBezTo>
                  <a:lnTo>
                    <a:pt x="11928" y="5737"/>
                  </a:lnTo>
                  <a:cubicBezTo>
                    <a:pt x="12187" y="5934"/>
                    <a:pt x="12237" y="6304"/>
                    <a:pt x="12039" y="6562"/>
                  </a:cubicBezTo>
                  <a:lnTo>
                    <a:pt x="256" y="21979"/>
                  </a:lnTo>
                  <a:cubicBezTo>
                    <a:pt x="1" y="22315"/>
                    <a:pt x="65" y="22800"/>
                    <a:pt x="403" y="23059"/>
                  </a:cubicBezTo>
                  <a:lnTo>
                    <a:pt x="7700" y="28637"/>
                  </a:lnTo>
                  <a:cubicBezTo>
                    <a:pt x="7836" y="28741"/>
                    <a:pt x="8002" y="28794"/>
                    <a:pt x="8166" y="28794"/>
                  </a:cubicBezTo>
                  <a:cubicBezTo>
                    <a:pt x="8396" y="28794"/>
                    <a:pt x="8626" y="28690"/>
                    <a:pt x="8780" y="28489"/>
                  </a:cubicBezTo>
                  <a:lnTo>
                    <a:pt x="20561" y="13073"/>
                  </a:lnTo>
                  <a:cubicBezTo>
                    <a:pt x="20675" y="12922"/>
                    <a:pt x="20851" y="12844"/>
                    <a:pt x="21031" y="12844"/>
                  </a:cubicBezTo>
                  <a:cubicBezTo>
                    <a:pt x="21152" y="12844"/>
                    <a:pt x="21278" y="12883"/>
                    <a:pt x="21386" y="12965"/>
                  </a:cubicBezTo>
                  <a:lnTo>
                    <a:pt x="22865" y="14093"/>
                  </a:lnTo>
                  <a:cubicBezTo>
                    <a:pt x="23001" y="14196"/>
                    <a:pt x="23166" y="14251"/>
                    <a:pt x="23332" y="14251"/>
                  </a:cubicBezTo>
                  <a:cubicBezTo>
                    <a:pt x="23446" y="14251"/>
                    <a:pt x="23564" y="14226"/>
                    <a:pt x="23676" y="14171"/>
                  </a:cubicBezTo>
                  <a:cubicBezTo>
                    <a:pt x="23942" y="14039"/>
                    <a:pt x="24103" y="13770"/>
                    <a:pt x="24103" y="13475"/>
                  </a:cubicBezTo>
                  <a:lnTo>
                    <a:pt x="23985" y="766"/>
                  </a:lnTo>
                  <a:cubicBezTo>
                    <a:pt x="23981" y="525"/>
                    <a:pt x="23870" y="306"/>
                    <a:pt x="23680" y="159"/>
                  </a:cubicBezTo>
                  <a:cubicBezTo>
                    <a:pt x="23543" y="55"/>
                    <a:pt x="23382" y="1"/>
                    <a:pt x="23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Google Shape;501;p28">
              <a:extLst>
                <a:ext uri="{FF2B5EF4-FFF2-40B4-BE49-F238E27FC236}">
                  <a16:creationId xmlns:a16="http://schemas.microsoft.com/office/drawing/2014/main" id="{D2EB28F6-E606-4F82-AF92-B22E77E43C2D}"/>
                </a:ext>
              </a:extLst>
            </p:cNvPr>
            <p:cNvSpPr/>
            <p:nvPr/>
          </p:nvSpPr>
          <p:spPr>
            <a:xfrm>
              <a:off x="2614090" y="2645304"/>
              <a:ext cx="70060" cy="105878"/>
            </a:xfrm>
            <a:custGeom>
              <a:avLst/>
              <a:gdLst/>
              <a:ahLst/>
              <a:cxnLst/>
              <a:rect l="l" t="t" r="r" b="b"/>
              <a:pathLst>
                <a:path w="2001" h="3024" extrusionOk="0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Google Shape;502;p28">
              <a:extLst>
                <a:ext uri="{FF2B5EF4-FFF2-40B4-BE49-F238E27FC236}">
                  <a16:creationId xmlns:a16="http://schemas.microsoft.com/office/drawing/2014/main" id="{1FA26B31-34A8-4468-8AA5-ED4648CF0338}"/>
                </a:ext>
              </a:extLst>
            </p:cNvPr>
            <p:cNvSpPr/>
            <p:nvPr/>
          </p:nvSpPr>
          <p:spPr>
            <a:xfrm>
              <a:off x="2359722" y="2457075"/>
              <a:ext cx="287488" cy="370957"/>
            </a:xfrm>
            <a:custGeom>
              <a:avLst/>
              <a:gdLst/>
              <a:ahLst/>
              <a:cxnLst/>
              <a:rect l="l" t="t" r="r" b="b"/>
              <a:pathLst>
                <a:path w="8211" h="10595" extrusionOk="0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Google Shape;503;p28">
              <a:extLst>
                <a:ext uri="{FF2B5EF4-FFF2-40B4-BE49-F238E27FC236}">
                  <a16:creationId xmlns:a16="http://schemas.microsoft.com/office/drawing/2014/main" id="{1C8DD722-2222-4254-8E31-2F3217E60C33}"/>
                </a:ext>
              </a:extLst>
            </p:cNvPr>
            <p:cNvSpPr/>
            <p:nvPr/>
          </p:nvSpPr>
          <p:spPr>
            <a:xfrm>
              <a:off x="2356851" y="2359775"/>
              <a:ext cx="170931" cy="212176"/>
            </a:xfrm>
            <a:custGeom>
              <a:avLst/>
              <a:gdLst/>
              <a:ahLst/>
              <a:cxnLst/>
              <a:rect l="l" t="t" r="r" b="b"/>
              <a:pathLst>
                <a:path w="4882" h="6060" extrusionOk="0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Google Shape;504;p28">
              <a:extLst>
                <a:ext uri="{FF2B5EF4-FFF2-40B4-BE49-F238E27FC236}">
                  <a16:creationId xmlns:a16="http://schemas.microsoft.com/office/drawing/2014/main" id="{E3E97438-4840-4D04-83E2-9955271729BB}"/>
                </a:ext>
              </a:extLst>
            </p:cNvPr>
            <p:cNvSpPr/>
            <p:nvPr/>
          </p:nvSpPr>
          <p:spPr>
            <a:xfrm>
              <a:off x="2348168" y="2472376"/>
              <a:ext cx="146702" cy="110640"/>
            </a:xfrm>
            <a:custGeom>
              <a:avLst/>
              <a:gdLst/>
              <a:ahLst/>
              <a:cxnLst/>
              <a:rect l="l" t="t" r="r" b="b"/>
              <a:pathLst>
                <a:path w="4190" h="3160" extrusionOk="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505;p28">
              <a:extLst>
                <a:ext uri="{FF2B5EF4-FFF2-40B4-BE49-F238E27FC236}">
                  <a16:creationId xmlns:a16="http://schemas.microsoft.com/office/drawing/2014/main" id="{9A9D8725-E0D2-4DC6-B654-E88148804760}"/>
                </a:ext>
              </a:extLst>
            </p:cNvPr>
            <p:cNvSpPr/>
            <p:nvPr/>
          </p:nvSpPr>
          <p:spPr>
            <a:xfrm>
              <a:off x="2661112" y="2623946"/>
              <a:ext cx="78953" cy="98700"/>
            </a:xfrm>
            <a:custGeom>
              <a:avLst/>
              <a:gdLst/>
              <a:ahLst/>
              <a:cxnLst/>
              <a:rect l="l" t="t" r="r" b="b"/>
              <a:pathLst>
                <a:path w="2255" h="2819" extrusionOk="0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9" name="文本框 555">
            <a:extLst>
              <a:ext uri="{FF2B5EF4-FFF2-40B4-BE49-F238E27FC236}">
                <a16:creationId xmlns:a16="http://schemas.microsoft.com/office/drawing/2014/main" id="{D1E3105C-2E45-44A3-9EF7-156FCEF9A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67" y="2458104"/>
            <a:ext cx="3719131" cy="230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Elastisitas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tenaga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kerja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terhadap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pertumbuhan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Ekonomi</a:t>
            </a:r>
            <a:r>
              <a:rPr lang="en-US" altLang="zh-CN" sz="2400" b="1" dirty="0">
                <a:solidFill>
                  <a:srgbClr val="006633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adalah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seberapa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besar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dampak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pertumbuhan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ekonomi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terhadap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perubahan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tingkat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tenaga</a:t>
            </a:r>
            <a:r>
              <a:rPr lang="en-US" altLang="zh-CN" sz="2400" b="1" dirty="0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kerja</a:t>
            </a:r>
            <a:endParaRPr lang="en-US" altLang="zh-CN" sz="2400" b="1" dirty="0">
              <a:solidFill>
                <a:srgbClr val="C00000"/>
              </a:solidFill>
              <a:latin typeface="Arial Narrow" panose="020B0606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1814FF4-CA5D-4C89-9F0B-22CA1BAAB0BE}"/>
              </a:ext>
            </a:extLst>
          </p:cNvPr>
          <p:cNvGrpSpPr/>
          <p:nvPr/>
        </p:nvGrpSpPr>
        <p:grpSpPr>
          <a:xfrm>
            <a:off x="912187" y="2033254"/>
            <a:ext cx="619509" cy="494888"/>
            <a:chOff x="2925820" y="699061"/>
            <a:chExt cx="580047" cy="460326"/>
          </a:xfrm>
          <a:solidFill>
            <a:srgbClr val="006633"/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589FBF5-CCAA-4ED8-A0F1-6C4BE9DFFC49}"/>
                </a:ext>
              </a:extLst>
            </p:cNvPr>
            <p:cNvSpPr/>
            <p:nvPr/>
          </p:nvSpPr>
          <p:spPr>
            <a:xfrm>
              <a:off x="3273848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E806FA3-B781-4314-9723-8F6BD57D9656}"/>
                </a:ext>
              </a:extLst>
            </p:cNvPr>
            <p:cNvSpPr/>
            <p:nvPr/>
          </p:nvSpPr>
          <p:spPr>
            <a:xfrm>
              <a:off x="2925820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CEAFD2C-5520-41C0-AFB3-F32AFB9FEDFC}"/>
              </a:ext>
            </a:extLst>
          </p:cNvPr>
          <p:cNvSpPr/>
          <p:nvPr/>
        </p:nvSpPr>
        <p:spPr>
          <a:xfrm>
            <a:off x="6408273" y="1964352"/>
            <a:ext cx="55277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70C0"/>
                </a:solidFill>
              </a:rPr>
              <a:t>Pertumbuhan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ekonomi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Jawa</a:t>
            </a:r>
            <a:r>
              <a:rPr lang="en-US" sz="2400" dirty="0">
                <a:solidFill>
                  <a:srgbClr val="0070C0"/>
                </a:solidFill>
              </a:rPr>
              <a:t> Tengah </a:t>
            </a:r>
            <a:r>
              <a:rPr lang="en-US" sz="2400" dirty="0" err="1">
                <a:solidFill>
                  <a:srgbClr val="0070C0"/>
                </a:solidFill>
              </a:rPr>
              <a:t>Tahun</a:t>
            </a:r>
            <a:r>
              <a:rPr lang="en-US" sz="2400" dirty="0">
                <a:solidFill>
                  <a:srgbClr val="0070C0"/>
                </a:solidFill>
              </a:rPr>
              <a:t> 2021 </a:t>
            </a:r>
            <a:r>
              <a:rPr lang="en-US" sz="2400" dirty="0" err="1">
                <a:solidFill>
                  <a:srgbClr val="0070C0"/>
                </a:solidFill>
              </a:rPr>
              <a:t>berdampak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positif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dalam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penurunan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pengangguran</a:t>
            </a:r>
            <a:r>
              <a:rPr lang="en-US" sz="2400" dirty="0">
                <a:solidFill>
                  <a:srgbClr val="0070C0"/>
                </a:solidFill>
              </a:rPr>
              <a:t>. </a:t>
            </a:r>
            <a:r>
              <a:rPr lang="en-US" sz="2400" b="1" dirty="0" err="1">
                <a:solidFill>
                  <a:srgbClr val="C00000"/>
                </a:solidFill>
              </a:rPr>
              <a:t>Setiap</a:t>
            </a:r>
            <a:r>
              <a:rPr lang="en-US" sz="2400" b="1" dirty="0">
                <a:solidFill>
                  <a:srgbClr val="C00000"/>
                </a:solidFill>
              </a:rPr>
              <a:t> 1% </a:t>
            </a:r>
            <a:r>
              <a:rPr lang="en-US" sz="2400" b="1" dirty="0" err="1">
                <a:solidFill>
                  <a:srgbClr val="C00000"/>
                </a:solidFill>
              </a:rPr>
              <a:t>pertumbuhan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ekonomi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mampu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menurunkan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persentase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pengangguran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sebesar</a:t>
            </a:r>
            <a:r>
              <a:rPr lang="en-US" sz="2400" b="1" dirty="0">
                <a:solidFill>
                  <a:srgbClr val="C00000"/>
                </a:solidFill>
              </a:rPr>
              <a:t> 0,16 </a:t>
            </a:r>
            <a:r>
              <a:rPr lang="en-US" sz="2400" b="1" dirty="0" err="1">
                <a:solidFill>
                  <a:srgbClr val="C00000"/>
                </a:solidFill>
              </a:rPr>
              <a:t>persen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poin</a:t>
            </a:r>
            <a:r>
              <a:rPr lang="en-US" sz="2400" dirty="0">
                <a:solidFill>
                  <a:srgbClr val="0070C0"/>
                </a:solidFill>
              </a:rPr>
              <a:t>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6A93869-9A5F-4D40-B637-7D81E6C42882}"/>
              </a:ext>
            </a:extLst>
          </p:cNvPr>
          <p:cNvGrpSpPr/>
          <p:nvPr/>
        </p:nvGrpSpPr>
        <p:grpSpPr>
          <a:xfrm>
            <a:off x="5937128" y="2085104"/>
            <a:ext cx="365760" cy="365760"/>
            <a:chOff x="8289235" y="2256183"/>
            <a:chExt cx="483500" cy="470516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FBA643B-517F-4B56-AB42-D1C64570F774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88E03F8-B870-4117-9556-03D587493788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051AFF5-A1D1-4253-A35A-D35D8EC25C4F}"/>
              </a:ext>
            </a:extLst>
          </p:cNvPr>
          <p:cNvSpPr/>
          <p:nvPr/>
        </p:nvSpPr>
        <p:spPr>
          <a:xfrm>
            <a:off x="6449058" y="4180294"/>
            <a:ext cx="56717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Pada </a:t>
            </a:r>
            <a:r>
              <a:rPr lang="en-US" sz="2400" dirty="0" err="1">
                <a:solidFill>
                  <a:srgbClr val="0070C0"/>
                </a:solidFill>
              </a:rPr>
              <a:t>tahun</a:t>
            </a:r>
            <a:r>
              <a:rPr lang="en-US" sz="2400" dirty="0">
                <a:solidFill>
                  <a:srgbClr val="0070C0"/>
                </a:solidFill>
              </a:rPr>
              <a:t> 2021, </a:t>
            </a:r>
            <a:r>
              <a:rPr lang="en-US" sz="2400" b="1" dirty="0" err="1">
                <a:solidFill>
                  <a:srgbClr val="0070C0"/>
                </a:solidFill>
              </a:rPr>
              <a:t>setiap</a:t>
            </a:r>
            <a:r>
              <a:rPr lang="en-US" sz="2400" b="1" dirty="0">
                <a:solidFill>
                  <a:srgbClr val="0070C0"/>
                </a:solidFill>
              </a:rPr>
              <a:t> 1% </a:t>
            </a:r>
            <a:r>
              <a:rPr lang="en-US" sz="2400" b="1" dirty="0" err="1">
                <a:solidFill>
                  <a:srgbClr val="0070C0"/>
                </a:solidFill>
              </a:rPr>
              <a:t>pertumbuhan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ekonomi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Jawa</a:t>
            </a:r>
            <a:r>
              <a:rPr lang="en-US" sz="2400" b="1" dirty="0">
                <a:solidFill>
                  <a:srgbClr val="0070C0"/>
                </a:solidFill>
              </a:rPr>
              <a:t> Tengah </a:t>
            </a:r>
            <a:r>
              <a:rPr lang="en-US" sz="2400" b="1" dirty="0" err="1">
                <a:solidFill>
                  <a:srgbClr val="0070C0"/>
                </a:solidFill>
              </a:rPr>
              <a:t>mampu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memberikan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dampak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penurunan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jumlah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pengangguran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err="1">
                <a:solidFill>
                  <a:srgbClr val="0070C0"/>
                </a:solidFill>
              </a:rPr>
              <a:t>sebanyak</a:t>
            </a:r>
            <a:r>
              <a:rPr lang="en-US" sz="2400" b="1" dirty="0">
                <a:solidFill>
                  <a:srgbClr val="0070C0"/>
                </a:solidFill>
              </a:rPr>
              <a:t> 26 </a:t>
            </a:r>
            <a:r>
              <a:rPr lang="en-US" sz="2400" b="1" dirty="0" err="1">
                <a:solidFill>
                  <a:srgbClr val="0070C0"/>
                </a:solidFill>
              </a:rPr>
              <a:t>ribu</a:t>
            </a:r>
            <a:r>
              <a:rPr lang="en-US" sz="2400" b="1" dirty="0">
                <a:solidFill>
                  <a:srgbClr val="0070C0"/>
                </a:solidFill>
              </a:rPr>
              <a:t> orang</a:t>
            </a:r>
            <a:r>
              <a:rPr lang="en-US" sz="2400" dirty="0">
                <a:solidFill>
                  <a:srgbClr val="0070C0"/>
                </a:solidFill>
              </a:rPr>
              <a:t>.</a:t>
            </a:r>
            <a:endParaRPr lang="en-US" sz="2400" b="1" dirty="0">
              <a:solidFill>
                <a:srgbClr val="0070C0"/>
              </a:solidFill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EF1492B-C0C6-4E59-A3C4-8DB6BDC557C3}"/>
              </a:ext>
            </a:extLst>
          </p:cNvPr>
          <p:cNvGrpSpPr/>
          <p:nvPr/>
        </p:nvGrpSpPr>
        <p:grpSpPr>
          <a:xfrm>
            <a:off x="5977913" y="4301046"/>
            <a:ext cx="365760" cy="365760"/>
            <a:chOff x="8289235" y="2256183"/>
            <a:chExt cx="483500" cy="47051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97D1DDB-F059-4A7F-AF71-2AC3966D0512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74CD7E2-46BB-45FC-9174-07A5762ADAC1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Slide Number Placeholder 1">
            <a:extLst>
              <a:ext uri="{FF2B5EF4-FFF2-40B4-BE49-F238E27FC236}">
                <a16:creationId xmlns:a16="http://schemas.microsoft.com/office/drawing/2014/main" id="{D80C3D7C-BA80-4E38-93E0-201A35F0E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945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E532C-36CB-4E51-A620-DD9675239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53" r="17614" b="29686"/>
          <a:stretch/>
        </p:blipFill>
        <p:spPr>
          <a:xfrm>
            <a:off x="5580652" y="3356155"/>
            <a:ext cx="5806890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ICOR dan INVESTASI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5418869" y="1875699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5172626" y="4382321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5679771" y="3838901"/>
            <a:ext cx="895423" cy="49919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7829562" y="4970319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9365862" y="5325166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5836966" y="2602020"/>
            <a:ext cx="1611199" cy="46633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7600052" y="1899386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7848375" y="2904869"/>
            <a:ext cx="2079645" cy="37645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10709952" y="1999793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8769320" y="4882513"/>
            <a:ext cx="858966" cy="334118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9167081" y="2690190"/>
            <a:ext cx="2079378" cy="1006363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264588"/>
              </p:ext>
            </p:extLst>
          </p:nvPr>
        </p:nvGraphicFramePr>
        <p:xfrm>
          <a:off x="4345100" y="2110401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6840284" y="4134929"/>
            <a:ext cx="1092051" cy="886505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4277776" y="1269473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210376" y="5493376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719379" y="5426401"/>
            <a:ext cx="36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Investasi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masih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berada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dibawah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Barat, DKI dan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Timur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756732" y="4428591"/>
            <a:ext cx="35948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termasuk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daerah</a:t>
            </a:r>
            <a:r>
              <a:rPr lang="en-US" sz="1600" dirty="0">
                <a:solidFill>
                  <a:srgbClr val="0070C0"/>
                </a:solidFill>
              </a:rPr>
              <a:t> yang </a:t>
            </a:r>
            <a:r>
              <a:rPr lang="en-US" sz="1600" dirty="0" err="1">
                <a:solidFill>
                  <a:srgbClr val="0070C0"/>
                </a:solidFill>
              </a:rPr>
              <a:t>sangat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diminati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dalam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iklim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investasi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karena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nilai</a:t>
            </a:r>
            <a:r>
              <a:rPr lang="en-US" sz="1600" dirty="0">
                <a:solidFill>
                  <a:srgbClr val="0070C0"/>
                </a:solidFill>
              </a:rPr>
              <a:t> ICOR </a:t>
            </a:r>
            <a:r>
              <a:rPr lang="en-US" sz="1600" dirty="0" err="1">
                <a:solidFill>
                  <a:srgbClr val="0070C0"/>
                </a:solidFill>
              </a:rPr>
              <a:t>Jateng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termasuk</a:t>
            </a:r>
            <a:r>
              <a:rPr lang="en-US" sz="1600" dirty="0">
                <a:solidFill>
                  <a:srgbClr val="0070C0"/>
                </a:solidFill>
              </a:rPr>
              <a:t> ideal </a:t>
            </a:r>
            <a:r>
              <a:rPr lang="en-US" sz="1600" dirty="0" err="1">
                <a:solidFill>
                  <a:srgbClr val="0070C0"/>
                </a:solidFill>
              </a:rPr>
              <a:t>antara</a:t>
            </a:r>
            <a:r>
              <a:rPr lang="en-US" sz="1600" dirty="0">
                <a:solidFill>
                  <a:srgbClr val="0070C0"/>
                </a:solidFill>
              </a:rPr>
              <a:t> 3-4.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221962" y="4547656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EFFC777-6C0A-48D8-B768-A9A7C1625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635763"/>
              </p:ext>
            </p:extLst>
          </p:nvPr>
        </p:nvGraphicFramePr>
        <p:xfrm>
          <a:off x="142260" y="1621208"/>
          <a:ext cx="3961832" cy="2376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E8DB66B-6B76-4DD2-BFE6-9523D531B72A}"/>
              </a:ext>
            </a:extLst>
          </p:cNvPr>
          <p:cNvSpPr txBox="1"/>
          <p:nvPr/>
        </p:nvSpPr>
        <p:spPr>
          <a:xfrm>
            <a:off x="0" y="1417017"/>
            <a:ext cx="4277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70C0"/>
                </a:solidFill>
              </a:rPr>
              <a:t>Rerata</a:t>
            </a:r>
            <a:r>
              <a:rPr lang="en-US" sz="1600" dirty="0">
                <a:solidFill>
                  <a:srgbClr val="0070C0"/>
                </a:solidFill>
              </a:rPr>
              <a:t> ICOR </a:t>
            </a:r>
            <a:r>
              <a:rPr lang="en-US" sz="1600" dirty="0" err="1">
                <a:solidFill>
                  <a:srgbClr val="0070C0"/>
                </a:solidFill>
              </a:rPr>
              <a:t>Provinsi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Tahun</a:t>
            </a:r>
            <a:r>
              <a:rPr lang="en-US" sz="1600" dirty="0">
                <a:solidFill>
                  <a:srgbClr val="0070C0"/>
                </a:solidFill>
              </a:rPr>
              <a:t> 2021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8AADEF-8348-44C4-A461-57D1A58B9CE5}"/>
              </a:ext>
            </a:extLst>
          </p:cNvPr>
          <p:cNvSpPr txBox="1"/>
          <p:nvPr/>
        </p:nvSpPr>
        <p:spPr>
          <a:xfrm>
            <a:off x="4288259" y="1393982"/>
            <a:ext cx="7903737" cy="307777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Perkembangan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Investasi</a:t>
            </a:r>
            <a:r>
              <a:rPr lang="en-US" sz="1400" dirty="0">
                <a:solidFill>
                  <a:srgbClr val="0070C0"/>
                </a:solidFill>
              </a:rPr>
              <a:t> PMA (</a:t>
            </a:r>
            <a:r>
              <a:rPr lang="en-US" sz="1400" dirty="0" err="1">
                <a:solidFill>
                  <a:srgbClr val="0070C0"/>
                </a:solidFill>
              </a:rPr>
              <a:t>Milyar</a:t>
            </a:r>
            <a:r>
              <a:rPr lang="en-US" sz="1400" dirty="0">
                <a:solidFill>
                  <a:srgbClr val="0070C0"/>
                </a:solidFill>
              </a:rPr>
              <a:t> US$) dan PMDN (</a:t>
            </a:r>
            <a:r>
              <a:rPr lang="en-US" sz="1400" dirty="0" err="1">
                <a:solidFill>
                  <a:srgbClr val="0070C0"/>
                </a:solidFill>
              </a:rPr>
              <a:t>Trilyun</a:t>
            </a:r>
            <a:r>
              <a:rPr lang="en-US" sz="1400" dirty="0">
                <a:solidFill>
                  <a:srgbClr val="0070C0"/>
                </a:solidFill>
              </a:rPr>
              <a:t> Rupiah)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, 2019 - 2021</a:t>
            </a: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B2DD1085-89CF-42C0-9820-899DD0CA7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375937"/>
              </p:ext>
            </p:extLst>
          </p:nvPr>
        </p:nvGraphicFramePr>
        <p:xfrm>
          <a:off x="4353634" y="4610470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8CDD9AAD-60EA-4E0C-AC17-C49D0E444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343429"/>
              </p:ext>
            </p:extLst>
          </p:nvPr>
        </p:nvGraphicFramePr>
        <p:xfrm>
          <a:off x="6693637" y="5209612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4" name="Chart 53">
            <a:extLst>
              <a:ext uri="{FF2B5EF4-FFF2-40B4-BE49-F238E27FC236}">
                <a16:creationId xmlns:a16="http://schemas.microsoft.com/office/drawing/2014/main" id="{B365B761-DB6E-452D-9962-1837106E45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216041"/>
              </p:ext>
            </p:extLst>
          </p:nvPr>
        </p:nvGraphicFramePr>
        <p:xfrm>
          <a:off x="6862290" y="2152276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55" name="Chart 54">
            <a:extLst>
              <a:ext uri="{FF2B5EF4-FFF2-40B4-BE49-F238E27FC236}">
                <a16:creationId xmlns:a16="http://schemas.microsoft.com/office/drawing/2014/main" id="{205308D4-9923-43A6-B893-76FBFE9D40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714099"/>
              </p:ext>
            </p:extLst>
          </p:nvPr>
        </p:nvGraphicFramePr>
        <p:xfrm>
          <a:off x="9701421" y="2351133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4C142E44-A696-4212-89C8-3F2A65C54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973824"/>
              </p:ext>
            </p:extLst>
          </p:nvPr>
        </p:nvGraphicFramePr>
        <p:xfrm>
          <a:off x="9142309" y="5515193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21221D52-95E0-44C9-8403-7838F1127AA8}"/>
              </a:ext>
            </a:extLst>
          </p:cNvPr>
          <p:cNvSpPr txBox="1"/>
          <p:nvPr/>
        </p:nvSpPr>
        <p:spPr>
          <a:xfrm>
            <a:off x="182319" y="3816848"/>
            <a:ext cx="14991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</a:t>
            </a:r>
            <a:r>
              <a:rPr lang="en-US" sz="1000" i="1" dirty="0">
                <a:solidFill>
                  <a:srgbClr val="0070C0"/>
                </a:solidFill>
              </a:rPr>
              <a:t>data </a:t>
            </a:r>
            <a:r>
              <a:rPr lang="en-US" sz="1000" i="1" dirty="0" err="1">
                <a:solidFill>
                  <a:srgbClr val="0070C0"/>
                </a:solidFill>
              </a:rPr>
              <a:t>diolah</a:t>
            </a:r>
            <a:endParaRPr lang="en-US" sz="1000" i="1" dirty="0">
              <a:solidFill>
                <a:srgbClr val="0070C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41AA29-743D-4B7A-9F09-E44AF334DDD8}"/>
              </a:ext>
            </a:extLst>
          </p:cNvPr>
          <p:cNvSpPr/>
          <p:nvPr/>
        </p:nvSpPr>
        <p:spPr>
          <a:xfrm>
            <a:off x="4294825" y="6492509"/>
            <a:ext cx="26613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https://nswi.bkpm.go.id/data_statistik</a:t>
            </a:r>
          </a:p>
        </p:txBody>
      </p:sp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3B3F52B7-10A4-418B-B1E6-4B8DBE9F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62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40F2F3BC-B738-4BE2-9821-116204E1D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" t="29193" r="16901" b="29553"/>
          <a:stretch/>
        </p:blipFill>
        <p:spPr>
          <a:xfrm>
            <a:off x="5782603" y="3415972"/>
            <a:ext cx="5686670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UPAH MINIMUM PROVINSI (UMP)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5418869" y="1875699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5172626" y="4382321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5679771" y="3838901"/>
            <a:ext cx="895423" cy="49919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7829562" y="4970319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Jawa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9365862" y="5325166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DI Yogyakarta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1E57B409-9E0D-4390-B3B8-21DB90B5FDD8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V="1">
            <a:off x="5836966" y="2602020"/>
            <a:ext cx="1611199" cy="46633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7600052" y="1899386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Jawa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7848375" y="2904869"/>
            <a:ext cx="2079645" cy="376458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10709952" y="1999793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Jawa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8769320" y="4882513"/>
            <a:ext cx="858966" cy="334118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9167081" y="2690190"/>
            <a:ext cx="2079378" cy="1006363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1758956"/>
              </p:ext>
            </p:extLst>
          </p:nvPr>
        </p:nvGraphicFramePr>
        <p:xfrm>
          <a:off x="4345100" y="2110401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6840284" y="4134929"/>
            <a:ext cx="1092051" cy="88650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4277776" y="1269473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156133" y="4307164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665136" y="4240189"/>
            <a:ext cx="36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Upah</a:t>
            </a:r>
            <a:r>
              <a:rPr lang="en-US" sz="1600" dirty="0">
                <a:solidFill>
                  <a:srgbClr val="0070C0"/>
                </a:solidFill>
              </a:rPr>
              <a:t> Minimum </a:t>
            </a:r>
            <a:r>
              <a:rPr lang="en-US" sz="1600" dirty="0" err="1">
                <a:solidFill>
                  <a:srgbClr val="0070C0"/>
                </a:solidFill>
              </a:rPr>
              <a:t>Provinsi</a:t>
            </a:r>
            <a:r>
              <a:rPr lang="en-US" sz="1600" dirty="0">
                <a:solidFill>
                  <a:srgbClr val="0070C0"/>
                </a:solidFill>
              </a:rPr>
              <a:t> (UMP)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termasuk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terendah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Pulau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692001" y="4894280"/>
            <a:ext cx="3594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</a:rPr>
              <a:t>Kenaikan</a:t>
            </a:r>
            <a:r>
              <a:rPr lang="en-US" sz="1600" dirty="0">
                <a:solidFill>
                  <a:srgbClr val="0070C0"/>
                </a:solidFill>
              </a:rPr>
              <a:t> UMP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Tengah </a:t>
            </a:r>
            <a:r>
              <a:rPr lang="en-US" sz="1600" dirty="0" err="1">
                <a:solidFill>
                  <a:srgbClr val="0070C0"/>
                </a:solidFill>
              </a:rPr>
              <a:t>tahun</a:t>
            </a:r>
            <a:r>
              <a:rPr lang="en-US" sz="1600" dirty="0">
                <a:solidFill>
                  <a:srgbClr val="0070C0"/>
                </a:solidFill>
              </a:rPr>
              <a:t> 2021 </a:t>
            </a:r>
            <a:r>
              <a:rPr lang="en-US" sz="1600" dirty="0" err="1">
                <a:solidFill>
                  <a:srgbClr val="0070C0"/>
                </a:solidFill>
              </a:rPr>
              <a:t>termasuk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tinggi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mencapai</a:t>
            </a:r>
            <a:r>
              <a:rPr lang="en-US" sz="1600" dirty="0">
                <a:solidFill>
                  <a:srgbClr val="0070C0"/>
                </a:solidFill>
              </a:rPr>
              <a:t> 12,06%.</a:t>
            </a:r>
            <a:endParaRPr lang="en-US" sz="1600" b="1" dirty="0">
              <a:solidFill>
                <a:srgbClr val="0070C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157231" y="5013345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EFFC777-6C0A-48D8-B768-A9A7C1625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66690"/>
              </p:ext>
            </p:extLst>
          </p:nvPr>
        </p:nvGraphicFramePr>
        <p:xfrm>
          <a:off x="133707" y="1776337"/>
          <a:ext cx="3961832" cy="2269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E8DB66B-6B76-4DD2-BFE6-9523D531B72A}"/>
              </a:ext>
            </a:extLst>
          </p:cNvPr>
          <p:cNvSpPr txBox="1"/>
          <p:nvPr/>
        </p:nvSpPr>
        <p:spPr>
          <a:xfrm>
            <a:off x="0" y="1510080"/>
            <a:ext cx="4277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UMP </a:t>
            </a:r>
            <a:r>
              <a:rPr lang="en-US" sz="1600" dirty="0" err="1">
                <a:solidFill>
                  <a:srgbClr val="0070C0"/>
                </a:solidFill>
              </a:rPr>
              <a:t>Provinsi</a:t>
            </a:r>
            <a:r>
              <a:rPr lang="en-US" sz="1600" dirty="0">
                <a:solidFill>
                  <a:srgbClr val="0070C0"/>
                </a:solidFill>
              </a:rPr>
              <a:t> di </a:t>
            </a:r>
            <a:r>
              <a:rPr lang="en-US" sz="1600" dirty="0" err="1">
                <a:solidFill>
                  <a:srgbClr val="0070C0"/>
                </a:solidFill>
              </a:rPr>
              <a:t>Jawa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 err="1">
                <a:solidFill>
                  <a:srgbClr val="0070C0"/>
                </a:solidFill>
              </a:rPr>
              <a:t>Tahun</a:t>
            </a:r>
            <a:r>
              <a:rPr lang="en-US" sz="1600" dirty="0">
                <a:solidFill>
                  <a:srgbClr val="0070C0"/>
                </a:solidFill>
              </a:rPr>
              <a:t> 2021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(Juta Rupiah)</a:t>
            </a: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281D3AA4-7C35-4DB6-B561-393C936E59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2610449"/>
              </p:ext>
            </p:extLst>
          </p:nvPr>
        </p:nvGraphicFramePr>
        <p:xfrm>
          <a:off x="4431504" y="4499525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8" name="Chart 57">
            <a:extLst>
              <a:ext uri="{FF2B5EF4-FFF2-40B4-BE49-F238E27FC236}">
                <a16:creationId xmlns:a16="http://schemas.microsoft.com/office/drawing/2014/main" id="{E57B5B62-7232-4320-BA15-97A0D01F05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037947"/>
              </p:ext>
            </p:extLst>
          </p:nvPr>
        </p:nvGraphicFramePr>
        <p:xfrm>
          <a:off x="6749175" y="5124207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A2218DED-2210-4C3F-AA15-6B267CC02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432804"/>
              </p:ext>
            </p:extLst>
          </p:nvPr>
        </p:nvGraphicFramePr>
        <p:xfrm>
          <a:off x="6875733" y="2127314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9F67816D-E76B-4570-90BD-D61E3760AF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1556310"/>
              </p:ext>
            </p:extLst>
          </p:nvPr>
        </p:nvGraphicFramePr>
        <p:xfrm>
          <a:off x="9220573" y="5509133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0B68A638-8A17-4612-93FB-018C0BEA6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3515033"/>
              </p:ext>
            </p:extLst>
          </p:nvPr>
        </p:nvGraphicFramePr>
        <p:xfrm>
          <a:off x="9588294" y="2244669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8094C264-FE20-4540-9E9B-76D617AAA744}"/>
              </a:ext>
            </a:extLst>
          </p:cNvPr>
          <p:cNvSpPr txBox="1"/>
          <p:nvPr/>
        </p:nvSpPr>
        <p:spPr>
          <a:xfrm>
            <a:off x="4288259" y="1393982"/>
            <a:ext cx="7903737" cy="307777"/>
          </a:xfrm>
          <a:prstGeom prst="rect">
            <a:avLst/>
          </a:prstGeom>
          <a:solidFill>
            <a:srgbClr val="E5FFE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Perkembangan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Upah</a:t>
            </a:r>
            <a:r>
              <a:rPr lang="en-US" sz="1400" dirty="0">
                <a:solidFill>
                  <a:srgbClr val="0070C0"/>
                </a:solidFill>
              </a:rPr>
              <a:t> Minimum </a:t>
            </a:r>
            <a:r>
              <a:rPr lang="en-US" sz="1400" dirty="0" err="1">
                <a:solidFill>
                  <a:srgbClr val="0070C0"/>
                </a:solidFill>
              </a:rPr>
              <a:t>Provinsi</a:t>
            </a:r>
            <a:r>
              <a:rPr lang="en-US" sz="1400" dirty="0">
                <a:solidFill>
                  <a:srgbClr val="0070C0"/>
                </a:solidFill>
              </a:rPr>
              <a:t> (UMP)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, 2019 – 2021 (Juta Rupiah)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283862-19B3-4001-99AE-256E9AC8C634}"/>
              </a:ext>
            </a:extLst>
          </p:cNvPr>
          <p:cNvSpPr/>
          <p:nvPr/>
        </p:nvSpPr>
        <p:spPr>
          <a:xfrm>
            <a:off x="4277773" y="6392025"/>
            <a:ext cx="35256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https://www.bps.go.id/indicator/19/220/1/upah-minimum-regional-propinsi.html</a:t>
            </a:r>
          </a:p>
        </p:txBody>
      </p:sp>
      <p:sp>
        <p:nvSpPr>
          <p:cNvPr id="52" name="Slide Number Placeholder 1">
            <a:extLst>
              <a:ext uri="{FF2B5EF4-FFF2-40B4-BE49-F238E27FC236}">
                <a16:creationId xmlns:a16="http://schemas.microsoft.com/office/drawing/2014/main" id="{2248F8F5-AEEA-445E-82AD-AE8620FE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047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B8306-5EEE-4DD7-939C-5ED1B1F381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EC0D1C-E9B6-4C87-8363-5ACBB95B692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3665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26E2DD-C390-42FB-8E80-87E9F81F1692}"/>
              </a:ext>
            </a:extLst>
          </p:cNvPr>
          <p:cNvGrpSpPr/>
          <p:nvPr/>
        </p:nvGrpSpPr>
        <p:grpSpPr>
          <a:xfrm>
            <a:off x="1411288" y="1368425"/>
            <a:ext cx="3451225" cy="4379913"/>
            <a:chOff x="1525588" y="1368425"/>
            <a:chExt cx="3451225" cy="4379913"/>
          </a:xfrm>
        </p:grpSpPr>
        <p:sp>
          <p:nvSpPr>
            <p:cNvPr id="7" name="菱形 2">
              <a:extLst>
                <a:ext uri="{FF2B5EF4-FFF2-40B4-BE49-F238E27FC236}">
                  <a16:creationId xmlns:a16="http://schemas.microsoft.com/office/drawing/2014/main" id="{1946B3EE-2D03-460B-BF10-5B16E4E3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63" y="2157413"/>
              <a:ext cx="2800350" cy="2801937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8" name="直接连接符 4">
              <a:extLst>
                <a:ext uri="{FF2B5EF4-FFF2-40B4-BE49-F238E27FC236}">
                  <a16:creationId xmlns:a16="http://schemas.microsoft.com/office/drawing/2014/main" id="{BC8AC210-19E2-4504-A0A1-DA7A5ACD1A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14625" y="1368425"/>
              <a:ext cx="1355725" cy="1357313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6">
              <a:extLst>
                <a:ext uri="{FF2B5EF4-FFF2-40B4-BE49-F238E27FC236}">
                  <a16:creationId xmlns:a16="http://schemas.microsoft.com/office/drawing/2014/main" id="{6E9E524E-C89D-4BBC-AD60-F7E65474EF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22513" y="3092450"/>
              <a:ext cx="2654300" cy="2655888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文本框 3">
              <a:extLst>
                <a:ext uri="{FF2B5EF4-FFF2-40B4-BE49-F238E27FC236}">
                  <a16:creationId xmlns:a16="http://schemas.microsoft.com/office/drawing/2014/main" id="{57CC72BE-D4D7-424C-821A-9F55CB0E7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635" y="2615247"/>
              <a:ext cx="798512" cy="1446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8800" b="1" i="0" u="none" strike="noStrike" kern="1200" cap="none" spc="0" normalizeH="0" baseline="0" noProof="0">
                  <a:ln>
                    <a:noFill/>
                  </a:ln>
                  <a:solidFill>
                    <a:srgbClr val="005F2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5F2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1" name="直接连接符 5">
              <a:extLst>
                <a:ext uri="{FF2B5EF4-FFF2-40B4-BE49-F238E27FC236}">
                  <a16:creationId xmlns:a16="http://schemas.microsoft.com/office/drawing/2014/main" id="{75BD4DEA-26DC-4953-A618-B20794F21C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525588" y="1773238"/>
              <a:ext cx="1581150" cy="158115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5523B4-2696-4805-A82F-EECEBFC2B54A}"/>
              </a:ext>
            </a:extLst>
          </p:cNvPr>
          <p:cNvSpPr txBox="1"/>
          <p:nvPr/>
        </p:nvSpPr>
        <p:spPr>
          <a:xfrm>
            <a:off x="5008563" y="2469542"/>
            <a:ext cx="5942972" cy="23360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PDRB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DAN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KEMISKINAN</a:t>
            </a:r>
            <a:endParaRPr kumimoji="0" lang="it-IT" sz="5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5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grpSp>
        <p:nvGrpSpPr>
          <p:cNvPr id="13" name="组合 5">
            <a:extLst>
              <a:ext uri="{FF2B5EF4-FFF2-40B4-BE49-F238E27FC236}">
                <a16:creationId xmlns:a16="http://schemas.microsoft.com/office/drawing/2014/main" id="{1E0BF241-7A30-4BBE-A4D0-A4C997402441}"/>
              </a:ext>
            </a:extLst>
          </p:cNvPr>
          <p:cNvGrpSpPr/>
          <p:nvPr/>
        </p:nvGrpSpPr>
        <p:grpSpPr>
          <a:xfrm rot="10800000">
            <a:off x="2497568" y="3967003"/>
            <a:ext cx="1084893" cy="136632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4" name="椭圆 6">
              <a:extLst>
                <a:ext uri="{FF2B5EF4-FFF2-40B4-BE49-F238E27FC236}">
                  <a16:creationId xmlns:a16="http://schemas.microsoft.com/office/drawing/2014/main" id="{2EAFC2AC-9AC5-41E4-B4DE-190EAE8F9613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7">
              <a:extLst>
                <a:ext uri="{FF2B5EF4-FFF2-40B4-BE49-F238E27FC236}">
                  <a16:creationId xmlns:a16="http://schemas.microsoft.com/office/drawing/2014/main" id="{2B3CF5A1-BC6E-4DC6-B862-5774F29626D3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8">
              <a:extLst>
                <a:ext uri="{FF2B5EF4-FFF2-40B4-BE49-F238E27FC236}">
                  <a16:creationId xmlns:a16="http://schemas.microsoft.com/office/drawing/2014/main" id="{3FB091FF-08FD-49C5-AD9B-5E4F8C562C57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9">
              <a:extLst>
                <a:ext uri="{FF2B5EF4-FFF2-40B4-BE49-F238E27FC236}">
                  <a16:creationId xmlns:a16="http://schemas.microsoft.com/office/drawing/2014/main" id="{19AEFC91-C836-4FD5-A698-F639790D98D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DDD62046-E434-4A69-BC07-C2AE8058696C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D902F5-94BB-424A-A5F0-D23BE7255E3D}"/>
              </a:ext>
            </a:extLst>
          </p:cNvPr>
          <p:cNvSpPr txBox="1"/>
          <p:nvPr/>
        </p:nvSpPr>
        <p:spPr>
          <a:xfrm>
            <a:off x="-76049" y="6581000"/>
            <a:ext cx="2710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 Cooper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2F910-5CB2-44F4-A17B-303AF17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680B-955A-4C18-8896-A714B6132A4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233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422B1B-7414-4640-A612-BBBF1B234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2" t="29527" r="17263" b="28558"/>
          <a:stretch/>
        </p:blipFill>
        <p:spPr>
          <a:xfrm>
            <a:off x="5789900" y="3510735"/>
            <a:ext cx="5529890" cy="1828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Franklin Gothic Medium Cond" panose="020B0606030402020204" pitchFamily="34" charset="0"/>
              </a:rPr>
              <a:t>INFLASI GABUNGAN PROVINSI DI P JAWA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24A8D4-C72D-4138-BD89-6579762DA287}"/>
              </a:ext>
            </a:extLst>
          </p:cNvPr>
          <p:cNvSpPr txBox="1"/>
          <p:nvPr/>
        </p:nvSpPr>
        <p:spPr>
          <a:xfrm>
            <a:off x="5411572" y="1954608"/>
            <a:ext cx="990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DKI Jakarta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3DBC4CE-7DAA-44EC-890E-0969EB650F54}"/>
              </a:ext>
            </a:extLst>
          </p:cNvPr>
          <p:cNvSpPr txBox="1"/>
          <p:nvPr/>
        </p:nvSpPr>
        <p:spPr>
          <a:xfrm>
            <a:off x="5165329" y="4461230"/>
            <a:ext cx="705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Banten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11B02BB-83EF-46BE-BDD4-202E9A37346A}"/>
              </a:ext>
            </a:extLst>
          </p:cNvPr>
          <p:cNvCxnSpPr>
            <a:cxnSpLocks/>
            <a:endCxn id="134" idx="3"/>
          </p:cNvCxnSpPr>
          <p:nvPr/>
        </p:nvCxnSpPr>
        <p:spPr>
          <a:xfrm rot="5400000">
            <a:off x="5672474" y="3917810"/>
            <a:ext cx="895423" cy="499195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FF400BCB-0185-4A73-BFDB-6E71B5F67CCA}"/>
              </a:ext>
            </a:extLst>
          </p:cNvPr>
          <p:cNvSpPr txBox="1"/>
          <p:nvPr/>
        </p:nvSpPr>
        <p:spPr>
          <a:xfrm>
            <a:off x="7822265" y="5049228"/>
            <a:ext cx="969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5"/>
                </a:solidFill>
              </a:rPr>
              <a:t>Jawa</a:t>
            </a:r>
            <a:r>
              <a:rPr lang="en-US" sz="1400" dirty="0">
                <a:solidFill>
                  <a:schemeClr val="accent5"/>
                </a:solidFill>
              </a:rPr>
              <a:t> Barat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8F8588B-32A6-4EA4-9D38-4894CFD259E1}"/>
              </a:ext>
            </a:extLst>
          </p:cNvPr>
          <p:cNvSpPr txBox="1"/>
          <p:nvPr/>
        </p:nvSpPr>
        <p:spPr>
          <a:xfrm>
            <a:off x="9358565" y="5404075"/>
            <a:ext cx="11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DI Yogyakarta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320A06C-BC93-489E-97AE-61CA6C95659E}"/>
              </a:ext>
            </a:extLst>
          </p:cNvPr>
          <p:cNvSpPr txBox="1"/>
          <p:nvPr/>
        </p:nvSpPr>
        <p:spPr>
          <a:xfrm>
            <a:off x="7592755" y="1889395"/>
            <a:ext cx="1099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5"/>
                </a:solidFill>
              </a:rPr>
              <a:t>Jawa</a:t>
            </a:r>
            <a:r>
              <a:rPr lang="en-US" sz="1400" dirty="0">
                <a:solidFill>
                  <a:schemeClr val="accent5"/>
                </a:solidFill>
              </a:rPr>
              <a:t> Tengah</a:t>
            </a:r>
          </a:p>
        </p:txBody>
      </p: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6C3649E6-9AEC-465C-8A1A-718941B1174D}"/>
              </a:ext>
            </a:extLst>
          </p:cNvPr>
          <p:cNvCxnSpPr>
            <a:cxnSpLocks/>
            <a:endCxn id="148" idx="3"/>
          </p:cNvCxnSpPr>
          <p:nvPr/>
        </p:nvCxnSpPr>
        <p:spPr>
          <a:xfrm rot="16200000" flipV="1">
            <a:off x="7841078" y="2894878"/>
            <a:ext cx="2079645" cy="376458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AD112A2B-DE9E-467B-A6D2-037A1706D0CB}"/>
              </a:ext>
            </a:extLst>
          </p:cNvPr>
          <p:cNvSpPr txBox="1"/>
          <p:nvPr/>
        </p:nvSpPr>
        <p:spPr>
          <a:xfrm>
            <a:off x="10702655" y="2078702"/>
            <a:ext cx="109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accent5"/>
                </a:solidFill>
              </a:rPr>
              <a:t>Jawa</a:t>
            </a:r>
            <a:r>
              <a:rPr lang="en-US" sz="1400" dirty="0">
                <a:solidFill>
                  <a:schemeClr val="accent5"/>
                </a:solidFill>
              </a:rPr>
              <a:t> Timur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A65C19F-C165-48F6-A5C7-26ACD1953DB0}"/>
              </a:ext>
            </a:extLst>
          </p:cNvPr>
          <p:cNvCxnSpPr>
            <a:cxnSpLocks/>
            <a:endCxn id="140" idx="1"/>
          </p:cNvCxnSpPr>
          <p:nvPr/>
        </p:nvCxnSpPr>
        <p:spPr>
          <a:xfrm rot="16200000" flipH="1">
            <a:off x="8762023" y="4961422"/>
            <a:ext cx="858966" cy="334118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6BCE5F0-9596-449B-9C4F-B36EFA4ED716}"/>
              </a:ext>
            </a:extLst>
          </p:cNvPr>
          <p:cNvCxnSpPr>
            <a:cxnSpLocks/>
            <a:endCxn id="151" idx="1"/>
          </p:cNvCxnSpPr>
          <p:nvPr/>
        </p:nvCxnSpPr>
        <p:spPr>
          <a:xfrm rot="5400000" flipH="1" flipV="1">
            <a:off x="9159784" y="2769099"/>
            <a:ext cx="2079378" cy="1006363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7" name="Chart 166">
            <a:extLst>
              <a:ext uri="{FF2B5EF4-FFF2-40B4-BE49-F238E27FC236}">
                <a16:creationId xmlns:a16="http://schemas.microsoft.com/office/drawing/2014/main" id="{B485CA4C-2432-4E32-8883-B8CC5B451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1907593"/>
              </p:ext>
            </p:extLst>
          </p:nvPr>
        </p:nvGraphicFramePr>
        <p:xfrm>
          <a:off x="4383271" y="4606514"/>
          <a:ext cx="201168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8" name="Chart 167">
            <a:extLst>
              <a:ext uri="{FF2B5EF4-FFF2-40B4-BE49-F238E27FC236}">
                <a16:creationId xmlns:a16="http://schemas.microsoft.com/office/drawing/2014/main" id="{5068928B-608A-49C9-822B-CC08BE40BA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951566"/>
              </p:ext>
            </p:extLst>
          </p:nvPr>
        </p:nvGraphicFramePr>
        <p:xfrm>
          <a:off x="4629880" y="2189310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9" name="Chart 168">
            <a:extLst>
              <a:ext uri="{FF2B5EF4-FFF2-40B4-BE49-F238E27FC236}">
                <a16:creationId xmlns:a16="http://schemas.microsoft.com/office/drawing/2014/main" id="{F566547C-C0C9-4D1C-8EAC-CE6EC3F3E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126179"/>
              </p:ext>
            </p:extLst>
          </p:nvPr>
        </p:nvGraphicFramePr>
        <p:xfrm>
          <a:off x="6935758" y="2204934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0" name="Chart 169">
            <a:extLst>
              <a:ext uri="{FF2B5EF4-FFF2-40B4-BE49-F238E27FC236}">
                <a16:creationId xmlns:a16="http://schemas.microsoft.com/office/drawing/2014/main" id="{9BA6DDE9-A3BA-45EE-B4A0-F2EABD0BAB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431615"/>
              </p:ext>
            </p:extLst>
          </p:nvPr>
        </p:nvGraphicFramePr>
        <p:xfrm>
          <a:off x="9665003" y="2485241"/>
          <a:ext cx="237744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1" name="Chart 170">
            <a:extLst>
              <a:ext uri="{FF2B5EF4-FFF2-40B4-BE49-F238E27FC236}">
                <a16:creationId xmlns:a16="http://schemas.microsoft.com/office/drawing/2014/main" id="{EEAE0877-7E54-40E5-9436-5317B953B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342542"/>
              </p:ext>
            </p:extLst>
          </p:nvPr>
        </p:nvGraphicFramePr>
        <p:xfrm>
          <a:off x="9191506" y="5561368"/>
          <a:ext cx="2377440" cy="1188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72" name="Chart 171">
            <a:extLst>
              <a:ext uri="{FF2B5EF4-FFF2-40B4-BE49-F238E27FC236}">
                <a16:creationId xmlns:a16="http://schemas.microsoft.com/office/drawing/2014/main" id="{58976E45-357D-4F59-8B64-0608067EA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001858"/>
              </p:ext>
            </p:extLst>
          </p:nvPr>
        </p:nvGraphicFramePr>
        <p:xfrm>
          <a:off x="6759927" y="5335445"/>
          <a:ext cx="2194560" cy="1254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A1E7CCE3-494F-456C-879D-94302A02E929}"/>
              </a:ext>
            </a:extLst>
          </p:cNvPr>
          <p:cNvCxnSpPr>
            <a:cxnSpLocks/>
            <a:endCxn id="137" idx="1"/>
          </p:cNvCxnSpPr>
          <p:nvPr/>
        </p:nvCxnSpPr>
        <p:spPr>
          <a:xfrm rot="16200000" flipH="1">
            <a:off x="6832987" y="4213838"/>
            <a:ext cx="1092051" cy="886505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E22AF9D-7E04-4FDD-9C7F-16AFC8EC986D}"/>
              </a:ext>
            </a:extLst>
          </p:cNvPr>
          <p:cNvCxnSpPr/>
          <p:nvPr/>
        </p:nvCxnSpPr>
        <p:spPr>
          <a:xfrm>
            <a:off x="4267758" y="1358018"/>
            <a:ext cx="0" cy="539496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323944DE-C8A6-4768-BBCA-79D0E8769F4C}"/>
              </a:ext>
            </a:extLst>
          </p:cNvPr>
          <p:cNvGrpSpPr/>
          <p:nvPr/>
        </p:nvGrpSpPr>
        <p:grpSpPr>
          <a:xfrm>
            <a:off x="182662" y="4454914"/>
            <a:ext cx="365760" cy="365760"/>
            <a:chOff x="8289235" y="2256183"/>
            <a:chExt cx="483500" cy="470516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50B9A27-C5DD-4E6F-8DCF-200E0603D568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328E1FA-013F-41D3-825F-4DC50D98F04A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273A2E0-539C-4F95-804F-F940BC7EA6F6}"/>
              </a:ext>
            </a:extLst>
          </p:cNvPr>
          <p:cNvSpPr/>
          <p:nvPr/>
        </p:nvSpPr>
        <p:spPr>
          <a:xfrm>
            <a:off x="691666" y="4387939"/>
            <a:ext cx="34626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5"/>
                </a:solidFill>
              </a:rPr>
              <a:t>Inflasi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Gabungan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Jawa</a:t>
            </a:r>
            <a:r>
              <a:rPr lang="en-US" sz="1600" dirty="0">
                <a:solidFill>
                  <a:schemeClr val="accent5"/>
                </a:solidFill>
              </a:rPr>
              <a:t> Tengah </a:t>
            </a:r>
            <a:r>
              <a:rPr lang="en-US" sz="1600" dirty="0" err="1">
                <a:solidFill>
                  <a:schemeClr val="accent5"/>
                </a:solidFill>
              </a:rPr>
              <a:t>tahun</a:t>
            </a:r>
            <a:r>
              <a:rPr lang="en-US" sz="1600" dirty="0">
                <a:solidFill>
                  <a:schemeClr val="accent5"/>
                </a:solidFill>
              </a:rPr>
              <a:t> 2021 </a:t>
            </a:r>
            <a:r>
              <a:rPr lang="en-US" sz="1600" dirty="0" err="1">
                <a:solidFill>
                  <a:schemeClr val="accent5"/>
                </a:solidFill>
              </a:rPr>
              <a:t>terendah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setelah</a:t>
            </a:r>
            <a:r>
              <a:rPr lang="en-US" sz="1600" dirty="0">
                <a:solidFill>
                  <a:schemeClr val="accent5"/>
                </a:solidFill>
              </a:rPr>
              <a:t> DKI dan Gab. </a:t>
            </a:r>
            <a:r>
              <a:rPr lang="en-US" sz="1600" dirty="0" err="1">
                <a:solidFill>
                  <a:schemeClr val="accent5"/>
                </a:solidFill>
              </a:rPr>
              <a:t>Jawa</a:t>
            </a:r>
            <a:r>
              <a:rPr lang="en-US" sz="1600" dirty="0">
                <a:solidFill>
                  <a:schemeClr val="accent5"/>
                </a:solidFill>
              </a:rPr>
              <a:t> Barat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E4B66C0D-63F5-4A09-8DAF-4BBE25DE167E}"/>
              </a:ext>
            </a:extLst>
          </p:cNvPr>
          <p:cNvSpPr/>
          <p:nvPr/>
        </p:nvSpPr>
        <p:spPr>
          <a:xfrm>
            <a:off x="659798" y="5239691"/>
            <a:ext cx="34626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5"/>
                </a:solidFill>
              </a:rPr>
              <a:t>Kenaikan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inflasi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gabungan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Jawa</a:t>
            </a:r>
            <a:r>
              <a:rPr lang="en-US" sz="1600" dirty="0">
                <a:solidFill>
                  <a:schemeClr val="accent5"/>
                </a:solidFill>
              </a:rPr>
              <a:t> Tengah </a:t>
            </a:r>
            <a:r>
              <a:rPr lang="en-US" sz="1600" dirty="0" err="1">
                <a:solidFill>
                  <a:schemeClr val="accent5"/>
                </a:solidFill>
              </a:rPr>
              <a:t>tahun</a:t>
            </a:r>
            <a:r>
              <a:rPr lang="en-US" sz="1600" dirty="0">
                <a:solidFill>
                  <a:schemeClr val="accent5"/>
                </a:solidFill>
              </a:rPr>
              <a:t> 2021 </a:t>
            </a:r>
            <a:r>
              <a:rPr lang="en-US" sz="1600" dirty="0" err="1">
                <a:solidFill>
                  <a:schemeClr val="accent5"/>
                </a:solidFill>
              </a:rPr>
              <a:t>masih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terkendali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dengan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kenaikan</a:t>
            </a:r>
            <a:r>
              <a:rPr lang="en-US" sz="1600" dirty="0">
                <a:solidFill>
                  <a:schemeClr val="accent5"/>
                </a:solidFill>
              </a:rPr>
              <a:t> 0,14 </a:t>
            </a:r>
            <a:r>
              <a:rPr lang="en-US" sz="1600" dirty="0" err="1">
                <a:solidFill>
                  <a:schemeClr val="accent5"/>
                </a:solidFill>
              </a:rPr>
              <a:t>persen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en-US" sz="1600" dirty="0" err="1">
                <a:solidFill>
                  <a:schemeClr val="accent5"/>
                </a:solidFill>
              </a:rPr>
              <a:t>poin</a:t>
            </a:r>
            <a:r>
              <a:rPr lang="en-US" sz="1600" dirty="0">
                <a:solidFill>
                  <a:schemeClr val="accent5"/>
                </a:solidFill>
              </a:rPr>
              <a:t>.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330CC6-6A9C-4DDD-BBE2-6361C10C8A8E}"/>
              </a:ext>
            </a:extLst>
          </p:cNvPr>
          <p:cNvGrpSpPr/>
          <p:nvPr/>
        </p:nvGrpSpPr>
        <p:grpSpPr>
          <a:xfrm>
            <a:off x="145222" y="5290560"/>
            <a:ext cx="365760" cy="365760"/>
            <a:chOff x="8289235" y="2256183"/>
            <a:chExt cx="483500" cy="47051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8F8B5E-6453-4B3E-8310-8D76C3559CBC}"/>
                </a:ext>
              </a:extLst>
            </p:cNvPr>
            <p:cNvSpPr/>
            <p:nvPr/>
          </p:nvSpPr>
          <p:spPr>
            <a:xfrm>
              <a:off x="8289235" y="2256183"/>
              <a:ext cx="398139" cy="38762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FE5F23F-1B66-4690-AF9D-5F6675D68782}"/>
                </a:ext>
              </a:extLst>
            </p:cNvPr>
            <p:cNvSpPr/>
            <p:nvPr/>
          </p:nvSpPr>
          <p:spPr>
            <a:xfrm>
              <a:off x="8374596" y="2339073"/>
              <a:ext cx="398139" cy="387626"/>
            </a:xfrm>
            <a:prstGeom prst="rect">
              <a:avLst/>
            </a:prstGeom>
            <a:solidFill>
              <a:schemeClr val="accent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EFFC777-6C0A-48D8-B768-A9A7C1625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4861"/>
              </p:ext>
            </p:extLst>
          </p:nvPr>
        </p:nvGraphicFramePr>
        <p:xfrm>
          <a:off x="145222" y="1618309"/>
          <a:ext cx="3961832" cy="2378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BE8DB66B-6B76-4DD2-BFE6-9523D531B72A}"/>
              </a:ext>
            </a:extLst>
          </p:cNvPr>
          <p:cNvSpPr txBox="1"/>
          <p:nvPr/>
        </p:nvSpPr>
        <p:spPr>
          <a:xfrm>
            <a:off x="323417" y="1403510"/>
            <a:ext cx="3626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5"/>
                </a:solidFill>
              </a:rPr>
              <a:t>Inflasi</a:t>
            </a: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Provinsi</a:t>
            </a:r>
            <a:r>
              <a:rPr lang="en-US" sz="1400" b="1" dirty="0">
                <a:solidFill>
                  <a:schemeClr val="accent5"/>
                </a:solidFill>
              </a:rPr>
              <a:t> di </a:t>
            </a:r>
            <a:r>
              <a:rPr lang="en-US" sz="1400" b="1" dirty="0" err="1">
                <a:solidFill>
                  <a:schemeClr val="accent5"/>
                </a:solidFill>
              </a:rPr>
              <a:t>Jawa</a:t>
            </a:r>
            <a:r>
              <a:rPr lang="en-US" sz="1400" b="1" dirty="0">
                <a:solidFill>
                  <a:schemeClr val="accent5"/>
                </a:solidFill>
              </a:rPr>
              <a:t> </a:t>
            </a:r>
            <a:r>
              <a:rPr lang="en-US" sz="1400" b="1" dirty="0" err="1">
                <a:solidFill>
                  <a:schemeClr val="accent5"/>
                </a:solidFill>
              </a:rPr>
              <a:t>Tahun</a:t>
            </a:r>
            <a:r>
              <a:rPr lang="en-US" sz="1400" b="1" dirty="0">
                <a:solidFill>
                  <a:schemeClr val="accent5"/>
                </a:solidFill>
              </a:rPr>
              <a:t> 2021</a:t>
            </a:r>
          </a:p>
          <a:p>
            <a:pPr algn="ctr"/>
            <a:r>
              <a:rPr lang="en-US" sz="1400" b="1" dirty="0">
                <a:solidFill>
                  <a:schemeClr val="accent5"/>
                </a:solidFill>
              </a:rPr>
              <a:t>(%)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C72F29B-C6DD-43D3-BB91-12E00B7EEDDF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56711" y="2637468"/>
            <a:ext cx="1645920" cy="548640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A04E16F-A0DF-401C-BC0E-6D1693D87BFB}"/>
              </a:ext>
            </a:extLst>
          </p:cNvPr>
          <p:cNvSpPr txBox="1"/>
          <p:nvPr/>
        </p:nvSpPr>
        <p:spPr>
          <a:xfrm>
            <a:off x="4288259" y="1393982"/>
            <a:ext cx="790373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0070C0"/>
                </a:solidFill>
              </a:rPr>
              <a:t>Perkembangan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Inflasi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Provinsi</a:t>
            </a:r>
            <a:r>
              <a:rPr lang="en-US" sz="1400" dirty="0">
                <a:solidFill>
                  <a:srgbClr val="0070C0"/>
                </a:solidFill>
              </a:rPr>
              <a:t> di </a:t>
            </a:r>
            <a:r>
              <a:rPr lang="en-US" sz="1400" dirty="0" err="1">
                <a:solidFill>
                  <a:srgbClr val="0070C0"/>
                </a:solidFill>
              </a:rPr>
              <a:t>Jawa</a:t>
            </a:r>
            <a:r>
              <a:rPr lang="en-US" sz="1400" dirty="0">
                <a:solidFill>
                  <a:srgbClr val="0070C0"/>
                </a:solidFill>
              </a:rPr>
              <a:t>, 2019 – 2021 (%)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CF0132-B5FF-402D-9B51-F3584D16A865}"/>
              </a:ext>
            </a:extLst>
          </p:cNvPr>
          <p:cNvSpPr txBox="1"/>
          <p:nvPr/>
        </p:nvSpPr>
        <p:spPr>
          <a:xfrm>
            <a:off x="209792" y="376734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2021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BA412F-B79B-499D-A907-5820261B219B}"/>
              </a:ext>
            </a:extLst>
          </p:cNvPr>
          <p:cNvSpPr txBox="1"/>
          <p:nvPr/>
        </p:nvSpPr>
        <p:spPr>
          <a:xfrm>
            <a:off x="4431189" y="6486037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0070C0"/>
                </a:solidFill>
              </a:rPr>
              <a:t>Sumber</a:t>
            </a:r>
            <a:r>
              <a:rPr lang="en-US" sz="1000" dirty="0">
                <a:solidFill>
                  <a:srgbClr val="0070C0"/>
                </a:solidFill>
              </a:rPr>
              <a:t>: BPS, 2021</a:t>
            </a:r>
          </a:p>
        </p:txBody>
      </p:sp>
      <p:sp>
        <p:nvSpPr>
          <p:cNvPr id="53" name="Slide Number Placeholder 1">
            <a:extLst>
              <a:ext uri="{FF2B5EF4-FFF2-40B4-BE49-F238E27FC236}">
                <a16:creationId xmlns:a16="http://schemas.microsoft.com/office/drawing/2014/main" id="{42995871-9CF9-4127-8EEA-A36A18BA5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23040"/>
            <a:ext cx="2743200" cy="396873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82FCF9-D15E-4A61-AC4B-5BBAE8202BB9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528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B8306-5EEE-4DD7-939C-5ED1B1F381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EC0D1C-E9B6-4C87-8363-5ACBB95B6920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23665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26E2DD-C390-42FB-8E80-87E9F81F1692}"/>
              </a:ext>
            </a:extLst>
          </p:cNvPr>
          <p:cNvGrpSpPr/>
          <p:nvPr/>
        </p:nvGrpSpPr>
        <p:grpSpPr>
          <a:xfrm>
            <a:off x="1411288" y="1368425"/>
            <a:ext cx="3451225" cy="4379913"/>
            <a:chOff x="1525588" y="1368425"/>
            <a:chExt cx="3451225" cy="4379913"/>
          </a:xfrm>
        </p:grpSpPr>
        <p:sp>
          <p:nvSpPr>
            <p:cNvPr id="7" name="菱形 2">
              <a:extLst>
                <a:ext uri="{FF2B5EF4-FFF2-40B4-BE49-F238E27FC236}">
                  <a16:creationId xmlns:a16="http://schemas.microsoft.com/office/drawing/2014/main" id="{1946B3EE-2D03-460B-BF10-5B16E4E3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263" y="2157413"/>
              <a:ext cx="2800350" cy="2801937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8" name="直接连接符 4">
              <a:extLst>
                <a:ext uri="{FF2B5EF4-FFF2-40B4-BE49-F238E27FC236}">
                  <a16:creationId xmlns:a16="http://schemas.microsoft.com/office/drawing/2014/main" id="{BC8AC210-19E2-4504-A0A1-DA7A5ACD1A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714625" y="1368425"/>
              <a:ext cx="1355725" cy="1357313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接连接符 6">
              <a:extLst>
                <a:ext uri="{FF2B5EF4-FFF2-40B4-BE49-F238E27FC236}">
                  <a16:creationId xmlns:a16="http://schemas.microsoft.com/office/drawing/2014/main" id="{6E9E524E-C89D-4BBC-AD60-F7E65474EF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322513" y="3092450"/>
              <a:ext cx="2654300" cy="2655888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文本框 3">
              <a:extLst>
                <a:ext uri="{FF2B5EF4-FFF2-40B4-BE49-F238E27FC236}">
                  <a16:creationId xmlns:a16="http://schemas.microsoft.com/office/drawing/2014/main" id="{57CC72BE-D4D7-424C-821A-9F55CB0E7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9635" y="2615247"/>
              <a:ext cx="798512" cy="1446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2E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5F2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1" name="直接连接符 5">
              <a:extLst>
                <a:ext uri="{FF2B5EF4-FFF2-40B4-BE49-F238E27FC236}">
                  <a16:creationId xmlns:a16="http://schemas.microsoft.com/office/drawing/2014/main" id="{75BD4DEA-26DC-4953-A618-B20794F21C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525588" y="1773238"/>
              <a:ext cx="1581150" cy="1581150"/>
            </a:xfrm>
            <a:prstGeom prst="line">
              <a:avLst/>
            </a:prstGeom>
            <a:noFill/>
            <a:ln w="635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5523B4-2696-4805-A82F-EECEBFC2B54A}"/>
              </a:ext>
            </a:extLst>
          </p:cNvPr>
          <p:cNvSpPr txBox="1"/>
          <p:nvPr/>
        </p:nvSpPr>
        <p:spPr>
          <a:xfrm>
            <a:off x="4862513" y="2095594"/>
            <a:ext cx="7283870" cy="30839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SARAN MASUKAN 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PEMBANGUNAN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KE DEPAN</a:t>
            </a:r>
            <a:endParaRPr kumimoji="0" lang="it-IT" sz="5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5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grpSp>
        <p:nvGrpSpPr>
          <p:cNvPr id="13" name="组合 5">
            <a:extLst>
              <a:ext uri="{FF2B5EF4-FFF2-40B4-BE49-F238E27FC236}">
                <a16:creationId xmlns:a16="http://schemas.microsoft.com/office/drawing/2014/main" id="{1E0BF241-7A30-4BBE-A4D0-A4C997402441}"/>
              </a:ext>
            </a:extLst>
          </p:cNvPr>
          <p:cNvGrpSpPr/>
          <p:nvPr/>
        </p:nvGrpSpPr>
        <p:grpSpPr>
          <a:xfrm rot="10800000">
            <a:off x="2497568" y="3967003"/>
            <a:ext cx="1084893" cy="136632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14" name="椭圆 6">
              <a:extLst>
                <a:ext uri="{FF2B5EF4-FFF2-40B4-BE49-F238E27FC236}">
                  <a16:creationId xmlns:a16="http://schemas.microsoft.com/office/drawing/2014/main" id="{2EAFC2AC-9AC5-41E4-B4DE-190EAE8F9613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椭圆 7">
              <a:extLst>
                <a:ext uri="{FF2B5EF4-FFF2-40B4-BE49-F238E27FC236}">
                  <a16:creationId xmlns:a16="http://schemas.microsoft.com/office/drawing/2014/main" id="{2B3CF5A1-BC6E-4DC6-B862-5774F29626D3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椭圆 8">
              <a:extLst>
                <a:ext uri="{FF2B5EF4-FFF2-40B4-BE49-F238E27FC236}">
                  <a16:creationId xmlns:a16="http://schemas.microsoft.com/office/drawing/2014/main" id="{3FB091FF-08FD-49C5-AD9B-5E4F8C562C57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椭圆 9">
              <a:extLst>
                <a:ext uri="{FF2B5EF4-FFF2-40B4-BE49-F238E27FC236}">
                  <a16:creationId xmlns:a16="http://schemas.microsoft.com/office/drawing/2014/main" id="{19AEFC91-C836-4FD5-A698-F639790D98D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椭圆 10">
              <a:extLst>
                <a:ext uri="{FF2B5EF4-FFF2-40B4-BE49-F238E27FC236}">
                  <a16:creationId xmlns:a16="http://schemas.microsoft.com/office/drawing/2014/main" id="{DDD62046-E434-4A69-BC07-C2AE8058696C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DD902F5-94BB-424A-A5F0-D23BE7255E3D}"/>
              </a:ext>
            </a:extLst>
          </p:cNvPr>
          <p:cNvSpPr txBox="1"/>
          <p:nvPr/>
        </p:nvSpPr>
        <p:spPr>
          <a:xfrm>
            <a:off x="-76049" y="6581000"/>
            <a:ext cx="27102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 Cooper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on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2F910-5CB2-44F4-A17B-303AF177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680B-955A-4C18-8896-A714B6132A41}" type="slidenum">
              <a:rPr kumimoji="0" lang="en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688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7B803-F8D0-43BB-A4CF-86EFD51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488E6FF-0AE4-4BB3-B8AA-C818B64B57A3}"/>
              </a:ext>
            </a:extLst>
          </p:cNvPr>
          <p:cNvSpPr/>
          <p:nvPr/>
        </p:nvSpPr>
        <p:spPr>
          <a:xfrm rot="5400000">
            <a:off x="-1619795" y="1619794"/>
            <a:ext cx="6858000" cy="3618411"/>
          </a:xfrm>
          <a:prstGeom prst="round2SameRect">
            <a:avLst>
              <a:gd name="adj1" fmla="val 2353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974AC6-F722-45CE-B02E-BEA8B91E0D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46846" y="104222"/>
            <a:ext cx="543409" cy="5434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BA313E-951C-4AE3-AD00-67B7A00B01F0}"/>
              </a:ext>
            </a:extLst>
          </p:cNvPr>
          <p:cNvSpPr/>
          <p:nvPr/>
        </p:nvSpPr>
        <p:spPr>
          <a:xfrm>
            <a:off x="3971108" y="311076"/>
            <a:ext cx="7585587" cy="756790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1260AC-C4ED-4A1C-990C-7218C81E0BFA}"/>
              </a:ext>
            </a:extLst>
          </p:cNvPr>
          <p:cNvSpPr/>
          <p:nvPr/>
        </p:nvSpPr>
        <p:spPr>
          <a:xfrm>
            <a:off x="4063053" y="435788"/>
            <a:ext cx="632484" cy="546491"/>
          </a:xfrm>
          <a:prstGeom prst="roundRect">
            <a:avLst>
              <a:gd name="adj" fmla="val 24488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1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F69A26-0915-4D82-B0B3-4F429788CCE9}"/>
              </a:ext>
            </a:extLst>
          </p:cNvPr>
          <p:cNvSpPr/>
          <p:nvPr/>
        </p:nvSpPr>
        <p:spPr>
          <a:xfrm>
            <a:off x="4813407" y="207560"/>
            <a:ext cx="6630047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KEPENDUDUKAN DAN KETENAGAKERJAAN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75569" y="2597200"/>
            <a:ext cx="7581126" cy="713588"/>
            <a:chOff x="3975568" y="2466247"/>
            <a:chExt cx="7654835" cy="101822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019EB57-DFE4-435F-BD97-639FFAEEB288}"/>
                </a:ext>
              </a:extLst>
            </p:cNvPr>
            <p:cNvSpPr/>
            <p:nvPr/>
          </p:nvSpPr>
          <p:spPr>
            <a:xfrm>
              <a:off x="3975568" y="2466247"/>
              <a:ext cx="7654835" cy="977856"/>
            </a:xfrm>
            <a:prstGeom prst="roundRect">
              <a:avLst>
                <a:gd name="adj" fmla="val 2679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09F468B-56F1-422E-8618-9410D016AB8E}"/>
                </a:ext>
              </a:extLst>
            </p:cNvPr>
            <p:cNvSpPr/>
            <p:nvPr/>
          </p:nvSpPr>
          <p:spPr>
            <a:xfrm>
              <a:off x="4069800" y="2555043"/>
              <a:ext cx="626838" cy="800264"/>
            </a:xfrm>
            <a:prstGeom prst="roundRect">
              <a:avLst>
                <a:gd name="adj" fmla="val 24488"/>
              </a:avLst>
            </a:prstGeom>
            <a:solidFill>
              <a:srgbClr val="95C11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2</a:t>
              </a:r>
              <a:endPara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E1CC36-559D-4F60-A585-BF41F75A73B1}"/>
                </a:ext>
              </a:extLst>
            </p:cNvPr>
            <p:cNvSpPr/>
            <p:nvPr/>
          </p:nvSpPr>
          <p:spPr>
            <a:xfrm>
              <a:off x="4790871" y="2522681"/>
              <a:ext cx="6199302" cy="961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33"/>
                </a:buClr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KEMISKINAN DAN INVESTASI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9896D066-3074-4459-8A98-4E1326A003CA}"/>
              </a:ext>
            </a:extLst>
          </p:cNvPr>
          <p:cNvSpPr txBox="1">
            <a:spLocks/>
          </p:cNvSpPr>
          <p:nvPr/>
        </p:nvSpPr>
        <p:spPr>
          <a:xfrm>
            <a:off x="168965" y="2506779"/>
            <a:ext cx="2938693" cy="11025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6633"/>
                </a:solidFill>
                <a:latin typeface="Franklin Gothic Medium Cond" panose="020B0606030402020204" pitchFamily="34" charset="0"/>
              </a:rPr>
              <a:t>SARAN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PEMBANGUNAN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A5485B-9953-4D01-B220-7B7952D51D19}"/>
              </a:ext>
            </a:extLst>
          </p:cNvPr>
          <p:cNvGrpSpPr/>
          <p:nvPr/>
        </p:nvGrpSpPr>
        <p:grpSpPr>
          <a:xfrm>
            <a:off x="555723" y="3695304"/>
            <a:ext cx="2382439" cy="72000"/>
            <a:chOff x="6319024" y="3528548"/>
            <a:chExt cx="2382439" cy="72000"/>
          </a:xfrm>
          <a:solidFill>
            <a:srgbClr val="008D36"/>
          </a:solidFill>
        </p:grpSpPr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565570A8-7832-46F1-B72C-A8275597092B}"/>
                </a:ext>
              </a:extLst>
            </p:cNvPr>
            <p:cNvSpPr/>
            <p:nvPr/>
          </p:nvSpPr>
          <p:spPr>
            <a:xfrm>
              <a:off x="6319024" y="3528548"/>
              <a:ext cx="2160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11">
              <a:extLst>
                <a:ext uri="{FF2B5EF4-FFF2-40B4-BE49-F238E27FC236}">
                  <a16:creationId xmlns:a16="http://schemas.microsoft.com/office/drawing/2014/main" id="{725740C3-4ECB-4C76-89D1-FA118B541649}"/>
                </a:ext>
              </a:extLst>
            </p:cNvPr>
            <p:cNvSpPr/>
            <p:nvPr/>
          </p:nvSpPr>
          <p:spPr>
            <a:xfrm>
              <a:off x="85574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2D701455-D972-48E5-9E2B-C3489D3DFF66}"/>
              </a:ext>
            </a:extLst>
          </p:cNvPr>
          <p:cNvSpPr/>
          <p:nvPr/>
        </p:nvSpPr>
        <p:spPr>
          <a:xfrm>
            <a:off x="1195681" y="1167695"/>
            <a:ext cx="1102523" cy="11025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3" name="Graphic 27">
            <a:extLst>
              <a:ext uri="{FF2B5EF4-FFF2-40B4-BE49-F238E27FC236}">
                <a16:creationId xmlns:a16="http://schemas.microsoft.com/office/drawing/2014/main" id="{A9A647D6-D1DC-4CF8-9B33-CFB2BEE8EFCC}"/>
              </a:ext>
            </a:extLst>
          </p:cNvPr>
          <p:cNvGrpSpPr/>
          <p:nvPr/>
        </p:nvGrpSpPr>
        <p:grpSpPr>
          <a:xfrm>
            <a:off x="1314201" y="640107"/>
            <a:ext cx="855553" cy="1584387"/>
            <a:chOff x="-3066765" y="1448319"/>
            <a:chExt cx="1301878" cy="2410931"/>
          </a:xfrm>
        </p:grpSpPr>
        <p:grpSp>
          <p:nvGrpSpPr>
            <p:cNvPr id="354" name="Graphic 27">
              <a:extLst>
                <a:ext uri="{FF2B5EF4-FFF2-40B4-BE49-F238E27FC236}">
                  <a16:creationId xmlns:a16="http://schemas.microsoft.com/office/drawing/2014/main" id="{2C38AB18-FE35-4506-B867-6A4562B15BF1}"/>
                </a:ext>
              </a:extLst>
            </p:cNvPr>
            <p:cNvGrpSpPr/>
            <p:nvPr/>
          </p:nvGrpSpPr>
          <p:grpSpPr>
            <a:xfrm>
              <a:off x="-3066765" y="1448319"/>
              <a:ext cx="1301878" cy="2410931"/>
              <a:chOff x="-3066765" y="1448319"/>
              <a:chExt cx="1301878" cy="2410931"/>
            </a:xfrm>
          </p:grpSpPr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0665380-9E63-4E8A-B9E8-03E42C5F42DC}"/>
                  </a:ext>
                </a:extLst>
              </p:cNvPr>
              <p:cNvSpPr/>
              <p:nvPr/>
            </p:nvSpPr>
            <p:spPr>
              <a:xfrm>
                <a:off x="-2472881" y="3288314"/>
                <a:ext cx="361664" cy="214598"/>
              </a:xfrm>
              <a:custGeom>
                <a:avLst/>
                <a:gdLst>
                  <a:gd name="connsiteX0" fmla="*/ 361664 w 361664"/>
                  <a:gd name="connsiteY0" fmla="*/ 9239 h 214598"/>
                  <a:gd name="connsiteX1" fmla="*/ 361664 w 361664"/>
                  <a:gd name="connsiteY1" fmla="*/ 0 h 214598"/>
                  <a:gd name="connsiteX2" fmla="*/ 0 w 361664"/>
                  <a:gd name="connsiteY2" fmla="*/ 210026 h 214598"/>
                  <a:gd name="connsiteX3" fmla="*/ 7811 w 361664"/>
                  <a:gd name="connsiteY3" fmla="*/ 214598 h 214598"/>
                  <a:gd name="connsiteX4" fmla="*/ 361664 w 361664"/>
                  <a:gd name="connsiteY4" fmla="*/ 9239 h 21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664" h="214598">
                    <a:moveTo>
                      <a:pt x="361664" y="9239"/>
                    </a:moveTo>
                    <a:lnTo>
                      <a:pt x="361664" y="0"/>
                    </a:lnTo>
                    <a:lnTo>
                      <a:pt x="0" y="210026"/>
                    </a:lnTo>
                    <a:lnTo>
                      <a:pt x="7811" y="214598"/>
                    </a:lnTo>
                    <a:lnTo>
                      <a:pt x="361664" y="9239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2AD7A6EF-004A-4BBB-8BDE-EF42F2122C16}"/>
                  </a:ext>
                </a:extLst>
              </p:cNvPr>
              <p:cNvSpPr/>
              <p:nvPr/>
            </p:nvSpPr>
            <p:spPr>
              <a:xfrm>
                <a:off x="-2825074" y="2770097"/>
                <a:ext cx="154502" cy="625211"/>
              </a:xfrm>
              <a:custGeom>
                <a:avLst/>
                <a:gdLst>
                  <a:gd name="connsiteX0" fmla="*/ 153406 w 154502"/>
                  <a:gd name="connsiteY0" fmla="*/ 6725 h 625211"/>
                  <a:gd name="connsiteX1" fmla="*/ 154454 w 154502"/>
                  <a:gd name="connsiteY1" fmla="*/ 9011 h 625211"/>
                  <a:gd name="connsiteX2" fmla="*/ 19389 w 154502"/>
                  <a:gd name="connsiteY2" fmla="*/ 608133 h 625211"/>
                  <a:gd name="connsiteX3" fmla="*/ 15484 w 154502"/>
                  <a:gd name="connsiteY3" fmla="*/ 625183 h 625211"/>
                  <a:gd name="connsiteX4" fmla="*/ 10150 w 154502"/>
                  <a:gd name="connsiteY4" fmla="*/ 624040 h 625211"/>
                  <a:gd name="connsiteX5" fmla="*/ 10150 w 154502"/>
                  <a:gd name="connsiteY5" fmla="*/ 624040 h 625211"/>
                  <a:gd name="connsiteX6" fmla="*/ 1101 w 154502"/>
                  <a:gd name="connsiteY6" fmla="*/ 618801 h 625211"/>
                  <a:gd name="connsiteX7" fmla="*/ 53 w 154502"/>
                  <a:gd name="connsiteY7" fmla="*/ 616420 h 625211"/>
                  <a:gd name="connsiteX8" fmla="*/ 138547 w 154502"/>
                  <a:gd name="connsiteY8" fmla="*/ 1677 h 625211"/>
                  <a:gd name="connsiteX9" fmla="*/ 141357 w 154502"/>
                  <a:gd name="connsiteY9" fmla="*/ 86 h 625211"/>
                  <a:gd name="connsiteX10" fmla="*/ 141785 w 154502"/>
                  <a:gd name="connsiteY10" fmla="*/ 248 h 625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4502" h="625211">
                    <a:moveTo>
                      <a:pt x="153406" y="6725"/>
                    </a:moveTo>
                    <a:cubicBezTo>
                      <a:pt x="154225" y="7173"/>
                      <a:pt x="154654" y="8096"/>
                      <a:pt x="154454" y="9011"/>
                    </a:cubicBezTo>
                    <a:lnTo>
                      <a:pt x="19389" y="608133"/>
                    </a:lnTo>
                    <a:lnTo>
                      <a:pt x="15484" y="625183"/>
                    </a:lnTo>
                    <a:cubicBezTo>
                      <a:pt x="13636" y="625326"/>
                      <a:pt x="11779" y="624936"/>
                      <a:pt x="10150" y="624040"/>
                    </a:cubicBezTo>
                    <a:lnTo>
                      <a:pt x="10150" y="624040"/>
                    </a:lnTo>
                    <a:lnTo>
                      <a:pt x="1101" y="618801"/>
                    </a:lnTo>
                    <a:cubicBezTo>
                      <a:pt x="263" y="618325"/>
                      <a:pt x="-156" y="617354"/>
                      <a:pt x="53" y="616420"/>
                    </a:cubicBezTo>
                    <a:lnTo>
                      <a:pt x="138547" y="1677"/>
                    </a:lnTo>
                    <a:cubicBezTo>
                      <a:pt x="138880" y="457"/>
                      <a:pt x="140147" y="-257"/>
                      <a:pt x="141357" y="86"/>
                    </a:cubicBezTo>
                    <a:cubicBezTo>
                      <a:pt x="141509" y="124"/>
                      <a:pt x="141652" y="181"/>
                      <a:pt x="141785" y="24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7E1214D3-01A0-471B-AD95-2EAD303EF645}"/>
                  </a:ext>
                </a:extLst>
              </p:cNvPr>
              <p:cNvSpPr/>
              <p:nvPr/>
            </p:nvSpPr>
            <p:spPr>
              <a:xfrm>
                <a:off x="-2809971" y="2768630"/>
                <a:ext cx="155257" cy="626652"/>
              </a:xfrm>
              <a:custGeom>
                <a:avLst/>
                <a:gdLst>
                  <a:gd name="connsiteX0" fmla="*/ 155258 w 155257"/>
                  <a:gd name="connsiteY0" fmla="*/ 0 h 626652"/>
                  <a:gd name="connsiteX1" fmla="*/ 16002 w 155257"/>
                  <a:gd name="connsiteY1" fmla="*/ 617887 h 626652"/>
                  <a:gd name="connsiteX2" fmla="*/ 14288 w 155257"/>
                  <a:gd name="connsiteY2" fmla="*/ 620268 h 626652"/>
                  <a:gd name="connsiteX3" fmla="*/ 4763 w 155257"/>
                  <a:gd name="connsiteY3" fmla="*/ 625507 h 626652"/>
                  <a:gd name="connsiteX4" fmla="*/ 0 w 155257"/>
                  <a:gd name="connsiteY4" fmla="*/ 626650 h 626652"/>
                  <a:gd name="connsiteX5" fmla="*/ 3905 w 155257"/>
                  <a:gd name="connsiteY5" fmla="*/ 609600 h 626652"/>
                  <a:gd name="connsiteX6" fmla="*/ 139160 w 155257"/>
                  <a:gd name="connsiteY6" fmla="*/ 8954 h 62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257" h="626652">
                    <a:moveTo>
                      <a:pt x="155258" y="0"/>
                    </a:moveTo>
                    <a:lnTo>
                      <a:pt x="16002" y="617887"/>
                    </a:lnTo>
                    <a:cubicBezTo>
                      <a:pt x="15764" y="618877"/>
                      <a:pt x="15145" y="619725"/>
                      <a:pt x="14288" y="620268"/>
                    </a:cubicBezTo>
                    <a:lnTo>
                      <a:pt x="4763" y="625507"/>
                    </a:lnTo>
                    <a:cubicBezTo>
                      <a:pt x="3305" y="626297"/>
                      <a:pt x="1657" y="626688"/>
                      <a:pt x="0" y="626650"/>
                    </a:cubicBezTo>
                    <a:lnTo>
                      <a:pt x="3905" y="609600"/>
                    </a:lnTo>
                    <a:lnTo>
                      <a:pt x="139160" y="895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F74E492-48ED-42CA-81E8-1A4D124999A3}"/>
                  </a:ext>
                </a:extLst>
              </p:cNvPr>
              <p:cNvSpPr/>
              <p:nvPr/>
            </p:nvSpPr>
            <p:spPr>
              <a:xfrm>
                <a:off x="-2496027" y="2833591"/>
                <a:ext cx="15525" cy="1025653"/>
              </a:xfrm>
              <a:custGeom>
                <a:avLst/>
                <a:gdLst>
                  <a:gd name="connsiteX0" fmla="*/ 15430 w 15525"/>
                  <a:gd name="connsiteY0" fmla="*/ 1007745 h 1025653"/>
                  <a:gd name="connsiteX1" fmla="*/ 15430 w 15525"/>
                  <a:gd name="connsiteY1" fmla="*/ 1025652 h 1025653"/>
                  <a:gd name="connsiteX2" fmla="*/ 10382 w 15525"/>
                  <a:gd name="connsiteY2" fmla="*/ 1024509 h 1025653"/>
                  <a:gd name="connsiteX3" fmla="*/ 10382 w 15525"/>
                  <a:gd name="connsiteY3" fmla="*/ 1024509 h 1025653"/>
                  <a:gd name="connsiteX4" fmla="*/ 2000 w 15525"/>
                  <a:gd name="connsiteY4" fmla="*/ 1019651 h 1025653"/>
                  <a:gd name="connsiteX5" fmla="*/ 0 w 15525"/>
                  <a:gd name="connsiteY5" fmla="*/ 1016794 h 1025653"/>
                  <a:gd name="connsiteX6" fmla="*/ 0 w 15525"/>
                  <a:gd name="connsiteY6" fmla="*/ 0 h 1025653"/>
                  <a:gd name="connsiteX7" fmla="*/ 15526 w 15525"/>
                  <a:gd name="connsiteY7" fmla="*/ 8953 h 102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25" h="1025653">
                    <a:moveTo>
                      <a:pt x="15430" y="1007745"/>
                    </a:moveTo>
                    <a:lnTo>
                      <a:pt x="15430" y="1025652"/>
                    </a:lnTo>
                    <a:cubicBezTo>
                      <a:pt x="13678" y="1025681"/>
                      <a:pt x="11954" y="1025290"/>
                      <a:pt x="10382" y="1024509"/>
                    </a:cubicBezTo>
                    <a:lnTo>
                      <a:pt x="10382" y="1024509"/>
                    </a:lnTo>
                    <a:lnTo>
                      <a:pt x="2000" y="1019651"/>
                    </a:lnTo>
                    <a:cubicBezTo>
                      <a:pt x="848" y="1019156"/>
                      <a:pt x="76" y="1018051"/>
                      <a:pt x="0" y="1016794"/>
                    </a:cubicBezTo>
                    <a:lnTo>
                      <a:pt x="0" y="0"/>
                    </a:lnTo>
                    <a:lnTo>
                      <a:pt x="15526" y="895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256C3C6-CD08-4FCF-AD36-D499C7D7A17A}"/>
                  </a:ext>
                </a:extLst>
              </p:cNvPr>
              <p:cNvSpPr/>
              <p:nvPr/>
            </p:nvSpPr>
            <p:spPr>
              <a:xfrm>
                <a:off x="-2480596" y="2833591"/>
                <a:ext cx="15525" cy="1025658"/>
              </a:xfrm>
              <a:custGeom>
                <a:avLst/>
                <a:gdLst>
                  <a:gd name="connsiteX0" fmla="*/ 15526 w 15525"/>
                  <a:gd name="connsiteY0" fmla="*/ 0 h 1025658"/>
                  <a:gd name="connsiteX1" fmla="*/ 15526 w 15525"/>
                  <a:gd name="connsiteY1" fmla="*/ 1016889 h 1025658"/>
                  <a:gd name="connsiteX2" fmla="*/ 13430 w 15525"/>
                  <a:gd name="connsiteY2" fmla="*/ 1019556 h 1025658"/>
                  <a:gd name="connsiteX3" fmla="*/ 5048 w 15525"/>
                  <a:gd name="connsiteY3" fmla="*/ 1024414 h 1025658"/>
                  <a:gd name="connsiteX4" fmla="*/ 0 w 15525"/>
                  <a:gd name="connsiteY4" fmla="*/ 1025652 h 1025658"/>
                  <a:gd name="connsiteX5" fmla="*/ 0 w 15525"/>
                  <a:gd name="connsiteY5" fmla="*/ 8953 h 102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25" h="1025658">
                    <a:moveTo>
                      <a:pt x="15526" y="0"/>
                    </a:moveTo>
                    <a:lnTo>
                      <a:pt x="15526" y="1016889"/>
                    </a:lnTo>
                    <a:cubicBezTo>
                      <a:pt x="15316" y="1018070"/>
                      <a:pt x="14526" y="1019070"/>
                      <a:pt x="13430" y="1019556"/>
                    </a:cubicBezTo>
                    <a:lnTo>
                      <a:pt x="5048" y="1024414"/>
                    </a:lnTo>
                    <a:cubicBezTo>
                      <a:pt x="3515" y="1025290"/>
                      <a:pt x="1762" y="1025719"/>
                      <a:pt x="0" y="1025652"/>
                    </a:cubicBezTo>
                    <a:lnTo>
                      <a:pt x="0" y="895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C49ABCF-401C-4D9D-B04B-1CAE90EDA05C}"/>
                  </a:ext>
                </a:extLst>
              </p:cNvPr>
              <p:cNvSpPr/>
              <p:nvPr/>
            </p:nvSpPr>
            <p:spPr>
              <a:xfrm>
                <a:off x="-2222945" y="2729387"/>
                <a:ext cx="180594" cy="876204"/>
              </a:xfrm>
              <a:custGeom>
                <a:avLst/>
                <a:gdLst>
                  <a:gd name="connsiteX0" fmla="*/ 180594 w 180594"/>
                  <a:gd name="connsiteY0" fmla="*/ 876205 h 876204"/>
                  <a:gd name="connsiteX1" fmla="*/ 175736 w 180594"/>
                  <a:gd name="connsiteY1" fmla="*/ 874776 h 876204"/>
                  <a:gd name="connsiteX2" fmla="*/ 167069 w 180594"/>
                  <a:gd name="connsiteY2" fmla="*/ 869728 h 876204"/>
                  <a:gd name="connsiteX3" fmla="*/ 164973 w 180594"/>
                  <a:gd name="connsiteY3" fmla="*/ 866775 h 876204"/>
                  <a:gd name="connsiteX4" fmla="*/ 0 w 180594"/>
                  <a:gd name="connsiteY4" fmla="*/ 0 h 876204"/>
                  <a:gd name="connsiteX5" fmla="*/ 15526 w 180594"/>
                  <a:gd name="connsiteY5" fmla="*/ 9049 h 876204"/>
                  <a:gd name="connsiteX6" fmla="*/ 177451 w 180594"/>
                  <a:gd name="connsiteY6" fmla="*/ 858774 h 8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594" h="876204">
                    <a:moveTo>
                      <a:pt x="180594" y="876205"/>
                    </a:moveTo>
                    <a:cubicBezTo>
                      <a:pt x="178879" y="876138"/>
                      <a:pt x="177213" y="875643"/>
                      <a:pt x="175736" y="874776"/>
                    </a:cubicBezTo>
                    <a:lnTo>
                      <a:pt x="167069" y="869728"/>
                    </a:lnTo>
                    <a:cubicBezTo>
                      <a:pt x="165935" y="869137"/>
                      <a:pt x="165163" y="868032"/>
                      <a:pt x="164973" y="866775"/>
                    </a:cubicBezTo>
                    <a:lnTo>
                      <a:pt x="0" y="0"/>
                    </a:lnTo>
                    <a:lnTo>
                      <a:pt x="15526" y="9049"/>
                    </a:lnTo>
                    <a:lnTo>
                      <a:pt x="177451" y="858774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4380BB9F-C18F-4648-9E6D-21CC6715A7C0}"/>
                  </a:ext>
                </a:extLst>
              </p:cNvPr>
              <p:cNvSpPr/>
              <p:nvPr/>
            </p:nvSpPr>
            <p:spPr>
              <a:xfrm>
                <a:off x="-2207229" y="2729197"/>
                <a:ext cx="180403" cy="876109"/>
              </a:xfrm>
              <a:custGeom>
                <a:avLst/>
                <a:gdLst>
                  <a:gd name="connsiteX0" fmla="*/ 180308 w 180403"/>
                  <a:gd name="connsiteY0" fmla="*/ 867347 h 876109"/>
                  <a:gd name="connsiteX1" fmla="*/ 180308 w 180403"/>
                  <a:gd name="connsiteY1" fmla="*/ 867347 h 876109"/>
                  <a:gd name="connsiteX2" fmla="*/ 178213 w 180403"/>
                  <a:gd name="connsiteY2" fmla="*/ 870299 h 876109"/>
                  <a:gd name="connsiteX3" fmla="*/ 170307 w 180403"/>
                  <a:gd name="connsiteY3" fmla="*/ 874871 h 876109"/>
                  <a:gd name="connsiteX4" fmla="*/ 170307 w 180403"/>
                  <a:gd name="connsiteY4" fmla="*/ 874871 h 876109"/>
                  <a:gd name="connsiteX5" fmla="*/ 165259 w 180403"/>
                  <a:gd name="connsiteY5" fmla="*/ 876110 h 876109"/>
                  <a:gd name="connsiteX6" fmla="*/ 161925 w 180403"/>
                  <a:gd name="connsiteY6" fmla="*/ 858679 h 876109"/>
                  <a:gd name="connsiteX7" fmla="*/ 0 w 180403"/>
                  <a:gd name="connsiteY7" fmla="*/ 8954 h 876109"/>
                  <a:gd name="connsiteX8" fmla="*/ 15621 w 180403"/>
                  <a:gd name="connsiteY8" fmla="*/ 0 h 876109"/>
                  <a:gd name="connsiteX9" fmla="*/ 180404 w 180403"/>
                  <a:gd name="connsiteY9" fmla="*/ 866299 h 876109"/>
                  <a:gd name="connsiteX10" fmla="*/ 180404 w 180403"/>
                  <a:gd name="connsiteY10" fmla="*/ 867061 h 87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403" h="876109">
                    <a:moveTo>
                      <a:pt x="180308" y="867347"/>
                    </a:moveTo>
                    <a:lnTo>
                      <a:pt x="180308" y="867347"/>
                    </a:lnTo>
                    <a:cubicBezTo>
                      <a:pt x="180204" y="868642"/>
                      <a:pt x="179404" y="869775"/>
                      <a:pt x="178213" y="870299"/>
                    </a:cubicBezTo>
                    <a:lnTo>
                      <a:pt x="170307" y="874871"/>
                    </a:lnTo>
                    <a:lnTo>
                      <a:pt x="170307" y="874871"/>
                    </a:lnTo>
                    <a:cubicBezTo>
                      <a:pt x="168745" y="875681"/>
                      <a:pt x="167021" y="876110"/>
                      <a:pt x="165259" y="876110"/>
                    </a:cubicBezTo>
                    <a:lnTo>
                      <a:pt x="161925" y="858679"/>
                    </a:lnTo>
                    <a:lnTo>
                      <a:pt x="0" y="8954"/>
                    </a:lnTo>
                    <a:lnTo>
                      <a:pt x="15621" y="0"/>
                    </a:lnTo>
                    <a:lnTo>
                      <a:pt x="180404" y="866299"/>
                    </a:lnTo>
                    <a:lnTo>
                      <a:pt x="180404" y="86706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3BDB349-0C50-49D0-9872-319DF4C80AD5}"/>
                  </a:ext>
                </a:extLst>
              </p:cNvPr>
              <p:cNvSpPr/>
              <p:nvPr/>
            </p:nvSpPr>
            <p:spPr>
              <a:xfrm>
                <a:off x="-2470500" y="3288600"/>
                <a:ext cx="374808" cy="235172"/>
              </a:xfrm>
              <a:custGeom>
                <a:avLst/>
                <a:gdLst>
                  <a:gd name="connsiteX0" fmla="*/ 0 w 374808"/>
                  <a:gd name="connsiteY0" fmla="*/ 235172 h 235172"/>
                  <a:gd name="connsiteX1" fmla="*/ 374809 w 374808"/>
                  <a:gd name="connsiteY1" fmla="*/ 17907 h 235172"/>
                  <a:gd name="connsiteX2" fmla="*/ 374809 w 374808"/>
                  <a:gd name="connsiteY2" fmla="*/ 0 h 235172"/>
                  <a:gd name="connsiteX3" fmla="*/ 0 w 374808"/>
                  <a:gd name="connsiteY3" fmla="*/ 217265 h 235172"/>
                  <a:gd name="connsiteX4" fmla="*/ 0 w 374808"/>
                  <a:gd name="connsiteY4" fmla="*/ 235172 h 235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808" h="235172">
                    <a:moveTo>
                      <a:pt x="0" y="235172"/>
                    </a:moveTo>
                    <a:lnTo>
                      <a:pt x="374809" y="17907"/>
                    </a:lnTo>
                    <a:lnTo>
                      <a:pt x="374809" y="0"/>
                    </a:lnTo>
                    <a:lnTo>
                      <a:pt x="0" y="217265"/>
                    </a:lnTo>
                    <a:lnTo>
                      <a:pt x="0" y="23517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89D174E9-7E12-478E-BC4D-CFE17BDB7DD4}"/>
                  </a:ext>
                </a:extLst>
              </p:cNvPr>
              <p:cNvSpPr/>
              <p:nvPr/>
            </p:nvSpPr>
            <p:spPr>
              <a:xfrm>
                <a:off x="-2794445" y="2663800"/>
                <a:ext cx="837247" cy="512840"/>
              </a:xfrm>
              <a:custGeom>
                <a:avLst/>
                <a:gdLst>
                  <a:gd name="connsiteX0" fmla="*/ 0 w 837247"/>
                  <a:gd name="connsiteY0" fmla="*/ 417059 h 512840"/>
                  <a:gd name="connsiteX1" fmla="*/ 0 w 837247"/>
                  <a:gd name="connsiteY1" fmla="*/ 430394 h 512840"/>
                  <a:gd name="connsiteX2" fmla="*/ 10287 w 837247"/>
                  <a:gd name="connsiteY2" fmla="*/ 448206 h 512840"/>
                  <a:gd name="connsiteX3" fmla="*/ 117920 w 837247"/>
                  <a:gd name="connsiteY3" fmla="*/ 510404 h 512840"/>
                  <a:gd name="connsiteX4" fmla="*/ 138494 w 837247"/>
                  <a:gd name="connsiteY4" fmla="*/ 510404 h 512840"/>
                  <a:gd name="connsiteX5" fmla="*/ 826961 w 837247"/>
                  <a:gd name="connsiteY5" fmla="*/ 113498 h 512840"/>
                  <a:gd name="connsiteX6" fmla="*/ 837247 w 837247"/>
                  <a:gd name="connsiteY6" fmla="*/ 95781 h 512840"/>
                  <a:gd name="connsiteX7" fmla="*/ 837247 w 837247"/>
                  <a:gd name="connsiteY7" fmla="*/ 82351 h 512840"/>
                  <a:gd name="connsiteX8" fmla="*/ 826961 w 837247"/>
                  <a:gd name="connsiteY8" fmla="*/ 64634 h 512840"/>
                  <a:gd name="connsiteX9" fmla="*/ 719233 w 837247"/>
                  <a:gd name="connsiteY9" fmla="*/ 2436 h 512840"/>
                  <a:gd name="connsiteX10" fmla="*/ 698754 w 837247"/>
                  <a:gd name="connsiteY10" fmla="*/ 2436 h 512840"/>
                  <a:gd name="connsiteX11" fmla="*/ 10192 w 837247"/>
                  <a:gd name="connsiteY11" fmla="*/ 399343 h 512840"/>
                  <a:gd name="connsiteX12" fmla="*/ 0 w 837247"/>
                  <a:gd name="connsiteY12" fmla="*/ 417059 h 51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247" h="512840">
                    <a:moveTo>
                      <a:pt x="0" y="417059"/>
                    </a:moveTo>
                    <a:lnTo>
                      <a:pt x="0" y="430394"/>
                    </a:lnTo>
                    <a:cubicBezTo>
                      <a:pt x="381" y="437633"/>
                      <a:pt x="4210" y="444253"/>
                      <a:pt x="10287" y="448206"/>
                    </a:cubicBezTo>
                    <a:lnTo>
                      <a:pt x="117920" y="510404"/>
                    </a:lnTo>
                    <a:cubicBezTo>
                      <a:pt x="124396" y="513652"/>
                      <a:pt x="132017" y="513652"/>
                      <a:pt x="138494" y="510404"/>
                    </a:cubicBezTo>
                    <a:lnTo>
                      <a:pt x="826961" y="113498"/>
                    </a:lnTo>
                    <a:cubicBezTo>
                      <a:pt x="833028" y="109573"/>
                      <a:pt x="836847" y="102992"/>
                      <a:pt x="837247" y="95781"/>
                    </a:cubicBezTo>
                    <a:lnTo>
                      <a:pt x="837247" y="82351"/>
                    </a:lnTo>
                    <a:cubicBezTo>
                      <a:pt x="836847" y="75140"/>
                      <a:pt x="833028" y="68559"/>
                      <a:pt x="826961" y="64634"/>
                    </a:cubicBezTo>
                    <a:lnTo>
                      <a:pt x="719233" y="2436"/>
                    </a:lnTo>
                    <a:cubicBezTo>
                      <a:pt x="712794" y="-812"/>
                      <a:pt x="705193" y="-812"/>
                      <a:pt x="698754" y="2436"/>
                    </a:cubicBezTo>
                    <a:lnTo>
                      <a:pt x="10192" y="399343"/>
                    </a:lnTo>
                    <a:cubicBezTo>
                      <a:pt x="4163" y="403286"/>
                      <a:pt x="371" y="409868"/>
                      <a:pt x="0" y="41705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02C072E5-C41F-44C3-BCDD-792524C73DE8}"/>
                  </a:ext>
                </a:extLst>
              </p:cNvPr>
              <p:cNvSpPr/>
              <p:nvPr/>
            </p:nvSpPr>
            <p:spPr>
              <a:xfrm>
                <a:off x="-2788540" y="2663800"/>
                <a:ext cx="825390" cy="475788"/>
              </a:xfrm>
              <a:custGeom>
                <a:avLst/>
                <a:gdLst>
                  <a:gd name="connsiteX0" fmla="*/ 4381 w 825390"/>
                  <a:gd name="connsiteY0" fmla="*/ 411154 h 475788"/>
                  <a:gd name="connsiteX1" fmla="*/ 112014 w 825390"/>
                  <a:gd name="connsiteY1" fmla="*/ 473352 h 475788"/>
                  <a:gd name="connsiteX2" fmla="*/ 132588 w 825390"/>
                  <a:gd name="connsiteY2" fmla="*/ 473352 h 475788"/>
                  <a:gd name="connsiteX3" fmla="*/ 821055 w 825390"/>
                  <a:gd name="connsiteY3" fmla="*/ 76445 h 475788"/>
                  <a:gd name="connsiteX4" fmla="*/ 825103 w 825390"/>
                  <a:gd name="connsiteY4" fmla="*/ 68682 h 475788"/>
                  <a:gd name="connsiteX5" fmla="*/ 821055 w 825390"/>
                  <a:gd name="connsiteY5" fmla="*/ 64634 h 475788"/>
                  <a:gd name="connsiteX6" fmla="*/ 713327 w 825390"/>
                  <a:gd name="connsiteY6" fmla="*/ 2436 h 475788"/>
                  <a:gd name="connsiteX7" fmla="*/ 692849 w 825390"/>
                  <a:gd name="connsiteY7" fmla="*/ 2436 h 475788"/>
                  <a:gd name="connsiteX8" fmla="*/ 4286 w 825390"/>
                  <a:gd name="connsiteY8" fmla="*/ 399343 h 475788"/>
                  <a:gd name="connsiteX9" fmla="*/ 305 w 825390"/>
                  <a:gd name="connsiteY9" fmla="*/ 407144 h 475788"/>
                  <a:gd name="connsiteX10" fmla="*/ 4381 w 825390"/>
                  <a:gd name="connsiteY10" fmla="*/ 411154 h 47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5390" h="475788">
                    <a:moveTo>
                      <a:pt x="4381" y="411154"/>
                    </a:moveTo>
                    <a:lnTo>
                      <a:pt x="112014" y="473352"/>
                    </a:lnTo>
                    <a:cubicBezTo>
                      <a:pt x="118491" y="476600"/>
                      <a:pt x="126111" y="476600"/>
                      <a:pt x="132588" y="473352"/>
                    </a:cubicBezTo>
                    <a:lnTo>
                      <a:pt x="821055" y="76445"/>
                    </a:lnTo>
                    <a:cubicBezTo>
                      <a:pt x="824313" y="75417"/>
                      <a:pt x="826132" y="71940"/>
                      <a:pt x="825103" y="68682"/>
                    </a:cubicBezTo>
                    <a:cubicBezTo>
                      <a:pt x="824494" y="66749"/>
                      <a:pt x="822979" y="65244"/>
                      <a:pt x="821055" y="64634"/>
                    </a:cubicBezTo>
                    <a:lnTo>
                      <a:pt x="713327" y="2436"/>
                    </a:lnTo>
                    <a:cubicBezTo>
                      <a:pt x="706888" y="-812"/>
                      <a:pt x="699287" y="-812"/>
                      <a:pt x="692849" y="2436"/>
                    </a:cubicBezTo>
                    <a:lnTo>
                      <a:pt x="4286" y="399343"/>
                    </a:lnTo>
                    <a:cubicBezTo>
                      <a:pt x="1029" y="400400"/>
                      <a:pt x="-753" y="403886"/>
                      <a:pt x="305" y="407144"/>
                    </a:cubicBezTo>
                    <a:cubicBezTo>
                      <a:pt x="924" y="409068"/>
                      <a:pt x="2448" y="410563"/>
                      <a:pt x="4381" y="41115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A98096E6-EB74-415B-AC82-659C40848222}"/>
                  </a:ext>
                </a:extLst>
              </p:cNvPr>
              <p:cNvSpPr/>
              <p:nvPr/>
            </p:nvSpPr>
            <p:spPr>
              <a:xfrm>
                <a:off x="-2794445" y="3064572"/>
                <a:ext cx="128206" cy="112109"/>
              </a:xfrm>
              <a:custGeom>
                <a:avLst/>
                <a:gdLst>
                  <a:gd name="connsiteX0" fmla="*/ 128207 w 128206"/>
                  <a:gd name="connsiteY0" fmla="*/ 75057 h 112109"/>
                  <a:gd name="connsiteX1" fmla="*/ 128207 w 128206"/>
                  <a:gd name="connsiteY1" fmla="*/ 112109 h 112109"/>
                  <a:gd name="connsiteX2" fmla="*/ 118015 w 128206"/>
                  <a:gd name="connsiteY2" fmla="*/ 109633 h 112109"/>
                  <a:gd name="connsiteX3" fmla="*/ 10287 w 128206"/>
                  <a:gd name="connsiteY3" fmla="*/ 47434 h 112109"/>
                  <a:gd name="connsiteX4" fmla="*/ 0 w 128206"/>
                  <a:gd name="connsiteY4" fmla="*/ 29718 h 112109"/>
                  <a:gd name="connsiteX5" fmla="*/ 0 w 128206"/>
                  <a:gd name="connsiteY5" fmla="*/ 16383 h 112109"/>
                  <a:gd name="connsiteX6" fmla="*/ 8192 w 128206"/>
                  <a:gd name="connsiteY6" fmla="*/ 0 h 112109"/>
                  <a:gd name="connsiteX7" fmla="*/ 10287 w 128206"/>
                  <a:gd name="connsiteY7" fmla="*/ 10477 h 112109"/>
                  <a:gd name="connsiteX8" fmla="*/ 118015 w 128206"/>
                  <a:gd name="connsiteY8" fmla="*/ 72580 h 112109"/>
                  <a:gd name="connsiteX9" fmla="*/ 128207 w 128206"/>
                  <a:gd name="connsiteY9" fmla="*/ 75057 h 1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206" h="112109">
                    <a:moveTo>
                      <a:pt x="128207" y="75057"/>
                    </a:moveTo>
                    <a:lnTo>
                      <a:pt x="128207" y="112109"/>
                    </a:lnTo>
                    <a:cubicBezTo>
                      <a:pt x="124663" y="112128"/>
                      <a:pt x="121158" y="111271"/>
                      <a:pt x="118015" y="109633"/>
                    </a:cubicBezTo>
                    <a:lnTo>
                      <a:pt x="10287" y="47434"/>
                    </a:lnTo>
                    <a:cubicBezTo>
                      <a:pt x="4229" y="43501"/>
                      <a:pt x="410" y="36928"/>
                      <a:pt x="0" y="29718"/>
                    </a:cubicBezTo>
                    <a:lnTo>
                      <a:pt x="0" y="16383"/>
                    </a:lnTo>
                    <a:cubicBezTo>
                      <a:pt x="352" y="10020"/>
                      <a:pt x="3315" y="4096"/>
                      <a:pt x="8192" y="0"/>
                    </a:cubicBezTo>
                    <a:cubicBezTo>
                      <a:pt x="4667" y="3238"/>
                      <a:pt x="5429" y="7620"/>
                      <a:pt x="10287" y="10477"/>
                    </a:cubicBezTo>
                    <a:lnTo>
                      <a:pt x="118015" y="72580"/>
                    </a:lnTo>
                    <a:cubicBezTo>
                      <a:pt x="121139" y="74266"/>
                      <a:pt x="124654" y="75124"/>
                      <a:pt x="128207" y="7505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87E8E56A-F7B5-4A4F-97B9-9956F7A19EFC}"/>
                  </a:ext>
                </a:extLst>
              </p:cNvPr>
              <p:cNvSpPr/>
              <p:nvPr/>
            </p:nvSpPr>
            <p:spPr>
              <a:xfrm>
                <a:off x="-3066765" y="1448319"/>
                <a:ext cx="1297400" cy="1809372"/>
              </a:xfrm>
              <a:custGeom>
                <a:avLst/>
                <a:gdLst>
                  <a:gd name="connsiteX0" fmla="*/ 109823 w 1297400"/>
                  <a:gd name="connsiteY0" fmla="*/ 1805230 h 1809372"/>
                  <a:gd name="connsiteX1" fmla="*/ 80105 w 1297400"/>
                  <a:gd name="connsiteY1" fmla="*/ 1787989 h 1809372"/>
                  <a:gd name="connsiteX2" fmla="*/ 61817 w 1297400"/>
                  <a:gd name="connsiteY2" fmla="*/ 1758462 h 1809372"/>
                  <a:gd name="connsiteX3" fmla="*/ 0 w 1297400"/>
                  <a:gd name="connsiteY3" fmla="*/ 687471 h 1809372"/>
                  <a:gd name="connsiteX4" fmla="*/ 16002 w 1297400"/>
                  <a:gd name="connsiteY4" fmla="*/ 657943 h 1809372"/>
                  <a:gd name="connsiteX5" fmla="*/ 1153192 w 1297400"/>
                  <a:gd name="connsiteY5" fmla="*/ 4052 h 1809372"/>
                  <a:gd name="connsiteX6" fmla="*/ 1187387 w 1297400"/>
                  <a:gd name="connsiteY6" fmla="*/ 4052 h 1809372"/>
                  <a:gd name="connsiteX7" fmla="*/ 1217295 w 1297400"/>
                  <a:gd name="connsiteY7" fmla="*/ 21387 h 1809372"/>
                  <a:gd name="connsiteX8" fmla="*/ 1235583 w 1297400"/>
                  <a:gd name="connsiteY8" fmla="*/ 50915 h 1809372"/>
                  <a:gd name="connsiteX9" fmla="*/ 1297400 w 1297400"/>
                  <a:gd name="connsiteY9" fmla="*/ 1121811 h 1809372"/>
                  <a:gd name="connsiteX10" fmla="*/ 1281398 w 1297400"/>
                  <a:gd name="connsiteY10" fmla="*/ 1151338 h 1809372"/>
                  <a:gd name="connsiteX11" fmla="*/ 144018 w 1297400"/>
                  <a:gd name="connsiteY11" fmla="*/ 1805230 h 1809372"/>
                  <a:gd name="connsiteX12" fmla="*/ 109823 w 1297400"/>
                  <a:gd name="connsiteY12" fmla="*/ 1805230 h 180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7400" h="1809372">
                    <a:moveTo>
                      <a:pt x="109823" y="1805230"/>
                    </a:moveTo>
                    <a:lnTo>
                      <a:pt x="80105" y="1787989"/>
                    </a:lnTo>
                    <a:cubicBezTo>
                      <a:pt x="69904" y="1781379"/>
                      <a:pt x="63189" y="1770539"/>
                      <a:pt x="61817" y="1758462"/>
                    </a:cubicBezTo>
                    <a:lnTo>
                      <a:pt x="0" y="687471"/>
                    </a:lnTo>
                    <a:cubicBezTo>
                      <a:pt x="-19" y="675555"/>
                      <a:pt x="6010" y="664439"/>
                      <a:pt x="16002" y="657943"/>
                    </a:cubicBezTo>
                    <a:lnTo>
                      <a:pt x="1153192" y="4052"/>
                    </a:lnTo>
                    <a:cubicBezTo>
                      <a:pt x="1163946" y="-1351"/>
                      <a:pt x="1176633" y="-1351"/>
                      <a:pt x="1187387" y="4052"/>
                    </a:cubicBezTo>
                    <a:lnTo>
                      <a:pt x="1217295" y="21387"/>
                    </a:lnTo>
                    <a:cubicBezTo>
                      <a:pt x="1227468" y="28030"/>
                      <a:pt x="1234173" y="38847"/>
                      <a:pt x="1235583" y="50915"/>
                    </a:cubicBezTo>
                    <a:lnTo>
                      <a:pt x="1297400" y="1121811"/>
                    </a:lnTo>
                    <a:cubicBezTo>
                      <a:pt x="1297419" y="1133726"/>
                      <a:pt x="1291390" y="1144842"/>
                      <a:pt x="1281398" y="1151338"/>
                    </a:cubicBezTo>
                    <a:lnTo>
                      <a:pt x="144018" y="1805230"/>
                    </a:lnTo>
                    <a:cubicBezTo>
                      <a:pt x="133293" y="1810754"/>
                      <a:pt x="120549" y="1810754"/>
                      <a:pt x="109823" y="1805230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14062E1-C0A3-4074-8BD1-DBF061EAA398}"/>
                  </a:ext>
                </a:extLst>
              </p:cNvPr>
              <p:cNvSpPr/>
              <p:nvPr/>
            </p:nvSpPr>
            <p:spPr>
              <a:xfrm>
                <a:off x="-3062860" y="1448343"/>
                <a:ext cx="1231201" cy="707639"/>
              </a:xfrm>
              <a:custGeom>
                <a:avLst/>
                <a:gdLst>
                  <a:gd name="connsiteX0" fmla="*/ 1231202 w 1231201"/>
                  <a:gd name="connsiteY0" fmla="*/ 47938 h 707639"/>
                  <a:gd name="connsiteX1" fmla="*/ 1213390 w 1231201"/>
                  <a:gd name="connsiteY1" fmla="*/ 41080 h 707639"/>
                  <a:gd name="connsiteX2" fmla="*/ 76200 w 1231201"/>
                  <a:gd name="connsiteY2" fmla="*/ 694781 h 707639"/>
                  <a:gd name="connsiteX3" fmla="*/ 64389 w 1231201"/>
                  <a:gd name="connsiteY3" fmla="*/ 707639 h 707639"/>
                  <a:gd name="connsiteX4" fmla="*/ 0 w 1231201"/>
                  <a:gd name="connsiteY4" fmla="*/ 670778 h 707639"/>
                  <a:gd name="connsiteX5" fmla="*/ 11811 w 1231201"/>
                  <a:gd name="connsiteY5" fmla="*/ 657919 h 707639"/>
                  <a:gd name="connsiteX6" fmla="*/ 1149287 w 1231201"/>
                  <a:gd name="connsiteY6" fmla="*/ 4028 h 707639"/>
                  <a:gd name="connsiteX7" fmla="*/ 1183386 w 1231201"/>
                  <a:gd name="connsiteY7" fmla="*/ 4028 h 707639"/>
                  <a:gd name="connsiteX8" fmla="*/ 1213580 w 1231201"/>
                  <a:gd name="connsiteY8" fmla="*/ 21363 h 707639"/>
                  <a:gd name="connsiteX9" fmla="*/ 1231202 w 1231201"/>
                  <a:gd name="connsiteY9" fmla="*/ 47938 h 70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1201" h="707639">
                    <a:moveTo>
                      <a:pt x="1231202" y="47938"/>
                    </a:moveTo>
                    <a:cubicBezTo>
                      <a:pt x="1229392" y="39270"/>
                      <a:pt x="1221677" y="36222"/>
                      <a:pt x="1213390" y="41080"/>
                    </a:cubicBezTo>
                    <a:lnTo>
                      <a:pt x="76200" y="694781"/>
                    </a:lnTo>
                    <a:cubicBezTo>
                      <a:pt x="71171" y="697924"/>
                      <a:pt x="67094" y="702363"/>
                      <a:pt x="64389" y="707639"/>
                    </a:cubicBezTo>
                    <a:lnTo>
                      <a:pt x="0" y="670778"/>
                    </a:lnTo>
                    <a:cubicBezTo>
                      <a:pt x="2705" y="665501"/>
                      <a:pt x="6782" y="661062"/>
                      <a:pt x="11811" y="657919"/>
                    </a:cubicBezTo>
                    <a:lnTo>
                      <a:pt x="1149287" y="4028"/>
                    </a:lnTo>
                    <a:cubicBezTo>
                      <a:pt x="1160021" y="-1343"/>
                      <a:pt x="1172651" y="-1343"/>
                      <a:pt x="1183386" y="4028"/>
                    </a:cubicBezTo>
                    <a:lnTo>
                      <a:pt x="1213580" y="21363"/>
                    </a:lnTo>
                    <a:cubicBezTo>
                      <a:pt x="1222810" y="27470"/>
                      <a:pt x="1229173" y="37058"/>
                      <a:pt x="1231202" y="47938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1CE4A42-87F8-4BEF-815B-1841BD085262}"/>
                  </a:ext>
                </a:extLst>
              </p:cNvPr>
              <p:cNvSpPr/>
              <p:nvPr/>
            </p:nvSpPr>
            <p:spPr>
              <a:xfrm>
                <a:off x="-3002852" y="1487201"/>
                <a:ext cx="1233487" cy="1768565"/>
              </a:xfrm>
              <a:custGeom>
                <a:avLst/>
                <a:gdLst>
                  <a:gd name="connsiteX0" fmla="*/ 0 w 1233487"/>
                  <a:gd name="connsiteY0" fmla="*/ 685640 h 1768565"/>
                  <a:gd name="connsiteX1" fmla="*/ 61817 w 1233487"/>
                  <a:gd name="connsiteY1" fmla="*/ 1756536 h 1768565"/>
                  <a:gd name="connsiteX2" fmla="*/ 72238 w 1233487"/>
                  <a:gd name="connsiteY2" fmla="*/ 1768538 h 1768565"/>
                  <a:gd name="connsiteX3" fmla="*/ 80105 w 1233487"/>
                  <a:gd name="connsiteY3" fmla="*/ 1766061 h 1768565"/>
                  <a:gd name="connsiteX4" fmla="*/ 1217486 w 1233487"/>
                  <a:gd name="connsiteY4" fmla="*/ 1112170 h 1768565"/>
                  <a:gd name="connsiteX5" fmla="*/ 1233488 w 1233487"/>
                  <a:gd name="connsiteY5" fmla="*/ 1082642 h 1768565"/>
                  <a:gd name="connsiteX6" fmla="*/ 1171670 w 1233487"/>
                  <a:gd name="connsiteY6" fmla="*/ 12032 h 1768565"/>
                  <a:gd name="connsiteX7" fmla="*/ 1161250 w 1233487"/>
                  <a:gd name="connsiteY7" fmla="*/ 28 h 1768565"/>
                  <a:gd name="connsiteX8" fmla="*/ 1153383 w 1233487"/>
                  <a:gd name="connsiteY8" fmla="*/ 2507 h 1768565"/>
                  <a:gd name="connsiteX9" fmla="*/ 16193 w 1233487"/>
                  <a:gd name="connsiteY9" fmla="*/ 655922 h 1768565"/>
                  <a:gd name="connsiteX10" fmla="*/ 0 w 1233487"/>
                  <a:gd name="connsiteY10" fmla="*/ 685640 h 176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3487" h="1768565">
                    <a:moveTo>
                      <a:pt x="0" y="685640"/>
                    </a:moveTo>
                    <a:lnTo>
                      <a:pt x="61817" y="1756536"/>
                    </a:lnTo>
                    <a:cubicBezTo>
                      <a:pt x="61379" y="1762727"/>
                      <a:pt x="66046" y="1768100"/>
                      <a:pt x="72238" y="1768538"/>
                    </a:cubicBezTo>
                    <a:cubicBezTo>
                      <a:pt x="75076" y="1768738"/>
                      <a:pt x="77896" y="1767852"/>
                      <a:pt x="80105" y="1766061"/>
                    </a:cubicBezTo>
                    <a:lnTo>
                      <a:pt x="1217486" y="1112170"/>
                    </a:lnTo>
                    <a:cubicBezTo>
                      <a:pt x="1227477" y="1105674"/>
                      <a:pt x="1233507" y="1094558"/>
                      <a:pt x="1233488" y="1082642"/>
                    </a:cubicBezTo>
                    <a:lnTo>
                      <a:pt x="1171670" y="12032"/>
                    </a:lnTo>
                    <a:cubicBezTo>
                      <a:pt x="1172108" y="5840"/>
                      <a:pt x="1167441" y="466"/>
                      <a:pt x="1161250" y="28"/>
                    </a:cubicBezTo>
                    <a:cubicBezTo>
                      <a:pt x="1158412" y="-173"/>
                      <a:pt x="1155592" y="713"/>
                      <a:pt x="1153383" y="2507"/>
                    </a:cubicBezTo>
                    <a:lnTo>
                      <a:pt x="16193" y="655922"/>
                    </a:lnTo>
                    <a:cubicBezTo>
                      <a:pt x="6068" y="662409"/>
                      <a:pt x="-38" y="673620"/>
                      <a:pt x="0" y="68564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45259497-F505-4712-A372-A2F4C30DDB9E}"/>
                  </a:ext>
                </a:extLst>
              </p:cNvPr>
              <p:cNvSpPr/>
              <p:nvPr/>
            </p:nvSpPr>
            <p:spPr>
              <a:xfrm>
                <a:off x="-3007237" y="1483051"/>
                <a:ext cx="1242351" cy="1777355"/>
              </a:xfrm>
              <a:custGeom>
                <a:avLst/>
                <a:gdLst>
                  <a:gd name="connsiteX0" fmla="*/ 76680 w 1242351"/>
                  <a:gd name="connsiteY0" fmla="*/ 1777355 h 1777355"/>
                  <a:gd name="connsiteX1" fmla="*/ 69917 w 1242351"/>
                  <a:gd name="connsiteY1" fmla="*/ 1775641 h 1777355"/>
                  <a:gd name="connsiteX2" fmla="*/ 61821 w 1242351"/>
                  <a:gd name="connsiteY2" fmla="*/ 1760972 h 1777355"/>
                  <a:gd name="connsiteX3" fmla="*/ 4 w 1242351"/>
                  <a:gd name="connsiteY3" fmla="*/ 690077 h 1777355"/>
                  <a:gd name="connsiteX4" fmla="*/ 4 w 1242351"/>
                  <a:gd name="connsiteY4" fmla="*/ 690077 h 1777355"/>
                  <a:gd name="connsiteX5" fmla="*/ 18101 w 1242351"/>
                  <a:gd name="connsiteY5" fmla="*/ 656358 h 1777355"/>
                  <a:gd name="connsiteX6" fmla="*/ 1155577 w 1242351"/>
                  <a:gd name="connsiteY6" fmla="*/ 2848 h 1777355"/>
                  <a:gd name="connsiteX7" fmla="*/ 1172341 w 1242351"/>
                  <a:gd name="connsiteY7" fmla="*/ 1609 h 1777355"/>
                  <a:gd name="connsiteX8" fmla="*/ 1180437 w 1242351"/>
                  <a:gd name="connsiteY8" fmla="*/ 16278 h 1777355"/>
                  <a:gd name="connsiteX9" fmla="*/ 1242350 w 1242351"/>
                  <a:gd name="connsiteY9" fmla="*/ 1087174 h 1777355"/>
                  <a:gd name="connsiteX10" fmla="*/ 1224157 w 1242351"/>
                  <a:gd name="connsiteY10" fmla="*/ 1120892 h 1777355"/>
                  <a:gd name="connsiteX11" fmla="*/ 86681 w 1242351"/>
                  <a:gd name="connsiteY11" fmla="*/ 1774498 h 1777355"/>
                  <a:gd name="connsiteX12" fmla="*/ 76680 w 1242351"/>
                  <a:gd name="connsiteY12" fmla="*/ 1777355 h 1777355"/>
                  <a:gd name="connsiteX13" fmla="*/ 1165578 w 1242351"/>
                  <a:gd name="connsiteY13" fmla="*/ 8467 h 1777355"/>
                  <a:gd name="connsiteX14" fmla="*/ 1160054 w 1242351"/>
                  <a:gd name="connsiteY14" fmla="*/ 10182 h 1777355"/>
                  <a:gd name="connsiteX15" fmla="*/ 22578 w 1242351"/>
                  <a:gd name="connsiteY15" fmla="*/ 664073 h 1777355"/>
                  <a:gd name="connsiteX16" fmla="*/ 8862 w 1242351"/>
                  <a:gd name="connsiteY16" fmla="*/ 689505 h 1777355"/>
                  <a:gd name="connsiteX17" fmla="*/ 8862 w 1242351"/>
                  <a:gd name="connsiteY17" fmla="*/ 689505 h 1777355"/>
                  <a:gd name="connsiteX18" fmla="*/ 70679 w 1242351"/>
                  <a:gd name="connsiteY18" fmla="*/ 1760496 h 1777355"/>
                  <a:gd name="connsiteX19" fmla="*/ 76137 w 1242351"/>
                  <a:gd name="connsiteY19" fmla="*/ 1768516 h 1777355"/>
                  <a:gd name="connsiteX20" fmla="*/ 82205 w 1242351"/>
                  <a:gd name="connsiteY20" fmla="*/ 1766687 h 1777355"/>
                  <a:gd name="connsiteX21" fmla="*/ 1219680 w 1242351"/>
                  <a:gd name="connsiteY21" fmla="*/ 1112796 h 1777355"/>
                  <a:gd name="connsiteX22" fmla="*/ 1233396 w 1242351"/>
                  <a:gd name="connsiteY22" fmla="*/ 1087364 h 1777355"/>
                  <a:gd name="connsiteX23" fmla="*/ 1171579 w 1242351"/>
                  <a:gd name="connsiteY23" fmla="*/ 16468 h 1777355"/>
                  <a:gd name="connsiteX24" fmla="*/ 1168055 w 1242351"/>
                  <a:gd name="connsiteY24" fmla="*/ 9039 h 1777355"/>
                  <a:gd name="connsiteX25" fmla="*/ 1165578 w 1242351"/>
                  <a:gd name="connsiteY25" fmla="*/ 8467 h 177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42351" h="1777355">
                    <a:moveTo>
                      <a:pt x="76680" y="1777355"/>
                    </a:moveTo>
                    <a:cubicBezTo>
                      <a:pt x="74318" y="1777365"/>
                      <a:pt x="71994" y="1776774"/>
                      <a:pt x="69917" y="1775641"/>
                    </a:cubicBezTo>
                    <a:cubicBezTo>
                      <a:pt x="64822" y="1772517"/>
                      <a:pt x="61745" y="1766944"/>
                      <a:pt x="61821" y="1760972"/>
                    </a:cubicBezTo>
                    <a:lnTo>
                      <a:pt x="4" y="690077"/>
                    </a:lnTo>
                    <a:lnTo>
                      <a:pt x="4" y="690077"/>
                    </a:lnTo>
                    <a:cubicBezTo>
                      <a:pt x="-187" y="676465"/>
                      <a:pt x="6652" y="663721"/>
                      <a:pt x="18101" y="656358"/>
                    </a:cubicBezTo>
                    <a:lnTo>
                      <a:pt x="1155577" y="2848"/>
                    </a:lnTo>
                    <a:cubicBezTo>
                      <a:pt x="1160568" y="-446"/>
                      <a:pt x="1166921" y="-915"/>
                      <a:pt x="1172341" y="1609"/>
                    </a:cubicBezTo>
                    <a:cubicBezTo>
                      <a:pt x="1177437" y="4731"/>
                      <a:pt x="1180514" y="10304"/>
                      <a:pt x="1180437" y="16278"/>
                    </a:cubicBezTo>
                    <a:lnTo>
                      <a:pt x="1242350" y="1087174"/>
                    </a:lnTo>
                    <a:cubicBezTo>
                      <a:pt x="1242483" y="1100795"/>
                      <a:pt x="1235615" y="1113529"/>
                      <a:pt x="1224157" y="1120892"/>
                    </a:cubicBezTo>
                    <a:lnTo>
                      <a:pt x="86681" y="1774498"/>
                    </a:lnTo>
                    <a:cubicBezTo>
                      <a:pt x="83652" y="1776298"/>
                      <a:pt x="80204" y="1777279"/>
                      <a:pt x="76680" y="1777355"/>
                    </a:cubicBezTo>
                    <a:close/>
                    <a:moveTo>
                      <a:pt x="1165578" y="8467"/>
                    </a:moveTo>
                    <a:cubicBezTo>
                      <a:pt x="1163616" y="8560"/>
                      <a:pt x="1161721" y="9150"/>
                      <a:pt x="1160054" y="10182"/>
                    </a:cubicBezTo>
                    <a:lnTo>
                      <a:pt x="22578" y="664073"/>
                    </a:lnTo>
                    <a:cubicBezTo>
                      <a:pt x="14034" y="669722"/>
                      <a:pt x="8891" y="679266"/>
                      <a:pt x="8862" y="689505"/>
                    </a:cubicBezTo>
                    <a:lnTo>
                      <a:pt x="8862" y="689505"/>
                    </a:lnTo>
                    <a:lnTo>
                      <a:pt x="70679" y="1760496"/>
                    </a:lnTo>
                    <a:cubicBezTo>
                      <a:pt x="69975" y="1764220"/>
                      <a:pt x="72413" y="1767811"/>
                      <a:pt x="76137" y="1768516"/>
                    </a:cubicBezTo>
                    <a:cubicBezTo>
                      <a:pt x="78337" y="1768935"/>
                      <a:pt x="80604" y="1768249"/>
                      <a:pt x="82205" y="1766687"/>
                    </a:cubicBezTo>
                    <a:lnTo>
                      <a:pt x="1219680" y="1112796"/>
                    </a:lnTo>
                    <a:cubicBezTo>
                      <a:pt x="1228234" y="1107167"/>
                      <a:pt x="1233387" y="1097604"/>
                      <a:pt x="1233396" y="1087364"/>
                    </a:cubicBezTo>
                    <a:lnTo>
                      <a:pt x="1171579" y="16468"/>
                    </a:lnTo>
                    <a:cubicBezTo>
                      <a:pt x="1171760" y="13550"/>
                      <a:pt x="1170436" y="10742"/>
                      <a:pt x="1168055" y="9039"/>
                    </a:cubicBezTo>
                    <a:cubicBezTo>
                      <a:pt x="1167293" y="8641"/>
                      <a:pt x="1166435" y="8444"/>
                      <a:pt x="1165578" y="846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51ACEF1-09A3-4286-ABF0-6629D11ADC98}"/>
                  </a:ext>
                </a:extLst>
              </p:cNvPr>
              <p:cNvSpPr/>
              <p:nvPr/>
            </p:nvSpPr>
            <p:spPr>
              <a:xfrm>
                <a:off x="-2597468" y="1679253"/>
                <a:ext cx="293179" cy="237274"/>
              </a:xfrm>
              <a:custGeom>
                <a:avLst/>
                <a:gdLst>
                  <a:gd name="connsiteX0" fmla="*/ 293180 w 293179"/>
                  <a:gd name="connsiteY0" fmla="*/ 79727 h 237274"/>
                  <a:gd name="connsiteX1" fmla="*/ 293180 w 293179"/>
                  <a:gd name="connsiteY1" fmla="*/ 136877 h 237274"/>
                  <a:gd name="connsiteX2" fmla="*/ 286036 w 293179"/>
                  <a:gd name="connsiteY2" fmla="*/ 149260 h 237274"/>
                  <a:gd name="connsiteX3" fmla="*/ 135350 w 293179"/>
                  <a:gd name="connsiteY3" fmla="*/ 235556 h 237274"/>
                  <a:gd name="connsiteX4" fmla="*/ 120968 w 293179"/>
                  <a:gd name="connsiteY4" fmla="*/ 235556 h 237274"/>
                  <a:gd name="connsiteX5" fmla="*/ 103346 w 293179"/>
                  <a:gd name="connsiteY5" fmla="*/ 225745 h 237274"/>
                  <a:gd name="connsiteX6" fmla="*/ 96108 w 293179"/>
                  <a:gd name="connsiteY6" fmla="*/ 213268 h 237274"/>
                  <a:gd name="connsiteX7" fmla="*/ 96108 w 293179"/>
                  <a:gd name="connsiteY7" fmla="*/ 184693 h 237274"/>
                  <a:gd name="connsiteX8" fmla="*/ 32004 w 293179"/>
                  <a:gd name="connsiteY8" fmla="*/ 147640 h 237274"/>
                  <a:gd name="connsiteX9" fmla="*/ 0 w 293179"/>
                  <a:gd name="connsiteY9" fmla="*/ 166119 h 237274"/>
                  <a:gd name="connsiteX10" fmla="*/ 0 w 293179"/>
                  <a:gd name="connsiteY10" fmla="*/ 100396 h 237274"/>
                  <a:gd name="connsiteX11" fmla="*/ 7144 w 293179"/>
                  <a:gd name="connsiteY11" fmla="*/ 88014 h 237274"/>
                  <a:gd name="connsiteX12" fmla="*/ 157829 w 293179"/>
                  <a:gd name="connsiteY12" fmla="*/ 1717 h 237274"/>
                  <a:gd name="connsiteX13" fmla="*/ 172117 w 293179"/>
                  <a:gd name="connsiteY13" fmla="*/ 1717 h 237274"/>
                  <a:gd name="connsiteX14" fmla="*/ 286417 w 293179"/>
                  <a:gd name="connsiteY14" fmla="*/ 67440 h 237274"/>
                  <a:gd name="connsiteX15" fmla="*/ 293180 w 293179"/>
                  <a:gd name="connsiteY15" fmla="*/ 79727 h 23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3179" h="237274">
                    <a:moveTo>
                      <a:pt x="293180" y="79727"/>
                    </a:moveTo>
                    <a:lnTo>
                      <a:pt x="293180" y="136877"/>
                    </a:lnTo>
                    <a:cubicBezTo>
                      <a:pt x="292894" y="141903"/>
                      <a:pt x="290246" y="146495"/>
                      <a:pt x="286036" y="149260"/>
                    </a:cubicBezTo>
                    <a:lnTo>
                      <a:pt x="135350" y="235556"/>
                    </a:lnTo>
                    <a:cubicBezTo>
                      <a:pt x="130826" y="237847"/>
                      <a:pt x="125492" y="237847"/>
                      <a:pt x="120968" y="235556"/>
                    </a:cubicBezTo>
                    <a:lnTo>
                      <a:pt x="103346" y="225745"/>
                    </a:lnTo>
                    <a:cubicBezTo>
                      <a:pt x="99079" y="222982"/>
                      <a:pt x="96384" y="218344"/>
                      <a:pt x="96108" y="213268"/>
                    </a:cubicBezTo>
                    <a:lnTo>
                      <a:pt x="96108" y="184693"/>
                    </a:lnTo>
                    <a:lnTo>
                      <a:pt x="32004" y="147640"/>
                    </a:lnTo>
                    <a:lnTo>
                      <a:pt x="0" y="166119"/>
                    </a:lnTo>
                    <a:lnTo>
                      <a:pt x="0" y="100396"/>
                    </a:lnTo>
                    <a:cubicBezTo>
                      <a:pt x="286" y="95371"/>
                      <a:pt x="2934" y="90779"/>
                      <a:pt x="7144" y="88014"/>
                    </a:cubicBezTo>
                    <a:lnTo>
                      <a:pt x="157829" y="1717"/>
                    </a:lnTo>
                    <a:cubicBezTo>
                      <a:pt x="162316" y="-572"/>
                      <a:pt x="167631" y="-572"/>
                      <a:pt x="172117" y="1717"/>
                    </a:cubicBezTo>
                    <a:lnTo>
                      <a:pt x="286417" y="67440"/>
                    </a:lnTo>
                    <a:cubicBezTo>
                      <a:pt x="290427" y="70287"/>
                      <a:pt x="292923" y="74813"/>
                      <a:pt x="293180" y="7972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1508ECBE-758F-4A3E-8E14-BCF3ED121FD6}"/>
                  </a:ext>
                </a:extLst>
              </p:cNvPr>
              <p:cNvSpPr/>
              <p:nvPr/>
            </p:nvSpPr>
            <p:spPr>
              <a:xfrm>
                <a:off x="-2597468" y="1679253"/>
                <a:ext cx="293179" cy="237274"/>
              </a:xfrm>
              <a:custGeom>
                <a:avLst/>
                <a:gdLst>
                  <a:gd name="connsiteX0" fmla="*/ 293180 w 293179"/>
                  <a:gd name="connsiteY0" fmla="*/ 79727 h 237274"/>
                  <a:gd name="connsiteX1" fmla="*/ 293180 w 293179"/>
                  <a:gd name="connsiteY1" fmla="*/ 136877 h 237274"/>
                  <a:gd name="connsiteX2" fmla="*/ 286036 w 293179"/>
                  <a:gd name="connsiteY2" fmla="*/ 149260 h 237274"/>
                  <a:gd name="connsiteX3" fmla="*/ 135350 w 293179"/>
                  <a:gd name="connsiteY3" fmla="*/ 235556 h 237274"/>
                  <a:gd name="connsiteX4" fmla="*/ 120968 w 293179"/>
                  <a:gd name="connsiteY4" fmla="*/ 235556 h 237274"/>
                  <a:gd name="connsiteX5" fmla="*/ 103346 w 293179"/>
                  <a:gd name="connsiteY5" fmla="*/ 225745 h 237274"/>
                  <a:gd name="connsiteX6" fmla="*/ 96108 w 293179"/>
                  <a:gd name="connsiteY6" fmla="*/ 213268 h 237274"/>
                  <a:gd name="connsiteX7" fmla="*/ 96108 w 293179"/>
                  <a:gd name="connsiteY7" fmla="*/ 184693 h 237274"/>
                  <a:gd name="connsiteX8" fmla="*/ 32004 w 293179"/>
                  <a:gd name="connsiteY8" fmla="*/ 147640 h 237274"/>
                  <a:gd name="connsiteX9" fmla="*/ 0 w 293179"/>
                  <a:gd name="connsiteY9" fmla="*/ 166119 h 237274"/>
                  <a:gd name="connsiteX10" fmla="*/ 0 w 293179"/>
                  <a:gd name="connsiteY10" fmla="*/ 100396 h 237274"/>
                  <a:gd name="connsiteX11" fmla="*/ 7144 w 293179"/>
                  <a:gd name="connsiteY11" fmla="*/ 88014 h 237274"/>
                  <a:gd name="connsiteX12" fmla="*/ 157829 w 293179"/>
                  <a:gd name="connsiteY12" fmla="*/ 1717 h 237274"/>
                  <a:gd name="connsiteX13" fmla="*/ 172117 w 293179"/>
                  <a:gd name="connsiteY13" fmla="*/ 1717 h 237274"/>
                  <a:gd name="connsiteX14" fmla="*/ 286417 w 293179"/>
                  <a:gd name="connsiteY14" fmla="*/ 67440 h 237274"/>
                  <a:gd name="connsiteX15" fmla="*/ 293180 w 293179"/>
                  <a:gd name="connsiteY15" fmla="*/ 79727 h 23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3179" h="237274">
                    <a:moveTo>
                      <a:pt x="293180" y="79727"/>
                    </a:moveTo>
                    <a:lnTo>
                      <a:pt x="293180" y="136877"/>
                    </a:lnTo>
                    <a:cubicBezTo>
                      <a:pt x="292894" y="141903"/>
                      <a:pt x="290246" y="146495"/>
                      <a:pt x="286036" y="149260"/>
                    </a:cubicBezTo>
                    <a:lnTo>
                      <a:pt x="135350" y="235556"/>
                    </a:lnTo>
                    <a:cubicBezTo>
                      <a:pt x="130826" y="237847"/>
                      <a:pt x="125492" y="237847"/>
                      <a:pt x="120968" y="235556"/>
                    </a:cubicBezTo>
                    <a:lnTo>
                      <a:pt x="103346" y="225745"/>
                    </a:lnTo>
                    <a:cubicBezTo>
                      <a:pt x="99079" y="222982"/>
                      <a:pt x="96384" y="218344"/>
                      <a:pt x="96108" y="213268"/>
                    </a:cubicBezTo>
                    <a:lnTo>
                      <a:pt x="96108" y="184693"/>
                    </a:lnTo>
                    <a:lnTo>
                      <a:pt x="32004" y="147640"/>
                    </a:lnTo>
                    <a:lnTo>
                      <a:pt x="0" y="166119"/>
                    </a:lnTo>
                    <a:lnTo>
                      <a:pt x="0" y="100396"/>
                    </a:lnTo>
                    <a:cubicBezTo>
                      <a:pt x="286" y="95371"/>
                      <a:pt x="2934" y="90779"/>
                      <a:pt x="7144" y="88014"/>
                    </a:cubicBezTo>
                    <a:lnTo>
                      <a:pt x="157829" y="1717"/>
                    </a:lnTo>
                    <a:cubicBezTo>
                      <a:pt x="162316" y="-572"/>
                      <a:pt x="167631" y="-572"/>
                      <a:pt x="172117" y="1717"/>
                    </a:cubicBezTo>
                    <a:lnTo>
                      <a:pt x="286417" y="67440"/>
                    </a:lnTo>
                    <a:cubicBezTo>
                      <a:pt x="290427" y="70287"/>
                      <a:pt x="292923" y="74813"/>
                      <a:pt x="293180" y="7972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C0F7D79-AC4D-42E2-86EE-685A60E2B63B}"/>
                  </a:ext>
                </a:extLst>
              </p:cNvPr>
              <p:cNvSpPr/>
              <p:nvPr/>
            </p:nvSpPr>
            <p:spPr>
              <a:xfrm>
                <a:off x="-2469261" y="1747455"/>
                <a:ext cx="164973" cy="169069"/>
              </a:xfrm>
              <a:custGeom>
                <a:avLst/>
                <a:gdLst>
                  <a:gd name="connsiteX0" fmla="*/ 164973 w 164973"/>
                  <a:gd name="connsiteY0" fmla="*/ 11525 h 169069"/>
                  <a:gd name="connsiteX1" fmla="*/ 164973 w 164973"/>
                  <a:gd name="connsiteY1" fmla="*/ 68675 h 169069"/>
                  <a:gd name="connsiteX2" fmla="*/ 157829 w 164973"/>
                  <a:gd name="connsiteY2" fmla="*/ 81058 h 169069"/>
                  <a:gd name="connsiteX3" fmla="*/ 7239 w 164973"/>
                  <a:gd name="connsiteY3" fmla="*/ 167354 h 169069"/>
                  <a:gd name="connsiteX4" fmla="*/ 0 w 164973"/>
                  <a:gd name="connsiteY4" fmla="*/ 169069 h 169069"/>
                  <a:gd name="connsiteX5" fmla="*/ 0 w 164973"/>
                  <a:gd name="connsiteY5" fmla="*/ 95345 h 169069"/>
                  <a:gd name="connsiteX6" fmla="*/ 7239 w 164973"/>
                  <a:gd name="connsiteY6" fmla="*/ 93631 h 169069"/>
                  <a:gd name="connsiteX7" fmla="*/ 157829 w 164973"/>
                  <a:gd name="connsiteY7" fmla="*/ 7334 h 169069"/>
                  <a:gd name="connsiteX8" fmla="*/ 159067 w 164973"/>
                  <a:gd name="connsiteY8" fmla="*/ 0 h 169069"/>
                  <a:gd name="connsiteX9" fmla="*/ 164973 w 164973"/>
                  <a:gd name="connsiteY9" fmla="*/ 11525 h 16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973" h="169069">
                    <a:moveTo>
                      <a:pt x="164973" y="11525"/>
                    </a:moveTo>
                    <a:lnTo>
                      <a:pt x="164973" y="68675"/>
                    </a:lnTo>
                    <a:cubicBezTo>
                      <a:pt x="164687" y="73701"/>
                      <a:pt x="162039" y="78293"/>
                      <a:pt x="157829" y="81058"/>
                    </a:cubicBezTo>
                    <a:lnTo>
                      <a:pt x="7239" y="167354"/>
                    </a:lnTo>
                    <a:cubicBezTo>
                      <a:pt x="5001" y="168512"/>
                      <a:pt x="2515" y="169100"/>
                      <a:pt x="0" y="169069"/>
                    </a:cubicBezTo>
                    <a:lnTo>
                      <a:pt x="0" y="95345"/>
                    </a:lnTo>
                    <a:cubicBezTo>
                      <a:pt x="2515" y="95388"/>
                      <a:pt x="5010" y="94799"/>
                      <a:pt x="7239" y="93631"/>
                    </a:cubicBezTo>
                    <a:lnTo>
                      <a:pt x="157829" y="7334"/>
                    </a:lnTo>
                    <a:cubicBezTo>
                      <a:pt x="161258" y="5334"/>
                      <a:pt x="161639" y="2191"/>
                      <a:pt x="159067" y="0"/>
                    </a:cubicBezTo>
                    <a:cubicBezTo>
                      <a:pt x="162611" y="2806"/>
                      <a:pt x="164763" y="7010"/>
                      <a:pt x="164973" y="1152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4BECFA4B-6D09-4F87-9399-1E3477D29F08}"/>
                  </a:ext>
                </a:extLst>
              </p:cNvPr>
              <p:cNvSpPr/>
              <p:nvPr/>
            </p:nvSpPr>
            <p:spPr>
              <a:xfrm>
                <a:off x="-2593280" y="1679063"/>
                <a:ext cx="285184" cy="163740"/>
              </a:xfrm>
              <a:custGeom>
                <a:avLst/>
                <a:gdLst>
                  <a:gd name="connsiteX0" fmla="*/ 2955 w 285184"/>
                  <a:gd name="connsiteY0" fmla="*/ 96301 h 163740"/>
                  <a:gd name="connsiteX1" fmla="*/ 117255 w 285184"/>
                  <a:gd name="connsiteY1" fmla="*/ 162023 h 163740"/>
                  <a:gd name="connsiteX2" fmla="*/ 131543 w 285184"/>
                  <a:gd name="connsiteY2" fmla="*/ 162023 h 163740"/>
                  <a:gd name="connsiteX3" fmla="*/ 282228 w 285184"/>
                  <a:gd name="connsiteY3" fmla="*/ 75727 h 163740"/>
                  <a:gd name="connsiteX4" fmla="*/ 284943 w 285184"/>
                  <a:gd name="connsiteY4" fmla="*/ 70158 h 163740"/>
                  <a:gd name="connsiteX5" fmla="*/ 282228 w 285184"/>
                  <a:gd name="connsiteY5" fmla="*/ 67440 h 163740"/>
                  <a:gd name="connsiteX6" fmla="*/ 167928 w 285184"/>
                  <a:gd name="connsiteY6" fmla="*/ 1717 h 163740"/>
                  <a:gd name="connsiteX7" fmla="*/ 153641 w 285184"/>
                  <a:gd name="connsiteY7" fmla="*/ 1717 h 163740"/>
                  <a:gd name="connsiteX8" fmla="*/ 2955 w 285184"/>
                  <a:gd name="connsiteY8" fmla="*/ 88014 h 163740"/>
                  <a:gd name="connsiteX9" fmla="*/ 241 w 285184"/>
                  <a:gd name="connsiteY9" fmla="*/ 93582 h 163740"/>
                  <a:gd name="connsiteX10" fmla="*/ 2955 w 285184"/>
                  <a:gd name="connsiteY10" fmla="*/ 96301 h 16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5184" h="163740">
                    <a:moveTo>
                      <a:pt x="2955" y="96301"/>
                    </a:moveTo>
                    <a:lnTo>
                      <a:pt x="117255" y="162023"/>
                    </a:lnTo>
                    <a:cubicBezTo>
                      <a:pt x="121742" y="164313"/>
                      <a:pt x="127057" y="164313"/>
                      <a:pt x="131543" y="162023"/>
                    </a:cubicBezTo>
                    <a:lnTo>
                      <a:pt x="282228" y="75727"/>
                    </a:lnTo>
                    <a:cubicBezTo>
                      <a:pt x="284515" y="74940"/>
                      <a:pt x="285734" y="72447"/>
                      <a:pt x="284943" y="70158"/>
                    </a:cubicBezTo>
                    <a:cubicBezTo>
                      <a:pt x="284505" y="68882"/>
                      <a:pt x="283505" y="67879"/>
                      <a:pt x="282228" y="67440"/>
                    </a:cubicBezTo>
                    <a:lnTo>
                      <a:pt x="167928" y="1717"/>
                    </a:lnTo>
                    <a:cubicBezTo>
                      <a:pt x="163442" y="-572"/>
                      <a:pt x="158127" y="-572"/>
                      <a:pt x="153641" y="1717"/>
                    </a:cubicBezTo>
                    <a:lnTo>
                      <a:pt x="2955" y="88014"/>
                    </a:lnTo>
                    <a:cubicBezTo>
                      <a:pt x="669" y="88801"/>
                      <a:pt x="-550" y="91293"/>
                      <a:pt x="241" y="93582"/>
                    </a:cubicBezTo>
                    <a:cubicBezTo>
                      <a:pt x="679" y="94859"/>
                      <a:pt x="1679" y="95862"/>
                      <a:pt x="2955" y="9630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C151EC9E-98BF-4ABD-B0F8-F349C1D06AF4}"/>
                  </a:ext>
                </a:extLst>
              </p:cNvPr>
              <p:cNvSpPr/>
              <p:nvPr/>
            </p:nvSpPr>
            <p:spPr>
              <a:xfrm>
                <a:off x="-2593280" y="1679063"/>
                <a:ext cx="285184" cy="163740"/>
              </a:xfrm>
              <a:custGeom>
                <a:avLst/>
                <a:gdLst>
                  <a:gd name="connsiteX0" fmla="*/ 2955 w 285184"/>
                  <a:gd name="connsiteY0" fmla="*/ 96301 h 163740"/>
                  <a:gd name="connsiteX1" fmla="*/ 117255 w 285184"/>
                  <a:gd name="connsiteY1" fmla="*/ 162023 h 163740"/>
                  <a:gd name="connsiteX2" fmla="*/ 131543 w 285184"/>
                  <a:gd name="connsiteY2" fmla="*/ 162023 h 163740"/>
                  <a:gd name="connsiteX3" fmla="*/ 282228 w 285184"/>
                  <a:gd name="connsiteY3" fmla="*/ 75727 h 163740"/>
                  <a:gd name="connsiteX4" fmla="*/ 284943 w 285184"/>
                  <a:gd name="connsiteY4" fmla="*/ 70158 h 163740"/>
                  <a:gd name="connsiteX5" fmla="*/ 282228 w 285184"/>
                  <a:gd name="connsiteY5" fmla="*/ 67440 h 163740"/>
                  <a:gd name="connsiteX6" fmla="*/ 167928 w 285184"/>
                  <a:gd name="connsiteY6" fmla="*/ 1717 h 163740"/>
                  <a:gd name="connsiteX7" fmla="*/ 153641 w 285184"/>
                  <a:gd name="connsiteY7" fmla="*/ 1717 h 163740"/>
                  <a:gd name="connsiteX8" fmla="*/ 2955 w 285184"/>
                  <a:gd name="connsiteY8" fmla="*/ 88014 h 163740"/>
                  <a:gd name="connsiteX9" fmla="*/ 241 w 285184"/>
                  <a:gd name="connsiteY9" fmla="*/ 93582 h 163740"/>
                  <a:gd name="connsiteX10" fmla="*/ 2955 w 285184"/>
                  <a:gd name="connsiteY10" fmla="*/ 96301 h 16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5184" h="163740">
                    <a:moveTo>
                      <a:pt x="2955" y="96301"/>
                    </a:moveTo>
                    <a:lnTo>
                      <a:pt x="117255" y="162023"/>
                    </a:lnTo>
                    <a:cubicBezTo>
                      <a:pt x="121742" y="164313"/>
                      <a:pt x="127057" y="164313"/>
                      <a:pt x="131543" y="162023"/>
                    </a:cubicBezTo>
                    <a:lnTo>
                      <a:pt x="282228" y="75727"/>
                    </a:lnTo>
                    <a:cubicBezTo>
                      <a:pt x="284515" y="74940"/>
                      <a:pt x="285734" y="72447"/>
                      <a:pt x="284943" y="70158"/>
                    </a:cubicBezTo>
                    <a:cubicBezTo>
                      <a:pt x="284505" y="68882"/>
                      <a:pt x="283505" y="67879"/>
                      <a:pt x="282228" y="67440"/>
                    </a:cubicBezTo>
                    <a:lnTo>
                      <a:pt x="167928" y="1717"/>
                    </a:lnTo>
                    <a:cubicBezTo>
                      <a:pt x="163442" y="-572"/>
                      <a:pt x="158127" y="-572"/>
                      <a:pt x="153641" y="1717"/>
                    </a:cubicBezTo>
                    <a:lnTo>
                      <a:pt x="2955" y="88014"/>
                    </a:lnTo>
                    <a:cubicBezTo>
                      <a:pt x="669" y="88801"/>
                      <a:pt x="-550" y="91293"/>
                      <a:pt x="241" y="93582"/>
                    </a:cubicBezTo>
                    <a:cubicBezTo>
                      <a:pt x="679" y="94859"/>
                      <a:pt x="1679" y="95862"/>
                      <a:pt x="2955" y="9630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5" name="Graphic 27">
              <a:extLst>
                <a:ext uri="{FF2B5EF4-FFF2-40B4-BE49-F238E27FC236}">
                  <a16:creationId xmlns:a16="http://schemas.microsoft.com/office/drawing/2014/main" id="{A2D82EB0-C899-4DC8-8EA5-F32BEA1508C1}"/>
                </a:ext>
              </a:extLst>
            </p:cNvPr>
            <p:cNvGrpSpPr/>
            <p:nvPr/>
          </p:nvGrpSpPr>
          <p:grpSpPr>
            <a:xfrm>
              <a:off x="-2866285" y="1838057"/>
              <a:ext cx="980254" cy="1181575"/>
              <a:chOff x="-2866285" y="1838057"/>
              <a:chExt cx="980254" cy="1181575"/>
            </a:xfrm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447EEC2C-A964-418D-8DAE-396D6E7B5B09}"/>
                  </a:ext>
                </a:extLst>
              </p:cNvPr>
              <p:cNvSpPr/>
              <p:nvPr/>
            </p:nvSpPr>
            <p:spPr>
              <a:xfrm>
                <a:off x="-2866285" y="2396153"/>
                <a:ext cx="15397" cy="11958"/>
              </a:xfrm>
              <a:custGeom>
                <a:avLst/>
                <a:gdLst>
                  <a:gd name="connsiteX0" fmla="*/ 3450 w 15397"/>
                  <a:gd name="connsiteY0" fmla="*/ 11957 h 11958"/>
                  <a:gd name="connsiteX1" fmla="*/ 497 w 15397"/>
                  <a:gd name="connsiteY1" fmla="*/ 10337 h 11958"/>
                  <a:gd name="connsiteX2" fmla="*/ 1650 w 15397"/>
                  <a:gd name="connsiteY2" fmla="*/ 5622 h 11958"/>
                  <a:gd name="connsiteX3" fmla="*/ 1736 w 15397"/>
                  <a:gd name="connsiteY3" fmla="*/ 5575 h 11958"/>
                  <a:gd name="connsiteX4" fmla="*/ 10594 w 15397"/>
                  <a:gd name="connsiteY4" fmla="*/ 241 h 11958"/>
                  <a:gd name="connsiteX5" fmla="*/ 15156 w 15397"/>
                  <a:gd name="connsiteY5" fmla="*/ 2241 h 11958"/>
                  <a:gd name="connsiteX6" fmla="*/ 14118 w 15397"/>
                  <a:gd name="connsiteY6" fmla="*/ 6242 h 11958"/>
                  <a:gd name="connsiteX7" fmla="*/ 5260 w 15397"/>
                  <a:gd name="connsiteY7" fmla="*/ 11480 h 11958"/>
                  <a:gd name="connsiteX8" fmla="*/ 3450 w 15397"/>
                  <a:gd name="connsiteY8" fmla="*/ 11957 h 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97" h="11958">
                    <a:moveTo>
                      <a:pt x="3450" y="11957"/>
                    </a:moveTo>
                    <a:cubicBezTo>
                      <a:pt x="2260" y="11957"/>
                      <a:pt x="1145" y="11347"/>
                      <a:pt x="497" y="10337"/>
                    </a:cubicBezTo>
                    <a:cubicBezTo>
                      <a:pt x="-484" y="8718"/>
                      <a:pt x="31" y="6613"/>
                      <a:pt x="1650" y="5622"/>
                    </a:cubicBezTo>
                    <a:cubicBezTo>
                      <a:pt x="1678" y="5613"/>
                      <a:pt x="1707" y="5594"/>
                      <a:pt x="1736" y="5575"/>
                    </a:cubicBezTo>
                    <a:lnTo>
                      <a:pt x="10594" y="241"/>
                    </a:lnTo>
                    <a:cubicBezTo>
                      <a:pt x="12404" y="-464"/>
                      <a:pt x="14452" y="431"/>
                      <a:pt x="15156" y="2241"/>
                    </a:cubicBezTo>
                    <a:cubicBezTo>
                      <a:pt x="15709" y="3660"/>
                      <a:pt x="15290" y="5270"/>
                      <a:pt x="14118" y="6242"/>
                    </a:cubicBezTo>
                    <a:lnTo>
                      <a:pt x="5260" y="11480"/>
                    </a:lnTo>
                    <a:cubicBezTo>
                      <a:pt x="4717" y="11814"/>
                      <a:pt x="4088" y="11976"/>
                      <a:pt x="3450" y="1195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ED41DB61-A655-44DE-827A-9837840B9E16}"/>
                  </a:ext>
                </a:extLst>
              </p:cNvPr>
              <p:cNvSpPr/>
              <p:nvPr/>
            </p:nvSpPr>
            <p:spPr>
              <a:xfrm>
                <a:off x="-2839519" y="1853678"/>
                <a:ext cx="900078" cy="538716"/>
              </a:xfrm>
              <a:custGeom>
                <a:avLst/>
                <a:gdLst>
                  <a:gd name="connsiteX0" fmla="*/ 3450 w 900078"/>
                  <a:gd name="connsiteY0" fmla="*/ 538715 h 538716"/>
                  <a:gd name="connsiteX1" fmla="*/ 497 w 900078"/>
                  <a:gd name="connsiteY1" fmla="*/ 537095 h 538716"/>
                  <a:gd name="connsiteX2" fmla="*/ 1650 w 900078"/>
                  <a:gd name="connsiteY2" fmla="*/ 532381 h 538716"/>
                  <a:gd name="connsiteX3" fmla="*/ 1736 w 900078"/>
                  <a:gd name="connsiteY3" fmla="*/ 532333 h 538716"/>
                  <a:gd name="connsiteX4" fmla="*/ 19262 w 900078"/>
                  <a:gd name="connsiteY4" fmla="*/ 521951 h 538716"/>
                  <a:gd name="connsiteX5" fmla="*/ 23862 w 900078"/>
                  <a:gd name="connsiteY5" fmla="*/ 522979 h 538716"/>
                  <a:gd name="connsiteX6" fmla="*/ 23929 w 900078"/>
                  <a:gd name="connsiteY6" fmla="*/ 523094 h 538716"/>
                  <a:gd name="connsiteX7" fmla="*/ 22776 w 900078"/>
                  <a:gd name="connsiteY7" fmla="*/ 527808 h 538716"/>
                  <a:gd name="connsiteX8" fmla="*/ 22691 w 900078"/>
                  <a:gd name="connsiteY8" fmla="*/ 527856 h 538716"/>
                  <a:gd name="connsiteX9" fmla="*/ 5260 w 900078"/>
                  <a:gd name="connsiteY9" fmla="*/ 538238 h 538716"/>
                  <a:gd name="connsiteX10" fmla="*/ 3450 w 900078"/>
                  <a:gd name="connsiteY10" fmla="*/ 538715 h 538716"/>
                  <a:gd name="connsiteX11" fmla="*/ 38502 w 900078"/>
                  <a:gd name="connsiteY11" fmla="*/ 517855 h 538716"/>
                  <a:gd name="connsiteX12" fmla="*/ 35007 w 900078"/>
                  <a:gd name="connsiteY12" fmla="*/ 514493 h 538716"/>
                  <a:gd name="connsiteX13" fmla="*/ 36692 w 900078"/>
                  <a:gd name="connsiteY13" fmla="*/ 511473 h 538716"/>
                  <a:gd name="connsiteX14" fmla="*/ 54218 w 900078"/>
                  <a:gd name="connsiteY14" fmla="*/ 501091 h 538716"/>
                  <a:gd name="connsiteX15" fmla="*/ 58943 w 900078"/>
                  <a:gd name="connsiteY15" fmla="*/ 502177 h 538716"/>
                  <a:gd name="connsiteX16" fmla="*/ 58981 w 900078"/>
                  <a:gd name="connsiteY16" fmla="*/ 502234 h 538716"/>
                  <a:gd name="connsiteX17" fmla="*/ 57743 w 900078"/>
                  <a:gd name="connsiteY17" fmla="*/ 506996 h 538716"/>
                  <a:gd name="connsiteX18" fmla="*/ 40217 w 900078"/>
                  <a:gd name="connsiteY18" fmla="*/ 517379 h 538716"/>
                  <a:gd name="connsiteX19" fmla="*/ 38502 w 900078"/>
                  <a:gd name="connsiteY19" fmla="*/ 518045 h 538716"/>
                  <a:gd name="connsiteX20" fmla="*/ 73554 w 900078"/>
                  <a:gd name="connsiteY20" fmla="*/ 496995 h 538716"/>
                  <a:gd name="connsiteX21" fmla="*/ 70601 w 900078"/>
                  <a:gd name="connsiteY21" fmla="*/ 495376 h 538716"/>
                  <a:gd name="connsiteX22" fmla="*/ 71687 w 900078"/>
                  <a:gd name="connsiteY22" fmla="*/ 490651 h 538716"/>
                  <a:gd name="connsiteX23" fmla="*/ 71744 w 900078"/>
                  <a:gd name="connsiteY23" fmla="*/ 490613 h 538716"/>
                  <a:gd name="connsiteX24" fmla="*/ 89271 w 900078"/>
                  <a:gd name="connsiteY24" fmla="*/ 480231 h 538716"/>
                  <a:gd name="connsiteX25" fmla="*/ 93985 w 900078"/>
                  <a:gd name="connsiteY25" fmla="*/ 481422 h 538716"/>
                  <a:gd name="connsiteX26" fmla="*/ 92795 w 900078"/>
                  <a:gd name="connsiteY26" fmla="*/ 486137 h 538716"/>
                  <a:gd name="connsiteX27" fmla="*/ 75269 w 900078"/>
                  <a:gd name="connsiteY27" fmla="*/ 496519 h 538716"/>
                  <a:gd name="connsiteX28" fmla="*/ 73554 w 900078"/>
                  <a:gd name="connsiteY28" fmla="*/ 496995 h 538716"/>
                  <a:gd name="connsiteX29" fmla="*/ 108511 w 900078"/>
                  <a:gd name="connsiteY29" fmla="*/ 476135 h 538716"/>
                  <a:gd name="connsiteX30" fmla="*/ 105111 w 900078"/>
                  <a:gd name="connsiteY30" fmla="*/ 472678 h 538716"/>
                  <a:gd name="connsiteX31" fmla="*/ 106796 w 900078"/>
                  <a:gd name="connsiteY31" fmla="*/ 469754 h 538716"/>
                  <a:gd name="connsiteX32" fmla="*/ 124322 w 900078"/>
                  <a:gd name="connsiteY32" fmla="*/ 459371 h 538716"/>
                  <a:gd name="connsiteX33" fmla="*/ 128990 w 900078"/>
                  <a:gd name="connsiteY33" fmla="*/ 460514 h 538716"/>
                  <a:gd name="connsiteX34" fmla="*/ 127847 w 900078"/>
                  <a:gd name="connsiteY34" fmla="*/ 465277 h 538716"/>
                  <a:gd name="connsiteX35" fmla="*/ 110035 w 900078"/>
                  <a:gd name="connsiteY35" fmla="*/ 475659 h 538716"/>
                  <a:gd name="connsiteX36" fmla="*/ 108511 w 900078"/>
                  <a:gd name="connsiteY36" fmla="*/ 476135 h 538716"/>
                  <a:gd name="connsiteX37" fmla="*/ 143563 w 900078"/>
                  <a:gd name="connsiteY37" fmla="*/ 455276 h 538716"/>
                  <a:gd name="connsiteX38" fmla="*/ 140610 w 900078"/>
                  <a:gd name="connsiteY38" fmla="*/ 453656 h 538716"/>
                  <a:gd name="connsiteX39" fmla="*/ 141763 w 900078"/>
                  <a:gd name="connsiteY39" fmla="*/ 448941 h 538716"/>
                  <a:gd name="connsiteX40" fmla="*/ 141848 w 900078"/>
                  <a:gd name="connsiteY40" fmla="*/ 448894 h 538716"/>
                  <a:gd name="connsiteX41" fmla="*/ 159279 w 900078"/>
                  <a:gd name="connsiteY41" fmla="*/ 438512 h 538716"/>
                  <a:gd name="connsiteX42" fmla="*/ 164042 w 900078"/>
                  <a:gd name="connsiteY42" fmla="*/ 439655 h 538716"/>
                  <a:gd name="connsiteX43" fmla="*/ 162889 w 900078"/>
                  <a:gd name="connsiteY43" fmla="*/ 444370 h 538716"/>
                  <a:gd name="connsiteX44" fmla="*/ 162804 w 900078"/>
                  <a:gd name="connsiteY44" fmla="*/ 444417 h 538716"/>
                  <a:gd name="connsiteX45" fmla="*/ 145278 w 900078"/>
                  <a:gd name="connsiteY45" fmla="*/ 454799 h 538716"/>
                  <a:gd name="connsiteX46" fmla="*/ 143563 w 900078"/>
                  <a:gd name="connsiteY46" fmla="*/ 455276 h 538716"/>
                  <a:gd name="connsiteX47" fmla="*/ 178615 w 900078"/>
                  <a:gd name="connsiteY47" fmla="*/ 434511 h 538716"/>
                  <a:gd name="connsiteX48" fmla="*/ 175662 w 900078"/>
                  <a:gd name="connsiteY48" fmla="*/ 432797 h 538716"/>
                  <a:gd name="connsiteX49" fmla="*/ 176748 w 900078"/>
                  <a:gd name="connsiteY49" fmla="*/ 428072 h 538716"/>
                  <a:gd name="connsiteX50" fmla="*/ 176805 w 900078"/>
                  <a:gd name="connsiteY50" fmla="*/ 428034 h 538716"/>
                  <a:gd name="connsiteX51" fmla="*/ 194331 w 900078"/>
                  <a:gd name="connsiteY51" fmla="*/ 417652 h 538716"/>
                  <a:gd name="connsiteX52" fmla="*/ 199046 w 900078"/>
                  <a:gd name="connsiteY52" fmla="*/ 418843 h 538716"/>
                  <a:gd name="connsiteX53" fmla="*/ 197855 w 900078"/>
                  <a:gd name="connsiteY53" fmla="*/ 423557 h 538716"/>
                  <a:gd name="connsiteX54" fmla="*/ 180330 w 900078"/>
                  <a:gd name="connsiteY54" fmla="*/ 433940 h 538716"/>
                  <a:gd name="connsiteX55" fmla="*/ 178615 w 900078"/>
                  <a:gd name="connsiteY55" fmla="*/ 434511 h 538716"/>
                  <a:gd name="connsiteX56" fmla="*/ 213572 w 900078"/>
                  <a:gd name="connsiteY56" fmla="*/ 413651 h 538716"/>
                  <a:gd name="connsiteX57" fmla="*/ 210619 w 900078"/>
                  <a:gd name="connsiteY57" fmla="*/ 411937 h 538716"/>
                  <a:gd name="connsiteX58" fmla="*/ 211857 w 900078"/>
                  <a:gd name="connsiteY58" fmla="*/ 407174 h 538716"/>
                  <a:gd name="connsiteX59" fmla="*/ 229383 w 900078"/>
                  <a:gd name="connsiteY59" fmla="*/ 396792 h 538716"/>
                  <a:gd name="connsiteX60" fmla="*/ 234098 w 900078"/>
                  <a:gd name="connsiteY60" fmla="*/ 397983 h 538716"/>
                  <a:gd name="connsiteX61" fmla="*/ 232907 w 900078"/>
                  <a:gd name="connsiteY61" fmla="*/ 402698 h 538716"/>
                  <a:gd name="connsiteX62" fmla="*/ 215381 w 900078"/>
                  <a:gd name="connsiteY62" fmla="*/ 413175 h 538716"/>
                  <a:gd name="connsiteX63" fmla="*/ 213572 w 900078"/>
                  <a:gd name="connsiteY63" fmla="*/ 413270 h 538716"/>
                  <a:gd name="connsiteX64" fmla="*/ 248624 w 900078"/>
                  <a:gd name="connsiteY64" fmla="*/ 392792 h 538716"/>
                  <a:gd name="connsiteX65" fmla="*/ 245671 w 900078"/>
                  <a:gd name="connsiteY65" fmla="*/ 391077 h 538716"/>
                  <a:gd name="connsiteX66" fmla="*/ 246909 w 900078"/>
                  <a:gd name="connsiteY66" fmla="*/ 386315 h 538716"/>
                  <a:gd name="connsiteX67" fmla="*/ 264435 w 900078"/>
                  <a:gd name="connsiteY67" fmla="*/ 375932 h 538716"/>
                  <a:gd name="connsiteX68" fmla="*/ 269017 w 900078"/>
                  <a:gd name="connsiteY68" fmla="*/ 377028 h 538716"/>
                  <a:gd name="connsiteX69" fmla="*/ 269103 w 900078"/>
                  <a:gd name="connsiteY69" fmla="*/ 377171 h 538716"/>
                  <a:gd name="connsiteX70" fmla="*/ 267959 w 900078"/>
                  <a:gd name="connsiteY70" fmla="*/ 381838 h 538716"/>
                  <a:gd name="connsiteX71" fmla="*/ 250433 w 900078"/>
                  <a:gd name="connsiteY71" fmla="*/ 392315 h 538716"/>
                  <a:gd name="connsiteX72" fmla="*/ 248624 w 900078"/>
                  <a:gd name="connsiteY72" fmla="*/ 392792 h 538716"/>
                  <a:gd name="connsiteX73" fmla="*/ 283676 w 900078"/>
                  <a:gd name="connsiteY73" fmla="*/ 371932 h 538716"/>
                  <a:gd name="connsiteX74" fmla="*/ 280723 w 900078"/>
                  <a:gd name="connsiteY74" fmla="*/ 370217 h 538716"/>
                  <a:gd name="connsiteX75" fmla="*/ 281485 w 900078"/>
                  <a:gd name="connsiteY75" fmla="*/ 365645 h 538716"/>
                  <a:gd name="connsiteX76" fmla="*/ 299011 w 900078"/>
                  <a:gd name="connsiteY76" fmla="*/ 355168 h 538716"/>
                  <a:gd name="connsiteX77" fmla="*/ 303726 w 900078"/>
                  <a:gd name="connsiteY77" fmla="*/ 356359 h 538716"/>
                  <a:gd name="connsiteX78" fmla="*/ 302535 w 900078"/>
                  <a:gd name="connsiteY78" fmla="*/ 361073 h 538716"/>
                  <a:gd name="connsiteX79" fmla="*/ 285009 w 900078"/>
                  <a:gd name="connsiteY79" fmla="*/ 371551 h 538716"/>
                  <a:gd name="connsiteX80" fmla="*/ 283676 w 900078"/>
                  <a:gd name="connsiteY80" fmla="*/ 371932 h 538716"/>
                  <a:gd name="connsiteX81" fmla="*/ 318728 w 900078"/>
                  <a:gd name="connsiteY81" fmla="*/ 351072 h 538716"/>
                  <a:gd name="connsiteX82" fmla="*/ 315775 w 900078"/>
                  <a:gd name="connsiteY82" fmla="*/ 349358 h 538716"/>
                  <a:gd name="connsiteX83" fmla="*/ 316804 w 900078"/>
                  <a:gd name="connsiteY83" fmla="*/ 344757 h 538716"/>
                  <a:gd name="connsiteX84" fmla="*/ 316918 w 900078"/>
                  <a:gd name="connsiteY84" fmla="*/ 344690 h 538716"/>
                  <a:gd name="connsiteX85" fmla="*/ 334444 w 900078"/>
                  <a:gd name="connsiteY85" fmla="*/ 334213 h 538716"/>
                  <a:gd name="connsiteX86" fmla="*/ 339206 w 900078"/>
                  <a:gd name="connsiteY86" fmla="*/ 335451 h 538716"/>
                  <a:gd name="connsiteX87" fmla="*/ 337968 w 900078"/>
                  <a:gd name="connsiteY87" fmla="*/ 340118 h 538716"/>
                  <a:gd name="connsiteX88" fmla="*/ 320442 w 900078"/>
                  <a:gd name="connsiteY88" fmla="*/ 350596 h 538716"/>
                  <a:gd name="connsiteX89" fmla="*/ 318728 w 900078"/>
                  <a:gd name="connsiteY89" fmla="*/ 351072 h 538716"/>
                  <a:gd name="connsiteX90" fmla="*/ 353684 w 900078"/>
                  <a:gd name="connsiteY90" fmla="*/ 330212 h 538716"/>
                  <a:gd name="connsiteX91" fmla="*/ 350284 w 900078"/>
                  <a:gd name="connsiteY91" fmla="*/ 326755 h 538716"/>
                  <a:gd name="connsiteX92" fmla="*/ 351970 w 900078"/>
                  <a:gd name="connsiteY92" fmla="*/ 323831 h 538716"/>
                  <a:gd name="connsiteX93" fmla="*/ 369496 w 900078"/>
                  <a:gd name="connsiteY93" fmla="*/ 313353 h 538716"/>
                  <a:gd name="connsiteX94" fmla="*/ 374163 w 900078"/>
                  <a:gd name="connsiteY94" fmla="*/ 314591 h 538716"/>
                  <a:gd name="connsiteX95" fmla="*/ 373135 w 900078"/>
                  <a:gd name="connsiteY95" fmla="*/ 319192 h 538716"/>
                  <a:gd name="connsiteX96" fmla="*/ 373020 w 900078"/>
                  <a:gd name="connsiteY96" fmla="*/ 319259 h 538716"/>
                  <a:gd name="connsiteX97" fmla="*/ 355494 w 900078"/>
                  <a:gd name="connsiteY97" fmla="*/ 329736 h 538716"/>
                  <a:gd name="connsiteX98" fmla="*/ 353684 w 900078"/>
                  <a:gd name="connsiteY98" fmla="*/ 330212 h 538716"/>
                  <a:gd name="connsiteX99" fmla="*/ 388737 w 900078"/>
                  <a:gd name="connsiteY99" fmla="*/ 309353 h 538716"/>
                  <a:gd name="connsiteX100" fmla="*/ 385784 w 900078"/>
                  <a:gd name="connsiteY100" fmla="*/ 307638 h 538716"/>
                  <a:gd name="connsiteX101" fmla="*/ 386879 w 900078"/>
                  <a:gd name="connsiteY101" fmla="*/ 303057 h 538716"/>
                  <a:gd name="connsiteX102" fmla="*/ 387022 w 900078"/>
                  <a:gd name="connsiteY102" fmla="*/ 302971 h 538716"/>
                  <a:gd name="connsiteX103" fmla="*/ 404548 w 900078"/>
                  <a:gd name="connsiteY103" fmla="*/ 292493 h 538716"/>
                  <a:gd name="connsiteX104" fmla="*/ 409215 w 900078"/>
                  <a:gd name="connsiteY104" fmla="*/ 293732 h 538716"/>
                  <a:gd name="connsiteX105" fmla="*/ 408120 w 900078"/>
                  <a:gd name="connsiteY105" fmla="*/ 298313 h 538716"/>
                  <a:gd name="connsiteX106" fmla="*/ 407977 w 900078"/>
                  <a:gd name="connsiteY106" fmla="*/ 298399 h 538716"/>
                  <a:gd name="connsiteX107" fmla="*/ 390546 w 900078"/>
                  <a:gd name="connsiteY107" fmla="*/ 308876 h 538716"/>
                  <a:gd name="connsiteX108" fmla="*/ 388737 w 900078"/>
                  <a:gd name="connsiteY108" fmla="*/ 309353 h 538716"/>
                  <a:gd name="connsiteX109" fmla="*/ 423788 w 900078"/>
                  <a:gd name="connsiteY109" fmla="*/ 288493 h 538716"/>
                  <a:gd name="connsiteX110" fmla="*/ 420293 w 900078"/>
                  <a:gd name="connsiteY110" fmla="*/ 285131 h 538716"/>
                  <a:gd name="connsiteX111" fmla="*/ 421979 w 900078"/>
                  <a:gd name="connsiteY111" fmla="*/ 282111 h 538716"/>
                  <a:gd name="connsiteX112" fmla="*/ 439505 w 900078"/>
                  <a:gd name="connsiteY112" fmla="*/ 271634 h 538716"/>
                  <a:gd name="connsiteX113" fmla="*/ 444267 w 900078"/>
                  <a:gd name="connsiteY113" fmla="*/ 272872 h 538716"/>
                  <a:gd name="connsiteX114" fmla="*/ 443029 w 900078"/>
                  <a:gd name="connsiteY114" fmla="*/ 277539 h 538716"/>
                  <a:gd name="connsiteX115" fmla="*/ 425503 w 900078"/>
                  <a:gd name="connsiteY115" fmla="*/ 288017 h 538716"/>
                  <a:gd name="connsiteX116" fmla="*/ 423788 w 900078"/>
                  <a:gd name="connsiteY116" fmla="*/ 288493 h 538716"/>
                  <a:gd name="connsiteX117" fmla="*/ 458840 w 900078"/>
                  <a:gd name="connsiteY117" fmla="*/ 267633 h 538716"/>
                  <a:gd name="connsiteX118" fmla="*/ 455888 w 900078"/>
                  <a:gd name="connsiteY118" fmla="*/ 265919 h 538716"/>
                  <a:gd name="connsiteX119" fmla="*/ 456916 w 900078"/>
                  <a:gd name="connsiteY119" fmla="*/ 261318 h 538716"/>
                  <a:gd name="connsiteX120" fmla="*/ 457031 w 900078"/>
                  <a:gd name="connsiteY120" fmla="*/ 261251 h 538716"/>
                  <a:gd name="connsiteX121" fmla="*/ 474557 w 900078"/>
                  <a:gd name="connsiteY121" fmla="*/ 250774 h 538716"/>
                  <a:gd name="connsiteX122" fmla="*/ 479119 w 900078"/>
                  <a:gd name="connsiteY122" fmla="*/ 252774 h 538716"/>
                  <a:gd name="connsiteX123" fmla="*/ 478081 w 900078"/>
                  <a:gd name="connsiteY123" fmla="*/ 256775 h 538716"/>
                  <a:gd name="connsiteX124" fmla="*/ 460555 w 900078"/>
                  <a:gd name="connsiteY124" fmla="*/ 267157 h 538716"/>
                  <a:gd name="connsiteX125" fmla="*/ 458840 w 900078"/>
                  <a:gd name="connsiteY125" fmla="*/ 267633 h 538716"/>
                  <a:gd name="connsiteX126" fmla="*/ 493797 w 900078"/>
                  <a:gd name="connsiteY126" fmla="*/ 246773 h 538716"/>
                  <a:gd name="connsiteX127" fmla="*/ 490397 w 900078"/>
                  <a:gd name="connsiteY127" fmla="*/ 243316 h 538716"/>
                  <a:gd name="connsiteX128" fmla="*/ 492083 w 900078"/>
                  <a:gd name="connsiteY128" fmla="*/ 240392 h 538716"/>
                  <a:gd name="connsiteX129" fmla="*/ 509609 w 900078"/>
                  <a:gd name="connsiteY129" fmla="*/ 229914 h 538716"/>
                  <a:gd name="connsiteX130" fmla="*/ 514276 w 900078"/>
                  <a:gd name="connsiteY130" fmla="*/ 231152 h 538716"/>
                  <a:gd name="connsiteX131" fmla="*/ 513133 w 900078"/>
                  <a:gd name="connsiteY131" fmla="*/ 235915 h 538716"/>
                  <a:gd name="connsiteX132" fmla="*/ 495607 w 900078"/>
                  <a:gd name="connsiteY132" fmla="*/ 246297 h 538716"/>
                  <a:gd name="connsiteX133" fmla="*/ 493797 w 900078"/>
                  <a:gd name="connsiteY133" fmla="*/ 246773 h 538716"/>
                  <a:gd name="connsiteX134" fmla="*/ 528849 w 900078"/>
                  <a:gd name="connsiteY134" fmla="*/ 225914 h 538716"/>
                  <a:gd name="connsiteX135" fmla="*/ 525897 w 900078"/>
                  <a:gd name="connsiteY135" fmla="*/ 224294 h 538716"/>
                  <a:gd name="connsiteX136" fmla="*/ 527049 w 900078"/>
                  <a:gd name="connsiteY136" fmla="*/ 219580 h 538716"/>
                  <a:gd name="connsiteX137" fmla="*/ 527135 w 900078"/>
                  <a:gd name="connsiteY137" fmla="*/ 219532 h 538716"/>
                  <a:gd name="connsiteX138" fmla="*/ 544565 w 900078"/>
                  <a:gd name="connsiteY138" fmla="*/ 209150 h 538716"/>
                  <a:gd name="connsiteX139" fmla="*/ 549290 w 900078"/>
                  <a:gd name="connsiteY139" fmla="*/ 210235 h 538716"/>
                  <a:gd name="connsiteX140" fmla="*/ 549328 w 900078"/>
                  <a:gd name="connsiteY140" fmla="*/ 210293 h 538716"/>
                  <a:gd name="connsiteX141" fmla="*/ 548175 w 900078"/>
                  <a:gd name="connsiteY141" fmla="*/ 215007 h 538716"/>
                  <a:gd name="connsiteX142" fmla="*/ 548090 w 900078"/>
                  <a:gd name="connsiteY142" fmla="*/ 215055 h 538716"/>
                  <a:gd name="connsiteX143" fmla="*/ 530564 w 900078"/>
                  <a:gd name="connsiteY143" fmla="*/ 225437 h 538716"/>
                  <a:gd name="connsiteX144" fmla="*/ 529135 w 900078"/>
                  <a:gd name="connsiteY144" fmla="*/ 225914 h 538716"/>
                  <a:gd name="connsiteX145" fmla="*/ 563901 w 900078"/>
                  <a:gd name="connsiteY145" fmla="*/ 205054 h 538716"/>
                  <a:gd name="connsiteX146" fmla="*/ 560948 w 900078"/>
                  <a:gd name="connsiteY146" fmla="*/ 203435 h 538716"/>
                  <a:gd name="connsiteX147" fmla="*/ 562091 w 900078"/>
                  <a:gd name="connsiteY147" fmla="*/ 198672 h 538716"/>
                  <a:gd name="connsiteX148" fmla="*/ 579617 w 900078"/>
                  <a:gd name="connsiteY148" fmla="*/ 188290 h 538716"/>
                  <a:gd name="connsiteX149" fmla="*/ 584342 w 900078"/>
                  <a:gd name="connsiteY149" fmla="*/ 189376 h 538716"/>
                  <a:gd name="connsiteX150" fmla="*/ 584380 w 900078"/>
                  <a:gd name="connsiteY150" fmla="*/ 189433 h 538716"/>
                  <a:gd name="connsiteX151" fmla="*/ 583142 w 900078"/>
                  <a:gd name="connsiteY151" fmla="*/ 194195 h 538716"/>
                  <a:gd name="connsiteX152" fmla="*/ 565616 w 900078"/>
                  <a:gd name="connsiteY152" fmla="*/ 204578 h 538716"/>
                  <a:gd name="connsiteX153" fmla="*/ 563901 w 900078"/>
                  <a:gd name="connsiteY153" fmla="*/ 205054 h 538716"/>
                  <a:gd name="connsiteX154" fmla="*/ 598858 w 900078"/>
                  <a:gd name="connsiteY154" fmla="*/ 184194 h 538716"/>
                  <a:gd name="connsiteX155" fmla="*/ 595458 w 900078"/>
                  <a:gd name="connsiteY155" fmla="*/ 180737 h 538716"/>
                  <a:gd name="connsiteX156" fmla="*/ 597144 w 900078"/>
                  <a:gd name="connsiteY156" fmla="*/ 177812 h 538716"/>
                  <a:gd name="connsiteX157" fmla="*/ 614670 w 900078"/>
                  <a:gd name="connsiteY157" fmla="*/ 167430 h 538716"/>
                  <a:gd name="connsiteX158" fmla="*/ 619384 w 900078"/>
                  <a:gd name="connsiteY158" fmla="*/ 168621 h 538716"/>
                  <a:gd name="connsiteX159" fmla="*/ 618194 w 900078"/>
                  <a:gd name="connsiteY159" fmla="*/ 173336 h 538716"/>
                  <a:gd name="connsiteX160" fmla="*/ 600668 w 900078"/>
                  <a:gd name="connsiteY160" fmla="*/ 183718 h 538716"/>
                  <a:gd name="connsiteX161" fmla="*/ 598858 w 900078"/>
                  <a:gd name="connsiteY161" fmla="*/ 184670 h 538716"/>
                  <a:gd name="connsiteX162" fmla="*/ 633910 w 900078"/>
                  <a:gd name="connsiteY162" fmla="*/ 163334 h 538716"/>
                  <a:gd name="connsiteX163" fmla="*/ 630510 w 900078"/>
                  <a:gd name="connsiteY163" fmla="*/ 159877 h 538716"/>
                  <a:gd name="connsiteX164" fmla="*/ 632196 w 900078"/>
                  <a:gd name="connsiteY164" fmla="*/ 156953 h 538716"/>
                  <a:gd name="connsiteX165" fmla="*/ 649722 w 900078"/>
                  <a:gd name="connsiteY165" fmla="*/ 146570 h 538716"/>
                  <a:gd name="connsiteX166" fmla="*/ 654389 w 900078"/>
                  <a:gd name="connsiteY166" fmla="*/ 147713 h 538716"/>
                  <a:gd name="connsiteX167" fmla="*/ 653246 w 900078"/>
                  <a:gd name="connsiteY167" fmla="*/ 152476 h 538716"/>
                  <a:gd name="connsiteX168" fmla="*/ 635720 w 900078"/>
                  <a:gd name="connsiteY168" fmla="*/ 162858 h 538716"/>
                  <a:gd name="connsiteX169" fmla="*/ 633910 w 900078"/>
                  <a:gd name="connsiteY169" fmla="*/ 163334 h 538716"/>
                  <a:gd name="connsiteX170" fmla="*/ 668962 w 900078"/>
                  <a:gd name="connsiteY170" fmla="*/ 142475 h 538716"/>
                  <a:gd name="connsiteX171" fmla="*/ 665466 w 900078"/>
                  <a:gd name="connsiteY171" fmla="*/ 139114 h 538716"/>
                  <a:gd name="connsiteX172" fmla="*/ 667152 w 900078"/>
                  <a:gd name="connsiteY172" fmla="*/ 136093 h 538716"/>
                  <a:gd name="connsiteX173" fmla="*/ 684678 w 900078"/>
                  <a:gd name="connsiteY173" fmla="*/ 125711 h 538716"/>
                  <a:gd name="connsiteX174" fmla="*/ 689393 w 900078"/>
                  <a:gd name="connsiteY174" fmla="*/ 126901 h 538716"/>
                  <a:gd name="connsiteX175" fmla="*/ 688203 w 900078"/>
                  <a:gd name="connsiteY175" fmla="*/ 131616 h 538716"/>
                  <a:gd name="connsiteX176" fmla="*/ 670676 w 900078"/>
                  <a:gd name="connsiteY176" fmla="*/ 141998 h 538716"/>
                  <a:gd name="connsiteX177" fmla="*/ 668962 w 900078"/>
                  <a:gd name="connsiteY177" fmla="*/ 142475 h 538716"/>
                  <a:gd name="connsiteX178" fmla="*/ 704014 w 900078"/>
                  <a:gd name="connsiteY178" fmla="*/ 121710 h 538716"/>
                  <a:gd name="connsiteX179" fmla="*/ 701061 w 900078"/>
                  <a:gd name="connsiteY179" fmla="*/ 119996 h 538716"/>
                  <a:gd name="connsiteX180" fmla="*/ 702147 w 900078"/>
                  <a:gd name="connsiteY180" fmla="*/ 115269 h 538716"/>
                  <a:gd name="connsiteX181" fmla="*/ 702204 w 900078"/>
                  <a:gd name="connsiteY181" fmla="*/ 115233 h 538716"/>
                  <a:gd name="connsiteX182" fmla="*/ 719635 w 900078"/>
                  <a:gd name="connsiteY182" fmla="*/ 104851 h 538716"/>
                  <a:gd name="connsiteX183" fmla="*/ 724350 w 900078"/>
                  <a:gd name="connsiteY183" fmla="*/ 106042 h 538716"/>
                  <a:gd name="connsiteX184" fmla="*/ 723159 w 900078"/>
                  <a:gd name="connsiteY184" fmla="*/ 110756 h 538716"/>
                  <a:gd name="connsiteX185" fmla="*/ 705633 w 900078"/>
                  <a:gd name="connsiteY185" fmla="*/ 121234 h 538716"/>
                  <a:gd name="connsiteX186" fmla="*/ 704014 w 900078"/>
                  <a:gd name="connsiteY186" fmla="*/ 121710 h 538716"/>
                  <a:gd name="connsiteX187" fmla="*/ 738685 w 900078"/>
                  <a:gd name="connsiteY187" fmla="*/ 100850 h 538716"/>
                  <a:gd name="connsiteX188" fmla="*/ 735732 w 900078"/>
                  <a:gd name="connsiteY188" fmla="*/ 99136 h 538716"/>
                  <a:gd name="connsiteX189" fmla="*/ 736971 w 900078"/>
                  <a:gd name="connsiteY189" fmla="*/ 94373 h 538716"/>
                  <a:gd name="connsiteX190" fmla="*/ 754497 w 900078"/>
                  <a:gd name="connsiteY190" fmla="*/ 83991 h 538716"/>
                  <a:gd name="connsiteX191" fmla="*/ 759211 w 900078"/>
                  <a:gd name="connsiteY191" fmla="*/ 85182 h 538716"/>
                  <a:gd name="connsiteX192" fmla="*/ 758021 w 900078"/>
                  <a:gd name="connsiteY192" fmla="*/ 89897 h 538716"/>
                  <a:gd name="connsiteX193" fmla="*/ 740495 w 900078"/>
                  <a:gd name="connsiteY193" fmla="*/ 100374 h 538716"/>
                  <a:gd name="connsiteX194" fmla="*/ 738685 w 900078"/>
                  <a:gd name="connsiteY194" fmla="*/ 100850 h 538716"/>
                  <a:gd name="connsiteX195" fmla="*/ 774023 w 900078"/>
                  <a:gd name="connsiteY195" fmla="*/ 79895 h 538716"/>
                  <a:gd name="connsiteX196" fmla="*/ 771070 w 900078"/>
                  <a:gd name="connsiteY196" fmla="*/ 78181 h 538716"/>
                  <a:gd name="connsiteX197" fmla="*/ 772308 w 900078"/>
                  <a:gd name="connsiteY197" fmla="*/ 73514 h 538716"/>
                  <a:gd name="connsiteX198" fmla="*/ 789834 w 900078"/>
                  <a:gd name="connsiteY198" fmla="*/ 63036 h 538716"/>
                  <a:gd name="connsiteX199" fmla="*/ 794416 w 900078"/>
                  <a:gd name="connsiteY199" fmla="*/ 64133 h 538716"/>
                  <a:gd name="connsiteX200" fmla="*/ 794501 w 900078"/>
                  <a:gd name="connsiteY200" fmla="*/ 64274 h 538716"/>
                  <a:gd name="connsiteX201" fmla="*/ 793358 w 900078"/>
                  <a:gd name="connsiteY201" fmla="*/ 68942 h 538716"/>
                  <a:gd name="connsiteX202" fmla="*/ 775832 w 900078"/>
                  <a:gd name="connsiteY202" fmla="*/ 79895 h 538716"/>
                  <a:gd name="connsiteX203" fmla="*/ 774023 w 900078"/>
                  <a:gd name="connsiteY203" fmla="*/ 79895 h 538716"/>
                  <a:gd name="connsiteX204" fmla="*/ 809075 w 900078"/>
                  <a:gd name="connsiteY204" fmla="*/ 59036 h 538716"/>
                  <a:gd name="connsiteX205" fmla="*/ 806122 w 900078"/>
                  <a:gd name="connsiteY205" fmla="*/ 57321 h 538716"/>
                  <a:gd name="connsiteX206" fmla="*/ 807265 w 900078"/>
                  <a:gd name="connsiteY206" fmla="*/ 52654 h 538716"/>
                  <a:gd name="connsiteX207" fmla="*/ 824791 w 900078"/>
                  <a:gd name="connsiteY207" fmla="*/ 42176 h 538716"/>
                  <a:gd name="connsiteX208" fmla="*/ 829506 w 900078"/>
                  <a:gd name="connsiteY208" fmla="*/ 43367 h 538716"/>
                  <a:gd name="connsiteX209" fmla="*/ 828315 w 900078"/>
                  <a:gd name="connsiteY209" fmla="*/ 48082 h 538716"/>
                  <a:gd name="connsiteX210" fmla="*/ 810789 w 900078"/>
                  <a:gd name="connsiteY210" fmla="*/ 58559 h 538716"/>
                  <a:gd name="connsiteX211" fmla="*/ 809075 w 900078"/>
                  <a:gd name="connsiteY211" fmla="*/ 59131 h 538716"/>
                  <a:gd name="connsiteX212" fmla="*/ 844127 w 900078"/>
                  <a:gd name="connsiteY212" fmla="*/ 38176 h 538716"/>
                  <a:gd name="connsiteX213" fmla="*/ 841174 w 900078"/>
                  <a:gd name="connsiteY213" fmla="*/ 36461 h 538716"/>
                  <a:gd name="connsiteX214" fmla="*/ 842203 w 900078"/>
                  <a:gd name="connsiteY214" fmla="*/ 31861 h 538716"/>
                  <a:gd name="connsiteX215" fmla="*/ 842317 w 900078"/>
                  <a:gd name="connsiteY215" fmla="*/ 31794 h 538716"/>
                  <a:gd name="connsiteX216" fmla="*/ 859843 w 900078"/>
                  <a:gd name="connsiteY216" fmla="*/ 21317 h 538716"/>
                  <a:gd name="connsiteX217" fmla="*/ 864605 w 900078"/>
                  <a:gd name="connsiteY217" fmla="*/ 22555 h 538716"/>
                  <a:gd name="connsiteX218" fmla="*/ 863367 w 900078"/>
                  <a:gd name="connsiteY218" fmla="*/ 27222 h 538716"/>
                  <a:gd name="connsiteX219" fmla="*/ 845841 w 900078"/>
                  <a:gd name="connsiteY219" fmla="*/ 37700 h 538716"/>
                  <a:gd name="connsiteX220" fmla="*/ 844127 w 900078"/>
                  <a:gd name="connsiteY220" fmla="*/ 38271 h 538716"/>
                  <a:gd name="connsiteX221" fmla="*/ 879083 w 900078"/>
                  <a:gd name="connsiteY221" fmla="*/ 17316 h 538716"/>
                  <a:gd name="connsiteX222" fmla="*/ 875683 w 900078"/>
                  <a:gd name="connsiteY222" fmla="*/ 13859 h 538716"/>
                  <a:gd name="connsiteX223" fmla="*/ 877369 w 900078"/>
                  <a:gd name="connsiteY223" fmla="*/ 10934 h 538716"/>
                  <a:gd name="connsiteX224" fmla="*/ 894895 w 900078"/>
                  <a:gd name="connsiteY224" fmla="*/ 457 h 538716"/>
                  <a:gd name="connsiteX225" fmla="*/ 899562 w 900078"/>
                  <a:gd name="connsiteY225" fmla="*/ 1695 h 538716"/>
                  <a:gd name="connsiteX226" fmla="*/ 898534 w 900078"/>
                  <a:gd name="connsiteY226" fmla="*/ 6296 h 538716"/>
                  <a:gd name="connsiteX227" fmla="*/ 898419 w 900078"/>
                  <a:gd name="connsiteY227" fmla="*/ 6362 h 538716"/>
                  <a:gd name="connsiteX228" fmla="*/ 880893 w 900078"/>
                  <a:gd name="connsiteY228" fmla="*/ 16840 h 538716"/>
                  <a:gd name="connsiteX229" fmla="*/ 879083 w 900078"/>
                  <a:gd name="connsiteY229" fmla="*/ 17411 h 53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900078" h="538716">
                    <a:moveTo>
                      <a:pt x="3450" y="538715"/>
                    </a:moveTo>
                    <a:cubicBezTo>
                      <a:pt x="2260" y="538715"/>
                      <a:pt x="1145" y="538105"/>
                      <a:pt x="497" y="537095"/>
                    </a:cubicBezTo>
                    <a:cubicBezTo>
                      <a:pt x="-484" y="535476"/>
                      <a:pt x="31" y="533371"/>
                      <a:pt x="1650" y="532381"/>
                    </a:cubicBezTo>
                    <a:cubicBezTo>
                      <a:pt x="1678" y="532371"/>
                      <a:pt x="1707" y="532352"/>
                      <a:pt x="1736" y="532333"/>
                    </a:cubicBezTo>
                    <a:lnTo>
                      <a:pt x="19262" y="521951"/>
                    </a:lnTo>
                    <a:cubicBezTo>
                      <a:pt x="20814" y="520970"/>
                      <a:pt x="22881" y="521427"/>
                      <a:pt x="23862" y="522979"/>
                    </a:cubicBezTo>
                    <a:cubicBezTo>
                      <a:pt x="23881" y="523017"/>
                      <a:pt x="23910" y="523056"/>
                      <a:pt x="23929" y="523094"/>
                    </a:cubicBezTo>
                    <a:cubicBezTo>
                      <a:pt x="24910" y="524713"/>
                      <a:pt x="24396" y="526818"/>
                      <a:pt x="22776" y="527808"/>
                    </a:cubicBezTo>
                    <a:cubicBezTo>
                      <a:pt x="22748" y="527818"/>
                      <a:pt x="22719" y="527837"/>
                      <a:pt x="22691" y="527856"/>
                    </a:cubicBezTo>
                    <a:lnTo>
                      <a:pt x="5260" y="538238"/>
                    </a:lnTo>
                    <a:cubicBezTo>
                      <a:pt x="4717" y="538572"/>
                      <a:pt x="4088" y="538734"/>
                      <a:pt x="3450" y="538715"/>
                    </a:cubicBezTo>
                    <a:close/>
                    <a:moveTo>
                      <a:pt x="38502" y="517855"/>
                    </a:moveTo>
                    <a:cubicBezTo>
                      <a:pt x="36607" y="517893"/>
                      <a:pt x="35045" y="516388"/>
                      <a:pt x="35007" y="514493"/>
                    </a:cubicBezTo>
                    <a:cubicBezTo>
                      <a:pt x="34978" y="513254"/>
                      <a:pt x="35626" y="512102"/>
                      <a:pt x="36692" y="511473"/>
                    </a:cubicBezTo>
                    <a:lnTo>
                      <a:pt x="54218" y="501091"/>
                    </a:lnTo>
                    <a:cubicBezTo>
                      <a:pt x="55819" y="500081"/>
                      <a:pt x="57943" y="500567"/>
                      <a:pt x="58943" y="502177"/>
                    </a:cubicBezTo>
                    <a:cubicBezTo>
                      <a:pt x="58962" y="502196"/>
                      <a:pt x="58972" y="502215"/>
                      <a:pt x="58981" y="502234"/>
                    </a:cubicBezTo>
                    <a:cubicBezTo>
                      <a:pt x="59924" y="503891"/>
                      <a:pt x="59381" y="506006"/>
                      <a:pt x="57743" y="506996"/>
                    </a:cubicBezTo>
                    <a:lnTo>
                      <a:pt x="40217" y="517379"/>
                    </a:lnTo>
                    <a:cubicBezTo>
                      <a:pt x="39740" y="517788"/>
                      <a:pt x="39131" y="518026"/>
                      <a:pt x="38502" y="518045"/>
                    </a:cubicBezTo>
                    <a:close/>
                    <a:moveTo>
                      <a:pt x="73554" y="496995"/>
                    </a:moveTo>
                    <a:cubicBezTo>
                      <a:pt x="72345" y="497052"/>
                      <a:pt x="71202" y="496424"/>
                      <a:pt x="70601" y="495376"/>
                    </a:cubicBezTo>
                    <a:cubicBezTo>
                      <a:pt x="69592" y="493776"/>
                      <a:pt x="70078" y="491652"/>
                      <a:pt x="71687" y="490651"/>
                    </a:cubicBezTo>
                    <a:cubicBezTo>
                      <a:pt x="71706" y="490632"/>
                      <a:pt x="71725" y="490623"/>
                      <a:pt x="71744" y="490613"/>
                    </a:cubicBezTo>
                    <a:lnTo>
                      <a:pt x="89271" y="480231"/>
                    </a:lnTo>
                    <a:cubicBezTo>
                      <a:pt x="90899" y="479260"/>
                      <a:pt x="93014" y="479793"/>
                      <a:pt x="93985" y="481422"/>
                    </a:cubicBezTo>
                    <a:cubicBezTo>
                      <a:pt x="94957" y="483051"/>
                      <a:pt x="94423" y="485165"/>
                      <a:pt x="92795" y="486137"/>
                    </a:cubicBezTo>
                    <a:lnTo>
                      <a:pt x="75269" y="496519"/>
                    </a:lnTo>
                    <a:cubicBezTo>
                      <a:pt x="74764" y="496852"/>
                      <a:pt x="74164" y="497014"/>
                      <a:pt x="73554" y="496995"/>
                    </a:cubicBezTo>
                    <a:close/>
                    <a:moveTo>
                      <a:pt x="108511" y="476135"/>
                    </a:moveTo>
                    <a:cubicBezTo>
                      <a:pt x="106616" y="476116"/>
                      <a:pt x="105092" y="474573"/>
                      <a:pt x="105111" y="472678"/>
                    </a:cubicBezTo>
                    <a:cubicBezTo>
                      <a:pt x="105120" y="471478"/>
                      <a:pt x="105758" y="470363"/>
                      <a:pt x="106796" y="469754"/>
                    </a:cubicBezTo>
                    <a:lnTo>
                      <a:pt x="124322" y="459371"/>
                    </a:lnTo>
                    <a:cubicBezTo>
                      <a:pt x="125932" y="458419"/>
                      <a:pt x="128009" y="458924"/>
                      <a:pt x="128990" y="460514"/>
                    </a:cubicBezTo>
                    <a:cubicBezTo>
                      <a:pt x="129952" y="462153"/>
                      <a:pt x="129447" y="464258"/>
                      <a:pt x="127847" y="465277"/>
                    </a:cubicBezTo>
                    <a:lnTo>
                      <a:pt x="110035" y="475659"/>
                    </a:lnTo>
                    <a:cubicBezTo>
                      <a:pt x="109578" y="475954"/>
                      <a:pt x="109054" y="476116"/>
                      <a:pt x="108511" y="476135"/>
                    </a:cubicBezTo>
                    <a:close/>
                    <a:moveTo>
                      <a:pt x="143563" y="455276"/>
                    </a:moveTo>
                    <a:cubicBezTo>
                      <a:pt x="142372" y="455276"/>
                      <a:pt x="141258" y="454666"/>
                      <a:pt x="140610" y="453656"/>
                    </a:cubicBezTo>
                    <a:cubicBezTo>
                      <a:pt x="139629" y="452037"/>
                      <a:pt x="140144" y="449932"/>
                      <a:pt x="141763" y="448941"/>
                    </a:cubicBezTo>
                    <a:cubicBezTo>
                      <a:pt x="141791" y="448932"/>
                      <a:pt x="141820" y="448913"/>
                      <a:pt x="141848" y="448894"/>
                    </a:cubicBezTo>
                    <a:lnTo>
                      <a:pt x="159279" y="438512"/>
                    </a:lnTo>
                    <a:cubicBezTo>
                      <a:pt x="160918" y="437550"/>
                      <a:pt x="163022" y="438054"/>
                      <a:pt x="164042" y="439655"/>
                    </a:cubicBezTo>
                    <a:cubicBezTo>
                      <a:pt x="165023" y="441274"/>
                      <a:pt x="164508" y="443379"/>
                      <a:pt x="162889" y="444370"/>
                    </a:cubicBezTo>
                    <a:cubicBezTo>
                      <a:pt x="162861" y="444379"/>
                      <a:pt x="162832" y="444398"/>
                      <a:pt x="162804" y="444417"/>
                    </a:cubicBezTo>
                    <a:lnTo>
                      <a:pt x="145278" y="454799"/>
                    </a:lnTo>
                    <a:cubicBezTo>
                      <a:pt x="144773" y="455142"/>
                      <a:pt x="144173" y="455314"/>
                      <a:pt x="143563" y="455276"/>
                    </a:cubicBezTo>
                    <a:close/>
                    <a:moveTo>
                      <a:pt x="178615" y="434511"/>
                    </a:moveTo>
                    <a:cubicBezTo>
                      <a:pt x="177386" y="434521"/>
                      <a:pt x="176253" y="433863"/>
                      <a:pt x="175662" y="432797"/>
                    </a:cubicBezTo>
                    <a:cubicBezTo>
                      <a:pt x="174653" y="431196"/>
                      <a:pt x="175138" y="429072"/>
                      <a:pt x="176748" y="428072"/>
                    </a:cubicBezTo>
                    <a:cubicBezTo>
                      <a:pt x="176767" y="428053"/>
                      <a:pt x="176786" y="428044"/>
                      <a:pt x="176805" y="428034"/>
                    </a:cubicBezTo>
                    <a:lnTo>
                      <a:pt x="194331" y="417652"/>
                    </a:lnTo>
                    <a:cubicBezTo>
                      <a:pt x="195960" y="416680"/>
                      <a:pt x="198075" y="417214"/>
                      <a:pt x="199046" y="418843"/>
                    </a:cubicBezTo>
                    <a:cubicBezTo>
                      <a:pt x="200018" y="420471"/>
                      <a:pt x="199484" y="422586"/>
                      <a:pt x="197855" y="423557"/>
                    </a:cubicBezTo>
                    <a:lnTo>
                      <a:pt x="180330" y="433940"/>
                    </a:lnTo>
                    <a:cubicBezTo>
                      <a:pt x="179825" y="434302"/>
                      <a:pt x="179234" y="434502"/>
                      <a:pt x="178615" y="434511"/>
                    </a:cubicBezTo>
                    <a:close/>
                    <a:moveTo>
                      <a:pt x="213572" y="413651"/>
                    </a:moveTo>
                    <a:cubicBezTo>
                      <a:pt x="212362" y="413613"/>
                      <a:pt x="211257" y="412966"/>
                      <a:pt x="210619" y="411937"/>
                    </a:cubicBezTo>
                    <a:cubicBezTo>
                      <a:pt x="209676" y="410280"/>
                      <a:pt x="210219" y="408165"/>
                      <a:pt x="211857" y="407174"/>
                    </a:cubicBezTo>
                    <a:lnTo>
                      <a:pt x="229383" y="396792"/>
                    </a:lnTo>
                    <a:cubicBezTo>
                      <a:pt x="231012" y="395821"/>
                      <a:pt x="233127" y="396354"/>
                      <a:pt x="234098" y="397983"/>
                    </a:cubicBezTo>
                    <a:cubicBezTo>
                      <a:pt x="235070" y="399612"/>
                      <a:pt x="234536" y="401726"/>
                      <a:pt x="232907" y="402698"/>
                    </a:cubicBezTo>
                    <a:lnTo>
                      <a:pt x="215381" y="413175"/>
                    </a:lnTo>
                    <a:cubicBezTo>
                      <a:pt x="214791" y="413347"/>
                      <a:pt x="214172" y="413385"/>
                      <a:pt x="213572" y="413270"/>
                    </a:cubicBezTo>
                    <a:close/>
                    <a:moveTo>
                      <a:pt x="248624" y="392792"/>
                    </a:moveTo>
                    <a:cubicBezTo>
                      <a:pt x="247414" y="392754"/>
                      <a:pt x="246309" y="392106"/>
                      <a:pt x="245671" y="391077"/>
                    </a:cubicBezTo>
                    <a:cubicBezTo>
                      <a:pt x="244728" y="389420"/>
                      <a:pt x="245271" y="387305"/>
                      <a:pt x="246909" y="386315"/>
                    </a:cubicBezTo>
                    <a:lnTo>
                      <a:pt x="264435" y="375932"/>
                    </a:lnTo>
                    <a:cubicBezTo>
                      <a:pt x="266007" y="374970"/>
                      <a:pt x="268055" y="375456"/>
                      <a:pt x="269017" y="377028"/>
                    </a:cubicBezTo>
                    <a:cubicBezTo>
                      <a:pt x="269045" y="377075"/>
                      <a:pt x="269074" y="377123"/>
                      <a:pt x="269103" y="377171"/>
                    </a:cubicBezTo>
                    <a:cubicBezTo>
                      <a:pt x="270055" y="378780"/>
                      <a:pt x="269550" y="380857"/>
                      <a:pt x="267959" y="381838"/>
                    </a:cubicBezTo>
                    <a:lnTo>
                      <a:pt x="250433" y="392315"/>
                    </a:lnTo>
                    <a:cubicBezTo>
                      <a:pt x="249881" y="392620"/>
                      <a:pt x="249252" y="392782"/>
                      <a:pt x="248624" y="392792"/>
                    </a:cubicBezTo>
                    <a:close/>
                    <a:moveTo>
                      <a:pt x="283676" y="371932"/>
                    </a:moveTo>
                    <a:cubicBezTo>
                      <a:pt x="282466" y="371894"/>
                      <a:pt x="281361" y="371246"/>
                      <a:pt x="280723" y="370217"/>
                    </a:cubicBezTo>
                    <a:cubicBezTo>
                      <a:pt x="279751" y="368722"/>
                      <a:pt x="280085" y="366741"/>
                      <a:pt x="281485" y="365645"/>
                    </a:cubicBezTo>
                    <a:lnTo>
                      <a:pt x="299011" y="355168"/>
                    </a:lnTo>
                    <a:cubicBezTo>
                      <a:pt x="300640" y="354196"/>
                      <a:pt x="302754" y="354730"/>
                      <a:pt x="303726" y="356359"/>
                    </a:cubicBezTo>
                    <a:cubicBezTo>
                      <a:pt x="304698" y="357987"/>
                      <a:pt x="304164" y="360102"/>
                      <a:pt x="302535" y="361073"/>
                    </a:cubicBezTo>
                    <a:lnTo>
                      <a:pt x="285009" y="371551"/>
                    </a:lnTo>
                    <a:cubicBezTo>
                      <a:pt x="284590" y="371760"/>
                      <a:pt x="284142" y="371894"/>
                      <a:pt x="283676" y="371932"/>
                    </a:cubicBezTo>
                    <a:close/>
                    <a:moveTo>
                      <a:pt x="318728" y="351072"/>
                    </a:moveTo>
                    <a:cubicBezTo>
                      <a:pt x="317499" y="351082"/>
                      <a:pt x="316365" y="350424"/>
                      <a:pt x="315775" y="349358"/>
                    </a:cubicBezTo>
                    <a:cubicBezTo>
                      <a:pt x="314794" y="347805"/>
                      <a:pt x="315251" y="345738"/>
                      <a:pt x="316804" y="344757"/>
                    </a:cubicBezTo>
                    <a:cubicBezTo>
                      <a:pt x="316842" y="344738"/>
                      <a:pt x="316880" y="344709"/>
                      <a:pt x="316918" y="344690"/>
                    </a:cubicBezTo>
                    <a:lnTo>
                      <a:pt x="334444" y="334213"/>
                    </a:lnTo>
                    <a:cubicBezTo>
                      <a:pt x="336101" y="333270"/>
                      <a:pt x="338216" y="333813"/>
                      <a:pt x="339206" y="335451"/>
                    </a:cubicBezTo>
                    <a:cubicBezTo>
                      <a:pt x="340149" y="337080"/>
                      <a:pt x="339588" y="339166"/>
                      <a:pt x="337968" y="340118"/>
                    </a:cubicBezTo>
                    <a:lnTo>
                      <a:pt x="320442" y="350596"/>
                    </a:lnTo>
                    <a:cubicBezTo>
                      <a:pt x="319918" y="350882"/>
                      <a:pt x="319328" y="351044"/>
                      <a:pt x="318728" y="351072"/>
                    </a:cubicBezTo>
                    <a:close/>
                    <a:moveTo>
                      <a:pt x="353684" y="330212"/>
                    </a:moveTo>
                    <a:cubicBezTo>
                      <a:pt x="351789" y="330193"/>
                      <a:pt x="350265" y="328650"/>
                      <a:pt x="350284" y="326755"/>
                    </a:cubicBezTo>
                    <a:cubicBezTo>
                      <a:pt x="350294" y="325555"/>
                      <a:pt x="350932" y="324440"/>
                      <a:pt x="351970" y="323831"/>
                    </a:cubicBezTo>
                    <a:lnTo>
                      <a:pt x="369496" y="313353"/>
                    </a:lnTo>
                    <a:cubicBezTo>
                      <a:pt x="371125" y="312410"/>
                      <a:pt x="373211" y="312972"/>
                      <a:pt x="374163" y="314591"/>
                    </a:cubicBezTo>
                    <a:cubicBezTo>
                      <a:pt x="375144" y="316144"/>
                      <a:pt x="374687" y="318211"/>
                      <a:pt x="373135" y="319192"/>
                    </a:cubicBezTo>
                    <a:cubicBezTo>
                      <a:pt x="373097" y="319211"/>
                      <a:pt x="373058" y="319240"/>
                      <a:pt x="373020" y="319259"/>
                    </a:cubicBezTo>
                    <a:lnTo>
                      <a:pt x="355494" y="329736"/>
                    </a:lnTo>
                    <a:cubicBezTo>
                      <a:pt x="354942" y="330041"/>
                      <a:pt x="354313" y="330203"/>
                      <a:pt x="353684" y="330212"/>
                    </a:cubicBezTo>
                    <a:close/>
                    <a:moveTo>
                      <a:pt x="388737" y="309353"/>
                    </a:moveTo>
                    <a:cubicBezTo>
                      <a:pt x="387517" y="309343"/>
                      <a:pt x="386393" y="308695"/>
                      <a:pt x="385784" y="307638"/>
                    </a:cubicBezTo>
                    <a:cubicBezTo>
                      <a:pt x="384822" y="306067"/>
                      <a:pt x="385307" y="304019"/>
                      <a:pt x="386879" y="303057"/>
                    </a:cubicBezTo>
                    <a:cubicBezTo>
                      <a:pt x="386927" y="303028"/>
                      <a:pt x="386974" y="302999"/>
                      <a:pt x="387022" y="302971"/>
                    </a:cubicBezTo>
                    <a:lnTo>
                      <a:pt x="404548" y="292493"/>
                    </a:lnTo>
                    <a:cubicBezTo>
                      <a:pt x="406177" y="291550"/>
                      <a:pt x="408263" y="292112"/>
                      <a:pt x="409215" y="293732"/>
                    </a:cubicBezTo>
                    <a:cubicBezTo>
                      <a:pt x="410177" y="295303"/>
                      <a:pt x="409691" y="297351"/>
                      <a:pt x="408120" y="298313"/>
                    </a:cubicBezTo>
                    <a:cubicBezTo>
                      <a:pt x="408072" y="298342"/>
                      <a:pt x="408025" y="298370"/>
                      <a:pt x="407977" y="298399"/>
                    </a:cubicBezTo>
                    <a:lnTo>
                      <a:pt x="390546" y="308876"/>
                    </a:lnTo>
                    <a:cubicBezTo>
                      <a:pt x="389984" y="309162"/>
                      <a:pt x="389365" y="309334"/>
                      <a:pt x="388737" y="309353"/>
                    </a:cubicBezTo>
                    <a:close/>
                    <a:moveTo>
                      <a:pt x="423788" y="288493"/>
                    </a:moveTo>
                    <a:cubicBezTo>
                      <a:pt x="421893" y="288531"/>
                      <a:pt x="420331" y="287026"/>
                      <a:pt x="420293" y="285131"/>
                    </a:cubicBezTo>
                    <a:cubicBezTo>
                      <a:pt x="420264" y="283892"/>
                      <a:pt x="420912" y="282740"/>
                      <a:pt x="421979" y="282111"/>
                    </a:cubicBezTo>
                    <a:lnTo>
                      <a:pt x="439505" y="271634"/>
                    </a:lnTo>
                    <a:cubicBezTo>
                      <a:pt x="441162" y="270691"/>
                      <a:pt x="443277" y="271234"/>
                      <a:pt x="444267" y="272872"/>
                    </a:cubicBezTo>
                    <a:cubicBezTo>
                      <a:pt x="445210" y="274501"/>
                      <a:pt x="444648" y="276587"/>
                      <a:pt x="443029" y="277539"/>
                    </a:cubicBezTo>
                    <a:lnTo>
                      <a:pt x="425503" y="288017"/>
                    </a:lnTo>
                    <a:cubicBezTo>
                      <a:pt x="424979" y="288321"/>
                      <a:pt x="424388" y="288483"/>
                      <a:pt x="423788" y="288493"/>
                    </a:cubicBezTo>
                    <a:close/>
                    <a:moveTo>
                      <a:pt x="458840" y="267633"/>
                    </a:moveTo>
                    <a:cubicBezTo>
                      <a:pt x="457602" y="267690"/>
                      <a:pt x="456450" y="267024"/>
                      <a:pt x="455888" y="265919"/>
                    </a:cubicBezTo>
                    <a:cubicBezTo>
                      <a:pt x="454907" y="264366"/>
                      <a:pt x="455364" y="262299"/>
                      <a:pt x="456916" y="261318"/>
                    </a:cubicBezTo>
                    <a:cubicBezTo>
                      <a:pt x="456954" y="261299"/>
                      <a:pt x="456993" y="261270"/>
                      <a:pt x="457031" y="261251"/>
                    </a:cubicBezTo>
                    <a:lnTo>
                      <a:pt x="474557" y="250774"/>
                    </a:lnTo>
                    <a:cubicBezTo>
                      <a:pt x="476366" y="250069"/>
                      <a:pt x="478414" y="250964"/>
                      <a:pt x="479119" y="252774"/>
                    </a:cubicBezTo>
                    <a:cubicBezTo>
                      <a:pt x="479672" y="254193"/>
                      <a:pt x="479253" y="255803"/>
                      <a:pt x="478081" y="256775"/>
                    </a:cubicBezTo>
                    <a:lnTo>
                      <a:pt x="460555" y="267157"/>
                    </a:lnTo>
                    <a:cubicBezTo>
                      <a:pt x="460031" y="267443"/>
                      <a:pt x="459441" y="267605"/>
                      <a:pt x="458840" y="267633"/>
                    </a:cubicBezTo>
                    <a:close/>
                    <a:moveTo>
                      <a:pt x="493797" y="246773"/>
                    </a:moveTo>
                    <a:cubicBezTo>
                      <a:pt x="491902" y="246754"/>
                      <a:pt x="490378" y="245211"/>
                      <a:pt x="490397" y="243316"/>
                    </a:cubicBezTo>
                    <a:cubicBezTo>
                      <a:pt x="490406" y="242116"/>
                      <a:pt x="491045" y="241001"/>
                      <a:pt x="492083" y="240392"/>
                    </a:cubicBezTo>
                    <a:lnTo>
                      <a:pt x="509609" y="229914"/>
                    </a:lnTo>
                    <a:cubicBezTo>
                      <a:pt x="511238" y="228971"/>
                      <a:pt x="513323" y="229533"/>
                      <a:pt x="514276" y="231152"/>
                    </a:cubicBezTo>
                    <a:cubicBezTo>
                      <a:pt x="515238" y="232791"/>
                      <a:pt x="514733" y="234896"/>
                      <a:pt x="513133" y="235915"/>
                    </a:cubicBezTo>
                    <a:lnTo>
                      <a:pt x="495607" y="246297"/>
                    </a:lnTo>
                    <a:cubicBezTo>
                      <a:pt x="495064" y="246640"/>
                      <a:pt x="494435" y="246812"/>
                      <a:pt x="493797" y="246773"/>
                    </a:cubicBezTo>
                    <a:close/>
                    <a:moveTo>
                      <a:pt x="528849" y="225914"/>
                    </a:moveTo>
                    <a:cubicBezTo>
                      <a:pt x="527659" y="225914"/>
                      <a:pt x="526544" y="225304"/>
                      <a:pt x="525897" y="224294"/>
                    </a:cubicBezTo>
                    <a:cubicBezTo>
                      <a:pt x="524915" y="222675"/>
                      <a:pt x="525430" y="220570"/>
                      <a:pt x="527049" y="219580"/>
                    </a:cubicBezTo>
                    <a:cubicBezTo>
                      <a:pt x="527078" y="219570"/>
                      <a:pt x="527106" y="219551"/>
                      <a:pt x="527135" y="219532"/>
                    </a:cubicBezTo>
                    <a:lnTo>
                      <a:pt x="544565" y="209150"/>
                    </a:lnTo>
                    <a:cubicBezTo>
                      <a:pt x="546166" y="208140"/>
                      <a:pt x="548290" y="208626"/>
                      <a:pt x="549290" y="210235"/>
                    </a:cubicBezTo>
                    <a:cubicBezTo>
                      <a:pt x="549299" y="210255"/>
                      <a:pt x="549318" y="210274"/>
                      <a:pt x="549328" y="210293"/>
                    </a:cubicBezTo>
                    <a:cubicBezTo>
                      <a:pt x="550309" y="211912"/>
                      <a:pt x="549795" y="214017"/>
                      <a:pt x="548175" y="215007"/>
                    </a:cubicBezTo>
                    <a:cubicBezTo>
                      <a:pt x="548147" y="215017"/>
                      <a:pt x="548118" y="215036"/>
                      <a:pt x="548090" y="215055"/>
                    </a:cubicBezTo>
                    <a:lnTo>
                      <a:pt x="530564" y="225437"/>
                    </a:lnTo>
                    <a:cubicBezTo>
                      <a:pt x="530145" y="225723"/>
                      <a:pt x="529649" y="225895"/>
                      <a:pt x="529135" y="225914"/>
                    </a:cubicBezTo>
                    <a:close/>
                    <a:moveTo>
                      <a:pt x="563901" y="205054"/>
                    </a:moveTo>
                    <a:cubicBezTo>
                      <a:pt x="562692" y="205111"/>
                      <a:pt x="561549" y="204482"/>
                      <a:pt x="560948" y="203435"/>
                    </a:cubicBezTo>
                    <a:cubicBezTo>
                      <a:pt x="559987" y="201796"/>
                      <a:pt x="560491" y="199691"/>
                      <a:pt x="562091" y="198672"/>
                    </a:cubicBezTo>
                    <a:lnTo>
                      <a:pt x="579617" y="188290"/>
                    </a:lnTo>
                    <a:cubicBezTo>
                      <a:pt x="581218" y="187280"/>
                      <a:pt x="583342" y="187766"/>
                      <a:pt x="584342" y="189376"/>
                    </a:cubicBezTo>
                    <a:cubicBezTo>
                      <a:pt x="584351" y="189395"/>
                      <a:pt x="584371" y="189414"/>
                      <a:pt x="584380" y="189433"/>
                    </a:cubicBezTo>
                    <a:cubicBezTo>
                      <a:pt x="585323" y="191090"/>
                      <a:pt x="584780" y="193205"/>
                      <a:pt x="583142" y="194195"/>
                    </a:cubicBezTo>
                    <a:lnTo>
                      <a:pt x="565616" y="204578"/>
                    </a:lnTo>
                    <a:cubicBezTo>
                      <a:pt x="565111" y="204911"/>
                      <a:pt x="564511" y="205073"/>
                      <a:pt x="563901" y="205054"/>
                    </a:cubicBezTo>
                    <a:close/>
                    <a:moveTo>
                      <a:pt x="598858" y="184194"/>
                    </a:moveTo>
                    <a:cubicBezTo>
                      <a:pt x="596963" y="184175"/>
                      <a:pt x="595438" y="182632"/>
                      <a:pt x="595458" y="180737"/>
                    </a:cubicBezTo>
                    <a:cubicBezTo>
                      <a:pt x="595467" y="179536"/>
                      <a:pt x="596105" y="178422"/>
                      <a:pt x="597144" y="177812"/>
                    </a:cubicBezTo>
                    <a:lnTo>
                      <a:pt x="614670" y="167430"/>
                    </a:lnTo>
                    <a:cubicBezTo>
                      <a:pt x="616298" y="166459"/>
                      <a:pt x="618413" y="166992"/>
                      <a:pt x="619384" y="168621"/>
                    </a:cubicBezTo>
                    <a:cubicBezTo>
                      <a:pt x="620356" y="170250"/>
                      <a:pt x="619822" y="172364"/>
                      <a:pt x="618194" y="173336"/>
                    </a:cubicBezTo>
                    <a:lnTo>
                      <a:pt x="600668" y="183718"/>
                    </a:lnTo>
                    <a:cubicBezTo>
                      <a:pt x="600191" y="184232"/>
                      <a:pt x="599553" y="184575"/>
                      <a:pt x="598858" y="184670"/>
                    </a:cubicBezTo>
                    <a:close/>
                    <a:moveTo>
                      <a:pt x="633910" y="163334"/>
                    </a:moveTo>
                    <a:cubicBezTo>
                      <a:pt x="632014" y="163315"/>
                      <a:pt x="630490" y="161772"/>
                      <a:pt x="630510" y="159877"/>
                    </a:cubicBezTo>
                    <a:cubicBezTo>
                      <a:pt x="630519" y="158677"/>
                      <a:pt x="631157" y="157562"/>
                      <a:pt x="632196" y="156953"/>
                    </a:cubicBezTo>
                    <a:lnTo>
                      <a:pt x="649722" y="146570"/>
                    </a:lnTo>
                    <a:cubicBezTo>
                      <a:pt x="651331" y="145615"/>
                      <a:pt x="653408" y="146124"/>
                      <a:pt x="654389" y="147713"/>
                    </a:cubicBezTo>
                    <a:cubicBezTo>
                      <a:pt x="655351" y="149352"/>
                      <a:pt x="654846" y="151457"/>
                      <a:pt x="653246" y="152476"/>
                    </a:cubicBezTo>
                    <a:lnTo>
                      <a:pt x="635720" y="162858"/>
                    </a:lnTo>
                    <a:cubicBezTo>
                      <a:pt x="635177" y="163201"/>
                      <a:pt x="634548" y="163372"/>
                      <a:pt x="633910" y="163334"/>
                    </a:cubicBezTo>
                    <a:close/>
                    <a:moveTo>
                      <a:pt x="668962" y="142475"/>
                    </a:moveTo>
                    <a:cubicBezTo>
                      <a:pt x="667066" y="142512"/>
                      <a:pt x="665504" y="141007"/>
                      <a:pt x="665466" y="139114"/>
                    </a:cubicBezTo>
                    <a:cubicBezTo>
                      <a:pt x="665438" y="137876"/>
                      <a:pt x="666085" y="136722"/>
                      <a:pt x="667152" y="136093"/>
                    </a:cubicBezTo>
                    <a:lnTo>
                      <a:pt x="684678" y="125711"/>
                    </a:lnTo>
                    <a:cubicBezTo>
                      <a:pt x="686307" y="124737"/>
                      <a:pt x="688421" y="125271"/>
                      <a:pt x="689393" y="126901"/>
                    </a:cubicBezTo>
                    <a:cubicBezTo>
                      <a:pt x="690365" y="128532"/>
                      <a:pt x="689831" y="130643"/>
                      <a:pt x="688203" y="131616"/>
                    </a:cubicBezTo>
                    <a:lnTo>
                      <a:pt x="670676" y="141998"/>
                    </a:lnTo>
                    <a:cubicBezTo>
                      <a:pt x="670172" y="142342"/>
                      <a:pt x="669571" y="142509"/>
                      <a:pt x="668962" y="142475"/>
                    </a:cubicBezTo>
                    <a:close/>
                    <a:moveTo>
                      <a:pt x="704014" y="121710"/>
                    </a:moveTo>
                    <a:cubicBezTo>
                      <a:pt x="702785" y="121724"/>
                      <a:pt x="701652" y="121066"/>
                      <a:pt x="701061" y="119996"/>
                    </a:cubicBezTo>
                    <a:cubicBezTo>
                      <a:pt x="700052" y="118391"/>
                      <a:pt x="700537" y="116275"/>
                      <a:pt x="702147" y="115269"/>
                    </a:cubicBezTo>
                    <a:cubicBezTo>
                      <a:pt x="702166" y="115257"/>
                      <a:pt x="702185" y="115245"/>
                      <a:pt x="702204" y="115233"/>
                    </a:cubicBezTo>
                    <a:lnTo>
                      <a:pt x="719635" y="104851"/>
                    </a:lnTo>
                    <a:cubicBezTo>
                      <a:pt x="721264" y="103877"/>
                      <a:pt x="723378" y="104411"/>
                      <a:pt x="724350" y="106042"/>
                    </a:cubicBezTo>
                    <a:cubicBezTo>
                      <a:pt x="725321" y="107672"/>
                      <a:pt x="724788" y="109783"/>
                      <a:pt x="723159" y="110756"/>
                    </a:cubicBezTo>
                    <a:lnTo>
                      <a:pt x="705633" y="121234"/>
                    </a:lnTo>
                    <a:cubicBezTo>
                      <a:pt x="705138" y="121509"/>
                      <a:pt x="704586" y="121671"/>
                      <a:pt x="704014" y="121710"/>
                    </a:cubicBezTo>
                    <a:close/>
                    <a:moveTo>
                      <a:pt x="738685" y="100850"/>
                    </a:moveTo>
                    <a:cubicBezTo>
                      <a:pt x="737475" y="100808"/>
                      <a:pt x="736370" y="100165"/>
                      <a:pt x="735732" y="99136"/>
                    </a:cubicBezTo>
                    <a:cubicBezTo>
                      <a:pt x="734789" y="97476"/>
                      <a:pt x="735332" y="95362"/>
                      <a:pt x="736971" y="94373"/>
                    </a:cubicBezTo>
                    <a:lnTo>
                      <a:pt x="754497" y="83991"/>
                    </a:lnTo>
                    <a:cubicBezTo>
                      <a:pt x="756125" y="83018"/>
                      <a:pt x="758240" y="83551"/>
                      <a:pt x="759211" y="85182"/>
                    </a:cubicBezTo>
                    <a:cubicBezTo>
                      <a:pt x="760183" y="86812"/>
                      <a:pt x="759649" y="88923"/>
                      <a:pt x="758021" y="89897"/>
                    </a:cubicBezTo>
                    <a:lnTo>
                      <a:pt x="740495" y="100374"/>
                    </a:lnTo>
                    <a:cubicBezTo>
                      <a:pt x="739942" y="100677"/>
                      <a:pt x="739314" y="100841"/>
                      <a:pt x="738685" y="100850"/>
                    </a:cubicBezTo>
                    <a:close/>
                    <a:moveTo>
                      <a:pt x="774023" y="79895"/>
                    </a:moveTo>
                    <a:cubicBezTo>
                      <a:pt x="772813" y="79853"/>
                      <a:pt x="771708" y="79210"/>
                      <a:pt x="771070" y="78181"/>
                    </a:cubicBezTo>
                    <a:cubicBezTo>
                      <a:pt x="770127" y="76549"/>
                      <a:pt x="770680" y="74466"/>
                      <a:pt x="772308" y="73514"/>
                    </a:cubicBezTo>
                    <a:lnTo>
                      <a:pt x="789834" y="63036"/>
                    </a:lnTo>
                    <a:cubicBezTo>
                      <a:pt x="791406" y="62073"/>
                      <a:pt x="793454" y="62564"/>
                      <a:pt x="794416" y="64133"/>
                    </a:cubicBezTo>
                    <a:cubicBezTo>
                      <a:pt x="794444" y="64180"/>
                      <a:pt x="794473" y="64227"/>
                      <a:pt x="794501" y="64274"/>
                    </a:cubicBezTo>
                    <a:cubicBezTo>
                      <a:pt x="795454" y="65881"/>
                      <a:pt x="794949" y="67958"/>
                      <a:pt x="793358" y="68942"/>
                    </a:cubicBezTo>
                    <a:lnTo>
                      <a:pt x="775832" y="79895"/>
                    </a:lnTo>
                    <a:cubicBezTo>
                      <a:pt x="775232" y="80024"/>
                      <a:pt x="774623" y="80024"/>
                      <a:pt x="774023" y="79895"/>
                    </a:cubicBezTo>
                    <a:close/>
                    <a:moveTo>
                      <a:pt x="809075" y="59036"/>
                    </a:moveTo>
                    <a:cubicBezTo>
                      <a:pt x="807865" y="58994"/>
                      <a:pt x="806760" y="58350"/>
                      <a:pt x="806122" y="57321"/>
                    </a:cubicBezTo>
                    <a:cubicBezTo>
                      <a:pt x="805170" y="55714"/>
                      <a:pt x="805674" y="53638"/>
                      <a:pt x="807265" y="52654"/>
                    </a:cubicBezTo>
                    <a:lnTo>
                      <a:pt x="824791" y="42176"/>
                    </a:lnTo>
                    <a:cubicBezTo>
                      <a:pt x="826420" y="41203"/>
                      <a:pt x="828534" y="41736"/>
                      <a:pt x="829506" y="43367"/>
                    </a:cubicBezTo>
                    <a:cubicBezTo>
                      <a:pt x="830477" y="44998"/>
                      <a:pt x="829944" y="47108"/>
                      <a:pt x="828315" y="48082"/>
                    </a:cubicBezTo>
                    <a:lnTo>
                      <a:pt x="810789" y="58559"/>
                    </a:lnTo>
                    <a:cubicBezTo>
                      <a:pt x="810275" y="58896"/>
                      <a:pt x="809684" y="59093"/>
                      <a:pt x="809075" y="59131"/>
                    </a:cubicBezTo>
                    <a:close/>
                    <a:moveTo>
                      <a:pt x="844127" y="38176"/>
                    </a:moveTo>
                    <a:cubicBezTo>
                      <a:pt x="842889" y="38236"/>
                      <a:pt x="841736" y="37564"/>
                      <a:pt x="841174" y="36461"/>
                    </a:cubicBezTo>
                    <a:cubicBezTo>
                      <a:pt x="840193" y="34906"/>
                      <a:pt x="840650" y="32847"/>
                      <a:pt x="842203" y="31861"/>
                    </a:cubicBezTo>
                    <a:cubicBezTo>
                      <a:pt x="842241" y="31838"/>
                      <a:pt x="842279" y="31816"/>
                      <a:pt x="842317" y="31794"/>
                    </a:cubicBezTo>
                    <a:lnTo>
                      <a:pt x="859843" y="21317"/>
                    </a:lnTo>
                    <a:cubicBezTo>
                      <a:pt x="861500" y="20369"/>
                      <a:pt x="863615" y="20918"/>
                      <a:pt x="864605" y="22555"/>
                    </a:cubicBezTo>
                    <a:cubicBezTo>
                      <a:pt x="865548" y="24187"/>
                      <a:pt x="864987" y="26270"/>
                      <a:pt x="863367" y="27222"/>
                    </a:cubicBezTo>
                    <a:lnTo>
                      <a:pt x="845841" y="37700"/>
                    </a:lnTo>
                    <a:cubicBezTo>
                      <a:pt x="845327" y="38022"/>
                      <a:pt x="844736" y="38218"/>
                      <a:pt x="844127" y="38271"/>
                    </a:cubicBezTo>
                    <a:close/>
                    <a:moveTo>
                      <a:pt x="879083" y="17316"/>
                    </a:moveTo>
                    <a:cubicBezTo>
                      <a:pt x="877188" y="17300"/>
                      <a:pt x="875664" y="15752"/>
                      <a:pt x="875683" y="13859"/>
                    </a:cubicBezTo>
                    <a:cubicBezTo>
                      <a:pt x="875693" y="12656"/>
                      <a:pt x="876331" y="11546"/>
                      <a:pt x="877369" y="10934"/>
                    </a:cubicBezTo>
                    <a:lnTo>
                      <a:pt x="894895" y="457"/>
                    </a:lnTo>
                    <a:cubicBezTo>
                      <a:pt x="896524" y="-481"/>
                      <a:pt x="898610" y="71"/>
                      <a:pt x="899562" y="1695"/>
                    </a:cubicBezTo>
                    <a:cubicBezTo>
                      <a:pt x="900543" y="3251"/>
                      <a:pt x="900086" y="5310"/>
                      <a:pt x="898534" y="6296"/>
                    </a:cubicBezTo>
                    <a:cubicBezTo>
                      <a:pt x="898496" y="6319"/>
                      <a:pt x="898457" y="6340"/>
                      <a:pt x="898419" y="6362"/>
                    </a:cubicBezTo>
                    <a:lnTo>
                      <a:pt x="880893" y="16840"/>
                    </a:lnTo>
                    <a:cubicBezTo>
                      <a:pt x="880350" y="17176"/>
                      <a:pt x="879722" y="17372"/>
                      <a:pt x="879083" y="1741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4AB711C6-E381-49A4-AEB2-B9F4AB2C5D73}"/>
                  </a:ext>
                </a:extLst>
              </p:cNvPr>
              <p:cNvSpPr/>
              <p:nvPr/>
            </p:nvSpPr>
            <p:spPr>
              <a:xfrm>
                <a:off x="-1928785" y="1838057"/>
                <a:ext cx="15728" cy="12172"/>
              </a:xfrm>
              <a:custGeom>
                <a:avLst/>
                <a:gdLst>
                  <a:gd name="connsiteX0" fmla="*/ 3401 w 15728"/>
                  <a:gd name="connsiteY0" fmla="*/ 12173 h 12172"/>
                  <a:gd name="connsiteX1" fmla="*/ 0 w 15728"/>
                  <a:gd name="connsiteY1" fmla="*/ 8715 h 12172"/>
                  <a:gd name="connsiteX2" fmla="*/ 1686 w 15728"/>
                  <a:gd name="connsiteY2" fmla="*/ 5791 h 12172"/>
                  <a:gd name="connsiteX3" fmla="*/ 10545 w 15728"/>
                  <a:gd name="connsiteY3" fmla="*/ 457 h 12172"/>
                  <a:gd name="connsiteX4" fmla="*/ 15212 w 15728"/>
                  <a:gd name="connsiteY4" fmla="*/ 1695 h 12172"/>
                  <a:gd name="connsiteX5" fmla="*/ 14183 w 15728"/>
                  <a:gd name="connsiteY5" fmla="*/ 6296 h 12172"/>
                  <a:gd name="connsiteX6" fmla="*/ 14069 w 15728"/>
                  <a:gd name="connsiteY6" fmla="*/ 6362 h 12172"/>
                  <a:gd name="connsiteX7" fmla="*/ 5210 w 15728"/>
                  <a:gd name="connsiteY7" fmla="*/ 11696 h 12172"/>
                  <a:gd name="connsiteX8" fmla="*/ 3401 w 15728"/>
                  <a:gd name="connsiteY8" fmla="*/ 12173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8" h="12172">
                    <a:moveTo>
                      <a:pt x="3401" y="12173"/>
                    </a:moveTo>
                    <a:cubicBezTo>
                      <a:pt x="1505" y="12156"/>
                      <a:pt x="-19" y="10609"/>
                      <a:pt x="0" y="8715"/>
                    </a:cubicBezTo>
                    <a:cubicBezTo>
                      <a:pt x="10" y="7512"/>
                      <a:pt x="648" y="6402"/>
                      <a:pt x="1686" y="5791"/>
                    </a:cubicBezTo>
                    <a:lnTo>
                      <a:pt x="10545" y="457"/>
                    </a:lnTo>
                    <a:cubicBezTo>
                      <a:pt x="12173" y="-481"/>
                      <a:pt x="14259" y="71"/>
                      <a:pt x="15212" y="1695"/>
                    </a:cubicBezTo>
                    <a:cubicBezTo>
                      <a:pt x="16193" y="3251"/>
                      <a:pt x="15736" y="5310"/>
                      <a:pt x="14183" y="6296"/>
                    </a:cubicBezTo>
                    <a:cubicBezTo>
                      <a:pt x="14145" y="6319"/>
                      <a:pt x="14107" y="6341"/>
                      <a:pt x="14069" y="6362"/>
                    </a:cubicBezTo>
                    <a:lnTo>
                      <a:pt x="5210" y="11696"/>
                    </a:lnTo>
                    <a:cubicBezTo>
                      <a:pt x="4658" y="11999"/>
                      <a:pt x="4029" y="12163"/>
                      <a:pt x="3401" y="1217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429F3EBD-9F89-4B72-BE2A-4B91342F08A6}"/>
                  </a:ext>
                </a:extLst>
              </p:cNvPr>
              <p:cNvSpPr/>
              <p:nvPr/>
            </p:nvSpPr>
            <p:spPr>
              <a:xfrm>
                <a:off x="-2859092" y="2526560"/>
                <a:ext cx="15794" cy="12142"/>
              </a:xfrm>
              <a:custGeom>
                <a:avLst/>
                <a:gdLst>
                  <a:gd name="connsiteX0" fmla="*/ 3496 w 15794"/>
                  <a:gd name="connsiteY0" fmla="*/ 12137 h 12142"/>
                  <a:gd name="connsiteX1" fmla="*/ 1 w 15794"/>
                  <a:gd name="connsiteY1" fmla="*/ 8775 h 12142"/>
                  <a:gd name="connsiteX2" fmla="*/ 1687 w 15794"/>
                  <a:gd name="connsiteY2" fmla="*/ 5755 h 12142"/>
                  <a:gd name="connsiteX3" fmla="*/ 10640 w 15794"/>
                  <a:gd name="connsiteY3" fmla="*/ 516 h 12142"/>
                  <a:gd name="connsiteX4" fmla="*/ 15241 w 15794"/>
                  <a:gd name="connsiteY4" fmla="*/ 1545 h 12142"/>
                  <a:gd name="connsiteX5" fmla="*/ 15308 w 15794"/>
                  <a:gd name="connsiteY5" fmla="*/ 1659 h 12142"/>
                  <a:gd name="connsiteX6" fmla="*/ 14165 w 15794"/>
                  <a:gd name="connsiteY6" fmla="*/ 6422 h 12142"/>
                  <a:gd name="connsiteX7" fmla="*/ 5211 w 15794"/>
                  <a:gd name="connsiteY7" fmla="*/ 11661 h 12142"/>
                  <a:gd name="connsiteX8" fmla="*/ 3496 w 15794"/>
                  <a:gd name="connsiteY8" fmla="*/ 12137 h 12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94" h="12142">
                    <a:moveTo>
                      <a:pt x="3496" y="12137"/>
                    </a:moveTo>
                    <a:cubicBezTo>
                      <a:pt x="1601" y="12175"/>
                      <a:pt x="39" y="10670"/>
                      <a:pt x="1" y="8775"/>
                    </a:cubicBezTo>
                    <a:cubicBezTo>
                      <a:pt x="-28" y="7536"/>
                      <a:pt x="620" y="6384"/>
                      <a:pt x="1687" y="5755"/>
                    </a:cubicBezTo>
                    <a:lnTo>
                      <a:pt x="10640" y="516"/>
                    </a:lnTo>
                    <a:cubicBezTo>
                      <a:pt x="12193" y="-465"/>
                      <a:pt x="14260" y="-7"/>
                      <a:pt x="15241" y="1545"/>
                    </a:cubicBezTo>
                    <a:cubicBezTo>
                      <a:pt x="15260" y="1583"/>
                      <a:pt x="15288" y="1621"/>
                      <a:pt x="15308" y="1659"/>
                    </a:cubicBezTo>
                    <a:cubicBezTo>
                      <a:pt x="16270" y="3298"/>
                      <a:pt x="15765" y="5403"/>
                      <a:pt x="14165" y="6422"/>
                    </a:cubicBezTo>
                    <a:lnTo>
                      <a:pt x="5211" y="11661"/>
                    </a:lnTo>
                    <a:cubicBezTo>
                      <a:pt x="4706" y="12004"/>
                      <a:pt x="4106" y="12175"/>
                      <a:pt x="3496" y="1213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B540229E-4010-4019-86F6-B542AD859448}"/>
                  </a:ext>
                </a:extLst>
              </p:cNvPr>
              <p:cNvSpPr/>
              <p:nvPr/>
            </p:nvSpPr>
            <p:spPr>
              <a:xfrm>
                <a:off x="-2832661" y="1984332"/>
                <a:ext cx="900285" cy="538654"/>
              </a:xfrm>
              <a:custGeom>
                <a:avLst/>
                <a:gdLst>
                  <a:gd name="connsiteX0" fmla="*/ 3450 w 900285"/>
                  <a:gd name="connsiteY0" fmla="*/ 538649 h 538654"/>
                  <a:gd name="connsiteX1" fmla="*/ 497 w 900285"/>
                  <a:gd name="connsiteY1" fmla="*/ 537030 h 538654"/>
                  <a:gd name="connsiteX2" fmla="*/ 1650 w 900285"/>
                  <a:gd name="connsiteY2" fmla="*/ 532315 h 538654"/>
                  <a:gd name="connsiteX3" fmla="*/ 1736 w 900285"/>
                  <a:gd name="connsiteY3" fmla="*/ 532267 h 538654"/>
                  <a:gd name="connsiteX4" fmla="*/ 19166 w 900285"/>
                  <a:gd name="connsiteY4" fmla="*/ 521885 h 538654"/>
                  <a:gd name="connsiteX5" fmla="*/ 23891 w 900285"/>
                  <a:gd name="connsiteY5" fmla="*/ 522971 h 538654"/>
                  <a:gd name="connsiteX6" fmla="*/ 23929 w 900285"/>
                  <a:gd name="connsiteY6" fmla="*/ 523028 h 538654"/>
                  <a:gd name="connsiteX7" fmla="*/ 22776 w 900285"/>
                  <a:gd name="connsiteY7" fmla="*/ 527743 h 538654"/>
                  <a:gd name="connsiteX8" fmla="*/ 22691 w 900285"/>
                  <a:gd name="connsiteY8" fmla="*/ 527791 h 538654"/>
                  <a:gd name="connsiteX9" fmla="*/ 5165 w 900285"/>
                  <a:gd name="connsiteY9" fmla="*/ 538173 h 538654"/>
                  <a:gd name="connsiteX10" fmla="*/ 3450 w 900285"/>
                  <a:gd name="connsiteY10" fmla="*/ 538649 h 538654"/>
                  <a:gd name="connsiteX11" fmla="*/ 38502 w 900285"/>
                  <a:gd name="connsiteY11" fmla="*/ 517789 h 538654"/>
                  <a:gd name="connsiteX12" fmla="*/ 35549 w 900285"/>
                  <a:gd name="connsiteY12" fmla="*/ 516170 h 538654"/>
                  <a:gd name="connsiteX13" fmla="*/ 36635 w 900285"/>
                  <a:gd name="connsiteY13" fmla="*/ 511446 h 538654"/>
                  <a:gd name="connsiteX14" fmla="*/ 36692 w 900285"/>
                  <a:gd name="connsiteY14" fmla="*/ 511408 h 538654"/>
                  <a:gd name="connsiteX15" fmla="*/ 54218 w 900285"/>
                  <a:gd name="connsiteY15" fmla="*/ 501025 h 538654"/>
                  <a:gd name="connsiteX16" fmla="*/ 58933 w 900285"/>
                  <a:gd name="connsiteY16" fmla="*/ 502216 h 538654"/>
                  <a:gd name="connsiteX17" fmla="*/ 57743 w 900285"/>
                  <a:gd name="connsiteY17" fmla="*/ 506931 h 538654"/>
                  <a:gd name="connsiteX18" fmla="*/ 40217 w 900285"/>
                  <a:gd name="connsiteY18" fmla="*/ 517313 h 538654"/>
                  <a:gd name="connsiteX19" fmla="*/ 38502 w 900285"/>
                  <a:gd name="connsiteY19" fmla="*/ 517789 h 538654"/>
                  <a:gd name="connsiteX20" fmla="*/ 73459 w 900285"/>
                  <a:gd name="connsiteY20" fmla="*/ 496929 h 538654"/>
                  <a:gd name="connsiteX21" fmla="*/ 70058 w 900285"/>
                  <a:gd name="connsiteY21" fmla="*/ 493472 h 538654"/>
                  <a:gd name="connsiteX22" fmla="*/ 71744 w 900285"/>
                  <a:gd name="connsiteY22" fmla="*/ 490548 h 538654"/>
                  <a:gd name="connsiteX23" fmla="*/ 89270 w 900285"/>
                  <a:gd name="connsiteY23" fmla="*/ 480166 h 538654"/>
                  <a:gd name="connsiteX24" fmla="*/ 93985 w 900285"/>
                  <a:gd name="connsiteY24" fmla="*/ 481356 h 538654"/>
                  <a:gd name="connsiteX25" fmla="*/ 92795 w 900285"/>
                  <a:gd name="connsiteY25" fmla="*/ 486071 h 538654"/>
                  <a:gd name="connsiteX26" fmla="*/ 75269 w 900285"/>
                  <a:gd name="connsiteY26" fmla="*/ 496453 h 538654"/>
                  <a:gd name="connsiteX27" fmla="*/ 73459 w 900285"/>
                  <a:gd name="connsiteY27" fmla="*/ 496929 h 538654"/>
                  <a:gd name="connsiteX28" fmla="*/ 108511 w 900285"/>
                  <a:gd name="connsiteY28" fmla="*/ 476070 h 538654"/>
                  <a:gd name="connsiteX29" fmla="*/ 105111 w 900285"/>
                  <a:gd name="connsiteY29" fmla="*/ 472612 h 538654"/>
                  <a:gd name="connsiteX30" fmla="*/ 106796 w 900285"/>
                  <a:gd name="connsiteY30" fmla="*/ 469688 h 538654"/>
                  <a:gd name="connsiteX31" fmla="*/ 124322 w 900285"/>
                  <a:gd name="connsiteY31" fmla="*/ 459306 h 538654"/>
                  <a:gd name="connsiteX32" fmla="*/ 128990 w 900285"/>
                  <a:gd name="connsiteY32" fmla="*/ 460449 h 538654"/>
                  <a:gd name="connsiteX33" fmla="*/ 127837 w 900285"/>
                  <a:gd name="connsiteY33" fmla="*/ 465164 h 538654"/>
                  <a:gd name="connsiteX34" fmla="*/ 127751 w 900285"/>
                  <a:gd name="connsiteY34" fmla="*/ 465211 h 538654"/>
                  <a:gd name="connsiteX35" fmla="*/ 110321 w 900285"/>
                  <a:gd name="connsiteY35" fmla="*/ 475593 h 538654"/>
                  <a:gd name="connsiteX36" fmla="*/ 108511 w 900285"/>
                  <a:gd name="connsiteY36" fmla="*/ 476070 h 538654"/>
                  <a:gd name="connsiteX37" fmla="*/ 143563 w 900285"/>
                  <a:gd name="connsiteY37" fmla="*/ 455305 h 538654"/>
                  <a:gd name="connsiteX38" fmla="*/ 140610 w 900285"/>
                  <a:gd name="connsiteY38" fmla="*/ 453591 h 538654"/>
                  <a:gd name="connsiteX39" fmla="*/ 141753 w 900285"/>
                  <a:gd name="connsiteY39" fmla="*/ 448828 h 538654"/>
                  <a:gd name="connsiteX40" fmla="*/ 159279 w 900285"/>
                  <a:gd name="connsiteY40" fmla="*/ 438446 h 538654"/>
                  <a:gd name="connsiteX41" fmla="*/ 163994 w 900285"/>
                  <a:gd name="connsiteY41" fmla="*/ 439637 h 538654"/>
                  <a:gd name="connsiteX42" fmla="*/ 162804 w 900285"/>
                  <a:gd name="connsiteY42" fmla="*/ 444351 h 538654"/>
                  <a:gd name="connsiteX43" fmla="*/ 145278 w 900285"/>
                  <a:gd name="connsiteY43" fmla="*/ 454734 h 538654"/>
                  <a:gd name="connsiteX44" fmla="*/ 143563 w 900285"/>
                  <a:gd name="connsiteY44" fmla="*/ 455305 h 538654"/>
                  <a:gd name="connsiteX45" fmla="*/ 178615 w 900285"/>
                  <a:gd name="connsiteY45" fmla="*/ 434445 h 538654"/>
                  <a:gd name="connsiteX46" fmla="*/ 175662 w 900285"/>
                  <a:gd name="connsiteY46" fmla="*/ 432731 h 538654"/>
                  <a:gd name="connsiteX47" fmla="*/ 176748 w 900285"/>
                  <a:gd name="connsiteY47" fmla="*/ 428007 h 538654"/>
                  <a:gd name="connsiteX48" fmla="*/ 176805 w 900285"/>
                  <a:gd name="connsiteY48" fmla="*/ 427968 h 538654"/>
                  <a:gd name="connsiteX49" fmla="*/ 194331 w 900285"/>
                  <a:gd name="connsiteY49" fmla="*/ 417586 h 538654"/>
                  <a:gd name="connsiteX50" fmla="*/ 199046 w 900285"/>
                  <a:gd name="connsiteY50" fmla="*/ 418777 h 538654"/>
                  <a:gd name="connsiteX51" fmla="*/ 197855 w 900285"/>
                  <a:gd name="connsiteY51" fmla="*/ 423492 h 538654"/>
                  <a:gd name="connsiteX52" fmla="*/ 180330 w 900285"/>
                  <a:gd name="connsiteY52" fmla="*/ 433874 h 538654"/>
                  <a:gd name="connsiteX53" fmla="*/ 178615 w 900285"/>
                  <a:gd name="connsiteY53" fmla="*/ 434445 h 538654"/>
                  <a:gd name="connsiteX54" fmla="*/ 213572 w 900285"/>
                  <a:gd name="connsiteY54" fmla="*/ 413586 h 538654"/>
                  <a:gd name="connsiteX55" fmla="*/ 210619 w 900285"/>
                  <a:gd name="connsiteY55" fmla="*/ 411871 h 538654"/>
                  <a:gd name="connsiteX56" fmla="*/ 211857 w 900285"/>
                  <a:gd name="connsiteY56" fmla="*/ 407109 h 538654"/>
                  <a:gd name="connsiteX57" fmla="*/ 229383 w 900285"/>
                  <a:gd name="connsiteY57" fmla="*/ 396726 h 538654"/>
                  <a:gd name="connsiteX58" fmla="*/ 234098 w 900285"/>
                  <a:gd name="connsiteY58" fmla="*/ 397917 h 538654"/>
                  <a:gd name="connsiteX59" fmla="*/ 232907 w 900285"/>
                  <a:gd name="connsiteY59" fmla="*/ 402632 h 538654"/>
                  <a:gd name="connsiteX60" fmla="*/ 215381 w 900285"/>
                  <a:gd name="connsiteY60" fmla="*/ 413109 h 538654"/>
                  <a:gd name="connsiteX61" fmla="*/ 213572 w 900285"/>
                  <a:gd name="connsiteY61" fmla="*/ 413586 h 538654"/>
                  <a:gd name="connsiteX62" fmla="*/ 248624 w 900285"/>
                  <a:gd name="connsiteY62" fmla="*/ 392726 h 538654"/>
                  <a:gd name="connsiteX63" fmla="*/ 245671 w 900285"/>
                  <a:gd name="connsiteY63" fmla="*/ 391012 h 538654"/>
                  <a:gd name="connsiteX64" fmla="*/ 246766 w 900285"/>
                  <a:gd name="connsiteY64" fmla="*/ 386430 h 538654"/>
                  <a:gd name="connsiteX65" fmla="*/ 246909 w 900285"/>
                  <a:gd name="connsiteY65" fmla="*/ 386344 h 538654"/>
                  <a:gd name="connsiteX66" fmla="*/ 264435 w 900285"/>
                  <a:gd name="connsiteY66" fmla="*/ 375867 h 538654"/>
                  <a:gd name="connsiteX67" fmla="*/ 269217 w 900285"/>
                  <a:gd name="connsiteY67" fmla="*/ 376676 h 538654"/>
                  <a:gd name="connsiteX68" fmla="*/ 268407 w 900285"/>
                  <a:gd name="connsiteY68" fmla="*/ 381458 h 538654"/>
                  <a:gd name="connsiteX69" fmla="*/ 267864 w 900285"/>
                  <a:gd name="connsiteY69" fmla="*/ 381772 h 538654"/>
                  <a:gd name="connsiteX70" fmla="*/ 250433 w 900285"/>
                  <a:gd name="connsiteY70" fmla="*/ 392250 h 538654"/>
                  <a:gd name="connsiteX71" fmla="*/ 248624 w 900285"/>
                  <a:gd name="connsiteY71" fmla="*/ 392726 h 538654"/>
                  <a:gd name="connsiteX72" fmla="*/ 283676 w 900285"/>
                  <a:gd name="connsiteY72" fmla="*/ 371866 h 538654"/>
                  <a:gd name="connsiteX73" fmla="*/ 280723 w 900285"/>
                  <a:gd name="connsiteY73" fmla="*/ 370152 h 538654"/>
                  <a:gd name="connsiteX74" fmla="*/ 281752 w 900285"/>
                  <a:gd name="connsiteY74" fmla="*/ 365551 h 538654"/>
                  <a:gd name="connsiteX75" fmla="*/ 281866 w 900285"/>
                  <a:gd name="connsiteY75" fmla="*/ 365484 h 538654"/>
                  <a:gd name="connsiteX76" fmla="*/ 299392 w 900285"/>
                  <a:gd name="connsiteY76" fmla="*/ 355007 h 538654"/>
                  <a:gd name="connsiteX77" fmla="*/ 304155 w 900285"/>
                  <a:gd name="connsiteY77" fmla="*/ 356245 h 538654"/>
                  <a:gd name="connsiteX78" fmla="*/ 302916 w 900285"/>
                  <a:gd name="connsiteY78" fmla="*/ 360912 h 538654"/>
                  <a:gd name="connsiteX79" fmla="*/ 285390 w 900285"/>
                  <a:gd name="connsiteY79" fmla="*/ 371390 h 538654"/>
                  <a:gd name="connsiteX80" fmla="*/ 284152 w 900285"/>
                  <a:gd name="connsiteY80" fmla="*/ 371866 h 538654"/>
                  <a:gd name="connsiteX81" fmla="*/ 318728 w 900285"/>
                  <a:gd name="connsiteY81" fmla="*/ 351006 h 538654"/>
                  <a:gd name="connsiteX82" fmla="*/ 315775 w 900285"/>
                  <a:gd name="connsiteY82" fmla="*/ 349292 h 538654"/>
                  <a:gd name="connsiteX83" fmla="*/ 316804 w 900285"/>
                  <a:gd name="connsiteY83" fmla="*/ 344691 h 538654"/>
                  <a:gd name="connsiteX84" fmla="*/ 316918 w 900285"/>
                  <a:gd name="connsiteY84" fmla="*/ 344625 h 538654"/>
                  <a:gd name="connsiteX85" fmla="*/ 334444 w 900285"/>
                  <a:gd name="connsiteY85" fmla="*/ 334147 h 538654"/>
                  <a:gd name="connsiteX86" fmla="*/ 339111 w 900285"/>
                  <a:gd name="connsiteY86" fmla="*/ 335385 h 538654"/>
                  <a:gd name="connsiteX87" fmla="*/ 338082 w 900285"/>
                  <a:gd name="connsiteY87" fmla="*/ 339986 h 538654"/>
                  <a:gd name="connsiteX88" fmla="*/ 337968 w 900285"/>
                  <a:gd name="connsiteY88" fmla="*/ 340053 h 538654"/>
                  <a:gd name="connsiteX89" fmla="*/ 320442 w 900285"/>
                  <a:gd name="connsiteY89" fmla="*/ 350530 h 538654"/>
                  <a:gd name="connsiteX90" fmla="*/ 318728 w 900285"/>
                  <a:gd name="connsiteY90" fmla="*/ 351006 h 538654"/>
                  <a:gd name="connsiteX91" fmla="*/ 353684 w 900285"/>
                  <a:gd name="connsiteY91" fmla="*/ 330242 h 538654"/>
                  <a:gd name="connsiteX92" fmla="*/ 350284 w 900285"/>
                  <a:gd name="connsiteY92" fmla="*/ 326784 h 538654"/>
                  <a:gd name="connsiteX93" fmla="*/ 351970 w 900285"/>
                  <a:gd name="connsiteY93" fmla="*/ 323860 h 538654"/>
                  <a:gd name="connsiteX94" fmla="*/ 369496 w 900285"/>
                  <a:gd name="connsiteY94" fmla="*/ 313383 h 538654"/>
                  <a:gd name="connsiteX95" fmla="*/ 374211 w 900285"/>
                  <a:gd name="connsiteY95" fmla="*/ 314573 h 538654"/>
                  <a:gd name="connsiteX96" fmla="*/ 373020 w 900285"/>
                  <a:gd name="connsiteY96" fmla="*/ 319288 h 538654"/>
                  <a:gd name="connsiteX97" fmla="*/ 355494 w 900285"/>
                  <a:gd name="connsiteY97" fmla="*/ 329766 h 538654"/>
                  <a:gd name="connsiteX98" fmla="*/ 353684 w 900285"/>
                  <a:gd name="connsiteY98" fmla="*/ 330242 h 538654"/>
                  <a:gd name="connsiteX99" fmla="*/ 388927 w 900285"/>
                  <a:gd name="connsiteY99" fmla="*/ 309287 h 538654"/>
                  <a:gd name="connsiteX100" fmla="*/ 385974 w 900285"/>
                  <a:gd name="connsiteY100" fmla="*/ 307572 h 538654"/>
                  <a:gd name="connsiteX101" fmla="*/ 387070 w 900285"/>
                  <a:gd name="connsiteY101" fmla="*/ 302991 h 538654"/>
                  <a:gd name="connsiteX102" fmla="*/ 387213 w 900285"/>
                  <a:gd name="connsiteY102" fmla="*/ 302905 h 538654"/>
                  <a:gd name="connsiteX103" fmla="*/ 404643 w 900285"/>
                  <a:gd name="connsiteY103" fmla="*/ 292428 h 538654"/>
                  <a:gd name="connsiteX104" fmla="*/ 409406 w 900285"/>
                  <a:gd name="connsiteY104" fmla="*/ 293666 h 538654"/>
                  <a:gd name="connsiteX105" fmla="*/ 408310 w 900285"/>
                  <a:gd name="connsiteY105" fmla="*/ 298248 h 538654"/>
                  <a:gd name="connsiteX106" fmla="*/ 408167 w 900285"/>
                  <a:gd name="connsiteY106" fmla="*/ 298333 h 538654"/>
                  <a:gd name="connsiteX107" fmla="*/ 390641 w 900285"/>
                  <a:gd name="connsiteY107" fmla="*/ 308811 h 538654"/>
                  <a:gd name="connsiteX108" fmla="*/ 388927 w 900285"/>
                  <a:gd name="connsiteY108" fmla="*/ 309287 h 538654"/>
                  <a:gd name="connsiteX109" fmla="*/ 423979 w 900285"/>
                  <a:gd name="connsiteY109" fmla="*/ 288427 h 538654"/>
                  <a:gd name="connsiteX110" fmla="*/ 421026 w 900285"/>
                  <a:gd name="connsiteY110" fmla="*/ 286713 h 538654"/>
                  <a:gd name="connsiteX111" fmla="*/ 422055 w 900285"/>
                  <a:gd name="connsiteY111" fmla="*/ 282112 h 538654"/>
                  <a:gd name="connsiteX112" fmla="*/ 422169 w 900285"/>
                  <a:gd name="connsiteY112" fmla="*/ 282045 h 538654"/>
                  <a:gd name="connsiteX113" fmla="*/ 439695 w 900285"/>
                  <a:gd name="connsiteY113" fmla="*/ 271568 h 538654"/>
                  <a:gd name="connsiteX114" fmla="*/ 444458 w 900285"/>
                  <a:gd name="connsiteY114" fmla="*/ 272806 h 538654"/>
                  <a:gd name="connsiteX115" fmla="*/ 443220 w 900285"/>
                  <a:gd name="connsiteY115" fmla="*/ 277473 h 538654"/>
                  <a:gd name="connsiteX116" fmla="*/ 425693 w 900285"/>
                  <a:gd name="connsiteY116" fmla="*/ 287951 h 538654"/>
                  <a:gd name="connsiteX117" fmla="*/ 423788 w 900285"/>
                  <a:gd name="connsiteY117" fmla="*/ 288427 h 538654"/>
                  <a:gd name="connsiteX118" fmla="*/ 458936 w 900285"/>
                  <a:gd name="connsiteY118" fmla="*/ 267567 h 538654"/>
                  <a:gd name="connsiteX119" fmla="*/ 455535 w 900285"/>
                  <a:gd name="connsiteY119" fmla="*/ 264110 h 538654"/>
                  <a:gd name="connsiteX120" fmla="*/ 457221 w 900285"/>
                  <a:gd name="connsiteY120" fmla="*/ 261186 h 538654"/>
                  <a:gd name="connsiteX121" fmla="*/ 474747 w 900285"/>
                  <a:gd name="connsiteY121" fmla="*/ 250708 h 538654"/>
                  <a:gd name="connsiteX122" fmla="*/ 479310 w 900285"/>
                  <a:gd name="connsiteY122" fmla="*/ 252708 h 538654"/>
                  <a:gd name="connsiteX123" fmla="*/ 478272 w 900285"/>
                  <a:gd name="connsiteY123" fmla="*/ 256709 h 538654"/>
                  <a:gd name="connsiteX124" fmla="*/ 460746 w 900285"/>
                  <a:gd name="connsiteY124" fmla="*/ 267091 h 538654"/>
                  <a:gd name="connsiteX125" fmla="*/ 458745 w 900285"/>
                  <a:gd name="connsiteY125" fmla="*/ 267567 h 538654"/>
                  <a:gd name="connsiteX126" fmla="*/ 493988 w 900285"/>
                  <a:gd name="connsiteY126" fmla="*/ 246708 h 538654"/>
                  <a:gd name="connsiteX127" fmla="*/ 490587 w 900285"/>
                  <a:gd name="connsiteY127" fmla="*/ 243250 h 538654"/>
                  <a:gd name="connsiteX128" fmla="*/ 492273 w 900285"/>
                  <a:gd name="connsiteY128" fmla="*/ 240326 h 538654"/>
                  <a:gd name="connsiteX129" fmla="*/ 509799 w 900285"/>
                  <a:gd name="connsiteY129" fmla="*/ 229944 h 538654"/>
                  <a:gd name="connsiteX130" fmla="*/ 514400 w 900285"/>
                  <a:gd name="connsiteY130" fmla="*/ 230972 h 538654"/>
                  <a:gd name="connsiteX131" fmla="*/ 514466 w 900285"/>
                  <a:gd name="connsiteY131" fmla="*/ 231087 h 538654"/>
                  <a:gd name="connsiteX132" fmla="*/ 513314 w 900285"/>
                  <a:gd name="connsiteY132" fmla="*/ 235802 h 538654"/>
                  <a:gd name="connsiteX133" fmla="*/ 513228 w 900285"/>
                  <a:gd name="connsiteY133" fmla="*/ 235849 h 538654"/>
                  <a:gd name="connsiteX134" fmla="*/ 495797 w 900285"/>
                  <a:gd name="connsiteY134" fmla="*/ 246231 h 538654"/>
                  <a:gd name="connsiteX135" fmla="*/ 493702 w 900285"/>
                  <a:gd name="connsiteY135" fmla="*/ 246708 h 538654"/>
                  <a:gd name="connsiteX136" fmla="*/ 529040 w 900285"/>
                  <a:gd name="connsiteY136" fmla="*/ 225848 h 538654"/>
                  <a:gd name="connsiteX137" fmla="*/ 525544 w 900285"/>
                  <a:gd name="connsiteY137" fmla="*/ 222486 h 538654"/>
                  <a:gd name="connsiteX138" fmla="*/ 527230 w 900285"/>
                  <a:gd name="connsiteY138" fmla="*/ 219466 h 538654"/>
                  <a:gd name="connsiteX139" fmla="*/ 544756 w 900285"/>
                  <a:gd name="connsiteY139" fmla="*/ 209084 h 538654"/>
                  <a:gd name="connsiteX140" fmla="*/ 549480 w 900285"/>
                  <a:gd name="connsiteY140" fmla="*/ 210170 h 538654"/>
                  <a:gd name="connsiteX141" fmla="*/ 549518 w 900285"/>
                  <a:gd name="connsiteY141" fmla="*/ 210227 h 538654"/>
                  <a:gd name="connsiteX142" fmla="*/ 548280 w 900285"/>
                  <a:gd name="connsiteY142" fmla="*/ 214989 h 538654"/>
                  <a:gd name="connsiteX143" fmla="*/ 530564 w 900285"/>
                  <a:gd name="connsiteY143" fmla="*/ 225467 h 538654"/>
                  <a:gd name="connsiteX144" fmla="*/ 528849 w 900285"/>
                  <a:gd name="connsiteY144" fmla="*/ 225467 h 538654"/>
                  <a:gd name="connsiteX145" fmla="*/ 564092 w 900285"/>
                  <a:gd name="connsiteY145" fmla="*/ 204988 h 538654"/>
                  <a:gd name="connsiteX146" fmla="*/ 561139 w 900285"/>
                  <a:gd name="connsiteY146" fmla="*/ 203369 h 538654"/>
                  <a:gd name="connsiteX147" fmla="*/ 562225 w 900285"/>
                  <a:gd name="connsiteY147" fmla="*/ 198645 h 538654"/>
                  <a:gd name="connsiteX148" fmla="*/ 562282 w 900285"/>
                  <a:gd name="connsiteY148" fmla="*/ 198606 h 538654"/>
                  <a:gd name="connsiteX149" fmla="*/ 579808 w 900285"/>
                  <a:gd name="connsiteY149" fmla="*/ 188224 h 538654"/>
                  <a:gd name="connsiteX150" fmla="*/ 584523 w 900285"/>
                  <a:gd name="connsiteY150" fmla="*/ 189415 h 538654"/>
                  <a:gd name="connsiteX151" fmla="*/ 583332 w 900285"/>
                  <a:gd name="connsiteY151" fmla="*/ 194130 h 538654"/>
                  <a:gd name="connsiteX152" fmla="*/ 565806 w 900285"/>
                  <a:gd name="connsiteY152" fmla="*/ 204512 h 538654"/>
                  <a:gd name="connsiteX153" fmla="*/ 563901 w 900285"/>
                  <a:gd name="connsiteY153" fmla="*/ 204988 h 538654"/>
                  <a:gd name="connsiteX154" fmla="*/ 599048 w 900285"/>
                  <a:gd name="connsiteY154" fmla="*/ 184128 h 538654"/>
                  <a:gd name="connsiteX155" fmla="*/ 595648 w 900285"/>
                  <a:gd name="connsiteY155" fmla="*/ 180671 h 538654"/>
                  <a:gd name="connsiteX156" fmla="*/ 597334 w 900285"/>
                  <a:gd name="connsiteY156" fmla="*/ 177747 h 538654"/>
                  <a:gd name="connsiteX157" fmla="*/ 614860 w 900285"/>
                  <a:gd name="connsiteY157" fmla="*/ 167364 h 538654"/>
                  <a:gd name="connsiteX158" fmla="*/ 619575 w 900285"/>
                  <a:gd name="connsiteY158" fmla="*/ 168555 h 538654"/>
                  <a:gd name="connsiteX159" fmla="*/ 618384 w 900285"/>
                  <a:gd name="connsiteY159" fmla="*/ 173270 h 538654"/>
                  <a:gd name="connsiteX160" fmla="*/ 600858 w 900285"/>
                  <a:gd name="connsiteY160" fmla="*/ 183652 h 538654"/>
                  <a:gd name="connsiteX161" fmla="*/ 598477 w 900285"/>
                  <a:gd name="connsiteY161" fmla="*/ 184128 h 538654"/>
                  <a:gd name="connsiteX162" fmla="*/ 634100 w 900285"/>
                  <a:gd name="connsiteY162" fmla="*/ 163269 h 538654"/>
                  <a:gd name="connsiteX163" fmla="*/ 631148 w 900285"/>
                  <a:gd name="connsiteY163" fmla="*/ 161649 h 538654"/>
                  <a:gd name="connsiteX164" fmla="*/ 632300 w 900285"/>
                  <a:gd name="connsiteY164" fmla="*/ 156935 h 538654"/>
                  <a:gd name="connsiteX165" fmla="*/ 632386 w 900285"/>
                  <a:gd name="connsiteY165" fmla="*/ 156887 h 538654"/>
                  <a:gd name="connsiteX166" fmla="*/ 649912 w 900285"/>
                  <a:gd name="connsiteY166" fmla="*/ 146505 h 538654"/>
                  <a:gd name="connsiteX167" fmla="*/ 654579 w 900285"/>
                  <a:gd name="connsiteY167" fmla="*/ 147648 h 538654"/>
                  <a:gd name="connsiteX168" fmla="*/ 653427 w 900285"/>
                  <a:gd name="connsiteY168" fmla="*/ 152363 h 538654"/>
                  <a:gd name="connsiteX169" fmla="*/ 653341 w 900285"/>
                  <a:gd name="connsiteY169" fmla="*/ 152410 h 538654"/>
                  <a:gd name="connsiteX170" fmla="*/ 635910 w 900285"/>
                  <a:gd name="connsiteY170" fmla="*/ 162792 h 538654"/>
                  <a:gd name="connsiteX171" fmla="*/ 633910 w 900285"/>
                  <a:gd name="connsiteY171" fmla="*/ 163269 h 538654"/>
                  <a:gd name="connsiteX172" fmla="*/ 669153 w 900285"/>
                  <a:gd name="connsiteY172" fmla="*/ 142504 h 538654"/>
                  <a:gd name="connsiteX173" fmla="*/ 666200 w 900285"/>
                  <a:gd name="connsiteY173" fmla="*/ 140790 h 538654"/>
                  <a:gd name="connsiteX174" fmla="*/ 667343 w 900285"/>
                  <a:gd name="connsiteY174" fmla="*/ 136027 h 538654"/>
                  <a:gd name="connsiteX175" fmla="*/ 684869 w 900285"/>
                  <a:gd name="connsiteY175" fmla="*/ 125645 h 538654"/>
                  <a:gd name="connsiteX176" fmla="*/ 689584 w 900285"/>
                  <a:gd name="connsiteY176" fmla="*/ 126836 h 538654"/>
                  <a:gd name="connsiteX177" fmla="*/ 688393 w 900285"/>
                  <a:gd name="connsiteY177" fmla="*/ 131550 h 538654"/>
                  <a:gd name="connsiteX178" fmla="*/ 670867 w 900285"/>
                  <a:gd name="connsiteY178" fmla="*/ 141933 h 538654"/>
                  <a:gd name="connsiteX179" fmla="*/ 668962 w 900285"/>
                  <a:gd name="connsiteY179" fmla="*/ 142504 h 538654"/>
                  <a:gd name="connsiteX180" fmla="*/ 704205 w 900285"/>
                  <a:gd name="connsiteY180" fmla="*/ 121644 h 538654"/>
                  <a:gd name="connsiteX181" fmla="*/ 701252 w 900285"/>
                  <a:gd name="connsiteY181" fmla="*/ 119930 h 538654"/>
                  <a:gd name="connsiteX182" fmla="*/ 702337 w 900285"/>
                  <a:gd name="connsiteY182" fmla="*/ 115206 h 538654"/>
                  <a:gd name="connsiteX183" fmla="*/ 702395 w 900285"/>
                  <a:gd name="connsiteY183" fmla="*/ 115167 h 538654"/>
                  <a:gd name="connsiteX184" fmla="*/ 719921 w 900285"/>
                  <a:gd name="connsiteY184" fmla="*/ 104785 h 538654"/>
                  <a:gd name="connsiteX185" fmla="*/ 724636 w 900285"/>
                  <a:gd name="connsiteY185" fmla="*/ 105938 h 538654"/>
                  <a:gd name="connsiteX186" fmla="*/ 724683 w 900285"/>
                  <a:gd name="connsiteY186" fmla="*/ 106023 h 538654"/>
                  <a:gd name="connsiteX187" fmla="*/ 723445 w 900285"/>
                  <a:gd name="connsiteY187" fmla="*/ 110691 h 538654"/>
                  <a:gd name="connsiteX188" fmla="*/ 705919 w 900285"/>
                  <a:gd name="connsiteY188" fmla="*/ 121168 h 538654"/>
                  <a:gd name="connsiteX189" fmla="*/ 704014 w 900285"/>
                  <a:gd name="connsiteY189" fmla="*/ 121644 h 538654"/>
                  <a:gd name="connsiteX190" fmla="*/ 739161 w 900285"/>
                  <a:gd name="connsiteY190" fmla="*/ 100785 h 538654"/>
                  <a:gd name="connsiteX191" fmla="*/ 736208 w 900285"/>
                  <a:gd name="connsiteY191" fmla="*/ 99070 h 538654"/>
                  <a:gd name="connsiteX192" fmla="*/ 737447 w 900285"/>
                  <a:gd name="connsiteY192" fmla="*/ 94308 h 538654"/>
                  <a:gd name="connsiteX193" fmla="*/ 754973 w 900285"/>
                  <a:gd name="connsiteY193" fmla="*/ 83925 h 538654"/>
                  <a:gd name="connsiteX194" fmla="*/ 759554 w 900285"/>
                  <a:gd name="connsiteY194" fmla="*/ 85021 h 538654"/>
                  <a:gd name="connsiteX195" fmla="*/ 759640 w 900285"/>
                  <a:gd name="connsiteY195" fmla="*/ 85164 h 538654"/>
                  <a:gd name="connsiteX196" fmla="*/ 758497 w 900285"/>
                  <a:gd name="connsiteY196" fmla="*/ 89831 h 538654"/>
                  <a:gd name="connsiteX197" fmla="*/ 740971 w 900285"/>
                  <a:gd name="connsiteY197" fmla="*/ 100308 h 538654"/>
                  <a:gd name="connsiteX198" fmla="*/ 738971 w 900285"/>
                  <a:gd name="connsiteY198" fmla="*/ 100785 h 538654"/>
                  <a:gd name="connsiteX199" fmla="*/ 774213 w 900285"/>
                  <a:gd name="connsiteY199" fmla="*/ 79925 h 538654"/>
                  <a:gd name="connsiteX200" fmla="*/ 771261 w 900285"/>
                  <a:gd name="connsiteY200" fmla="*/ 78210 h 538654"/>
                  <a:gd name="connsiteX201" fmla="*/ 772356 w 900285"/>
                  <a:gd name="connsiteY201" fmla="*/ 73629 h 538654"/>
                  <a:gd name="connsiteX202" fmla="*/ 772499 w 900285"/>
                  <a:gd name="connsiteY202" fmla="*/ 73543 h 538654"/>
                  <a:gd name="connsiteX203" fmla="*/ 789930 w 900285"/>
                  <a:gd name="connsiteY203" fmla="*/ 63066 h 538654"/>
                  <a:gd name="connsiteX204" fmla="*/ 794644 w 900285"/>
                  <a:gd name="connsiteY204" fmla="*/ 64218 h 538654"/>
                  <a:gd name="connsiteX205" fmla="*/ 794692 w 900285"/>
                  <a:gd name="connsiteY205" fmla="*/ 64304 h 538654"/>
                  <a:gd name="connsiteX206" fmla="*/ 793596 w 900285"/>
                  <a:gd name="connsiteY206" fmla="*/ 68885 h 538654"/>
                  <a:gd name="connsiteX207" fmla="*/ 793454 w 900285"/>
                  <a:gd name="connsiteY207" fmla="*/ 68971 h 538654"/>
                  <a:gd name="connsiteX208" fmla="*/ 775928 w 900285"/>
                  <a:gd name="connsiteY208" fmla="*/ 79449 h 538654"/>
                  <a:gd name="connsiteX209" fmla="*/ 774023 w 900285"/>
                  <a:gd name="connsiteY209" fmla="*/ 79925 h 538654"/>
                  <a:gd name="connsiteX210" fmla="*/ 809265 w 900285"/>
                  <a:gd name="connsiteY210" fmla="*/ 59065 h 538654"/>
                  <a:gd name="connsiteX211" fmla="*/ 806313 w 900285"/>
                  <a:gd name="connsiteY211" fmla="*/ 57351 h 538654"/>
                  <a:gd name="connsiteX212" fmla="*/ 807341 w 900285"/>
                  <a:gd name="connsiteY212" fmla="*/ 52750 h 538654"/>
                  <a:gd name="connsiteX213" fmla="*/ 807455 w 900285"/>
                  <a:gd name="connsiteY213" fmla="*/ 52683 h 538654"/>
                  <a:gd name="connsiteX214" fmla="*/ 824981 w 900285"/>
                  <a:gd name="connsiteY214" fmla="*/ 42206 h 538654"/>
                  <a:gd name="connsiteX215" fmla="*/ 829744 w 900285"/>
                  <a:gd name="connsiteY215" fmla="*/ 43444 h 538654"/>
                  <a:gd name="connsiteX216" fmla="*/ 828506 w 900285"/>
                  <a:gd name="connsiteY216" fmla="*/ 48111 h 538654"/>
                  <a:gd name="connsiteX217" fmla="*/ 810980 w 900285"/>
                  <a:gd name="connsiteY217" fmla="*/ 58589 h 538654"/>
                  <a:gd name="connsiteX218" fmla="*/ 809075 w 900285"/>
                  <a:gd name="connsiteY218" fmla="*/ 59065 h 538654"/>
                  <a:gd name="connsiteX219" fmla="*/ 844222 w 900285"/>
                  <a:gd name="connsiteY219" fmla="*/ 38205 h 538654"/>
                  <a:gd name="connsiteX220" fmla="*/ 840821 w 900285"/>
                  <a:gd name="connsiteY220" fmla="*/ 34748 h 538654"/>
                  <a:gd name="connsiteX221" fmla="*/ 842507 w 900285"/>
                  <a:gd name="connsiteY221" fmla="*/ 31824 h 538654"/>
                  <a:gd name="connsiteX222" fmla="*/ 860033 w 900285"/>
                  <a:gd name="connsiteY222" fmla="*/ 21346 h 538654"/>
                  <a:gd name="connsiteX223" fmla="*/ 864701 w 900285"/>
                  <a:gd name="connsiteY223" fmla="*/ 22584 h 538654"/>
                  <a:gd name="connsiteX224" fmla="*/ 863672 w 900285"/>
                  <a:gd name="connsiteY224" fmla="*/ 27185 h 538654"/>
                  <a:gd name="connsiteX225" fmla="*/ 863558 w 900285"/>
                  <a:gd name="connsiteY225" fmla="*/ 27252 h 538654"/>
                  <a:gd name="connsiteX226" fmla="*/ 846032 w 900285"/>
                  <a:gd name="connsiteY226" fmla="*/ 37729 h 538654"/>
                  <a:gd name="connsiteX227" fmla="*/ 844031 w 900285"/>
                  <a:gd name="connsiteY227" fmla="*/ 38205 h 538654"/>
                  <a:gd name="connsiteX228" fmla="*/ 879274 w 900285"/>
                  <a:gd name="connsiteY228" fmla="*/ 17346 h 538654"/>
                  <a:gd name="connsiteX229" fmla="*/ 875873 w 900285"/>
                  <a:gd name="connsiteY229" fmla="*/ 13888 h 538654"/>
                  <a:gd name="connsiteX230" fmla="*/ 877559 w 900285"/>
                  <a:gd name="connsiteY230" fmla="*/ 10964 h 538654"/>
                  <a:gd name="connsiteX231" fmla="*/ 895086 w 900285"/>
                  <a:gd name="connsiteY231" fmla="*/ 486 h 538654"/>
                  <a:gd name="connsiteX232" fmla="*/ 899800 w 900285"/>
                  <a:gd name="connsiteY232" fmla="*/ 1677 h 538654"/>
                  <a:gd name="connsiteX233" fmla="*/ 898610 w 900285"/>
                  <a:gd name="connsiteY233" fmla="*/ 6392 h 538654"/>
                  <a:gd name="connsiteX234" fmla="*/ 881084 w 900285"/>
                  <a:gd name="connsiteY234" fmla="*/ 16869 h 538654"/>
                  <a:gd name="connsiteX235" fmla="*/ 879083 w 900285"/>
                  <a:gd name="connsiteY235" fmla="*/ 17346 h 53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00285" h="538654">
                    <a:moveTo>
                      <a:pt x="3450" y="538649"/>
                    </a:moveTo>
                    <a:cubicBezTo>
                      <a:pt x="2260" y="538649"/>
                      <a:pt x="1145" y="538039"/>
                      <a:pt x="497" y="537030"/>
                    </a:cubicBezTo>
                    <a:cubicBezTo>
                      <a:pt x="-484" y="535410"/>
                      <a:pt x="31" y="533305"/>
                      <a:pt x="1650" y="532315"/>
                    </a:cubicBezTo>
                    <a:cubicBezTo>
                      <a:pt x="1678" y="532305"/>
                      <a:pt x="1707" y="532286"/>
                      <a:pt x="1736" y="532267"/>
                    </a:cubicBezTo>
                    <a:lnTo>
                      <a:pt x="19166" y="521885"/>
                    </a:lnTo>
                    <a:cubicBezTo>
                      <a:pt x="20767" y="520875"/>
                      <a:pt x="22891" y="521361"/>
                      <a:pt x="23891" y="522971"/>
                    </a:cubicBezTo>
                    <a:cubicBezTo>
                      <a:pt x="23910" y="522990"/>
                      <a:pt x="23919" y="523009"/>
                      <a:pt x="23929" y="523028"/>
                    </a:cubicBezTo>
                    <a:cubicBezTo>
                      <a:pt x="24910" y="524647"/>
                      <a:pt x="24396" y="526752"/>
                      <a:pt x="22776" y="527743"/>
                    </a:cubicBezTo>
                    <a:cubicBezTo>
                      <a:pt x="22748" y="527752"/>
                      <a:pt x="22719" y="527771"/>
                      <a:pt x="22691" y="527791"/>
                    </a:cubicBezTo>
                    <a:lnTo>
                      <a:pt x="5165" y="538173"/>
                    </a:lnTo>
                    <a:cubicBezTo>
                      <a:pt x="4660" y="538516"/>
                      <a:pt x="4060" y="538687"/>
                      <a:pt x="3450" y="538649"/>
                    </a:cubicBezTo>
                    <a:close/>
                    <a:moveTo>
                      <a:pt x="38502" y="517789"/>
                    </a:moveTo>
                    <a:cubicBezTo>
                      <a:pt x="37292" y="517846"/>
                      <a:pt x="36149" y="517218"/>
                      <a:pt x="35549" y="516170"/>
                    </a:cubicBezTo>
                    <a:cubicBezTo>
                      <a:pt x="34540" y="514570"/>
                      <a:pt x="35026" y="512446"/>
                      <a:pt x="36635" y="511446"/>
                    </a:cubicBezTo>
                    <a:cubicBezTo>
                      <a:pt x="36654" y="511427"/>
                      <a:pt x="36673" y="511417"/>
                      <a:pt x="36692" y="511408"/>
                    </a:cubicBezTo>
                    <a:lnTo>
                      <a:pt x="54218" y="501025"/>
                    </a:lnTo>
                    <a:cubicBezTo>
                      <a:pt x="55847" y="500054"/>
                      <a:pt x="57962" y="500587"/>
                      <a:pt x="58933" y="502216"/>
                    </a:cubicBezTo>
                    <a:cubicBezTo>
                      <a:pt x="59905" y="503845"/>
                      <a:pt x="59371" y="505959"/>
                      <a:pt x="57743" y="506931"/>
                    </a:cubicBezTo>
                    <a:lnTo>
                      <a:pt x="40217" y="517313"/>
                    </a:lnTo>
                    <a:cubicBezTo>
                      <a:pt x="39712" y="517646"/>
                      <a:pt x="39112" y="517808"/>
                      <a:pt x="38502" y="517789"/>
                    </a:cubicBezTo>
                    <a:close/>
                    <a:moveTo>
                      <a:pt x="73459" y="496929"/>
                    </a:moveTo>
                    <a:cubicBezTo>
                      <a:pt x="71563" y="496910"/>
                      <a:pt x="70039" y="495367"/>
                      <a:pt x="70058" y="493472"/>
                    </a:cubicBezTo>
                    <a:cubicBezTo>
                      <a:pt x="70068" y="492272"/>
                      <a:pt x="70706" y="491157"/>
                      <a:pt x="71744" y="490548"/>
                    </a:cubicBezTo>
                    <a:lnTo>
                      <a:pt x="89270" y="480166"/>
                    </a:lnTo>
                    <a:cubicBezTo>
                      <a:pt x="90899" y="479194"/>
                      <a:pt x="93014" y="479727"/>
                      <a:pt x="93985" y="481356"/>
                    </a:cubicBezTo>
                    <a:cubicBezTo>
                      <a:pt x="94957" y="482985"/>
                      <a:pt x="94423" y="485099"/>
                      <a:pt x="92795" y="486071"/>
                    </a:cubicBezTo>
                    <a:lnTo>
                      <a:pt x="75269" y="496453"/>
                    </a:lnTo>
                    <a:cubicBezTo>
                      <a:pt x="74726" y="496796"/>
                      <a:pt x="74097" y="496968"/>
                      <a:pt x="73459" y="496929"/>
                    </a:cubicBezTo>
                    <a:close/>
                    <a:moveTo>
                      <a:pt x="108511" y="476070"/>
                    </a:moveTo>
                    <a:cubicBezTo>
                      <a:pt x="106615" y="476051"/>
                      <a:pt x="105092" y="474508"/>
                      <a:pt x="105111" y="472612"/>
                    </a:cubicBezTo>
                    <a:cubicBezTo>
                      <a:pt x="105120" y="471412"/>
                      <a:pt x="105758" y="470298"/>
                      <a:pt x="106796" y="469688"/>
                    </a:cubicBezTo>
                    <a:lnTo>
                      <a:pt x="124322" y="459306"/>
                    </a:lnTo>
                    <a:cubicBezTo>
                      <a:pt x="125932" y="458353"/>
                      <a:pt x="128009" y="458858"/>
                      <a:pt x="128990" y="460449"/>
                    </a:cubicBezTo>
                    <a:cubicBezTo>
                      <a:pt x="129971" y="462068"/>
                      <a:pt x="129456" y="464173"/>
                      <a:pt x="127837" y="465164"/>
                    </a:cubicBezTo>
                    <a:cubicBezTo>
                      <a:pt x="127809" y="465173"/>
                      <a:pt x="127780" y="465192"/>
                      <a:pt x="127751" y="465211"/>
                    </a:cubicBezTo>
                    <a:lnTo>
                      <a:pt x="110321" y="475593"/>
                    </a:lnTo>
                    <a:cubicBezTo>
                      <a:pt x="109778" y="475936"/>
                      <a:pt x="109149" y="476108"/>
                      <a:pt x="108511" y="476070"/>
                    </a:cubicBezTo>
                    <a:close/>
                    <a:moveTo>
                      <a:pt x="143563" y="455305"/>
                    </a:moveTo>
                    <a:cubicBezTo>
                      <a:pt x="142353" y="455267"/>
                      <a:pt x="141248" y="454619"/>
                      <a:pt x="140610" y="453591"/>
                    </a:cubicBezTo>
                    <a:cubicBezTo>
                      <a:pt x="139648" y="451952"/>
                      <a:pt x="140153" y="449847"/>
                      <a:pt x="141753" y="448828"/>
                    </a:cubicBezTo>
                    <a:lnTo>
                      <a:pt x="159279" y="438446"/>
                    </a:lnTo>
                    <a:cubicBezTo>
                      <a:pt x="160908" y="437474"/>
                      <a:pt x="163022" y="438008"/>
                      <a:pt x="163994" y="439637"/>
                    </a:cubicBezTo>
                    <a:cubicBezTo>
                      <a:pt x="164966" y="441265"/>
                      <a:pt x="164432" y="443380"/>
                      <a:pt x="162804" y="444351"/>
                    </a:cubicBezTo>
                    <a:lnTo>
                      <a:pt x="145278" y="454734"/>
                    </a:lnTo>
                    <a:cubicBezTo>
                      <a:pt x="144782" y="455105"/>
                      <a:pt x="144182" y="455305"/>
                      <a:pt x="143563" y="455305"/>
                    </a:cubicBezTo>
                    <a:close/>
                    <a:moveTo>
                      <a:pt x="178615" y="434445"/>
                    </a:moveTo>
                    <a:cubicBezTo>
                      <a:pt x="177386" y="434455"/>
                      <a:pt x="176253" y="433798"/>
                      <a:pt x="175662" y="432731"/>
                    </a:cubicBezTo>
                    <a:cubicBezTo>
                      <a:pt x="174653" y="431131"/>
                      <a:pt x="175138" y="429007"/>
                      <a:pt x="176748" y="428007"/>
                    </a:cubicBezTo>
                    <a:cubicBezTo>
                      <a:pt x="176767" y="427987"/>
                      <a:pt x="176786" y="427978"/>
                      <a:pt x="176805" y="427968"/>
                    </a:cubicBezTo>
                    <a:lnTo>
                      <a:pt x="194331" y="417586"/>
                    </a:lnTo>
                    <a:cubicBezTo>
                      <a:pt x="195960" y="416615"/>
                      <a:pt x="198075" y="417148"/>
                      <a:pt x="199046" y="418777"/>
                    </a:cubicBezTo>
                    <a:cubicBezTo>
                      <a:pt x="200018" y="420406"/>
                      <a:pt x="199484" y="422520"/>
                      <a:pt x="197855" y="423492"/>
                    </a:cubicBezTo>
                    <a:lnTo>
                      <a:pt x="180330" y="433874"/>
                    </a:lnTo>
                    <a:cubicBezTo>
                      <a:pt x="179825" y="434236"/>
                      <a:pt x="179234" y="434436"/>
                      <a:pt x="178615" y="434445"/>
                    </a:cubicBezTo>
                    <a:close/>
                    <a:moveTo>
                      <a:pt x="213572" y="413586"/>
                    </a:moveTo>
                    <a:cubicBezTo>
                      <a:pt x="212362" y="413548"/>
                      <a:pt x="211257" y="412900"/>
                      <a:pt x="210619" y="411871"/>
                    </a:cubicBezTo>
                    <a:cubicBezTo>
                      <a:pt x="209676" y="410214"/>
                      <a:pt x="210219" y="408099"/>
                      <a:pt x="211857" y="407109"/>
                    </a:cubicBezTo>
                    <a:lnTo>
                      <a:pt x="229383" y="396726"/>
                    </a:lnTo>
                    <a:cubicBezTo>
                      <a:pt x="231012" y="395755"/>
                      <a:pt x="233127" y="396288"/>
                      <a:pt x="234098" y="397917"/>
                    </a:cubicBezTo>
                    <a:cubicBezTo>
                      <a:pt x="235069" y="399546"/>
                      <a:pt x="234536" y="401660"/>
                      <a:pt x="232907" y="402632"/>
                    </a:cubicBezTo>
                    <a:lnTo>
                      <a:pt x="215381" y="413109"/>
                    </a:lnTo>
                    <a:cubicBezTo>
                      <a:pt x="214829" y="413414"/>
                      <a:pt x="214200" y="413576"/>
                      <a:pt x="213572" y="413586"/>
                    </a:cubicBezTo>
                    <a:close/>
                    <a:moveTo>
                      <a:pt x="248624" y="392726"/>
                    </a:moveTo>
                    <a:cubicBezTo>
                      <a:pt x="247414" y="392688"/>
                      <a:pt x="246309" y="392040"/>
                      <a:pt x="245671" y="391012"/>
                    </a:cubicBezTo>
                    <a:cubicBezTo>
                      <a:pt x="244709" y="389440"/>
                      <a:pt x="245195" y="387392"/>
                      <a:pt x="246766" y="386430"/>
                    </a:cubicBezTo>
                    <a:cubicBezTo>
                      <a:pt x="246814" y="386401"/>
                      <a:pt x="246861" y="386373"/>
                      <a:pt x="246909" y="386344"/>
                    </a:cubicBezTo>
                    <a:lnTo>
                      <a:pt x="264435" y="375867"/>
                    </a:lnTo>
                    <a:cubicBezTo>
                      <a:pt x="265978" y="374771"/>
                      <a:pt x="268121" y="375133"/>
                      <a:pt x="269217" y="376676"/>
                    </a:cubicBezTo>
                    <a:cubicBezTo>
                      <a:pt x="270312" y="378219"/>
                      <a:pt x="269950" y="380353"/>
                      <a:pt x="268407" y="381458"/>
                    </a:cubicBezTo>
                    <a:cubicBezTo>
                      <a:pt x="268236" y="381582"/>
                      <a:pt x="268055" y="381687"/>
                      <a:pt x="267864" y="381772"/>
                    </a:cubicBezTo>
                    <a:lnTo>
                      <a:pt x="250433" y="392250"/>
                    </a:lnTo>
                    <a:cubicBezTo>
                      <a:pt x="249871" y="392535"/>
                      <a:pt x="249252" y="392707"/>
                      <a:pt x="248624" y="392726"/>
                    </a:cubicBezTo>
                    <a:close/>
                    <a:moveTo>
                      <a:pt x="283676" y="371866"/>
                    </a:moveTo>
                    <a:cubicBezTo>
                      <a:pt x="282447" y="371876"/>
                      <a:pt x="281313" y="371219"/>
                      <a:pt x="280723" y="370152"/>
                    </a:cubicBezTo>
                    <a:cubicBezTo>
                      <a:pt x="279742" y="368599"/>
                      <a:pt x="280199" y="366532"/>
                      <a:pt x="281752" y="365551"/>
                    </a:cubicBezTo>
                    <a:cubicBezTo>
                      <a:pt x="281790" y="365532"/>
                      <a:pt x="281828" y="365503"/>
                      <a:pt x="281866" y="365484"/>
                    </a:cubicBezTo>
                    <a:lnTo>
                      <a:pt x="299392" y="355007"/>
                    </a:lnTo>
                    <a:cubicBezTo>
                      <a:pt x="301049" y="354064"/>
                      <a:pt x="303164" y="354607"/>
                      <a:pt x="304155" y="356245"/>
                    </a:cubicBezTo>
                    <a:cubicBezTo>
                      <a:pt x="305097" y="357874"/>
                      <a:pt x="304545" y="359960"/>
                      <a:pt x="302916" y="360912"/>
                    </a:cubicBezTo>
                    <a:lnTo>
                      <a:pt x="285390" y="371390"/>
                    </a:lnTo>
                    <a:cubicBezTo>
                      <a:pt x="285009" y="371619"/>
                      <a:pt x="284590" y="371780"/>
                      <a:pt x="284152" y="371866"/>
                    </a:cubicBezTo>
                    <a:close/>
                    <a:moveTo>
                      <a:pt x="318728" y="351006"/>
                    </a:moveTo>
                    <a:cubicBezTo>
                      <a:pt x="317489" y="351064"/>
                      <a:pt x="316337" y="350397"/>
                      <a:pt x="315775" y="349292"/>
                    </a:cubicBezTo>
                    <a:cubicBezTo>
                      <a:pt x="314794" y="347739"/>
                      <a:pt x="315251" y="345672"/>
                      <a:pt x="316804" y="344691"/>
                    </a:cubicBezTo>
                    <a:cubicBezTo>
                      <a:pt x="316842" y="344672"/>
                      <a:pt x="316880" y="344644"/>
                      <a:pt x="316918" y="344625"/>
                    </a:cubicBezTo>
                    <a:lnTo>
                      <a:pt x="334444" y="334147"/>
                    </a:lnTo>
                    <a:cubicBezTo>
                      <a:pt x="336073" y="333204"/>
                      <a:pt x="338159" y="333766"/>
                      <a:pt x="339111" y="335385"/>
                    </a:cubicBezTo>
                    <a:cubicBezTo>
                      <a:pt x="340092" y="336938"/>
                      <a:pt x="339635" y="339005"/>
                      <a:pt x="338082" y="339986"/>
                    </a:cubicBezTo>
                    <a:cubicBezTo>
                      <a:pt x="338044" y="340005"/>
                      <a:pt x="338006" y="340034"/>
                      <a:pt x="337968" y="340053"/>
                    </a:cubicBezTo>
                    <a:lnTo>
                      <a:pt x="320442" y="350530"/>
                    </a:lnTo>
                    <a:cubicBezTo>
                      <a:pt x="319918" y="350816"/>
                      <a:pt x="319328" y="350978"/>
                      <a:pt x="318728" y="351006"/>
                    </a:cubicBezTo>
                    <a:close/>
                    <a:moveTo>
                      <a:pt x="353684" y="330242"/>
                    </a:moveTo>
                    <a:cubicBezTo>
                      <a:pt x="351789" y="330223"/>
                      <a:pt x="350265" y="328680"/>
                      <a:pt x="350284" y="326784"/>
                    </a:cubicBezTo>
                    <a:cubicBezTo>
                      <a:pt x="350294" y="325584"/>
                      <a:pt x="350932" y="324470"/>
                      <a:pt x="351970" y="323860"/>
                    </a:cubicBezTo>
                    <a:lnTo>
                      <a:pt x="369496" y="313383"/>
                    </a:lnTo>
                    <a:cubicBezTo>
                      <a:pt x="371125" y="312411"/>
                      <a:pt x="373239" y="312945"/>
                      <a:pt x="374211" y="314573"/>
                    </a:cubicBezTo>
                    <a:cubicBezTo>
                      <a:pt x="375182" y="316202"/>
                      <a:pt x="374649" y="318317"/>
                      <a:pt x="373020" y="319288"/>
                    </a:cubicBezTo>
                    <a:lnTo>
                      <a:pt x="355494" y="329766"/>
                    </a:lnTo>
                    <a:cubicBezTo>
                      <a:pt x="354942" y="330070"/>
                      <a:pt x="354313" y="330232"/>
                      <a:pt x="353684" y="330242"/>
                    </a:cubicBezTo>
                    <a:close/>
                    <a:moveTo>
                      <a:pt x="388927" y="309287"/>
                    </a:moveTo>
                    <a:cubicBezTo>
                      <a:pt x="387708" y="309277"/>
                      <a:pt x="386584" y="308630"/>
                      <a:pt x="385974" y="307572"/>
                    </a:cubicBezTo>
                    <a:cubicBezTo>
                      <a:pt x="385012" y="306001"/>
                      <a:pt x="385498" y="303953"/>
                      <a:pt x="387070" y="302991"/>
                    </a:cubicBezTo>
                    <a:cubicBezTo>
                      <a:pt x="387117" y="302962"/>
                      <a:pt x="387165" y="302934"/>
                      <a:pt x="387213" y="302905"/>
                    </a:cubicBezTo>
                    <a:lnTo>
                      <a:pt x="404643" y="292428"/>
                    </a:lnTo>
                    <a:cubicBezTo>
                      <a:pt x="406301" y="291485"/>
                      <a:pt x="408415" y="292028"/>
                      <a:pt x="409406" y="293666"/>
                    </a:cubicBezTo>
                    <a:cubicBezTo>
                      <a:pt x="410368" y="295238"/>
                      <a:pt x="409882" y="297285"/>
                      <a:pt x="408310" y="298248"/>
                    </a:cubicBezTo>
                    <a:cubicBezTo>
                      <a:pt x="408263" y="298276"/>
                      <a:pt x="408215" y="298305"/>
                      <a:pt x="408167" y="298333"/>
                    </a:cubicBezTo>
                    <a:lnTo>
                      <a:pt x="390641" y="308811"/>
                    </a:lnTo>
                    <a:cubicBezTo>
                      <a:pt x="390118" y="309115"/>
                      <a:pt x="389527" y="309277"/>
                      <a:pt x="388927" y="309287"/>
                    </a:cubicBezTo>
                    <a:close/>
                    <a:moveTo>
                      <a:pt x="423979" y="288427"/>
                    </a:moveTo>
                    <a:cubicBezTo>
                      <a:pt x="422741" y="288484"/>
                      <a:pt x="421588" y="287818"/>
                      <a:pt x="421026" y="286713"/>
                    </a:cubicBezTo>
                    <a:cubicBezTo>
                      <a:pt x="420045" y="285160"/>
                      <a:pt x="420502" y="283093"/>
                      <a:pt x="422055" y="282112"/>
                    </a:cubicBezTo>
                    <a:cubicBezTo>
                      <a:pt x="422093" y="282093"/>
                      <a:pt x="422131" y="282065"/>
                      <a:pt x="422169" y="282045"/>
                    </a:cubicBezTo>
                    <a:lnTo>
                      <a:pt x="439695" y="271568"/>
                    </a:lnTo>
                    <a:cubicBezTo>
                      <a:pt x="441353" y="270625"/>
                      <a:pt x="443467" y="271168"/>
                      <a:pt x="444458" y="272806"/>
                    </a:cubicBezTo>
                    <a:cubicBezTo>
                      <a:pt x="445391" y="274435"/>
                      <a:pt x="444839" y="276521"/>
                      <a:pt x="443220" y="277473"/>
                    </a:cubicBezTo>
                    <a:lnTo>
                      <a:pt x="425693" y="287951"/>
                    </a:lnTo>
                    <a:cubicBezTo>
                      <a:pt x="425113" y="288265"/>
                      <a:pt x="424455" y="288437"/>
                      <a:pt x="423788" y="288427"/>
                    </a:cubicBezTo>
                    <a:close/>
                    <a:moveTo>
                      <a:pt x="458936" y="267567"/>
                    </a:moveTo>
                    <a:cubicBezTo>
                      <a:pt x="457040" y="267548"/>
                      <a:pt x="455516" y="266005"/>
                      <a:pt x="455535" y="264110"/>
                    </a:cubicBezTo>
                    <a:cubicBezTo>
                      <a:pt x="455545" y="262910"/>
                      <a:pt x="456183" y="261795"/>
                      <a:pt x="457221" y="261186"/>
                    </a:cubicBezTo>
                    <a:lnTo>
                      <a:pt x="474747" y="250708"/>
                    </a:lnTo>
                    <a:cubicBezTo>
                      <a:pt x="476557" y="250003"/>
                      <a:pt x="478605" y="250899"/>
                      <a:pt x="479310" y="252708"/>
                    </a:cubicBezTo>
                    <a:cubicBezTo>
                      <a:pt x="479862" y="254128"/>
                      <a:pt x="479443" y="255737"/>
                      <a:pt x="478272" y="256709"/>
                    </a:cubicBezTo>
                    <a:lnTo>
                      <a:pt x="460746" y="267091"/>
                    </a:lnTo>
                    <a:cubicBezTo>
                      <a:pt x="460155" y="267472"/>
                      <a:pt x="459450" y="267644"/>
                      <a:pt x="458745" y="267567"/>
                    </a:cubicBezTo>
                    <a:close/>
                    <a:moveTo>
                      <a:pt x="493988" y="246708"/>
                    </a:moveTo>
                    <a:cubicBezTo>
                      <a:pt x="492092" y="246689"/>
                      <a:pt x="490568" y="245146"/>
                      <a:pt x="490587" y="243250"/>
                    </a:cubicBezTo>
                    <a:cubicBezTo>
                      <a:pt x="490597" y="242050"/>
                      <a:pt x="491235" y="240936"/>
                      <a:pt x="492273" y="240326"/>
                    </a:cubicBezTo>
                    <a:lnTo>
                      <a:pt x="509799" y="229944"/>
                    </a:lnTo>
                    <a:cubicBezTo>
                      <a:pt x="511352" y="228963"/>
                      <a:pt x="513419" y="229420"/>
                      <a:pt x="514400" y="230972"/>
                    </a:cubicBezTo>
                    <a:cubicBezTo>
                      <a:pt x="514419" y="231011"/>
                      <a:pt x="514447" y="231049"/>
                      <a:pt x="514466" y="231087"/>
                    </a:cubicBezTo>
                    <a:cubicBezTo>
                      <a:pt x="515447" y="232706"/>
                      <a:pt x="514933" y="234811"/>
                      <a:pt x="513314" y="235802"/>
                    </a:cubicBezTo>
                    <a:cubicBezTo>
                      <a:pt x="513285" y="235811"/>
                      <a:pt x="513257" y="235830"/>
                      <a:pt x="513228" y="235849"/>
                    </a:cubicBezTo>
                    <a:lnTo>
                      <a:pt x="495797" y="246231"/>
                    </a:lnTo>
                    <a:cubicBezTo>
                      <a:pt x="495178" y="246641"/>
                      <a:pt x="494435" y="246812"/>
                      <a:pt x="493702" y="246708"/>
                    </a:cubicBezTo>
                    <a:close/>
                    <a:moveTo>
                      <a:pt x="529040" y="225848"/>
                    </a:moveTo>
                    <a:cubicBezTo>
                      <a:pt x="527144" y="225886"/>
                      <a:pt x="525582" y="224381"/>
                      <a:pt x="525544" y="222486"/>
                    </a:cubicBezTo>
                    <a:cubicBezTo>
                      <a:pt x="525515" y="221247"/>
                      <a:pt x="526163" y="220095"/>
                      <a:pt x="527230" y="219466"/>
                    </a:cubicBezTo>
                    <a:lnTo>
                      <a:pt x="544756" y="209084"/>
                    </a:lnTo>
                    <a:cubicBezTo>
                      <a:pt x="546356" y="208074"/>
                      <a:pt x="548480" y="208560"/>
                      <a:pt x="549480" y="210170"/>
                    </a:cubicBezTo>
                    <a:cubicBezTo>
                      <a:pt x="549490" y="210189"/>
                      <a:pt x="549509" y="210208"/>
                      <a:pt x="549518" y="210227"/>
                    </a:cubicBezTo>
                    <a:cubicBezTo>
                      <a:pt x="550462" y="211884"/>
                      <a:pt x="549919" y="213999"/>
                      <a:pt x="548280" y="214989"/>
                    </a:cubicBezTo>
                    <a:lnTo>
                      <a:pt x="530564" y="225467"/>
                    </a:lnTo>
                    <a:cubicBezTo>
                      <a:pt x="530011" y="225648"/>
                      <a:pt x="529402" y="225648"/>
                      <a:pt x="528849" y="225467"/>
                    </a:cubicBezTo>
                    <a:close/>
                    <a:moveTo>
                      <a:pt x="564092" y="204988"/>
                    </a:moveTo>
                    <a:cubicBezTo>
                      <a:pt x="562882" y="205045"/>
                      <a:pt x="561739" y="204417"/>
                      <a:pt x="561139" y="203369"/>
                    </a:cubicBezTo>
                    <a:cubicBezTo>
                      <a:pt x="560129" y="201769"/>
                      <a:pt x="560615" y="199645"/>
                      <a:pt x="562225" y="198645"/>
                    </a:cubicBezTo>
                    <a:cubicBezTo>
                      <a:pt x="562244" y="198626"/>
                      <a:pt x="562263" y="198616"/>
                      <a:pt x="562282" y="198606"/>
                    </a:cubicBezTo>
                    <a:lnTo>
                      <a:pt x="579808" y="188224"/>
                    </a:lnTo>
                    <a:cubicBezTo>
                      <a:pt x="581437" y="187253"/>
                      <a:pt x="583551" y="187786"/>
                      <a:pt x="584523" y="189415"/>
                    </a:cubicBezTo>
                    <a:cubicBezTo>
                      <a:pt x="585494" y="191044"/>
                      <a:pt x="584961" y="193158"/>
                      <a:pt x="583332" y="194130"/>
                    </a:cubicBezTo>
                    <a:lnTo>
                      <a:pt x="565806" y="204512"/>
                    </a:lnTo>
                    <a:cubicBezTo>
                      <a:pt x="565244" y="204883"/>
                      <a:pt x="564568" y="205055"/>
                      <a:pt x="563901" y="204988"/>
                    </a:cubicBezTo>
                    <a:close/>
                    <a:moveTo>
                      <a:pt x="599048" y="184128"/>
                    </a:moveTo>
                    <a:cubicBezTo>
                      <a:pt x="597153" y="184109"/>
                      <a:pt x="595629" y="182566"/>
                      <a:pt x="595648" y="180671"/>
                    </a:cubicBezTo>
                    <a:cubicBezTo>
                      <a:pt x="595658" y="179471"/>
                      <a:pt x="596296" y="178356"/>
                      <a:pt x="597334" y="177747"/>
                    </a:cubicBezTo>
                    <a:lnTo>
                      <a:pt x="614860" y="167364"/>
                    </a:lnTo>
                    <a:cubicBezTo>
                      <a:pt x="616489" y="166393"/>
                      <a:pt x="618603" y="166926"/>
                      <a:pt x="619575" y="168555"/>
                    </a:cubicBezTo>
                    <a:cubicBezTo>
                      <a:pt x="620546" y="170184"/>
                      <a:pt x="620013" y="172298"/>
                      <a:pt x="618384" y="173270"/>
                    </a:cubicBezTo>
                    <a:lnTo>
                      <a:pt x="600858" y="183652"/>
                    </a:lnTo>
                    <a:cubicBezTo>
                      <a:pt x="600163" y="184138"/>
                      <a:pt x="599306" y="184309"/>
                      <a:pt x="598477" y="184128"/>
                    </a:cubicBezTo>
                    <a:close/>
                    <a:moveTo>
                      <a:pt x="634100" y="163269"/>
                    </a:moveTo>
                    <a:cubicBezTo>
                      <a:pt x="632910" y="163269"/>
                      <a:pt x="631795" y="162659"/>
                      <a:pt x="631148" y="161649"/>
                    </a:cubicBezTo>
                    <a:cubicBezTo>
                      <a:pt x="630167" y="160030"/>
                      <a:pt x="630681" y="157925"/>
                      <a:pt x="632300" y="156935"/>
                    </a:cubicBezTo>
                    <a:cubicBezTo>
                      <a:pt x="632329" y="156925"/>
                      <a:pt x="632357" y="156906"/>
                      <a:pt x="632386" y="156887"/>
                    </a:cubicBezTo>
                    <a:lnTo>
                      <a:pt x="649912" y="146505"/>
                    </a:lnTo>
                    <a:cubicBezTo>
                      <a:pt x="651522" y="145552"/>
                      <a:pt x="653598" y="146057"/>
                      <a:pt x="654579" y="147648"/>
                    </a:cubicBezTo>
                    <a:cubicBezTo>
                      <a:pt x="655560" y="149267"/>
                      <a:pt x="655046" y="151372"/>
                      <a:pt x="653427" y="152363"/>
                    </a:cubicBezTo>
                    <a:cubicBezTo>
                      <a:pt x="653398" y="152372"/>
                      <a:pt x="653370" y="152391"/>
                      <a:pt x="653341" y="152410"/>
                    </a:cubicBezTo>
                    <a:lnTo>
                      <a:pt x="635910" y="162792"/>
                    </a:lnTo>
                    <a:cubicBezTo>
                      <a:pt x="635310" y="163164"/>
                      <a:pt x="634615" y="163335"/>
                      <a:pt x="633910" y="163269"/>
                    </a:cubicBezTo>
                    <a:close/>
                    <a:moveTo>
                      <a:pt x="669153" y="142504"/>
                    </a:moveTo>
                    <a:cubicBezTo>
                      <a:pt x="667924" y="142514"/>
                      <a:pt x="666790" y="141857"/>
                      <a:pt x="666200" y="140790"/>
                    </a:cubicBezTo>
                    <a:cubicBezTo>
                      <a:pt x="665238" y="139151"/>
                      <a:pt x="665743" y="137046"/>
                      <a:pt x="667343" y="136027"/>
                    </a:cubicBezTo>
                    <a:lnTo>
                      <a:pt x="684869" y="125645"/>
                    </a:lnTo>
                    <a:cubicBezTo>
                      <a:pt x="686497" y="124673"/>
                      <a:pt x="688612" y="125207"/>
                      <a:pt x="689584" y="126836"/>
                    </a:cubicBezTo>
                    <a:cubicBezTo>
                      <a:pt x="690555" y="128464"/>
                      <a:pt x="690022" y="130579"/>
                      <a:pt x="688393" y="131550"/>
                    </a:cubicBezTo>
                    <a:lnTo>
                      <a:pt x="670867" y="141933"/>
                    </a:lnTo>
                    <a:cubicBezTo>
                      <a:pt x="670314" y="142333"/>
                      <a:pt x="669638" y="142533"/>
                      <a:pt x="668962" y="142504"/>
                    </a:cubicBezTo>
                    <a:close/>
                    <a:moveTo>
                      <a:pt x="704205" y="121644"/>
                    </a:moveTo>
                    <a:cubicBezTo>
                      <a:pt x="702976" y="121654"/>
                      <a:pt x="701842" y="120997"/>
                      <a:pt x="701252" y="119930"/>
                    </a:cubicBezTo>
                    <a:cubicBezTo>
                      <a:pt x="700242" y="118330"/>
                      <a:pt x="700728" y="116206"/>
                      <a:pt x="702337" y="115206"/>
                    </a:cubicBezTo>
                    <a:cubicBezTo>
                      <a:pt x="702357" y="115186"/>
                      <a:pt x="702376" y="115177"/>
                      <a:pt x="702395" y="115167"/>
                    </a:cubicBezTo>
                    <a:lnTo>
                      <a:pt x="719921" y="104785"/>
                    </a:lnTo>
                    <a:cubicBezTo>
                      <a:pt x="721540" y="103804"/>
                      <a:pt x="723645" y="104318"/>
                      <a:pt x="724636" y="105938"/>
                    </a:cubicBezTo>
                    <a:cubicBezTo>
                      <a:pt x="724645" y="105966"/>
                      <a:pt x="724664" y="105995"/>
                      <a:pt x="724683" y="106023"/>
                    </a:cubicBezTo>
                    <a:cubicBezTo>
                      <a:pt x="725626" y="107652"/>
                      <a:pt x="725064" y="109738"/>
                      <a:pt x="723445" y="110691"/>
                    </a:cubicBezTo>
                    <a:lnTo>
                      <a:pt x="705919" y="121168"/>
                    </a:lnTo>
                    <a:cubicBezTo>
                      <a:pt x="705338" y="121483"/>
                      <a:pt x="704681" y="121654"/>
                      <a:pt x="704014" y="121644"/>
                    </a:cubicBezTo>
                    <a:close/>
                    <a:moveTo>
                      <a:pt x="739161" y="100785"/>
                    </a:moveTo>
                    <a:cubicBezTo>
                      <a:pt x="737952" y="100747"/>
                      <a:pt x="736847" y="100099"/>
                      <a:pt x="736208" y="99070"/>
                    </a:cubicBezTo>
                    <a:cubicBezTo>
                      <a:pt x="735265" y="97413"/>
                      <a:pt x="735808" y="95298"/>
                      <a:pt x="737447" y="94308"/>
                    </a:cubicBezTo>
                    <a:lnTo>
                      <a:pt x="754973" y="83925"/>
                    </a:lnTo>
                    <a:cubicBezTo>
                      <a:pt x="756544" y="82963"/>
                      <a:pt x="758592" y="83449"/>
                      <a:pt x="759554" y="85021"/>
                    </a:cubicBezTo>
                    <a:cubicBezTo>
                      <a:pt x="759583" y="85068"/>
                      <a:pt x="759611" y="85116"/>
                      <a:pt x="759640" y="85164"/>
                    </a:cubicBezTo>
                    <a:cubicBezTo>
                      <a:pt x="760592" y="86773"/>
                      <a:pt x="760088" y="88850"/>
                      <a:pt x="758497" y="89831"/>
                    </a:cubicBezTo>
                    <a:lnTo>
                      <a:pt x="740971" y="100308"/>
                    </a:lnTo>
                    <a:cubicBezTo>
                      <a:pt x="740361" y="100642"/>
                      <a:pt x="739666" y="100804"/>
                      <a:pt x="738971" y="100785"/>
                    </a:cubicBezTo>
                    <a:close/>
                    <a:moveTo>
                      <a:pt x="774213" y="79925"/>
                    </a:moveTo>
                    <a:cubicBezTo>
                      <a:pt x="773004" y="79887"/>
                      <a:pt x="771899" y="79239"/>
                      <a:pt x="771261" y="78210"/>
                    </a:cubicBezTo>
                    <a:cubicBezTo>
                      <a:pt x="770298" y="76639"/>
                      <a:pt x="770784" y="74591"/>
                      <a:pt x="772356" y="73629"/>
                    </a:cubicBezTo>
                    <a:cubicBezTo>
                      <a:pt x="772404" y="73600"/>
                      <a:pt x="772451" y="73572"/>
                      <a:pt x="772499" y="73543"/>
                    </a:cubicBezTo>
                    <a:lnTo>
                      <a:pt x="789930" y="63066"/>
                    </a:lnTo>
                    <a:cubicBezTo>
                      <a:pt x="791549" y="62085"/>
                      <a:pt x="793654" y="62599"/>
                      <a:pt x="794644" y="64218"/>
                    </a:cubicBezTo>
                    <a:cubicBezTo>
                      <a:pt x="794654" y="64247"/>
                      <a:pt x="794673" y="64275"/>
                      <a:pt x="794692" y="64304"/>
                    </a:cubicBezTo>
                    <a:cubicBezTo>
                      <a:pt x="795654" y="65876"/>
                      <a:pt x="795168" y="67923"/>
                      <a:pt x="793596" y="68885"/>
                    </a:cubicBezTo>
                    <a:cubicBezTo>
                      <a:pt x="793549" y="68914"/>
                      <a:pt x="793501" y="68943"/>
                      <a:pt x="793454" y="68971"/>
                    </a:cubicBezTo>
                    <a:lnTo>
                      <a:pt x="775928" y="79449"/>
                    </a:lnTo>
                    <a:cubicBezTo>
                      <a:pt x="775347" y="79782"/>
                      <a:pt x="774689" y="79954"/>
                      <a:pt x="774023" y="79925"/>
                    </a:cubicBezTo>
                    <a:close/>
                    <a:moveTo>
                      <a:pt x="809265" y="59065"/>
                    </a:moveTo>
                    <a:cubicBezTo>
                      <a:pt x="808055" y="59037"/>
                      <a:pt x="806932" y="58389"/>
                      <a:pt x="806313" y="57351"/>
                    </a:cubicBezTo>
                    <a:cubicBezTo>
                      <a:pt x="805332" y="55798"/>
                      <a:pt x="805789" y="53731"/>
                      <a:pt x="807341" y="52750"/>
                    </a:cubicBezTo>
                    <a:cubicBezTo>
                      <a:pt x="807379" y="52731"/>
                      <a:pt x="807417" y="52702"/>
                      <a:pt x="807455" y="52683"/>
                    </a:cubicBezTo>
                    <a:lnTo>
                      <a:pt x="824981" y="42206"/>
                    </a:lnTo>
                    <a:cubicBezTo>
                      <a:pt x="826639" y="41263"/>
                      <a:pt x="828753" y="41806"/>
                      <a:pt x="829744" y="43444"/>
                    </a:cubicBezTo>
                    <a:cubicBezTo>
                      <a:pt x="830687" y="45073"/>
                      <a:pt x="830125" y="47159"/>
                      <a:pt x="828506" y="48111"/>
                    </a:cubicBezTo>
                    <a:lnTo>
                      <a:pt x="810980" y="58589"/>
                    </a:lnTo>
                    <a:cubicBezTo>
                      <a:pt x="810399" y="58922"/>
                      <a:pt x="809741" y="59094"/>
                      <a:pt x="809075" y="59065"/>
                    </a:cubicBezTo>
                    <a:close/>
                    <a:moveTo>
                      <a:pt x="844222" y="38205"/>
                    </a:moveTo>
                    <a:cubicBezTo>
                      <a:pt x="842327" y="38186"/>
                      <a:pt x="840803" y="36643"/>
                      <a:pt x="840821" y="34748"/>
                    </a:cubicBezTo>
                    <a:cubicBezTo>
                      <a:pt x="840831" y="33548"/>
                      <a:pt x="841469" y="32433"/>
                      <a:pt x="842507" y="31824"/>
                    </a:cubicBezTo>
                    <a:lnTo>
                      <a:pt x="860033" y="21346"/>
                    </a:lnTo>
                    <a:cubicBezTo>
                      <a:pt x="861662" y="20403"/>
                      <a:pt x="863748" y="20965"/>
                      <a:pt x="864701" y="22584"/>
                    </a:cubicBezTo>
                    <a:cubicBezTo>
                      <a:pt x="865682" y="24137"/>
                      <a:pt x="865225" y="26204"/>
                      <a:pt x="863672" y="27185"/>
                    </a:cubicBezTo>
                    <a:cubicBezTo>
                      <a:pt x="863634" y="27204"/>
                      <a:pt x="863596" y="27233"/>
                      <a:pt x="863558" y="27252"/>
                    </a:cubicBezTo>
                    <a:lnTo>
                      <a:pt x="846032" y="37729"/>
                    </a:lnTo>
                    <a:cubicBezTo>
                      <a:pt x="845422" y="38063"/>
                      <a:pt x="844727" y="38225"/>
                      <a:pt x="844031" y="38205"/>
                    </a:cubicBezTo>
                    <a:close/>
                    <a:moveTo>
                      <a:pt x="879274" y="17346"/>
                    </a:moveTo>
                    <a:cubicBezTo>
                      <a:pt x="877379" y="17327"/>
                      <a:pt x="875855" y="15782"/>
                      <a:pt x="875873" y="13888"/>
                    </a:cubicBezTo>
                    <a:cubicBezTo>
                      <a:pt x="875883" y="12685"/>
                      <a:pt x="876521" y="11575"/>
                      <a:pt x="877559" y="10964"/>
                    </a:cubicBezTo>
                    <a:lnTo>
                      <a:pt x="895086" y="486"/>
                    </a:lnTo>
                    <a:cubicBezTo>
                      <a:pt x="896714" y="-487"/>
                      <a:pt x="898829" y="46"/>
                      <a:pt x="899800" y="1677"/>
                    </a:cubicBezTo>
                    <a:cubicBezTo>
                      <a:pt x="900772" y="3308"/>
                      <a:pt x="900238" y="5418"/>
                      <a:pt x="898610" y="6392"/>
                    </a:cubicBezTo>
                    <a:lnTo>
                      <a:pt x="881084" y="16869"/>
                    </a:lnTo>
                    <a:cubicBezTo>
                      <a:pt x="880474" y="17203"/>
                      <a:pt x="879779" y="17365"/>
                      <a:pt x="879083" y="17346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94CD4209-88F9-493C-B7E3-05833ED382B1}"/>
                  </a:ext>
                </a:extLst>
              </p:cNvPr>
              <p:cNvSpPr/>
              <p:nvPr/>
            </p:nvSpPr>
            <p:spPr>
              <a:xfrm>
                <a:off x="-1922022" y="1968996"/>
                <a:ext cx="15840" cy="12202"/>
              </a:xfrm>
              <a:custGeom>
                <a:avLst/>
                <a:gdLst>
                  <a:gd name="connsiteX0" fmla="*/ 3497 w 15840"/>
                  <a:gd name="connsiteY0" fmla="*/ 12202 h 12202"/>
                  <a:gd name="connsiteX1" fmla="*/ 1 w 15840"/>
                  <a:gd name="connsiteY1" fmla="*/ 8842 h 12202"/>
                  <a:gd name="connsiteX2" fmla="*/ 1687 w 15840"/>
                  <a:gd name="connsiteY2" fmla="*/ 5820 h 12202"/>
                  <a:gd name="connsiteX3" fmla="*/ 10640 w 15840"/>
                  <a:gd name="connsiteY3" fmla="*/ 486 h 12202"/>
                  <a:gd name="connsiteX4" fmla="*/ 15355 w 15840"/>
                  <a:gd name="connsiteY4" fmla="*/ 1677 h 12202"/>
                  <a:gd name="connsiteX5" fmla="*/ 14165 w 15840"/>
                  <a:gd name="connsiteY5" fmla="*/ 6392 h 12202"/>
                  <a:gd name="connsiteX6" fmla="*/ 5211 w 15840"/>
                  <a:gd name="connsiteY6" fmla="*/ 11726 h 12202"/>
                  <a:gd name="connsiteX7" fmla="*/ 3497 w 15840"/>
                  <a:gd name="connsiteY7" fmla="*/ 12202 h 1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40" h="12202">
                    <a:moveTo>
                      <a:pt x="3497" y="12202"/>
                    </a:moveTo>
                    <a:cubicBezTo>
                      <a:pt x="1601" y="12239"/>
                      <a:pt x="39" y="10734"/>
                      <a:pt x="1" y="8842"/>
                    </a:cubicBezTo>
                    <a:cubicBezTo>
                      <a:pt x="-28" y="7604"/>
                      <a:pt x="620" y="6449"/>
                      <a:pt x="1687" y="5820"/>
                    </a:cubicBezTo>
                    <a:lnTo>
                      <a:pt x="10640" y="486"/>
                    </a:lnTo>
                    <a:cubicBezTo>
                      <a:pt x="12269" y="-487"/>
                      <a:pt x="14383" y="46"/>
                      <a:pt x="15355" y="1677"/>
                    </a:cubicBezTo>
                    <a:cubicBezTo>
                      <a:pt x="16327" y="3308"/>
                      <a:pt x="15793" y="5419"/>
                      <a:pt x="14165" y="6392"/>
                    </a:cubicBezTo>
                    <a:lnTo>
                      <a:pt x="5211" y="11726"/>
                    </a:lnTo>
                    <a:cubicBezTo>
                      <a:pt x="4687" y="12029"/>
                      <a:pt x="4097" y="12193"/>
                      <a:pt x="3497" y="1220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B2F95EDD-2B0D-4A60-B04F-3F7605F2F4AA}"/>
                  </a:ext>
                </a:extLst>
              </p:cNvPr>
              <p:cNvSpPr/>
              <p:nvPr/>
            </p:nvSpPr>
            <p:spPr>
              <a:xfrm>
                <a:off x="-2852234" y="2657183"/>
                <a:ext cx="15804" cy="12106"/>
              </a:xfrm>
              <a:custGeom>
                <a:avLst/>
                <a:gdLst>
                  <a:gd name="connsiteX0" fmla="*/ 3496 w 15804"/>
                  <a:gd name="connsiteY0" fmla="*/ 12101 h 12106"/>
                  <a:gd name="connsiteX1" fmla="*/ 1 w 15804"/>
                  <a:gd name="connsiteY1" fmla="*/ 8739 h 12106"/>
                  <a:gd name="connsiteX2" fmla="*/ 1687 w 15804"/>
                  <a:gd name="connsiteY2" fmla="*/ 5720 h 12106"/>
                  <a:gd name="connsiteX3" fmla="*/ 10640 w 15804"/>
                  <a:gd name="connsiteY3" fmla="*/ 481 h 12106"/>
                  <a:gd name="connsiteX4" fmla="*/ 15308 w 15804"/>
                  <a:gd name="connsiteY4" fmla="*/ 1624 h 12106"/>
                  <a:gd name="connsiteX5" fmla="*/ 14155 w 15804"/>
                  <a:gd name="connsiteY5" fmla="*/ 6339 h 12106"/>
                  <a:gd name="connsiteX6" fmla="*/ 14069 w 15804"/>
                  <a:gd name="connsiteY6" fmla="*/ 6386 h 12106"/>
                  <a:gd name="connsiteX7" fmla="*/ 5211 w 15804"/>
                  <a:gd name="connsiteY7" fmla="*/ 11625 h 12106"/>
                  <a:gd name="connsiteX8" fmla="*/ 3496 w 15804"/>
                  <a:gd name="connsiteY8" fmla="*/ 12101 h 1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4" h="12106">
                    <a:moveTo>
                      <a:pt x="3496" y="12101"/>
                    </a:moveTo>
                    <a:cubicBezTo>
                      <a:pt x="1601" y="12139"/>
                      <a:pt x="39" y="10634"/>
                      <a:pt x="1" y="8739"/>
                    </a:cubicBezTo>
                    <a:cubicBezTo>
                      <a:pt x="-28" y="7501"/>
                      <a:pt x="620" y="6348"/>
                      <a:pt x="1687" y="5720"/>
                    </a:cubicBezTo>
                    <a:lnTo>
                      <a:pt x="10640" y="481"/>
                    </a:lnTo>
                    <a:cubicBezTo>
                      <a:pt x="12250" y="-472"/>
                      <a:pt x="14326" y="33"/>
                      <a:pt x="15308" y="1624"/>
                    </a:cubicBezTo>
                    <a:cubicBezTo>
                      <a:pt x="16289" y="3243"/>
                      <a:pt x="15774" y="5348"/>
                      <a:pt x="14155" y="6339"/>
                    </a:cubicBezTo>
                    <a:cubicBezTo>
                      <a:pt x="14126" y="6348"/>
                      <a:pt x="14098" y="6367"/>
                      <a:pt x="14069" y="6386"/>
                    </a:cubicBezTo>
                    <a:lnTo>
                      <a:pt x="5211" y="11625"/>
                    </a:lnTo>
                    <a:cubicBezTo>
                      <a:pt x="4706" y="11968"/>
                      <a:pt x="4106" y="12139"/>
                      <a:pt x="3496" y="1210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858F1FC-3741-470C-BCC9-84B91366639E}"/>
                  </a:ext>
                </a:extLst>
              </p:cNvPr>
              <p:cNvSpPr/>
              <p:nvPr/>
            </p:nvSpPr>
            <p:spPr>
              <a:xfrm>
                <a:off x="-2825850" y="2114948"/>
                <a:ext cx="899911" cy="538625"/>
              </a:xfrm>
              <a:custGeom>
                <a:avLst/>
                <a:gdLst>
                  <a:gd name="connsiteX0" fmla="*/ 3497 w 899911"/>
                  <a:gd name="connsiteY0" fmla="*/ 538620 h 538625"/>
                  <a:gd name="connsiteX1" fmla="*/ 1 w 899911"/>
                  <a:gd name="connsiteY1" fmla="*/ 535258 h 538625"/>
                  <a:gd name="connsiteX2" fmla="*/ 1687 w 899911"/>
                  <a:gd name="connsiteY2" fmla="*/ 532239 h 538625"/>
                  <a:gd name="connsiteX3" fmla="*/ 19213 w 899911"/>
                  <a:gd name="connsiteY3" fmla="*/ 521857 h 538625"/>
                  <a:gd name="connsiteX4" fmla="*/ 23928 w 899911"/>
                  <a:gd name="connsiteY4" fmla="*/ 523047 h 538625"/>
                  <a:gd name="connsiteX5" fmla="*/ 22737 w 899911"/>
                  <a:gd name="connsiteY5" fmla="*/ 527762 h 538625"/>
                  <a:gd name="connsiteX6" fmla="*/ 5211 w 899911"/>
                  <a:gd name="connsiteY6" fmla="*/ 538144 h 538625"/>
                  <a:gd name="connsiteX7" fmla="*/ 3497 w 899911"/>
                  <a:gd name="connsiteY7" fmla="*/ 538620 h 538625"/>
                  <a:gd name="connsiteX8" fmla="*/ 38549 w 899911"/>
                  <a:gd name="connsiteY8" fmla="*/ 517761 h 538625"/>
                  <a:gd name="connsiteX9" fmla="*/ 35596 w 899911"/>
                  <a:gd name="connsiteY9" fmla="*/ 516141 h 538625"/>
                  <a:gd name="connsiteX10" fmla="*/ 36682 w 899911"/>
                  <a:gd name="connsiteY10" fmla="*/ 511417 h 538625"/>
                  <a:gd name="connsiteX11" fmla="*/ 36739 w 899911"/>
                  <a:gd name="connsiteY11" fmla="*/ 511379 h 538625"/>
                  <a:gd name="connsiteX12" fmla="*/ 54265 w 899911"/>
                  <a:gd name="connsiteY12" fmla="*/ 500997 h 538625"/>
                  <a:gd name="connsiteX13" fmla="*/ 58980 w 899911"/>
                  <a:gd name="connsiteY13" fmla="*/ 502187 h 538625"/>
                  <a:gd name="connsiteX14" fmla="*/ 57789 w 899911"/>
                  <a:gd name="connsiteY14" fmla="*/ 506902 h 538625"/>
                  <a:gd name="connsiteX15" fmla="*/ 40263 w 899911"/>
                  <a:gd name="connsiteY15" fmla="*/ 517285 h 538625"/>
                  <a:gd name="connsiteX16" fmla="*/ 38549 w 899911"/>
                  <a:gd name="connsiteY16" fmla="*/ 517761 h 538625"/>
                  <a:gd name="connsiteX17" fmla="*/ 73505 w 899911"/>
                  <a:gd name="connsiteY17" fmla="*/ 496901 h 538625"/>
                  <a:gd name="connsiteX18" fmla="*/ 70553 w 899911"/>
                  <a:gd name="connsiteY18" fmla="*/ 495282 h 538625"/>
                  <a:gd name="connsiteX19" fmla="*/ 71791 w 899911"/>
                  <a:gd name="connsiteY19" fmla="*/ 490519 h 538625"/>
                  <a:gd name="connsiteX20" fmla="*/ 89317 w 899911"/>
                  <a:gd name="connsiteY20" fmla="*/ 480137 h 538625"/>
                  <a:gd name="connsiteX21" fmla="*/ 94032 w 899911"/>
                  <a:gd name="connsiteY21" fmla="*/ 481328 h 538625"/>
                  <a:gd name="connsiteX22" fmla="*/ 92841 w 899911"/>
                  <a:gd name="connsiteY22" fmla="*/ 486043 h 538625"/>
                  <a:gd name="connsiteX23" fmla="*/ 75315 w 899911"/>
                  <a:gd name="connsiteY23" fmla="*/ 496425 h 538625"/>
                  <a:gd name="connsiteX24" fmla="*/ 73505 w 899911"/>
                  <a:gd name="connsiteY24" fmla="*/ 496901 h 538625"/>
                  <a:gd name="connsiteX25" fmla="*/ 108557 w 899911"/>
                  <a:gd name="connsiteY25" fmla="*/ 476136 h 538625"/>
                  <a:gd name="connsiteX26" fmla="*/ 105605 w 899911"/>
                  <a:gd name="connsiteY26" fmla="*/ 474422 h 538625"/>
                  <a:gd name="connsiteX27" fmla="*/ 106757 w 899911"/>
                  <a:gd name="connsiteY27" fmla="*/ 469707 h 538625"/>
                  <a:gd name="connsiteX28" fmla="*/ 106843 w 899911"/>
                  <a:gd name="connsiteY28" fmla="*/ 469660 h 538625"/>
                  <a:gd name="connsiteX29" fmla="*/ 124274 w 899911"/>
                  <a:gd name="connsiteY29" fmla="*/ 459277 h 538625"/>
                  <a:gd name="connsiteX30" fmla="*/ 129036 w 899911"/>
                  <a:gd name="connsiteY30" fmla="*/ 460420 h 538625"/>
                  <a:gd name="connsiteX31" fmla="*/ 127884 w 899911"/>
                  <a:gd name="connsiteY31" fmla="*/ 465135 h 538625"/>
                  <a:gd name="connsiteX32" fmla="*/ 127798 w 899911"/>
                  <a:gd name="connsiteY32" fmla="*/ 465183 h 538625"/>
                  <a:gd name="connsiteX33" fmla="*/ 110367 w 899911"/>
                  <a:gd name="connsiteY33" fmla="*/ 475851 h 538625"/>
                  <a:gd name="connsiteX34" fmla="*/ 108557 w 899911"/>
                  <a:gd name="connsiteY34" fmla="*/ 475851 h 538625"/>
                  <a:gd name="connsiteX35" fmla="*/ 143609 w 899911"/>
                  <a:gd name="connsiteY35" fmla="*/ 455277 h 538625"/>
                  <a:gd name="connsiteX36" fmla="*/ 140657 w 899911"/>
                  <a:gd name="connsiteY36" fmla="*/ 453562 h 538625"/>
                  <a:gd name="connsiteX37" fmla="*/ 141743 w 899911"/>
                  <a:gd name="connsiteY37" fmla="*/ 448838 h 538625"/>
                  <a:gd name="connsiteX38" fmla="*/ 141800 w 899911"/>
                  <a:gd name="connsiteY38" fmla="*/ 448800 h 538625"/>
                  <a:gd name="connsiteX39" fmla="*/ 159325 w 899911"/>
                  <a:gd name="connsiteY39" fmla="*/ 438418 h 538625"/>
                  <a:gd name="connsiteX40" fmla="*/ 164041 w 899911"/>
                  <a:gd name="connsiteY40" fmla="*/ 439608 h 538625"/>
                  <a:gd name="connsiteX41" fmla="*/ 162850 w 899911"/>
                  <a:gd name="connsiteY41" fmla="*/ 444323 h 538625"/>
                  <a:gd name="connsiteX42" fmla="*/ 145324 w 899911"/>
                  <a:gd name="connsiteY42" fmla="*/ 454800 h 538625"/>
                  <a:gd name="connsiteX43" fmla="*/ 143990 w 899911"/>
                  <a:gd name="connsiteY43" fmla="*/ 455277 h 538625"/>
                  <a:gd name="connsiteX44" fmla="*/ 178662 w 899911"/>
                  <a:gd name="connsiteY44" fmla="*/ 434417 h 538625"/>
                  <a:gd name="connsiteX45" fmla="*/ 175613 w 899911"/>
                  <a:gd name="connsiteY45" fmla="*/ 432703 h 538625"/>
                  <a:gd name="connsiteX46" fmla="*/ 176852 w 899911"/>
                  <a:gd name="connsiteY46" fmla="*/ 427940 h 538625"/>
                  <a:gd name="connsiteX47" fmla="*/ 194378 w 899911"/>
                  <a:gd name="connsiteY47" fmla="*/ 417558 h 538625"/>
                  <a:gd name="connsiteX48" fmla="*/ 199093 w 899911"/>
                  <a:gd name="connsiteY48" fmla="*/ 418748 h 538625"/>
                  <a:gd name="connsiteX49" fmla="*/ 197902 w 899911"/>
                  <a:gd name="connsiteY49" fmla="*/ 423463 h 538625"/>
                  <a:gd name="connsiteX50" fmla="*/ 180376 w 899911"/>
                  <a:gd name="connsiteY50" fmla="*/ 433941 h 538625"/>
                  <a:gd name="connsiteX51" fmla="*/ 178662 w 899911"/>
                  <a:gd name="connsiteY51" fmla="*/ 434417 h 538625"/>
                  <a:gd name="connsiteX52" fmla="*/ 213618 w 899911"/>
                  <a:gd name="connsiteY52" fmla="*/ 413557 h 538625"/>
                  <a:gd name="connsiteX53" fmla="*/ 210665 w 899911"/>
                  <a:gd name="connsiteY53" fmla="*/ 411843 h 538625"/>
                  <a:gd name="connsiteX54" fmla="*/ 211904 w 899911"/>
                  <a:gd name="connsiteY54" fmla="*/ 407175 h 538625"/>
                  <a:gd name="connsiteX55" fmla="*/ 229430 w 899911"/>
                  <a:gd name="connsiteY55" fmla="*/ 396698 h 538625"/>
                  <a:gd name="connsiteX56" fmla="*/ 234144 w 899911"/>
                  <a:gd name="connsiteY56" fmla="*/ 397889 h 538625"/>
                  <a:gd name="connsiteX57" fmla="*/ 232954 w 899911"/>
                  <a:gd name="connsiteY57" fmla="*/ 402603 h 538625"/>
                  <a:gd name="connsiteX58" fmla="*/ 215428 w 899911"/>
                  <a:gd name="connsiteY58" fmla="*/ 413081 h 538625"/>
                  <a:gd name="connsiteX59" fmla="*/ 213618 w 899911"/>
                  <a:gd name="connsiteY59" fmla="*/ 413557 h 538625"/>
                  <a:gd name="connsiteX60" fmla="*/ 248670 w 899911"/>
                  <a:gd name="connsiteY60" fmla="*/ 392698 h 538625"/>
                  <a:gd name="connsiteX61" fmla="*/ 245717 w 899911"/>
                  <a:gd name="connsiteY61" fmla="*/ 390983 h 538625"/>
                  <a:gd name="connsiteX62" fmla="*/ 246813 w 899911"/>
                  <a:gd name="connsiteY62" fmla="*/ 386401 h 538625"/>
                  <a:gd name="connsiteX63" fmla="*/ 246956 w 899911"/>
                  <a:gd name="connsiteY63" fmla="*/ 386316 h 538625"/>
                  <a:gd name="connsiteX64" fmla="*/ 264387 w 899911"/>
                  <a:gd name="connsiteY64" fmla="*/ 375838 h 538625"/>
                  <a:gd name="connsiteX65" fmla="*/ 269149 w 899911"/>
                  <a:gd name="connsiteY65" fmla="*/ 377077 h 538625"/>
                  <a:gd name="connsiteX66" fmla="*/ 268053 w 899911"/>
                  <a:gd name="connsiteY66" fmla="*/ 381658 h 538625"/>
                  <a:gd name="connsiteX67" fmla="*/ 267911 w 899911"/>
                  <a:gd name="connsiteY67" fmla="*/ 381744 h 538625"/>
                  <a:gd name="connsiteX68" fmla="*/ 250385 w 899911"/>
                  <a:gd name="connsiteY68" fmla="*/ 392221 h 538625"/>
                  <a:gd name="connsiteX69" fmla="*/ 248765 w 899911"/>
                  <a:gd name="connsiteY69" fmla="*/ 392698 h 538625"/>
                  <a:gd name="connsiteX70" fmla="*/ 283722 w 899911"/>
                  <a:gd name="connsiteY70" fmla="*/ 371838 h 538625"/>
                  <a:gd name="connsiteX71" fmla="*/ 280769 w 899911"/>
                  <a:gd name="connsiteY71" fmla="*/ 370123 h 538625"/>
                  <a:gd name="connsiteX72" fmla="*/ 281798 w 899911"/>
                  <a:gd name="connsiteY72" fmla="*/ 365523 h 538625"/>
                  <a:gd name="connsiteX73" fmla="*/ 281912 w 899911"/>
                  <a:gd name="connsiteY73" fmla="*/ 365456 h 538625"/>
                  <a:gd name="connsiteX74" fmla="*/ 299438 w 899911"/>
                  <a:gd name="connsiteY74" fmla="*/ 354978 h 538625"/>
                  <a:gd name="connsiteX75" fmla="*/ 304201 w 899911"/>
                  <a:gd name="connsiteY75" fmla="*/ 356217 h 538625"/>
                  <a:gd name="connsiteX76" fmla="*/ 302963 w 899911"/>
                  <a:gd name="connsiteY76" fmla="*/ 360884 h 538625"/>
                  <a:gd name="connsiteX77" fmla="*/ 285437 w 899911"/>
                  <a:gd name="connsiteY77" fmla="*/ 371361 h 538625"/>
                  <a:gd name="connsiteX78" fmla="*/ 283722 w 899911"/>
                  <a:gd name="connsiteY78" fmla="*/ 371838 h 538625"/>
                  <a:gd name="connsiteX79" fmla="*/ 318679 w 899911"/>
                  <a:gd name="connsiteY79" fmla="*/ 350978 h 538625"/>
                  <a:gd name="connsiteX80" fmla="*/ 315278 w 899911"/>
                  <a:gd name="connsiteY80" fmla="*/ 347520 h 538625"/>
                  <a:gd name="connsiteX81" fmla="*/ 316964 w 899911"/>
                  <a:gd name="connsiteY81" fmla="*/ 344596 h 538625"/>
                  <a:gd name="connsiteX82" fmla="*/ 334490 w 899911"/>
                  <a:gd name="connsiteY82" fmla="*/ 334119 h 538625"/>
                  <a:gd name="connsiteX83" fmla="*/ 339158 w 899911"/>
                  <a:gd name="connsiteY83" fmla="*/ 335357 h 538625"/>
                  <a:gd name="connsiteX84" fmla="*/ 338129 w 899911"/>
                  <a:gd name="connsiteY84" fmla="*/ 339958 h 538625"/>
                  <a:gd name="connsiteX85" fmla="*/ 338015 w 899911"/>
                  <a:gd name="connsiteY85" fmla="*/ 340024 h 538625"/>
                  <a:gd name="connsiteX86" fmla="*/ 320489 w 899911"/>
                  <a:gd name="connsiteY86" fmla="*/ 350502 h 538625"/>
                  <a:gd name="connsiteX87" fmla="*/ 318679 w 899911"/>
                  <a:gd name="connsiteY87" fmla="*/ 350978 h 538625"/>
                  <a:gd name="connsiteX88" fmla="*/ 353540 w 899911"/>
                  <a:gd name="connsiteY88" fmla="*/ 330118 h 538625"/>
                  <a:gd name="connsiteX89" fmla="*/ 350588 w 899911"/>
                  <a:gd name="connsiteY89" fmla="*/ 328404 h 538625"/>
                  <a:gd name="connsiteX90" fmla="*/ 351683 w 899911"/>
                  <a:gd name="connsiteY90" fmla="*/ 323822 h 538625"/>
                  <a:gd name="connsiteX91" fmla="*/ 351826 w 899911"/>
                  <a:gd name="connsiteY91" fmla="*/ 323736 h 538625"/>
                  <a:gd name="connsiteX92" fmla="*/ 369352 w 899911"/>
                  <a:gd name="connsiteY92" fmla="*/ 313259 h 538625"/>
                  <a:gd name="connsiteX93" fmla="*/ 374019 w 899911"/>
                  <a:gd name="connsiteY93" fmla="*/ 314497 h 538625"/>
                  <a:gd name="connsiteX94" fmla="*/ 372924 w 899911"/>
                  <a:gd name="connsiteY94" fmla="*/ 319079 h 538625"/>
                  <a:gd name="connsiteX95" fmla="*/ 372781 w 899911"/>
                  <a:gd name="connsiteY95" fmla="*/ 319165 h 538625"/>
                  <a:gd name="connsiteX96" fmla="*/ 355350 w 899911"/>
                  <a:gd name="connsiteY96" fmla="*/ 329642 h 538625"/>
                  <a:gd name="connsiteX97" fmla="*/ 353540 w 899911"/>
                  <a:gd name="connsiteY97" fmla="*/ 330118 h 538625"/>
                  <a:gd name="connsiteX98" fmla="*/ 388592 w 899911"/>
                  <a:gd name="connsiteY98" fmla="*/ 309258 h 538625"/>
                  <a:gd name="connsiteX99" fmla="*/ 385097 w 899911"/>
                  <a:gd name="connsiteY99" fmla="*/ 305896 h 538625"/>
                  <a:gd name="connsiteX100" fmla="*/ 386783 w 899911"/>
                  <a:gd name="connsiteY100" fmla="*/ 302877 h 538625"/>
                  <a:gd name="connsiteX101" fmla="*/ 404309 w 899911"/>
                  <a:gd name="connsiteY101" fmla="*/ 292399 h 538625"/>
                  <a:gd name="connsiteX102" fmla="*/ 408871 w 899911"/>
                  <a:gd name="connsiteY102" fmla="*/ 294399 h 538625"/>
                  <a:gd name="connsiteX103" fmla="*/ 407833 w 899911"/>
                  <a:gd name="connsiteY103" fmla="*/ 298400 h 538625"/>
                  <a:gd name="connsiteX104" fmla="*/ 390307 w 899911"/>
                  <a:gd name="connsiteY104" fmla="*/ 308782 h 538625"/>
                  <a:gd name="connsiteX105" fmla="*/ 388783 w 899911"/>
                  <a:gd name="connsiteY105" fmla="*/ 309258 h 538625"/>
                  <a:gd name="connsiteX106" fmla="*/ 423644 w 899911"/>
                  <a:gd name="connsiteY106" fmla="*/ 288399 h 538625"/>
                  <a:gd name="connsiteX107" fmla="*/ 420692 w 899911"/>
                  <a:gd name="connsiteY107" fmla="*/ 286779 h 538625"/>
                  <a:gd name="connsiteX108" fmla="*/ 421777 w 899911"/>
                  <a:gd name="connsiteY108" fmla="*/ 282055 h 538625"/>
                  <a:gd name="connsiteX109" fmla="*/ 421835 w 899911"/>
                  <a:gd name="connsiteY109" fmla="*/ 282017 h 538625"/>
                  <a:gd name="connsiteX110" fmla="*/ 439361 w 899911"/>
                  <a:gd name="connsiteY110" fmla="*/ 271540 h 538625"/>
                  <a:gd name="connsiteX111" fmla="*/ 443923 w 899911"/>
                  <a:gd name="connsiteY111" fmla="*/ 273540 h 538625"/>
                  <a:gd name="connsiteX112" fmla="*/ 442885 w 899911"/>
                  <a:gd name="connsiteY112" fmla="*/ 277540 h 538625"/>
                  <a:gd name="connsiteX113" fmla="*/ 425359 w 899911"/>
                  <a:gd name="connsiteY113" fmla="*/ 287923 h 538625"/>
                  <a:gd name="connsiteX114" fmla="*/ 423835 w 899911"/>
                  <a:gd name="connsiteY114" fmla="*/ 288399 h 538625"/>
                  <a:gd name="connsiteX115" fmla="*/ 458601 w 899911"/>
                  <a:gd name="connsiteY115" fmla="*/ 267539 h 538625"/>
                  <a:gd name="connsiteX116" fmla="*/ 455201 w 899911"/>
                  <a:gd name="connsiteY116" fmla="*/ 264081 h 538625"/>
                  <a:gd name="connsiteX117" fmla="*/ 456887 w 899911"/>
                  <a:gd name="connsiteY117" fmla="*/ 261157 h 538625"/>
                  <a:gd name="connsiteX118" fmla="*/ 474413 w 899911"/>
                  <a:gd name="connsiteY118" fmla="*/ 250775 h 538625"/>
                  <a:gd name="connsiteX119" fmla="*/ 479080 w 899911"/>
                  <a:gd name="connsiteY119" fmla="*/ 251918 h 538625"/>
                  <a:gd name="connsiteX120" fmla="*/ 477994 w 899911"/>
                  <a:gd name="connsiteY120" fmla="*/ 256642 h 538625"/>
                  <a:gd name="connsiteX121" fmla="*/ 477937 w 899911"/>
                  <a:gd name="connsiteY121" fmla="*/ 256681 h 538625"/>
                  <a:gd name="connsiteX122" fmla="*/ 460411 w 899911"/>
                  <a:gd name="connsiteY122" fmla="*/ 267063 h 538625"/>
                  <a:gd name="connsiteX123" fmla="*/ 458792 w 899911"/>
                  <a:gd name="connsiteY123" fmla="*/ 267539 h 538625"/>
                  <a:gd name="connsiteX124" fmla="*/ 493653 w 899911"/>
                  <a:gd name="connsiteY124" fmla="*/ 246679 h 538625"/>
                  <a:gd name="connsiteX125" fmla="*/ 490700 w 899911"/>
                  <a:gd name="connsiteY125" fmla="*/ 245060 h 538625"/>
                  <a:gd name="connsiteX126" fmla="*/ 491853 w 899911"/>
                  <a:gd name="connsiteY126" fmla="*/ 240345 h 538625"/>
                  <a:gd name="connsiteX127" fmla="*/ 491939 w 899911"/>
                  <a:gd name="connsiteY127" fmla="*/ 240298 h 538625"/>
                  <a:gd name="connsiteX128" fmla="*/ 509369 w 899911"/>
                  <a:gd name="connsiteY128" fmla="*/ 229915 h 538625"/>
                  <a:gd name="connsiteX129" fmla="*/ 514132 w 899911"/>
                  <a:gd name="connsiteY129" fmla="*/ 231058 h 538625"/>
                  <a:gd name="connsiteX130" fmla="*/ 512979 w 899911"/>
                  <a:gd name="connsiteY130" fmla="*/ 235773 h 538625"/>
                  <a:gd name="connsiteX131" fmla="*/ 512894 w 899911"/>
                  <a:gd name="connsiteY131" fmla="*/ 235821 h 538625"/>
                  <a:gd name="connsiteX132" fmla="*/ 495463 w 899911"/>
                  <a:gd name="connsiteY132" fmla="*/ 246203 h 538625"/>
                  <a:gd name="connsiteX133" fmla="*/ 493844 w 899911"/>
                  <a:gd name="connsiteY133" fmla="*/ 246679 h 538625"/>
                  <a:gd name="connsiteX134" fmla="*/ 528705 w 899911"/>
                  <a:gd name="connsiteY134" fmla="*/ 225819 h 538625"/>
                  <a:gd name="connsiteX135" fmla="*/ 525752 w 899911"/>
                  <a:gd name="connsiteY135" fmla="*/ 224200 h 538625"/>
                  <a:gd name="connsiteX136" fmla="*/ 526838 w 899911"/>
                  <a:gd name="connsiteY136" fmla="*/ 219476 h 538625"/>
                  <a:gd name="connsiteX137" fmla="*/ 526896 w 899911"/>
                  <a:gd name="connsiteY137" fmla="*/ 219438 h 538625"/>
                  <a:gd name="connsiteX138" fmla="*/ 544421 w 899911"/>
                  <a:gd name="connsiteY138" fmla="*/ 209056 h 538625"/>
                  <a:gd name="connsiteX139" fmla="*/ 549136 w 899911"/>
                  <a:gd name="connsiteY139" fmla="*/ 210246 h 538625"/>
                  <a:gd name="connsiteX140" fmla="*/ 547946 w 899911"/>
                  <a:gd name="connsiteY140" fmla="*/ 214961 h 538625"/>
                  <a:gd name="connsiteX141" fmla="*/ 530420 w 899911"/>
                  <a:gd name="connsiteY141" fmla="*/ 225343 h 538625"/>
                  <a:gd name="connsiteX142" fmla="*/ 528896 w 899911"/>
                  <a:gd name="connsiteY142" fmla="*/ 225819 h 538625"/>
                  <a:gd name="connsiteX143" fmla="*/ 563757 w 899911"/>
                  <a:gd name="connsiteY143" fmla="*/ 204960 h 538625"/>
                  <a:gd name="connsiteX144" fmla="*/ 560262 w 899911"/>
                  <a:gd name="connsiteY144" fmla="*/ 201597 h 538625"/>
                  <a:gd name="connsiteX145" fmla="*/ 561947 w 899911"/>
                  <a:gd name="connsiteY145" fmla="*/ 198578 h 538625"/>
                  <a:gd name="connsiteX146" fmla="*/ 579473 w 899911"/>
                  <a:gd name="connsiteY146" fmla="*/ 188196 h 538625"/>
                  <a:gd name="connsiteX147" fmla="*/ 584188 w 899911"/>
                  <a:gd name="connsiteY147" fmla="*/ 189386 h 538625"/>
                  <a:gd name="connsiteX148" fmla="*/ 582998 w 899911"/>
                  <a:gd name="connsiteY148" fmla="*/ 194101 h 538625"/>
                  <a:gd name="connsiteX149" fmla="*/ 565472 w 899911"/>
                  <a:gd name="connsiteY149" fmla="*/ 204483 h 538625"/>
                  <a:gd name="connsiteX150" fmla="*/ 563948 w 899911"/>
                  <a:gd name="connsiteY150" fmla="*/ 204960 h 538625"/>
                  <a:gd name="connsiteX151" fmla="*/ 598714 w 899911"/>
                  <a:gd name="connsiteY151" fmla="*/ 184195 h 538625"/>
                  <a:gd name="connsiteX152" fmla="*/ 595761 w 899911"/>
                  <a:gd name="connsiteY152" fmla="*/ 182481 h 538625"/>
                  <a:gd name="connsiteX153" fmla="*/ 596999 w 899911"/>
                  <a:gd name="connsiteY153" fmla="*/ 177718 h 538625"/>
                  <a:gd name="connsiteX154" fmla="*/ 614525 w 899911"/>
                  <a:gd name="connsiteY154" fmla="*/ 167336 h 538625"/>
                  <a:gd name="connsiteX155" fmla="*/ 619193 w 899911"/>
                  <a:gd name="connsiteY155" fmla="*/ 168479 h 538625"/>
                  <a:gd name="connsiteX156" fmla="*/ 618050 w 899911"/>
                  <a:gd name="connsiteY156" fmla="*/ 173241 h 538625"/>
                  <a:gd name="connsiteX157" fmla="*/ 601190 w 899911"/>
                  <a:gd name="connsiteY157" fmla="*/ 183624 h 538625"/>
                  <a:gd name="connsiteX158" fmla="*/ 598904 w 899911"/>
                  <a:gd name="connsiteY158" fmla="*/ 184195 h 538625"/>
                  <a:gd name="connsiteX159" fmla="*/ 633766 w 899911"/>
                  <a:gd name="connsiteY159" fmla="*/ 163336 h 538625"/>
                  <a:gd name="connsiteX160" fmla="*/ 630813 w 899911"/>
                  <a:gd name="connsiteY160" fmla="*/ 161621 h 538625"/>
                  <a:gd name="connsiteX161" fmla="*/ 631966 w 899911"/>
                  <a:gd name="connsiteY161" fmla="*/ 156906 h 538625"/>
                  <a:gd name="connsiteX162" fmla="*/ 632051 w 899911"/>
                  <a:gd name="connsiteY162" fmla="*/ 156858 h 538625"/>
                  <a:gd name="connsiteX163" fmla="*/ 649482 w 899911"/>
                  <a:gd name="connsiteY163" fmla="*/ 146476 h 538625"/>
                  <a:gd name="connsiteX164" fmla="*/ 654245 w 899911"/>
                  <a:gd name="connsiteY164" fmla="*/ 147619 h 538625"/>
                  <a:gd name="connsiteX165" fmla="*/ 653092 w 899911"/>
                  <a:gd name="connsiteY165" fmla="*/ 152334 h 538625"/>
                  <a:gd name="connsiteX166" fmla="*/ 653006 w 899911"/>
                  <a:gd name="connsiteY166" fmla="*/ 152382 h 538625"/>
                  <a:gd name="connsiteX167" fmla="*/ 635480 w 899911"/>
                  <a:gd name="connsiteY167" fmla="*/ 162764 h 538625"/>
                  <a:gd name="connsiteX168" fmla="*/ 633956 w 899911"/>
                  <a:gd name="connsiteY168" fmla="*/ 163336 h 538625"/>
                  <a:gd name="connsiteX169" fmla="*/ 668818 w 899911"/>
                  <a:gd name="connsiteY169" fmla="*/ 142476 h 538625"/>
                  <a:gd name="connsiteX170" fmla="*/ 665865 w 899911"/>
                  <a:gd name="connsiteY170" fmla="*/ 140761 h 538625"/>
                  <a:gd name="connsiteX171" fmla="*/ 666951 w 899911"/>
                  <a:gd name="connsiteY171" fmla="*/ 136037 h 538625"/>
                  <a:gd name="connsiteX172" fmla="*/ 667008 w 899911"/>
                  <a:gd name="connsiteY172" fmla="*/ 135999 h 538625"/>
                  <a:gd name="connsiteX173" fmla="*/ 684534 w 899911"/>
                  <a:gd name="connsiteY173" fmla="*/ 125617 h 538625"/>
                  <a:gd name="connsiteX174" fmla="*/ 689249 w 899911"/>
                  <a:gd name="connsiteY174" fmla="*/ 126807 h 538625"/>
                  <a:gd name="connsiteX175" fmla="*/ 688058 w 899911"/>
                  <a:gd name="connsiteY175" fmla="*/ 131522 h 538625"/>
                  <a:gd name="connsiteX176" fmla="*/ 670723 w 899911"/>
                  <a:gd name="connsiteY176" fmla="*/ 142476 h 538625"/>
                  <a:gd name="connsiteX177" fmla="*/ 669008 w 899911"/>
                  <a:gd name="connsiteY177" fmla="*/ 142476 h 538625"/>
                  <a:gd name="connsiteX178" fmla="*/ 703775 w 899911"/>
                  <a:gd name="connsiteY178" fmla="*/ 121616 h 538625"/>
                  <a:gd name="connsiteX179" fmla="*/ 700822 w 899911"/>
                  <a:gd name="connsiteY179" fmla="*/ 119901 h 538625"/>
                  <a:gd name="connsiteX180" fmla="*/ 702060 w 899911"/>
                  <a:gd name="connsiteY180" fmla="*/ 115234 h 538625"/>
                  <a:gd name="connsiteX181" fmla="*/ 719586 w 899911"/>
                  <a:gd name="connsiteY181" fmla="*/ 104757 h 538625"/>
                  <a:gd name="connsiteX182" fmla="*/ 724301 w 899911"/>
                  <a:gd name="connsiteY182" fmla="*/ 105947 h 538625"/>
                  <a:gd name="connsiteX183" fmla="*/ 723110 w 899911"/>
                  <a:gd name="connsiteY183" fmla="*/ 110662 h 538625"/>
                  <a:gd name="connsiteX184" fmla="*/ 705584 w 899911"/>
                  <a:gd name="connsiteY184" fmla="*/ 121140 h 538625"/>
                  <a:gd name="connsiteX185" fmla="*/ 703965 w 899911"/>
                  <a:gd name="connsiteY185" fmla="*/ 121616 h 538625"/>
                  <a:gd name="connsiteX186" fmla="*/ 738827 w 899911"/>
                  <a:gd name="connsiteY186" fmla="*/ 100756 h 538625"/>
                  <a:gd name="connsiteX187" fmla="*/ 735874 w 899911"/>
                  <a:gd name="connsiteY187" fmla="*/ 99042 h 538625"/>
                  <a:gd name="connsiteX188" fmla="*/ 737112 w 899911"/>
                  <a:gd name="connsiteY188" fmla="*/ 94374 h 538625"/>
                  <a:gd name="connsiteX189" fmla="*/ 754638 w 899911"/>
                  <a:gd name="connsiteY189" fmla="*/ 83897 h 538625"/>
                  <a:gd name="connsiteX190" fmla="*/ 759305 w 899911"/>
                  <a:gd name="connsiteY190" fmla="*/ 85135 h 538625"/>
                  <a:gd name="connsiteX191" fmla="*/ 758210 w 899911"/>
                  <a:gd name="connsiteY191" fmla="*/ 89717 h 538625"/>
                  <a:gd name="connsiteX192" fmla="*/ 758067 w 899911"/>
                  <a:gd name="connsiteY192" fmla="*/ 89802 h 538625"/>
                  <a:gd name="connsiteX193" fmla="*/ 740637 w 899911"/>
                  <a:gd name="connsiteY193" fmla="*/ 100280 h 538625"/>
                  <a:gd name="connsiteX194" fmla="*/ 739017 w 899911"/>
                  <a:gd name="connsiteY194" fmla="*/ 100756 h 538625"/>
                  <a:gd name="connsiteX195" fmla="*/ 773879 w 899911"/>
                  <a:gd name="connsiteY195" fmla="*/ 79896 h 538625"/>
                  <a:gd name="connsiteX196" fmla="*/ 770383 w 899911"/>
                  <a:gd name="connsiteY196" fmla="*/ 76534 h 538625"/>
                  <a:gd name="connsiteX197" fmla="*/ 772069 w 899911"/>
                  <a:gd name="connsiteY197" fmla="*/ 73515 h 538625"/>
                  <a:gd name="connsiteX198" fmla="*/ 789595 w 899911"/>
                  <a:gd name="connsiteY198" fmla="*/ 63037 h 538625"/>
                  <a:gd name="connsiteX199" fmla="*/ 794357 w 899911"/>
                  <a:gd name="connsiteY199" fmla="*/ 64275 h 538625"/>
                  <a:gd name="connsiteX200" fmla="*/ 793119 w 899911"/>
                  <a:gd name="connsiteY200" fmla="*/ 68943 h 538625"/>
                  <a:gd name="connsiteX201" fmla="*/ 775593 w 899911"/>
                  <a:gd name="connsiteY201" fmla="*/ 79420 h 538625"/>
                  <a:gd name="connsiteX202" fmla="*/ 774069 w 899911"/>
                  <a:gd name="connsiteY202" fmla="*/ 79896 h 538625"/>
                  <a:gd name="connsiteX203" fmla="*/ 808931 w 899911"/>
                  <a:gd name="connsiteY203" fmla="*/ 59037 h 538625"/>
                  <a:gd name="connsiteX204" fmla="*/ 805978 w 899911"/>
                  <a:gd name="connsiteY204" fmla="*/ 57322 h 538625"/>
                  <a:gd name="connsiteX205" fmla="*/ 807007 w 899911"/>
                  <a:gd name="connsiteY205" fmla="*/ 52722 h 538625"/>
                  <a:gd name="connsiteX206" fmla="*/ 807121 w 899911"/>
                  <a:gd name="connsiteY206" fmla="*/ 52655 h 538625"/>
                  <a:gd name="connsiteX207" fmla="*/ 824647 w 899911"/>
                  <a:gd name="connsiteY207" fmla="*/ 42177 h 538625"/>
                  <a:gd name="connsiteX208" fmla="*/ 829409 w 899911"/>
                  <a:gd name="connsiteY208" fmla="*/ 43416 h 538625"/>
                  <a:gd name="connsiteX209" fmla="*/ 828171 w 899911"/>
                  <a:gd name="connsiteY209" fmla="*/ 48083 h 538625"/>
                  <a:gd name="connsiteX210" fmla="*/ 810645 w 899911"/>
                  <a:gd name="connsiteY210" fmla="*/ 58561 h 538625"/>
                  <a:gd name="connsiteX211" fmla="*/ 809121 w 899911"/>
                  <a:gd name="connsiteY211" fmla="*/ 59037 h 538625"/>
                  <a:gd name="connsiteX212" fmla="*/ 843888 w 899911"/>
                  <a:gd name="connsiteY212" fmla="*/ 38177 h 538625"/>
                  <a:gd name="connsiteX213" fmla="*/ 840487 w 899911"/>
                  <a:gd name="connsiteY213" fmla="*/ 34719 h 538625"/>
                  <a:gd name="connsiteX214" fmla="*/ 842173 w 899911"/>
                  <a:gd name="connsiteY214" fmla="*/ 31795 h 538625"/>
                  <a:gd name="connsiteX215" fmla="*/ 859699 w 899911"/>
                  <a:gd name="connsiteY215" fmla="*/ 21318 h 538625"/>
                  <a:gd name="connsiteX216" fmla="*/ 864366 w 899911"/>
                  <a:gd name="connsiteY216" fmla="*/ 22556 h 538625"/>
                  <a:gd name="connsiteX217" fmla="*/ 863337 w 899911"/>
                  <a:gd name="connsiteY217" fmla="*/ 27157 h 538625"/>
                  <a:gd name="connsiteX218" fmla="*/ 863223 w 899911"/>
                  <a:gd name="connsiteY218" fmla="*/ 27223 h 538625"/>
                  <a:gd name="connsiteX219" fmla="*/ 845697 w 899911"/>
                  <a:gd name="connsiteY219" fmla="*/ 37701 h 538625"/>
                  <a:gd name="connsiteX220" fmla="*/ 844078 w 899911"/>
                  <a:gd name="connsiteY220" fmla="*/ 38177 h 538625"/>
                  <a:gd name="connsiteX221" fmla="*/ 878939 w 899911"/>
                  <a:gd name="connsiteY221" fmla="*/ 17317 h 538625"/>
                  <a:gd name="connsiteX222" fmla="*/ 875987 w 899911"/>
                  <a:gd name="connsiteY222" fmla="*/ 15603 h 538625"/>
                  <a:gd name="connsiteX223" fmla="*/ 877082 w 899911"/>
                  <a:gd name="connsiteY223" fmla="*/ 11021 h 538625"/>
                  <a:gd name="connsiteX224" fmla="*/ 877225 w 899911"/>
                  <a:gd name="connsiteY224" fmla="*/ 10936 h 538625"/>
                  <a:gd name="connsiteX225" fmla="*/ 894751 w 899911"/>
                  <a:gd name="connsiteY225" fmla="*/ 458 h 538625"/>
                  <a:gd name="connsiteX226" fmla="*/ 899418 w 899911"/>
                  <a:gd name="connsiteY226" fmla="*/ 1696 h 538625"/>
                  <a:gd name="connsiteX227" fmla="*/ 898323 w 899911"/>
                  <a:gd name="connsiteY227" fmla="*/ 6278 h 538625"/>
                  <a:gd name="connsiteX228" fmla="*/ 898180 w 899911"/>
                  <a:gd name="connsiteY228" fmla="*/ 6363 h 538625"/>
                  <a:gd name="connsiteX229" fmla="*/ 880749 w 899911"/>
                  <a:gd name="connsiteY229" fmla="*/ 16841 h 538625"/>
                  <a:gd name="connsiteX230" fmla="*/ 879130 w 899911"/>
                  <a:gd name="connsiteY230" fmla="*/ 17317 h 53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</a:cxnLst>
                <a:rect l="l" t="t" r="r" b="b"/>
                <a:pathLst>
                  <a:path w="899911" h="538625">
                    <a:moveTo>
                      <a:pt x="3497" y="538620"/>
                    </a:moveTo>
                    <a:cubicBezTo>
                      <a:pt x="1601" y="538659"/>
                      <a:pt x="39" y="537154"/>
                      <a:pt x="1" y="535258"/>
                    </a:cubicBezTo>
                    <a:cubicBezTo>
                      <a:pt x="-28" y="534020"/>
                      <a:pt x="620" y="532867"/>
                      <a:pt x="1687" y="532239"/>
                    </a:cubicBezTo>
                    <a:lnTo>
                      <a:pt x="19213" y="521857"/>
                    </a:lnTo>
                    <a:cubicBezTo>
                      <a:pt x="20842" y="520885"/>
                      <a:pt x="22956" y="521418"/>
                      <a:pt x="23928" y="523047"/>
                    </a:cubicBezTo>
                    <a:cubicBezTo>
                      <a:pt x="24899" y="524676"/>
                      <a:pt x="24366" y="526791"/>
                      <a:pt x="22737" y="527762"/>
                    </a:cubicBezTo>
                    <a:lnTo>
                      <a:pt x="5211" y="538144"/>
                    </a:lnTo>
                    <a:cubicBezTo>
                      <a:pt x="4706" y="538487"/>
                      <a:pt x="4106" y="538659"/>
                      <a:pt x="3497" y="538620"/>
                    </a:cubicBezTo>
                    <a:close/>
                    <a:moveTo>
                      <a:pt x="38549" y="517761"/>
                    </a:moveTo>
                    <a:cubicBezTo>
                      <a:pt x="37339" y="517818"/>
                      <a:pt x="36196" y="517189"/>
                      <a:pt x="35596" y="516141"/>
                    </a:cubicBezTo>
                    <a:cubicBezTo>
                      <a:pt x="34586" y="514541"/>
                      <a:pt x="35072" y="512417"/>
                      <a:pt x="36682" y="511417"/>
                    </a:cubicBezTo>
                    <a:cubicBezTo>
                      <a:pt x="36701" y="511398"/>
                      <a:pt x="36720" y="511389"/>
                      <a:pt x="36739" y="511379"/>
                    </a:cubicBezTo>
                    <a:lnTo>
                      <a:pt x="54265" y="500997"/>
                    </a:lnTo>
                    <a:cubicBezTo>
                      <a:pt x="55894" y="500025"/>
                      <a:pt x="58008" y="500559"/>
                      <a:pt x="58980" y="502187"/>
                    </a:cubicBezTo>
                    <a:cubicBezTo>
                      <a:pt x="59951" y="503816"/>
                      <a:pt x="59418" y="505931"/>
                      <a:pt x="57789" y="506902"/>
                    </a:cubicBezTo>
                    <a:lnTo>
                      <a:pt x="40263" y="517285"/>
                    </a:lnTo>
                    <a:cubicBezTo>
                      <a:pt x="39758" y="517618"/>
                      <a:pt x="39158" y="517780"/>
                      <a:pt x="38549" y="517761"/>
                    </a:cubicBezTo>
                    <a:close/>
                    <a:moveTo>
                      <a:pt x="73505" y="496901"/>
                    </a:moveTo>
                    <a:cubicBezTo>
                      <a:pt x="72315" y="496901"/>
                      <a:pt x="71200" y="496291"/>
                      <a:pt x="70553" y="495282"/>
                    </a:cubicBezTo>
                    <a:cubicBezTo>
                      <a:pt x="69610" y="493624"/>
                      <a:pt x="70153" y="491510"/>
                      <a:pt x="71791" y="490519"/>
                    </a:cubicBezTo>
                    <a:lnTo>
                      <a:pt x="89317" y="480137"/>
                    </a:lnTo>
                    <a:cubicBezTo>
                      <a:pt x="90946" y="479166"/>
                      <a:pt x="93060" y="479699"/>
                      <a:pt x="94032" y="481328"/>
                    </a:cubicBezTo>
                    <a:cubicBezTo>
                      <a:pt x="95003" y="482956"/>
                      <a:pt x="94470" y="485071"/>
                      <a:pt x="92841" y="486043"/>
                    </a:cubicBezTo>
                    <a:lnTo>
                      <a:pt x="75315" y="496425"/>
                    </a:lnTo>
                    <a:cubicBezTo>
                      <a:pt x="74772" y="496768"/>
                      <a:pt x="74144" y="496939"/>
                      <a:pt x="73505" y="496901"/>
                    </a:cubicBezTo>
                    <a:close/>
                    <a:moveTo>
                      <a:pt x="108557" y="476136"/>
                    </a:moveTo>
                    <a:cubicBezTo>
                      <a:pt x="107348" y="476098"/>
                      <a:pt x="106243" y="475451"/>
                      <a:pt x="105605" y="474422"/>
                    </a:cubicBezTo>
                    <a:cubicBezTo>
                      <a:pt x="104624" y="472803"/>
                      <a:pt x="105138" y="470698"/>
                      <a:pt x="106757" y="469707"/>
                    </a:cubicBezTo>
                    <a:cubicBezTo>
                      <a:pt x="106786" y="469698"/>
                      <a:pt x="106814" y="469679"/>
                      <a:pt x="106843" y="469660"/>
                    </a:cubicBezTo>
                    <a:lnTo>
                      <a:pt x="124274" y="459277"/>
                    </a:lnTo>
                    <a:cubicBezTo>
                      <a:pt x="125912" y="458315"/>
                      <a:pt x="128017" y="458820"/>
                      <a:pt x="129036" y="460420"/>
                    </a:cubicBezTo>
                    <a:cubicBezTo>
                      <a:pt x="130017" y="462040"/>
                      <a:pt x="129503" y="464144"/>
                      <a:pt x="127884" y="465135"/>
                    </a:cubicBezTo>
                    <a:cubicBezTo>
                      <a:pt x="127855" y="465145"/>
                      <a:pt x="127827" y="465164"/>
                      <a:pt x="127798" y="465183"/>
                    </a:cubicBezTo>
                    <a:lnTo>
                      <a:pt x="110367" y="475851"/>
                    </a:lnTo>
                    <a:cubicBezTo>
                      <a:pt x="109777" y="476022"/>
                      <a:pt x="109148" y="476022"/>
                      <a:pt x="108557" y="475851"/>
                    </a:cubicBezTo>
                    <a:close/>
                    <a:moveTo>
                      <a:pt x="143609" y="455277"/>
                    </a:moveTo>
                    <a:cubicBezTo>
                      <a:pt x="142381" y="455286"/>
                      <a:pt x="141247" y="454629"/>
                      <a:pt x="140657" y="453562"/>
                    </a:cubicBezTo>
                    <a:cubicBezTo>
                      <a:pt x="139647" y="451962"/>
                      <a:pt x="140133" y="449838"/>
                      <a:pt x="141743" y="448838"/>
                    </a:cubicBezTo>
                    <a:cubicBezTo>
                      <a:pt x="141761" y="448819"/>
                      <a:pt x="141781" y="448809"/>
                      <a:pt x="141800" y="448800"/>
                    </a:cubicBezTo>
                    <a:lnTo>
                      <a:pt x="159325" y="438418"/>
                    </a:lnTo>
                    <a:cubicBezTo>
                      <a:pt x="160954" y="437446"/>
                      <a:pt x="163069" y="437979"/>
                      <a:pt x="164041" y="439608"/>
                    </a:cubicBezTo>
                    <a:cubicBezTo>
                      <a:pt x="165012" y="441237"/>
                      <a:pt x="164479" y="443351"/>
                      <a:pt x="162850" y="444323"/>
                    </a:cubicBezTo>
                    <a:lnTo>
                      <a:pt x="145324" y="454800"/>
                    </a:lnTo>
                    <a:cubicBezTo>
                      <a:pt x="144914" y="455039"/>
                      <a:pt x="144457" y="455201"/>
                      <a:pt x="143990" y="455277"/>
                    </a:cubicBezTo>
                    <a:close/>
                    <a:moveTo>
                      <a:pt x="178662" y="434417"/>
                    </a:moveTo>
                    <a:cubicBezTo>
                      <a:pt x="177423" y="434407"/>
                      <a:pt x="176271" y="433760"/>
                      <a:pt x="175613" y="432703"/>
                    </a:cubicBezTo>
                    <a:cubicBezTo>
                      <a:pt x="174670" y="431045"/>
                      <a:pt x="175213" y="428931"/>
                      <a:pt x="176852" y="427940"/>
                    </a:cubicBezTo>
                    <a:lnTo>
                      <a:pt x="194378" y="417558"/>
                    </a:lnTo>
                    <a:cubicBezTo>
                      <a:pt x="196006" y="416586"/>
                      <a:pt x="198121" y="417120"/>
                      <a:pt x="199093" y="418748"/>
                    </a:cubicBezTo>
                    <a:cubicBezTo>
                      <a:pt x="200064" y="420377"/>
                      <a:pt x="199531" y="422492"/>
                      <a:pt x="197902" y="423463"/>
                    </a:cubicBezTo>
                    <a:lnTo>
                      <a:pt x="180376" y="433941"/>
                    </a:lnTo>
                    <a:cubicBezTo>
                      <a:pt x="179852" y="434227"/>
                      <a:pt x="179261" y="434388"/>
                      <a:pt x="178662" y="434417"/>
                    </a:cubicBezTo>
                    <a:close/>
                    <a:moveTo>
                      <a:pt x="213618" y="413557"/>
                    </a:moveTo>
                    <a:cubicBezTo>
                      <a:pt x="212409" y="413519"/>
                      <a:pt x="211303" y="412871"/>
                      <a:pt x="210665" y="411843"/>
                    </a:cubicBezTo>
                    <a:cubicBezTo>
                      <a:pt x="209722" y="410214"/>
                      <a:pt x="210284" y="408128"/>
                      <a:pt x="211904" y="407175"/>
                    </a:cubicBezTo>
                    <a:lnTo>
                      <a:pt x="229430" y="396698"/>
                    </a:lnTo>
                    <a:cubicBezTo>
                      <a:pt x="231058" y="395726"/>
                      <a:pt x="233173" y="396260"/>
                      <a:pt x="234144" y="397889"/>
                    </a:cubicBezTo>
                    <a:cubicBezTo>
                      <a:pt x="235116" y="399517"/>
                      <a:pt x="234583" y="401632"/>
                      <a:pt x="232954" y="402603"/>
                    </a:cubicBezTo>
                    <a:lnTo>
                      <a:pt x="215428" y="413081"/>
                    </a:lnTo>
                    <a:cubicBezTo>
                      <a:pt x="214875" y="413386"/>
                      <a:pt x="214247" y="413548"/>
                      <a:pt x="213618" y="413557"/>
                    </a:cubicBezTo>
                    <a:close/>
                    <a:moveTo>
                      <a:pt x="248670" y="392698"/>
                    </a:moveTo>
                    <a:cubicBezTo>
                      <a:pt x="247451" y="392688"/>
                      <a:pt x="246327" y="392040"/>
                      <a:pt x="245717" y="390983"/>
                    </a:cubicBezTo>
                    <a:cubicBezTo>
                      <a:pt x="244755" y="389411"/>
                      <a:pt x="245241" y="387364"/>
                      <a:pt x="246813" y="386401"/>
                    </a:cubicBezTo>
                    <a:cubicBezTo>
                      <a:pt x="246860" y="386373"/>
                      <a:pt x="246908" y="386344"/>
                      <a:pt x="246956" y="386316"/>
                    </a:cubicBezTo>
                    <a:lnTo>
                      <a:pt x="264387" y="375838"/>
                    </a:lnTo>
                    <a:cubicBezTo>
                      <a:pt x="266044" y="374895"/>
                      <a:pt x="268158" y="375438"/>
                      <a:pt x="269149" y="377077"/>
                    </a:cubicBezTo>
                    <a:cubicBezTo>
                      <a:pt x="270111" y="378648"/>
                      <a:pt x="269625" y="380696"/>
                      <a:pt x="268053" y="381658"/>
                    </a:cubicBezTo>
                    <a:cubicBezTo>
                      <a:pt x="268006" y="381687"/>
                      <a:pt x="267958" y="381715"/>
                      <a:pt x="267911" y="381744"/>
                    </a:cubicBezTo>
                    <a:lnTo>
                      <a:pt x="250385" y="392221"/>
                    </a:lnTo>
                    <a:cubicBezTo>
                      <a:pt x="249889" y="392507"/>
                      <a:pt x="249337" y="392669"/>
                      <a:pt x="248765" y="392698"/>
                    </a:cubicBezTo>
                    <a:close/>
                    <a:moveTo>
                      <a:pt x="283722" y="371838"/>
                    </a:moveTo>
                    <a:cubicBezTo>
                      <a:pt x="282484" y="371895"/>
                      <a:pt x="281331" y="371228"/>
                      <a:pt x="280769" y="370123"/>
                    </a:cubicBezTo>
                    <a:cubicBezTo>
                      <a:pt x="279788" y="368571"/>
                      <a:pt x="280245" y="366504"/>
                      <a:pt x="281798" y="365523"/>
                    </a:cubicBezTo>
                    <a:cubicBezTo>
                      <a:pt x="281836" y="365504"/>
                      <a:pt x="281874" y="365475"/>
                      <a:pt x="281912" y="365456"/>
                    </a:cubicBezTo>
                    <a:lnTo>
                      <a:pt x="299438" y="354978"/>
                    </a:lnTo>
                    <a:cubicBezTo>
                      <a:pt x="301096" y="354036"/>
                      <a:pt x="303210" y="354578"/>
                      <a:pt x="304201" y="356217"/>
                    </a:cubicBezTo>
                    <a:cubicBezTo>
                      <a:pt x="305144" y="357845"/>
                      <a:pt x="304591" y="359932"/>
                      <a:pt x="302963" y="360884"/>
                    </a:cubicBezTo>
                    <a:lnTo>
                      <a:pt x="285437" y="371361"/>
                    </a:lnTo>
                    <a:cubicBezTo>
                      <a:pt x="284913" y="371647"/>
                      <a:pt x="284322" y="371809"/>
                      <a:pt x="283722" y="371838"/>
                    </a:cubicBezTo>
                    <a:close/>
                    <a:moveTo>
                      <a:pt x="318679" y="350978"/>
                    </a:moveTo>
                    <a:cubicBezTo>
                      <a:pt x="316783" y="350959"/>
                      <a:pt x="315259" y="349416"/>
                      <a:pt x="315278" y="347520"/>
                    </a:cubicBezTo>
                    <a:cubicBezTo>
                      <a:pt x="315288" y="346320"/>
                      <a:pt x="315926" y="345206"/>
                      <a:pt x="316964" y="344596"/>
                    </a:cubicBezTo>
                    <a:lnTo>
                      <a:pt x="334490" y="334119"/>
                    </a:lnTo>
                    <a:cubicBezTo>
                      <a:pt x="336119" y="333176"/>
                      <a:pt x="338205" y="333738"/>
                      <a:pt x="339158" y="335357"/>
                    </a:cubicBezTo>
                    <a:cubicBezTo>
                      <a:pt x="340139" y="336910"/>
                      <a:pt x="339682" y="338977"/>
                      <a:pt x="338129" y="339958"/>
                    </a:cubicBezTo>
                    <a:cubicBezTo>
                      <a:pt x="338091" y="339977"/>
                      <a:pt x="338053" y="340005"/>
                      <a:pt x="338015" y="340024"/>
                    </a:cubicBezTo>
                    <a:lnTo>
                      <a:pt x="320489" y="350502"/>
                    </a:lnTo>
                    <a:cubicBezTo>
                      <a:pt x="319936" y="350806"/>
                      <a:pt x="319308" y="350969"/>
                      <a:pt x="318679" y="350978"/>
                    </a:cubicBezTo>
                    <a:close/>
                    <a:moveTo>
                      <a:pt x="353540" y="330118"/>
                    </a:moveTo>
                    <a:cubicBezTo>
                      <a:pt x="352321" y="330109"/>
                      <a:pt x="351197" y="329461"/>
                      <a:pt x="350588" y="328404"/>
                    </a:cubicBezTo>
                    <a:cubicBezTo>
                      <a:pt x="349626" y="326832"/>
                      <a:pt x="350112" y="324784"/>
                      <a:pt x="351683" y="323822"/>
                    </a:cubicBezTo>
                    <a:cubicBezTo>
                      <a:pt x="351731" y="323794"/>
                      <a:pt x="351778" y="323765"/>
                      <a:pt x="351826" y="323736"/>
                    </a:cubicBezTo>
                    <a:lnTo>
                      <a:pt x="369352" y="313259"/>
                    </a:lnTo>
                    <a:cubicBezTo>
                      <a:pt x="370981" y="312316"/>
                      <a:pt x="373067" y="312878"/>
                      <a:pt x="374019" y="314497"/>
                    </a:cubicBezTo>
                    <a:cubicBezTo>
                      <a:pt x="374981" y="316069"/>
                      <a:pt x="374496" y="318117"/>
                      <a:pt x="372924" y="319079"/>
                    </a:cubicBezTo>
                    <a:cubicBezTo>
                      <a:pt x="372876" y="319107"/>
                      <a:pt x="372828" y="319136"/>
                      <a:pt x="372781" y="319165"/>
                    </a:cubicBezTo>
                    <a:lnTo>
                      <a:pt x="355350" y="329642"/>
                    </a:lnTo>
                    <a:cubicBezTo>
                      <a:pt x="354788" y="329928"/>
                      <a:pt x="354169" y="330099"/>
                      <a:pt x="353540" y="330118"/>
                    </a:cubicBezTo>
                    <a:close/>
                    <a:moveTo>
                      <a:pt x="388592" y="309258"/>
                    </a:moveTo>
                    <a:cubicBezTo>
                      <a:pt x="386697" y="309297"/>
                      <a:pt x="385135" y="307792"/>
                      <a:pt x="385097" y="305896"/>
                    </a:cubicBezTo>
                    <a:cubicBezTo>
                      <a:pt x="385068" y="304658"/>
                      <a:pt x="385716" y="303505"/>
                      <a:pt x="386783" y="302877"/>
                    </a:cubicBezTo>
                    <a:lnTo>
                      <a:pt x="404309" y="292399"/>
                    </a:lnTo>
                    <a:cubicBezTo>
                      <a:pt x="406118" y="291694"/>
                      <a:pt x="408166" y="292590"/>
                      <a:pt x="408871" y="294399"/>
                    </a:cubicBezTo>
                    <a:cubicBezTo>
                      <a:pt x="409424" y="295819"/>
                      <a:pt x="409004" y="297428"/>
                      <a:pt x="407833" y="298400"/>
                    </a:cubicBezTo>
                    <a:lnTo>
                      <a:pt x="390307" y="308782"/>
                    </a:lnTo>
                    <a:cubicBezTo>
                      <a:pt x="389840" y="309058"/>
                      <a:pt x="389316" y="309220"/>
                      <a:pt x="388783" y="309258"/>
                    </a:cubicBezTo>
                    <a:close/>
                    <a:moveTo>
                      <a:pt x="423644" y="288399"/>
                    </a:moveTo>
                    <a:cubicBezTo>
                      <a:pt x="422435" y="288456"/>
                      <a:pt x="421292" y="287827"/>
                      <a:pt x="420692" y="286779"/>
                    </a:cubicBezTo>
                    <a:cubicBezTo>
                      <a:pt x="419682" y="285179"/>
                      <a:pt x="420168" y="283055"/>
                      <a:pt x="421777" y="282055"/>
                    </a:cubicBezTo>
                    <a:cubicBezTo>
                      <a:pt x="421796" y="282036"/>
                      <a:pt x="421816" y="282027"/>
                      <a:pt x="421835" y="282017"/>
                    </a:cubicBezTo>
                    <a:lnTo>
                      <a:pt x="439361" y="271540"/>
                    </a:lnTo>
                    <a:cubicBezTo>
                      <a:pt x="441171" y="270835"/>
                      <a:pt x="443218" y="271730"/>
                      <a:pt x="443923" y="273540"/>
                    </a:cubicBezTo>
                    <a:cubicBezTo>
                      <a:pt x="444476" y="274959"/>
                      <a:pt x="444056" y="276569"/>
                      <a:pt x="442885" y="277540"/>
                    </a:cubicBezTo>
                    <a:lnTo>
                      <a:pt x="425359" y="287923"/>
                    </a:lnTo>
                    <a:cubicBezTo>
                      <a:pt x="424902" y="288218"/>
                      <a:pt x="424378" y="288380"/>
                      <a:pt x="423835" y="288399"/>
                    </a:cubicBezTo>
                    <a:close/>
                    <a:moveTo>
                      <a:pt x="458601" y="267539"/>
                    </a:moveTo>
                    <a:cubicBezTo>
                      <a:pt x="456706" y="267520"/>
                      <a:pt x="455182" y="265977"/>
                      <a:pt x="455201" y="264081"/>
                    </a:cubicBezTo>
                    <a:cubicBezTo>
                      <a:pt x="455210" y="262881"/>
                      <a:pt x="455848" y="261767"/>
                      <a:pt x="456887" y="261157"/>
                    </a:cubicBezTo>
                    <a:lnTo>
                      <a:pt x="474413" y="250775"/>
                    </a:lnTo>
                    <a:cubicBezTo>
                      <a:pt x="476022" y="249823"/>
                      <a:pt x="478099" y="250327"/>
                      <a:pt x="479080" y="251918"/>
                    </a:cubicBezTo>
                    <a:cubicBezTo>
                      <a:pt x="480090" y="253518"/>
                      <a:pt x="479604" y="255642"/>
                      <a:pt x="477994" y="256642"/>
                    </a:cubicBezTo>
                    <a:cubicBezTo>
                      <a:pt x="477975" y="256662"/>
                      <a:pt x="477956" y="256671"/>
                      <a:pt x="477937" y="256681"/>
                    </a:cubicBezTo>
                    <a:lnTo>
                      <a:pt x="460411" y="267063"/>
                    </a:lnTo>
                    <a:cubicBezTo>
                      <a:pt x="459925" y="267368"/>
                      <a:pt x="459363" y="267539"/>
                      <a:pt x="458792" y="267539"/>
                    </a:cubicBezTo>
                    <a:close/>
                    <a:moveTo>
                      <a:pt x="493653" y="246679"/>
                    </a:moveTo>
                    <a:cubicBezTo>
                      <a:pt x="492462" y="246679"/>
                      <a:pt x="491348" y="246070"/>
                      <a:pt x="490700" y="245060"/>
                    </a:cubicBezTo>
                    <a:cubicBezTo>
                      <a:pt x="489719" y="243441"/>
                      <a:pt x="490234" y="241336"/>
                      <a:pt x="491853" y="240345"/>
                    </a:cubicBezTo>
                    <a:cubicBezTo>
                      <a:pt x="491881" y="240336"/>
                      <a:pt x="491910" y="240317"/>
                      <a:pt x="491939" y="240298"/>
                    </a:cubicBezTo>
                    <a:lnTo>
                      <a:pt x="509369" y="229915"/>
                    </a:lnTo>
                    <a:cubicBezTo>
                      <a:pt x="511008" y="228953"/>
                      <a:pt x="513113" y="229458"/>
                      <a:pt x="514132" y="231058"/>
                    </a:cubicBezTo>
                    <a:cubicBezTo>
                      <a:pt x="515113" y="232678"/>
                      <a:pt x="514599" y="234782"/>
                      <a:pt x="512979" y="235773"/>
                    </a:cubicBezTo>
                    <a:cubicBezTo>
                      <a:pt x="512951" y="235783"/>
                      <a:pt x="512922" y="235802"/>
                      <a:pt x="512894" y="235821"/>
                    </a:cubicBezTo>
                    <a:lnTo>
                      <a:pt x="495463" y="246203"/>
                    </a:lnTo>
                    <a:cubicBezTo>
                      <a:pt x="494977" y="246498"/>
                      <a:pt x="494415" y="246670"/>
                      <a:pt x="493844" y="246679"/>
                    </a:cubicBezTo>
                    <a:close/>
                    <a:moveTo>
                      <a:pt x="528705" y="225819"/>
                    </a:moveTo>
                    <a:cubicBezTo>
                      <a:pt x="527495" y="225877"/>
                      <a:pt x="526353" y="225248"/>
                      <a:pt x="525752" y="224200"/>
                    </a:cubicBezTo>
                    <a:cubicBezTo>
                      <a:pt x="524743" y="222600"/>
                      <a:pt x="525228" y="220476"/>
                      <a:pt x="526838" y="219476"/>
                    </a:cubicBezTo>
                    <a:cubicBezTo>
                      <a:pt x="526857" y="219457"/>
                      <a:pt x="526876" y="219447"/>
                      <a:pt x="526896" y="219438"/>
                    </a:cubicBezTo>
                    <a:lnTo>
                      <a:pt x="544421" y="209056"/>
                    </a:lnTo>
                    <a:cubicBezTo>
                      <a:pt x="546050" y="208084"/>
                      <a:pt x="548165" y="208617"/>
                      <a:pt x="549136" y="210246"/>
                    </a:cubicBezTo>
                    <a:cubicBezTo>
                      <a:pt x="550108" y="211875"/>
                      <a:pt x="549574" y="213989"/>
                      <a:pt x="547946" y="214961"/>
                    </a:cubicBezTo>
                    <a:lnTo>
                      <a:pt x="530420" y="225343"/>
                    </a:lnTo>
                    <a:cubicBezTo>
                      <a:pt x="529962" y="225639"/>
                      <a:pt x="529439" y="225800"/>
                      <a:pt x="528896" y="225819"/>
                    </a:cubicBezTo>
                    <a:close/>
                    <a:moveTo>
                      <a:pt x="563757" y="204960"/>
                    </a:moveTo>
                    <a:cubicBezTo>
                      <a:pt x="561862" y="204998"/>
                      <a:pt x="560300" y="203493"/>
                      <a:pt x="560262" y="201597"/>
                    </a:cubicBezTo>
                    <a:cubicBezTo>
                      <a:pt x="560233" y="200359"/>
                      <a:pt x="560881" y="199207"/>
                      <a:pt x="561947" y="198578"/>
                    </a:cubicBezTo>
                    <a:lnTo>
                      <a:pt x="579473" y="188196"/>
                    </a:lnTo>
                    <a:cubicBezTo>
                      <a:pt x="581102" y="187224"/>
                      <a:pt x="583217" y="187758"/>
                      <a:pt x="584188" y="189386"/>
                    </a:cubicBezTo>
                    <a:cubicBezTo>
                      <a:pt x="585160" y="191015"/>
                      <a:pt x="584626" y="193130"/>
                      <a:pt x="582998" y="194101"/>
                    </a:cubicBezTo>
                    <a:lnTo>
                      <a:pt x="565472" y="204483"/>
                    </a:lnTo>
                    <a:cubicBezTo>
                      <a:pt x="565014" y="204779"/>
                      <a:pt x="564491" y="204941"/>
                      <a:pt x="563948" y="204960"/>
                    </a:cubicBezTo>
                    <a:close/>
                    <a:moveTo>
                      <a:pt x="598714" y="184195"/>
                    </a:moveTo>
                    <a:cubicBezTo>
                      <a:pt x="597504" y="184157"/>
                      <a:pt x="596399" y="183509"/>
                      <a:pt x="595761" y="182481"/>
                    </a:cubicBezTo>
                    <a:cubicBezTo>
                      <a:pt x="594818" y="180823"/>
                      <a:pt x="595361" y="178709"/>
                      <a:pt x="596999" y="177718"/>
                    </a:cubicBezTo>
                    <a:lnTo>
                      <a:pt x="614525" y="167336"/>
                    </a:lnTo>
                    <a:cubicBezTo>
                      <a:pt x="616135" y="166383"/>
                      <a:pt x="618211" y="166888"/>
                      <a:pt x="619193" y="168479"/>
                    </a:cubicBezTo>
                    <a:cubicBezTo>
                      <a:pt x="620155" y="170117"/>
                      <a:pt x="619650" y="172222"/>
                      <a:pt x="618050" y="173241"/>
                    </a:cubicBezTo>
                    <a:lnTo>
                      <a:pt x="601190" y="183624"/>
                    </a:lnTo>
                    <a:cubicBezTo>
                      <a:pt x="600533" y="184100"/>
                      <a:pt x="599714" y="184310"/>
                      <a:pt x="598904" y="184195"/>
                    </a:cubicBezTo>
                    <a:close/>
                    <a:moveTo>
                      <a:pt x="633766" y="163336"/>
                    </a:moveTo>
                    <a:cubicBezTo>
                      <a:pt x="632556" y="163297"/>
                      <a:pt x="631451" y="162650"/>
                      <a:pt x="630813" y="161621"/>
                    </a:cubicBezTo>
                    <a:cubicBezTo>
                      <a:pt x="629832" y="160002"/>
                      <a:pt x="630346" y="157897"/>
                      <a:pt x="631966" y="156906"/>
                    </a:cubicBezTo>
                    <a:cubicBezTo>
                      <a:pt x="631994" y="156897"/>
                      <a:pt x="632023" y="156877"/>
                      <a:pt x="632051" y="156858"/>
                    </a:cubicBezTo>
                    <a:lnTo>
                      <a:pt x="649482" y="146476"/>
                    </a:lnTo>
                    <a:cubicBezTo>
                      <a:pt x="651120" y="145514"/>
                      <a:pt x="653226" y="146019"/>
                      <a:pt x="654245" y="147619"/>
                    </a:cubicBezTo>
                    <a:cubicBezTo>
                      <a:pt x="655226" y="149238"/>
                      <a:pt x="654711" y="151344"/>
                      <a:pt x="653092" y="152334"/>
                    </a:cubicBezTo>
                    <a:cubicBezTo>
                      <a:pt x="653064" y="152344"/>
                      <a:pt x="653035" y="152363"/>
                      <a:pt x="653006" y="152382"/>
                    </a:cubicBezTo>
                    <a:lnTo>
                      <a:pt x="635480" y="162764"/>
                    </a:lnTo>
                    <a:cubicBezTo>
                      <a:pt x="635042" y="163097"/>
                      <a:pt x="634509" y="163297"/>
                      <a:pt x="633956" y="163336"/>
                    </a:cubicBezTo>
                    <a:close/>
                    <a:moveTo>
                      <a:pt x="668818" y="142476"/>
                    </a:moveTo>
                    <a:cubicBezTo>
                      <a:pt x="667589" y="142485"/>
                      <a:pt x="666456" y="141828"/>
                      <a:pt x="665865" y="140761"/>
                    </a:cubicBezTo>
                    <a:cubicBezTo>
                      <a:pt x="664855" y="139161"/>
                      <a:pt x="665341" y="137037"/>
                      <a:pt x="666951" y="136037"/>
                    </a:cubicBezTo>
                    <a:cubicBezTo>
                      <a:pt x="666970" y="136018"/>
                      <a:pt x="666989" y="136008"/>
                      <a:pt x="667008" y="135999"/>
                    </a:cubicBezTo>
                    <a:lnTo>
                      <a:pt x="684534" y="125617"/>
                    </a:lnTo>
                    <a:cubicBezTo>
                      <a:pt x="686163" y="124645"/>
                      <a:pt x="688278" y="125178"/>
                      <a:pt x="689249" y="126807"/>
                    </a:cubicBezTo>
                    <a:cubicBezTo>
                      <a:pt x="690220" y="128436"/>
                      <a:pt x="689687" y="130550"/>
                      <a:pt x="688058" y="131522"/>
                    </a:cubicBezTo>
                    <a:lnTo>
                      <a:pt x="670723" y="142476"/>
                    </a:lnTo>
                    <a:cubicBezTo>
                      <a:pt x="670161" y="142600"/>
                      <a:pt x="669570" y="142600"/>
                      <a:pt x="669008" y="142476"/>
                    </a:cubicBezTo>
                    <a:close/>
                    <a:moveTo>
                      <a:pt x="703775" y="121616"/>
                    </a:moveTo>
                    <a:cubicBezTo>
                      <a:pt x="702565" y="121578"/>
                      <a:pt x="701460" y="120930"/>
                      <a:pt x="700822" y="119901"/>
                    </a:cubicBezTo>
                    <a:cubicBezTo>
                      <a:pt x="699879" y="118273"/>
                      <a:pt x="700431" y="116187"/>
                      <a:pt x="702060" y="115234"/>
                    </a:cubicBezTo>
                    <a:lnTo>
                      <a:pt x="719586" y="104757"/>
                    </a:lnTo>
                    <a:cubicBezTo>
                      <a:pt x="721215" y="103785"/>
                      <a:pt x="723329" y="104319"/>
                      <a:pt x="724301" y="105947"/>
                    </a:cubicBezTo>
                    <a:cubicBezTo>
                      <a:pt x="725273" y="107576"/>
                      <a:pt x="724739" y="109691"/>
                      <a:pt x="723110" y="110662"/>
                    </a:cubicBezTo>
                    <a:lnTo>
                      <a:pt x="705584" y="121140"/>
                    </a:lnTo>
                    <a:cubicBezTo>
                      <a:pt x="705089" y="121416"/>
                      <a:pt x="704537" y="121578"/>
                      <a:pt x="703965" y="121616"/>
                    </a:cubicBezTo>
                    <a:close/>
                    <a:moveTo>
                      <a:pt x="738827" y="100756"/>
                    </a:moveTo>
                    <a:cubicBezTo>
                      <a:pt x="737617" y="100718"/>
                      <a:pt x="736512" y="100070"/>
                      <a:pt x="735874" y="99042"/>
                    </a:cubicBezTo>
                    <a:cubicBezTo>
                      <a:pt x="734940" y="97413"/>
                      <a:pt x="735493" y="95327"/>
                      <a:pt x="737112" y="94374"/>
                    </a:cubicBezTo>
                    <a:lnTo>
                      <a:pt x="754638" y="83897"/>
                    </a:lnTo>
                    <a:cubicBezTo>
                      <a:pt x="756267" y="82954"/>
                      <a:pt x="758353" y="83516"/>
                      <a:pt x="759305" y="85135"/>
                    </a:cubicBezTo>
                    <a:cubicBezTo>
                      <a:pt x="760267" y="86707"/>
                      <a:pt x="759782" y="88755"/>
                      <a:pt x="758210" y="89717"/>
                    </a:cubicBezTo>
                    <a:cubicBezTo>
                      <a:pt x="758163" y="89745"/>
                      <a:pt x="758115" y="89774"/>
                      <a:pt x="758067" y="89802"/>
                    </a:cubicBezTo>
                    <a:lnTo>
                      <a:pt x="740637" y="100280"/>
                    </a:lnTo>
                    <a:cubicBezTo>
                      <a:pt x="740141" y="100556"/>
                      <a:pt x="739589" y="100718"/>
                      <a:pt x="739017" y="100756"/>
                    </a:cubicBezTo>
                    <a:close/>
                    <a:moveTo>
                      <a:pt x="773879" y="79896"/>
                    </a:moveTo>
                    <a:cubicBezTo>
                      <a:pt x="771983" y="79935"/>
                      <a:pt x="770421" y="78430"/>
                      <a:pt x="770383" y="76534"/>
                    </a:cubicBezTo>
                    <a:cubicBezTo>
                      <a:pt x="770354" y="75296"/>
                      <a:pt x="771002" y="74143"/>
                      <a:pt x="772069" y="73515"/>
                    </a:cubicBezTo>
                    <a:lnTo>
                      <a:pt x="789595" y="63037"/>
                    </a:lnTo>
                    <a:cubicBezTo>
                      <a:pt x="791252" y="62094"/>
                      <a:pt x="793367" y="62637"/>
                      <a:pt x="794357" y="64275"/>
                    </a:cubicBezTo>
                    <a:cubicBezTo>
                      <a:pt x="795300" y="65904"/>
                      <a:pt x="794738" y="67990"/>
                      <a:pt x="793119" y="68943"/>
                    </a:cubicBezTo>
                    <a:lnTo>
                      <a:pt x="775593" y="79420"/>
                    </a:lnTo>
                    <a:cubicBezTo>
                      <a:pt x="775126" y="79696"/>
                      <a:pt x="774602" y="79858"/>
                      <a:pt x="774069" y="79896"/>
                    </a:cubicBezTo>
                    <a:close/>
                    <a:moveTo>
                      <a:pt x="808931" y="59037"/>
                    </a:moveTo>
                    <a:cubicBezTo>
                      <a:pt x="807692" y="59094"/>
                      <a:pt x="806540" y="58427"/>
                      <a:pt x="805978" y="57322"/>
                    </a:cubicBezTo>
                    <a:cubicBezTo>
                      <a:pt x="804997" y="55770"/>
                      <a:pt x="805454" y="53703"/>
                      <a:pt x="807007" y="52722"/>
                    </a:cubicBezTo>
                    <a:cubicBezTo>
                      <a:pt x="807045" y="52703"/>
                      <a:pt x="807083" y="52674"/>
                      <a:pt x="807121" y="52655"/>
                    </a:cubicBezTo>
                    <a:lnTo>
                      <a:pt x="824647" y="42177"/>
                    </a:lnTo>
                    <a:cubicBezTo>
                      <a:pt x="826304" y="41235"/>
                      <a:pt x="828419" y="41777"/>
                      <a:pt x="829409" y="43416"/>
                    </a:cubicBezTo>
                    <a:cubicBezTo>
                      <a:pt x="830352" y="45045"/>
                      <a:pt x="829790" y="47130"/>
                      <a:pt x="828171" y="48083"/>
                    </a:cubicBezTo>
                    <a:lnTo>
                      <a:pt x="810645" y="58561"/>
                    </a:lnTo>
                    <a:cubicBezTo>
                      <a:pt x="810179" y="58827"/>
                      <a:pt x="809654" y="58989"/>
                      <a:pt x="809121" y="59037"/>
                    </a:cubicBezTo>
                    <a:close/>
                    <a:moveTo>
                      <a:pt x="843888" y="38177"/>
                    </a:moveTo>
                    <a:cubicBezTo>
                      <a:pt x="841992" y="38158"/>
                      <a:pt x="840468" y="36615"/>
                      <a:pt x="840487" y="34719"/>
                    </a:cubicBezTo>
                    <a:cubicBezTo>
                      <a:pt x="840496" y="33519"/>
                      <a:pt x="841135" y="32405"/>
                      <a:pt x="842173" y="31795"/>
                    </a:cubicBezTo>
                    <a:lnTo>
                      <a:pt x="859699" y="21318"/>
                    </a:lnTo>
                    <a:cubicBezTo>
                      <a:pt x="861328" y="20375"/>
                      <a:pt x="863414" y="20937"/>
                      <a:pt x="864366" y="22556"/>
                    </a:cubicBezTo>
                    <a:cubicBezTo>
                      <a:pt x="865347" y="24109"/>
                      <a:pt x="864890" y="26175"/>
                      <a:pt x="863337" y="27157"/>
                    </a:cubicBezTo>
                    <a:cubicBezTo>
                      <a:pt x="863299" y="27176"/>
                      <a:pt x="863261" y="27204"/>
                      <a:pt x="863223" y="27223"/>
                    </a:cubicBezTo>
                    <a:lnTo>
                      <a:pt x="845697" y="37701"/>
                    </a:lnTo>
                    <a:cubicBezTo>
                      <a:pt x="845202" y="37977"/>
                      <a:pt x="844649" y="38139"/>
                      <a:pt x="844078" y="38177"/>
                    </a:cubicBezTo>
                    <a:close/>
                    <a:moveTo>
                      <a:pt x="878939" y="17317"/>
                    </a:moveTo>
                    <a:cubicBezTo>
                      <a:pt x="877720" y="17308"/>
                      <a:pt x="876596" y="16660"/>
                      <a:pt x="875987" y="15603"/>
                    </a:cubicBezTo>
                    <a:cubicBezTo>
                      <a:pt x="875025" y="14031"/>
                      <a:pt x="875510" y="11983"/>
                      <a:pt x="877082" y="11021"/>
                    </a:cubicBezTo>
                    <a:cubicBezTo>
                      <a:pt x="877130" y="10993"/>
                      <a:pt x="877177" y="10964"/>
                      <a:pt x="877225" y="10936"/>
                    </a:cubicBezTo>
                    <a:lnTo>
                      <a:pt x="894751" y="458"/>
                    </a:lnTo>
                    <a:cubicBezTo>
                      <a:pt x="896380" y="-485"/>
                      <a:pt x="898466" y="77"/>
                      <a:pt x="899418" y="1696"/>
                    </a:cubicBezTo>
                    <a:cubicBezTo>
                      <a:pt x="900380" y="3268"/>
                      <a:pt x="899894" y="5316"/>
                      <a:pt x="898323" y="6278"/>
                    </a:cubicBezTo>
                    <a:cubicBezTo>
                      <a:pt x="898275" y="6306"/>
                      <a:pt x="898228" y="6335"/>
                      <a:pt x="898180" y="6363"/>
                    </a:cubicBezTo>
                    <a:lnTo>
                      <a:pt x="880749" y="16841"/>
                    </a:lnTo>
                    <a:cubicBezTo>
                      <a:pt x="880244" y="17108"/>
                      <a:pt x="879692" y="17270"/>
                      <a:pt x="879130" y="1731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DD12A26A-0309-447A-8F5B-0308DE5F24DF}"/>
                  </a:ext>
                </a:extLst>
              </p:cNvPr>
              <p:cNvSpPr/>
              <p:nvPr/>
            </p:nvSpPr>
            <p:spPr>
              <a:xfrm>
                <a:off x="-1915164" y="2099232"/>
                <a:ext cx="15804" cy="12174"/>
              </a:xfrm>
              <a:custGeom>
                <a:avLst/>
                <a:gdLst>
                  <a:gd name="connsiteX0" fmla="*/ 3496 w 15804"/>
                  <a:gd name="connsiteY0" fmla="*/ 12174 h 12174"/>
                  <a:gd name="connsiteX1" fmla="*/ 1 w 15804"/>
                  <a:gd name="connsiteY1" fmla="*/ 8811 h 12174"/>
                  <a:gd name="connsiteX2" fmla="*/ 1687 w 15804"/>
                  <a:gd name="connsiteY2" fmla="*/ 5792 h 12174"/>
                  <a:gd name="connsiteX3" fmla="*/ 10640 w 15804"/>
                  <a:gd name="connsiteY3" fmla="*/ 458 h 12174"/>
                  <a:gd name="connsiteX4" fmla="*/ 15308 w 15804"/>
                  <a:gd name="connsiteY4" fmla="*/ 1696 h 12174"/>
                  <a:gd name="connsiteX5" fmla="*/ 14155 w 15804"/>
                  <a:gd name="connsiteY5" fmla="*/ 6411 h 12174"/>
                  <a:gd name="connsiteX6" fmla="*/ 14069 w 15804"/>
                  <a:gd name="connsiteY6" fmla="*/ 6459 h 12174"/>
                  <a:gd name="connsiteX7" fmla="*/ 5211 w 15804"/>
                  <a:gd name="connsiteY7" fmla="*/ 11697 h 12174"/>
                  <a:gd name="connsiteX8" fmla="*/ 3496 w 15804"/>
                  <a:gd name="connsiteY8" fmla="*/ 12174 h 1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4" h="12174">
                    <a:moveTo>
                      <a:pt x="3496" y="12174"/>
                    </a:moveTo>
                    <a:cubicBezTo>
                      <a:pt x="1601" y="12212"/>
                      <a:pt x="39" y="10707"/>
                      <a:pt x="1" y="8811"/>
                    </a:cubicBezTo>
                    <a:cubicBezTo>
                      <a:pt x="-28" y="7573"/>
                      <a:pt x="620" y="6421"/>
                      <a:pt x="1687" y="5792"/>
                    </a:cubicBezTo>
                    <a:lnTo>
                      <a:pt x="10640" y="458"/>
                    </a:lnTo>
                    <a:cubicBezTo>
                      <a:pt x="12269" y="-485"/>
                      <a:pt x="14355" y="77"/>
                      <a:pt x="15308" y="1696"/>
                    </a:cubicBezTo>
                    <a:cubicBezTo>
                      <a:pt x="16289" y="3315"/>
                      <a:pt x="15774" y="5420"/>
                      <a:pt x="14155" y="6411"/>
                    </a:cubicBezTo>
                    <a:cubicBezTo>
                      <a:pt x="14127" y="6421"/>
                      <a:pt x="14098" y="6440"/>
                      <a:pt x="14069" y="6459"/>
                    </a:cubicBezTo>
                    <a:lnTo>
                      <a:pt x="5211" y="11697"/>
                    </a:lnTo>
                    <a:cubicBezTo>
                      <a:pt x="4687" y="12002"/>
                      <a:pt x="4097" y="12164"/>
                      <a:pt x="3496" y="12174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7914AF39-5D4F-4F4C-BEC6-25FA95983149}"/>
                  </a:ext>
                </a:extLst>
              </p:cNvPr>
              <p:cNvSpPr/>
              <p:nvPr/>
            </p:nvSpPr>
            <p:spPr>
              <a:xfrm>
                <a:off x="-2845359" y="2788241"/>
                <a:ext cx="15787" cy="12111"/>
              </a:xfrm>
              <a:custGeom>
                <a:avLst/>
                <a:gdLst>
                  <a:gd name="connsiteX0" fmla="*/ 3479 w 15787"/>
                  <a:gd name="connsiteY0" fmla="*/ 12108 h 12111"/>
                  <a:gd name="connsiteX1" fmla="*/ 527 w 15787"/>
                  <a:gd name="connsiteY1" fmla="*/ 10488 h 12111"/>
                  <a:gd name="connsiteX2" fmla="*/ 1612 w 15787"/>
                  <a:gd name="connsiteY2" fmla="*/ 5764 h 12111"/>
                  <a:gd name="connsiteX3" fmla="*/ 1669 w 15787"/>
                  <a:gd name="connsiteY3" fmla="*/ 5726 h 12111"/>
                  <a:gd name="connsiteX4" fmla="*/ 10528 w 15787"/>
                  <a:gd name="connsiteY4" fmla="*/ 487 h 12111"/>
                  <a:gd name="connsiteX5" fmla="*/ 15290 w 15787"/>
                  <a:gd name="connsiteY5" fmla="*/ 1630 h 12111"/>
                  <a:gd name="connsiteX6" fmla="*/ 14138 w 15787"/>
                  <a:gd name="connsiteY6" fmla="*/ 6345 h 12111"/>
                  <a:gd name="connsiteX7" fmla="*/ 14052 w 15787"/>
                  <a:gd name="connsiteY7" fmla="*/ 6393 h 12111"/>
                  <a:gd name="connsiteX8" fmla="*/ 5194 w 15787"/>
                  <a:gd name="connsiteY8" fmla="*/ 11631 h 12111"/>
                  <a:gd name="connsiteX9" fmla="*/ 3479 w 15787"/>
                  <a:gd name="connsiteY9" fmla="*/ 12108 h 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87" h="12111">
                    <a:moveTo>
                      <a:pt x="3479" y="12108"/>
                    </a:moveTo>
                    <a:cubicBezTo>
                      <a:pt x="2270" y="12165"/>
                      <a:pt x="1127" y="11536"/>
                      <a:pt x="527" y="10488"/>
                    </a:cubicBezTo>
                    <a:cubicBezTo>
                      <a:pt x="-483" y="8888"/>
                      <a:pt x="3" y="6764"/>
                      <a:pt x="1612" y="5764"/>
                    </a:cubicBezTo>
                    <a:cubicBezTo>
                      <a:pt x="1631" y="5745"/>
                      <a:pt x="1650" y="5735"/>
                      <a:pt x="1669" y="5726"/>
                    </a:cubicBezTo>
                    <a:lnTo>
                      <a:pt x="10528" y="487"/>
                    </a:lnTo>
                    <a:cubicBezTo>
                      <a:pt x="12166" y="-475"/>
                      <a:pt x="14271" y="30"/>
                      <a:pt x="15290" y="1630"/>
                    </a:cubicBezTo>
                    <a:cubicBezTo>
                      <a:pt x="16271" y="3250"/>
                      <a:pt x="15757" y="5354"/>
                      <a:pt x="14138" y="6345"/>
                    </a:cubicBezTo>
                    <a:cubicBezTo>
                      <a:pt x="14109" y="6355"/>
                      <a:pt x="14081" y="6374"/>
                      <a:pt x="14052" y="6393"/>
                    </a:cubicBezTo>
                    <a:lnTo>
                      <a:pt x="5194" y="11631"/>
                    </a:lnTo>
                    <a:cubicBezTo>
                      <a:pt x="4689" y="11965"/>
                      <a:pt x="4089" y="12127"/>
                      <a:pt x="3479" y="12108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1EAAE04-A7B7-4422-8851-DEB89E5A22EF}"/>
                  </a:ext>
                </a:extLst>
              </p:cNvPr>
              <p:cNvSpPr/>
              <p:nvPr/>
            </p:nvSpPr>
            <p:spPr>
              <a:xfrm>
                <a:off x="-2818689" y="2245753"/>
                <a:ext cx="899632" cy="538406"/>
              </a:xfrm>
              <a:custGeom>
                <a:avLst/>
                <a:gdLst>
                  <a:gd name="connsiteX0" fmla="*/ 3479 w 899632"/>
                  <a:gd name="connsiteY0" fmla="*/ 538403 h 538406"/>
                  <a:gd name="connsiteX1" fmla="*/ 527 w 899632"/>
                  <a:gd name="connsiteY1" fmla="*/ 536784 h 538406"/>
                  <a:gd name="connsiteX2" fmla="*/ 1612 w 899632"/>
                  <a:gd name="connsiteY2" fmla="*/ 532060 h 538406"/>
                  <a:gd name="connsiteX3" fmla="*/ 1670 w 899632"/>
                  <a:gd name="connsiteY3" fmla="*/ 532022 h 538406"/>
                  <a:gd name="connsiteX4" fmla="*/ 19195 w 899632"/>
                  <a:gd name="connsiteY4" fmla="*/ 521639 h 538406"/>
                  <a:gd name="connsiteX5" fmla="*/ 23910 w 899632"/>
                  <a:gd name="connsiteY5" fmla="*/ 522830 h 538406"/>
                  <a:gd name="connsiteX6" fmla="*/ 22720 w 899632"/>
                  <a:gd name="connsiteY6" fmla="*/ 527545 h 538406"/>
                  <a:gd name="connsiteX7" fmla="*/ 5194 w 899632"/>
                  <a:gd name="connsiteY7" fmla="*/ 537927 h 538406"/>
                  <a:gd name="connsiteX8" fmla="*/ 3479 w 899632"/>
                  <a:gd name="connsiteY8" fmla="*/ 538403 h 538406"/>
                  <a:gd name="connsiteX9" fmla="*/ 38531 w 899632"/>
                  <a:gd name="connsiteY9" fmla="*/ 517544 h 538406"/>
                  <a:gd name="connsiteX10" fmla="*/ 35036 w 899632"/>
                  <a:gd name="connsiteY10" fmla="*/ 514181 h 538406"/>
                  <a:gd name="connsiteX11" fmla="*/ 36722 w 899632"/>
                  <a:gd name="connsiteY11" fmla="*/ 511162 h 538406"/>
                  <a:gd name="connsiteX12" fmla="*/ 54248 w 899632"/>
                  <a:gd name="connsiteY12" fmla="*/ 500780 h 538406"/>
                  <a:gd name="connsiteX13" fmla="*/ 58962 w 899632"/>
                  <a:gd name="connsiteY13" fmla="*/ 501970 h 538406"/>
                  <a:gd name="connsiteX14" fmla="*/ 57772 w 899632"/>
                  <a:gd name="connsiteY14" fmla="*/ 506685 h 538406"/>
                  <a:gd name="connsiteX15" fmla="*/ 40246 w 899632"/>
                  <a:gd name="connsiteY15" fmla="*/ 517067 h 538406"/>
                  <a:gd name="connsiteX16" fmla="*/ 38245 w 899632"/>
                  <a:gd name="connsiteY16" fmla="*/ 517544 h 538406"/>
                  <a:gd name="connsiteX17" fmla="*/ 73488 w 899632"/>
                  <a:gd name="connsiteY17" fmla="*/ 496779 h 538406"/>
                  <a:gd name="connsiteX18" fmla="*/ 70535 w 899632"/>
                  <a:gd name="connsiteY18" fmla="*/ 495065 h 538406"/>
                  <a:gd name="connsiteX19" fmla="*/ 71774 w 899632"/>
                  <a:gd name="connsiteY19" fmla="*/ 490302 h 538406"/>
                  <a:gd name="connsiteX20" fmla="*/ 89299 w 899632"/>
                  <a:gd name="connsiteY20" fmla="*/ 479920 h 538406"/>
                  <a:gd name="connsiteX21" fmla="*/ 93967 w 899632"/>
                  <a:gd name="connsiteY21" fmla="*/ 481063 h 538406"/>
                  <a:gd name="connsiteX22" fmla="*/ 92824 w 899632"/>
                  <a:gd name="connsiteY22" fmla="*/ 485825 h 538406"/>
                  <a:gd name="connsiteX23" fmla="*/ 75298 w 899632"/>
                  <a:gd name="connsiteY23" fmla="*/ 496207 h 538406"/>
                  <a:gd name="connsiteX24" fmla="*/ 73202 w 899632"/>
                  <a:gd name="connsiteY24" fmla="*/ 496779 h 538406"/>
                  <a:gd name="connsiteX25" fmla="*/ 108540 w 899632"/>
                  <a:gd name="connsiteY25" fmla="*/ 475919 h 538406"/>
                  <a:gd name="connsiteX26" fmla="*/ 105587 w 899632"/>
                  <a:gd name="connsiteY26" fmla="*/ 474205 h 538406"/>
                  <a:gd name="connsiteX27" fmla="*/ 106740 w 899632"/>
                  <a:gd name="connsiteY27" fmla="*/ 469490 h 538406"/>
                  <a:gd name="connsiteX28" fmla="*/ 106826 w 899632"/>
                  <a:gd name="connsiteY28" fmla="*/ 469442 h 538406"/>
                  <a:gd name="connsiteX29" fmla="*/ 124256 w 899632"/>
                  <a:gd name="connsiteY29" fmla="*/ 459060 h 538406"/>
                  <a:gd name="connsiteX30" fmla="*/ 128971 w 899632"/>
                  <a:gd name="connsiteY30" fmla="*/ 460251 h 538406"/>
                  <a:gd name="connsiteX31" fmla="*/ 127780 w 899632"/>
                  <a:gd name="connsiteY31" fmla="*/ 464965 h 538406"/>
                  <a:gd name="connsiteX32" fmla="*/ 110254 w 899632"/>
                  <a:gd name="connsiteY32" fmla="*/ 475443 h 538406"/>
                  <a:gd name="connsiteX33" fmla="*/ 108254 w 899632"/>
                  <a:gd name="connsiteY33" fmla="*/ 475919 h 538406"/>
                  <a:gd name="connsiteX34" fmla="*/ 143592 w 899632"/>
                  <a:gd name="connsiteY34" fmla="*/ 455060 h 538406"/>
                  <a:gd name="connsiteX35" fmla="*/ 140639 w 899632"/>
                  <a:gd name="connsiteY35" fmla="*/ 453345 h 538406"/>
                  <a:gd name="connsiteX36" fmla="*/ 141668 w 899632"/>
                  <a:gd name="connsiteY36" fmla="*/ 448744 h 538406"/>
                  <a:gd name="connsiteX37" fmla="*/ 141782 w 899632"/>
                  <a:gd name="connsiteY37" fmla="*/ 448678 h 538406"/>
                  <a:gd name="connsiteX38" fmla="*/ 159308 w 899632"/>
                  <a:gd name="connsiteY38" fmla="*/ 438200 h 538406"/>
                  <a:gd name="connsiteX39" fmla="*/ 164023 w 899632"/>
                  <a:gd name="connsiteY39" fmla="*/ 439353 h 538406"/>
                  <a:gd name="connsiteX40" fmla="*/ 164071 w 899632"/>
                  <a:gd name="connsiteY40" fmla="*/ 439439 h 538406"/>
                  <a:gd name="connsiteX41" fmla="*/ 162833 w 899632"/>
                  <a:gd name="connsiteY41" fmla="*/ 444106 h 538406"/>
                  <a:gd name="connsiteX42" fmla="*/ 145307 w 899632"/>
                  <a:gd name="connsiteY42" fmla="*/ 454583 h 538406"/>
                  <a:gd name="connsiteX43" fmla="*/ 143306 w 899632"/>
                  <a:gd name="connsiteY43" fmla="*/ 455060 h 538406"/>
                  <a:gd name="connsiteX44" fmla="*/ 178549 w 899632"/>
                  <a:gd name="connsiteY44" fmla="*/ 434200 h 538406"/>
                  <a:gd name="connsiteX45" fmla="*/ 175596 w 899632"/>
                  <a:gd name="connsiteY45" fmla="*/ 432485 h 538406"/>
                  <a:gd name="connsiteX46" fmla="*/ 176834 w 899632"/>
                  <a:gd name="connsiteY46" fmla="*/ 427818 h 538406"/>
                  <a:gd name="connsiteX47" fmla="*/ 194360 w 899632"/>
                  <a:gd name="connsiteY47" fmla="*/ 417340 h 538406"/>
                  <a:gd name="connsiteX48" fmla="*/ 199028 w 899632"/>
                  <a:gd name="connsiteY48" fmla="*/ 418579 h 538406"/>
                  <a:gd name="connsiteX49" fmla="*/ 197999 w 899632"/>
                  <a:gd name="connsiteY49" fmla="*/ 423179 h 538406"/>
                  <a:gd name="connsiteX50" fmla="*/ 197885 w 899632"/>
                  <a:gd name="connsiteY50" fmla="*/ 423246 h 538406"/>
                  <a:gd name="connsiteX51" fmla="*/ 180359 w 899632"/>
                  <a:gd name="connsiteY51" fmla="*/ 433723 h 538406"/>
                  <a:gd name="connsiteX52" fmla="*/ 178263 w 899632"/>
                  <a:gd name="connsiteY52" fmla="*/ 434200 h 538406"/>
                  <a:gd name="connsiteX53" fmla="*/ 213601 w 899632"/>
                  <a:gd name="connsiteY53" fmla="*/ 413340 h 538406"/>
                  <a:gd name="connsiteX54" fmla="*/ 210648 w 899632"/>
                  <a:gd name="connsiteY54" fmla="*/ 411626 h 538406"/>
                  <a:gd name="connsiteX55" fmla="*/ 211743 w 899632"/>
                  <a:gd name="connsiteY55" fmla="*/ 407044 h 538406"/>
                  <a:gd name="connsiteX56" fmla="*/ 211886 w 899632"/>
                  <a:gd name="connsiteY56" fmla="*/ 406958 h 538406"/>
                  <a:gd name="connsiteX57" fmla="*/ 229412 w 899632"/>
                  <a:gd name="connsiteY57" fmla="*/ 396481 h 538406"/>
                  <a:gd name="connsiteX58" fmla="*/ 234079 w 899632"/>
                  <a:gd name="connsiteY58" fmla="*/ 397719 h 538406"/>
                  <a:gd name="connsiteX59" fmla="*/ 232984 w 899632"/>
                  <a:gd name="connsiteY59" fmla="*/ 402301 h 538406"/>
                  <a:gd name="connsiteX60" fmla="*/ 232841 w 899632"/>
                  <a:gd name="connsiteY60" fmla="*/ 402386 h 538406"/>
                  <a:gd name="connsiteX61" fmla="*/ 215411 w 899632"/>
                  <a:gd name="connsiteY61" fmla="*/ 412864 h 538406"/>
                  <a:gd name="connsiteX62" fmla="*/ 213029 w 899632"/>
                  <a:gd name="connsiteY62" fmla="*/ 413340 h 538406"/>
                  <a:gd name="connsiteX63" fmla="*/ 248653 w 899632"/>
                  <a:gd name="connsiteY63" fmla="*/ 392480 h 538406"/>
                  <a:gd name="connsiteX64" fmla="*/ 245157 w 899632"/>
                  <a:gd name="connsiteY64" fmla="*/ 389118 h 538406"/>
                  <a:gd name="connsiteX65" fmla="*/ 246843 w 899632"/>
                  <a:gd name="connsiteY65" fmla="*/ 386098 h 538406"/>
                  <a:gd name="connsiteX66" fmla="*/ 264369 w 899632"/>
                  <a:gd name="connsiteY66" fmla="*/ 375621 h 538406"/>
                  <a:gd name="connsiteX67" fmla="*/ 269132 w 899632"/>
                  <a:gd name="connsiteY67" fmla="*/ 376859 h 538406"/>
                  <a:gd name="connsiteX68" fmla="*/ 267893 w 899632"/>
                  <a:gd name="connsiteY68" fmla="*/ 381527 h 538406"/>
                  <a:gd name="connsiteX69" fmla="*/ 250367 w 899632"/>
                  <a:gd name="connsiteY69" fmla="*/ 392004 h 538406"/>
                  <a:gd name="connsiteX70" fmla="*/ 248367 w 899632"/>
                  <a:gd name="connsiteY70" fmla="*/ 392671 h 538406"/>
                  <a:gd name="connsiteX71" fmla="*/ 283705 w 899632"/>
                  <a:gd name="connsiteY71" fmla="*/ 371620 h 538406"/>
                  <a:gd name="connsiteX72" fmla="*/ 280209 w 899632"/>
                  <a:gd name="connsiteY72" fmla="*/ 368258 h 538406"/>
                  <a:gd name="connsiteX73" fmla="*/ 281895 w 899632"/>
                  <a:gd name="connsiteY73" fmla="*/ 365239 h 538406"/>
                  <a:gd name="connsiteX74" fmla="*/ 298754 w 899632"/>
                  <a:gd name="connsiteY74" fmla="*/ 354571 h 538406"/>
                  <a:gd name="connsiteX75" fmla="*/ 303421 w 899632"/>
                  <a:gd name="connsiteY75" fmla="*/ 355809 h 538406"/>
                  <a:gd name="connsiteX76" fmla="*/ 302393 w 899632"/>
                  <a:gd name="connsiteY76" fmla="*/ 360410 h 538406"/>
                  <a:gd name="connsiteX77" fmla="*/ 302279 w 899632"/>
                  <a:gd name="connsiteY77" fmla="*/ 360476 h 538406"/>
                  <a:gd name="connsiteX78" fmla="*/ 284753 w 899632"/>
                  <a:gd name="connsiteY78" fmla="*/ 370954 h 538406"/>
                  <a:gd name="connsiteX79" fmla="*/ 283419 w 899632"/>
                  <a:gd name="connsiteY79" fmla="*/ 371620 h 538406"/>
                  <a:gd name="connsiteX80" fmla="*/ 318662 w 899632"/>
                  <a:gd name="connsiteY80" fmla="*/ 350761 h 538406"/>
                  <a:gd name="connsiteX81" fmla="*/ 315261 w 899632"/>
                  <a:gd name="connsiteY81" fmla="*/ 347303 h 538406"/>
                  <a:gd name="connsiteX82" fmla="*/ 316947 w 899632"/>
                  <a:gd name="connsiteY82" fmla="*/ 344379 h 538406"/>
                  <a:gd name="connsiteX83" fmla="*/ 334473 w 899632"/>
                  <a:gd name="connsiteY83" fmla="*/ 333902 h 538406"/>
                  <a:gd name="connsiteX84" fmla="*/ 339140 w 899632"/>
                  <a:gd name="connsiteY84" fmla="*/ 335140 h 538406"/>
                  <a:gd name="connsiteX85" fmla="*/ 338111 w 899632"/>
                  <a:gd name="connsiteY85" fmla="*/ 339740 h 538406"/>
                  <a:gd name="connsiteX86" fmla="*/ 337997 w 899632"/>
                  <a:gd name="connsiteY86" fmla="*/ 339807 h 538406"/>
                  <a:gd name="connsiteX87" fmla="*/ 320471 w 899632"/>
                  <a:gd name="connsiteY87" fmla="*/ 350285 h 538406"/>
                  <a:gd name="connsiteX88" fmla="*/ 318376 w 899632"/>
                  <a:gd name="connsiteY88" fmla="*/ 350761 h 538406"/>
                  <a:gd name="connsiteX89" fmla="*/ 353713 w 899632"/>
                  <a:gd name="connsiteY89" fmla="*/ 329901 h 538406"/>
                  <a:gd name="connsiteX90" fmla="*/ 350761 w 899632"/>
                  <a:gd name="connsiteY90" fmla="*/ 328186 h 538406"/>
                  <a:gd name="connsiteX91" fmla="*/ 351856 w 899632"/>
                  <a:gd name="connsiteY91" fmla="*/ 323605 h 538406"/>
                  <a:gd name="connsiteX92" fmla="*/ 351999 w 899632"/>
                  <a:gd name="connsiteY92" fmla="*/ 323519 h 538406"/>
                  <a:gd name="connsiteX93" fmla="*/ 369430 w 899632"/>
                  <a:gd name="connsiteY93" fmla="*/ 313042 h 538406"/>
                  <a:gd name="connsiteX94" fmla="*/ 374192 w 899632"/>
                  <a:gd name="connsiteY94" fmla="*/ 314280 h 538406"/>
                  <a:gd name="connsiteX95" fmla="*/ 373040 w 899632"/>
                  <a:gd name="connsiteY95" fmla="*/ 318995 h 538406"/>
                  <a:gd name="connsiteX96" fmla="*/ 372954 w 899632"/>
                  <a:gd name="connsiteY96" fmla="*/ 319043 h 538406"/>
                  <a:gd name="connsiteX97" fmla="*/ 355428 w 899632"/>
                  <a:gd name="connsiteY97" fmla="*/ 329425 h 538406"/>
                  <a:gd name="connsiteX98" fmla="*/ 353428 w 899632"/>
                  <a:gd name="connsiteY98" fmla="*/ 329901 h 538406"/>
                  <a:gd name="connsiteX99" fmla="*/ 388766 w 899632"/>
                  <a:gd name="connsiteY99" fmla="*/ 309041 h 538406"/>
                  <a:gd name="connsiteX100" fmla="*/ 385813 w 899632"/>
                  <a:gd name="connsiteY100" fmla="*/ 307422 h 538406"/>
                  <a:gd name="connsiteX101" fmla="*/ 386899 w 899632"/>
                  <a:gd name="connsiteY101" fmla="*/ 302698 h 538406"/>
                  <a:gd name="connsiteX102" fmla="*/ 386956 w 899632"/>
                  <a:gd name="connsiteY102" fmla="*/ 302660 h 538406"/>
                  <a:gd name="connsiteX103" fmla="*/ 404482 w 899632"/>
                  <a:gd name="connsiteY103" fmla="*/ 292277 h 538406"/>
                  <a:gd name="connsiteX104" fmla="*/ 409206 w 899632"/>
                  <a:gd name="connsiteY104" fmla="*/ 293363 h 538406"/>
                  <a:gd name="connsiteX105" fmla="*/ 409244 w 899632"/>
                  <a:gd name="connsiteY105" fmla="*/ 293420 h 538406"/>
                  <a:gd name="connsiteX106" fmla="*/ 408006 w 899632"/>
                  <a:gd name="connsiteY106" fmla="*/ 298183 h 538406"/>
                  <a:gd name="connsiteX107" fmla="*/ 390480 w 899632"/>
                  <a:gd name="connsiteY107" fmla="*/ 308565 h 538406"/>
                  <a:gd name="connsiteX108" fmla="*/ 388480 w 899632"/>
                  <a:gd name="connsiteY108" fmla="*/ 309041 h 538406"/>
                  <a:gd name="connsiteX109" fmla="*/ 423722 w 899632"/>
                  <a:gd name="connsiteY109" fmla="*/ 288182 h 538406"/>
                  <a:gd name="connsiteX110" fmla="*/ 420322 w 899632"/>
                  <a:gd name="connsiteY110" fmla="*/ 284724 h 538406"/>
                  <a:gd name="connsiteX111" fmla="*/ 422008 w 899632"/>
                  <a:gd name="connsiteY111" fmla="*/ 281800 h 538406"/>
                  <a:gd name="connsiteX112" fmla="*/ 439534 w 899632"/>
                  <a:gd name="connsiteY112" fmla="*/ 271418 h 538406"/>
                  <a:gd name="connsiteX113" fmla="*/ 444134 w 899632"/>
                  <a:gd name="connsiteY113" fmla="*/ 272446 h 538406"/>
                  <a:gd name="connsiteX114" fmla="*/ 444201 w 899632"/>
                  <a:gd name="connsiteY114" fmla="*/ 272561 h 538406"/>
                  <a:gd name="connsiteX115" fmla="*/ 443115 w 899632"/>
                  <a:gd name="connsiteY115" fmla="*/ 277285 h 538406"/>
                  <a:gd name="connsiteX116" fmla="*/ 443058 w 899632"/>
                  <a:gd name="connsiteY116" fmla="*/ 277323 h 538406"/>
                  <a:gd name="connsiteX117" fmla="*/ 425246 w 899632"/>
                  <a:gd name="connsiteY117" fmla="*/ 287896 h 538406"/>
                  <a:gd name="connsiteX118" fmla="*/ 423437 w 899632"/>
                  <a:gd name="connsiteY118" fmla="*/ 287896 h 538406"/>
                  <a:gd name="connsiteX119" fmla="*/ 458774 w 899632"/>
                  <a:gd name="connsiteY119" fmla="*/ 267322 h 538406"/>
                  <a:gd name="connsiteX120" fmla="*/ 455374 w 899632"/>
                  <a:gd name="connsiteY120" fmla="*/ 263864 h 538406"/>
                  <a:gd name="connsiteX121" fmla="*/ 457060 w 899632"/>
                  <a:gd name="connsiteY121" fmla="*/ 260940 h 538406"/>
                  <a:gd name="connsiteX122" fmla="*/ 474586 w 899632"/>
                  <a:gd name="connsiteY122" fmla="*/ 250558 h 538406"/>
                  <a:gd name="connsiteX123" fmla="*/ 479186 w 899632"/>
                  <a:gd name="connsiteY123" fmla="*/ 251586 h 538406"/>
                  <a:gd name="connsiteX124" fmla="*/ 479253 w 899632"/>
                  <a:gd name="connsiteY124" fmla="*/ 251701 h 538406"/>
                  <a:gd name="connsiteX125" fmla="*/ 478110 w 899632"/>
                  <a:gd name="connsiteY125" fmla="*/ 256463 h 538406"/>
                  <a:gd name="connsiteX126" fmla="*/ 460679 w 899632"/>
                  <a:gd name="connsiteY126" fmla="*/ 266845 h 538406"/>
                  <a:gd name="connsiteX127" fmla="*/ 458488 w 899632"/>
                  <a:gd name="connsiteY127" fmla="*/ 267322 h 538406"/>
                  <a:gd name="connsiteX128" fmla="*/ 493826 w 899632"/>
                  <a:gd name="connsiteY128" fmla="*/ 246462 h 538406"/>
                  <a:gd name="connsiteX129" fmla="*/ 490874 w 899632"/>
                  <a:gd name="connsiteY129" fmla="*/ 244843 h 538406"/>
                  <a:gd name="connsiteX130" fmla="*/ 492026 w 899632"/>
                  <a:gd name="connsiteY130" fmla="*/ 240128 h 538406"/>
                  <a:gd name="connsiteX131" fmla="*/ 492112 w 899632"/>
                  <a:gd name="connsiteY131" fmla="*/ 240080 h 538406"/>
                  <a:gd name="connsiteX132" fmla="*/ 509543 w 899632"/>
                  <a:gd name="connsiteY132" fmla="*/ 229698 h 538406"/>
                  <a:gd name="connsiteX133" fmla="*/ 514257 w 899632"/>
                  <a:gd name="connsiteY133" fmla="*/ 230889 h 538406"/>
                  <a:gd name="connsiteX134" fmla="*/ 513067 w 899632"/>
                  <a:gd name="connsiteY134" fmla="*/ 235603 h 538406"/>
                  <a:gd name="connsiteX135" fmla="*/ 495541 w 899632"/>
                  <a:gd name="connsiteY135" fmla="*/ 245986 h 538406"/>
                  <a:gd name="connsiteX136" fmla="*/ 493541 w 899632"/>
                  <a:gd name="connsiteY136" fmla="*/ 246462 h 538406"/>
                  <a:gd name="connsiteX137" fmla="*/ 528878 w 899632"/>
                  <a:gd name="connsiteY137" fmla="*/ 225602 h 538406"/>
                  <a:gd name="connsiteX138" fmla="*/ 525926 w 899632"/>
                  <a:gd name="connsiteY138" fmla="*/ 223983 h 538406"/>
                  <a:gd name="connsiteX139" fmla="*/ 527011 w 899632"/>
                  <a:gd name="connsiteY139" fmla="*/ 219259 h 538406"/>
                  <a:gd name="connsiteX140" fmla="*/ 527069 w 899632"/>
                  <a:gd name="connsiteY140" fmla="*/ 219220 h 538406"/>
                  <a:gd name="connsiteX141" fmla="*/ 544595 w 899632"/>
                  <a:gd name="connsiteY141" fmla="*/ 208838 h 538406"/>
                  <a:gd name="connsiteX142" fmla="*/ 549309 w 899632"/>
                  <a:gd name="connsiteY142" fmla="*/ 210029 h 538406"/>
                  <a:gd name="connsiteX143" fmla="*/ 548119 w 899632"/>
                  <a:gd name="connsiteY143" fmla="*/ 214744 h 538406"/>
                  <a:gd name="connsiteX144" fmla="*/ 530593 w 899632"/>
                  <a:gd name="connsiteY144" fmla="*/ 225126 h 538406"/>
                  <a:gd name="connsiteX145" fmla="*/ 528593 w 899632"/>
                  <a:gd name="connsiteY145" fmla="*/ 225602 h 538406"/>
                  <a:gd name="connsiteX146" fmla="*/ 563835 w 899632"/>
                  <a:gd name="connsiteY146" fmla="*/ 204743 h 538406"/>
                  <a:gd name="connsiteX147" fmla="*/ 560882 w 899632"/>
                  <a:gd name="connsiteY147" fmla="*/ 203123 h 538406"/>
                  <a:gd name="connsiteX148" fmla="*/ 562121 w 899632"/>
                  <a:gd name="connsiteY148" fmla="*/ 198361 h 538406"/>
                  <a:gd name="connsiteX149" fmla="*/ 579646 w 899632"/>
                  <a:gd name="connsiteY149" fmla="*/ 187978 h 538406"/>
                  <a:gd name="connsiteX150" fmla="*/ 584361 w 899632"/>
                  <a:gd name="connsiteY150" fmla="*/ 189169 h 538406"/>
                  <a:gd name="connsiteX151" fmla="*/ 583171 w 899632"/>
                  <a:gd name="connsiteY151" fmla="*/ 193884 h 538406"/>
                  <a:gd name="connsiteX152" fmla="*/ 565454 w 899632"/>
                  <a:gd name="connsiteY152" fmla="*/ 204266 h 538406"/>
                  <a:gd name="connsiteX153" fmla="*/ 563549 w 899632"/>
                  <a:gd name="connsiteY153" fmla="*/ 204743 h 538406"/>
                  <a:gd name="connsiteX154" fmla="*/ 598887 w 899632"/>
                  <a:gd name="connsiteY154" fmla="*/ 183978 h 538406"/>
                  <a:gd name="connsiteX155" fmla="*/ 595934 w 899632"/>
                  <a:gd name="connsiteY155" fmla="*/ 182264 h 538406"/>
                  <a:gd name="connsiteX156" fmla="*/ 597087 w 899632"/>
                  <a:gd name="connsiteY156" fmla="*/ 177549 h 538406"/>
                  <a:gd name="connsiteX157" fmla="*/ 597172 w 899632"/>
                  <a:gd name="connsiteY157" fmla="*/ 177501 h 538406"/>
                  <a:gd name="connsiteX158" fmla="*/ 614699 w 899632"/>
                  <a:gd name="connsiteY158" fmla="*/ 167119 h 538406"/>
                  <a:gd name="connsiteX159" fmla="*/ 619366 w 899632"/>
                  <a:gd name="connsiteY159" fmla="*/ 168262 h 538406"/>
                  <a:gd name="connsiteX160" fmla="*/ 618213 w 899632"/>
                  <a:gd name="connsiteY160" fmla="*/ 172977 h 538406"/>
                  <a:gd name="connsiteX161" fmla="*/ 618128 w 899632"/>
                  <a:gd name="connsiteY161" fmla="*/ 173024 h 538406"/>
                  <a:gd name="connsiteX162" fmla="*/ 600411 w 899632"/>
                  <a:gd name="connsiteY162" fmla="*/ 183121 h 538406"/>
                  <a:gd name="connsiteX163" fmla="*/ 598601 w 899632"/>
                  <a:gd name="connsiteY163" fmla="*/ 183978 h 538406"/>
                  <a:gd name="connsiteX164" fmla="*/ 633939 w 899632"/>
                  <a:gd name="connsiteY164" fmla="*/ 163118 h 538406"/>
                  <a:gd name="connsiteX165" fmla="*/ 630986 w 899632"/>
                  <a:gd name="connsiteY165" fmla="*/ 161404 h 538406"/>
                  <a:gd name="connsiteX166" fmla="*/ 632129 w 899632"/>
                  <a:gd name="connsiteY166" fmla="*/ 156641 h 538406"/>
                  <a:gd name="connsiteX167" fmla="*/ 649655 w 899632"/>
                  <a:gd name="connsiteY167" fmla="*/ 146259 h 538406"/>
                  <a:gd name="connsiteX168" fmla="*/ 654370 w 899632"/>
                  <a:gd name="connsiteY168" fmla="*/ 147450 h 538406"/>
                  <a:gd name="connsiteX169" fmla="*/ 653179 w 899632"/>
                  <a:gd name="connsiteY169" fmla="*/ 152165 h 538406"/>
                  <a:gd name="connsiteX170" fmla="*/ 635654 w 899632"/>
                  <a:gd name="connsiteY170" fmla="*/ 162642 h 538406"/>
                  <a:gd name="connsiteX171" fmla="*/ 633653 w 899632"/>
                  <a:gd name="connsiteY171" fmla="*/ 163118 h 538406"/>
                  <a:gd name="connsiteX172" fmla="*/ 668991 w 899632"/>
                  <a:gd name="connsiteY172" fmla="*/ 142259 h 538406"/>
                  <a:gd name="connsiteX173" fmla="*/ 665943 w 899632"/>
                  <a:gd name="connsiteY173" fmla="*/ 140544 h 538406"/>
                  <a:gd name="connsiteX174" fmla="*/ 667181 w 899632"/>
                  <a:gd name="connsiteY174" fmla="*/ 135877 h 538406"/>
                  <a:gd name="connsiteX175" fmla="*/ 684707 w 899632"/>
                  <a:gd name="connsiteY175" fmla="*/ 125399 h 538406"/>
                  <a:gd name="connsiteX176" fmla="*/ 689422 w 899632"/>
                  <a:gd name="connsiteY176" fmla="*/ 126552 h 538406"/>
                  <a:gd name="connsiteX177" fmla="*/ 689470 w 899632"/>
                  <a:gd name="connsiteY177" fmla="*/ 126638 h 538406"/>
                  <a:gd name="connsiteX178" fmla="*/ 688232 w 899632"/>
                  <a:gd name="connsiteY178" fmla="*/ 131305 h 538406"/>
                  <a:gd name="connsiteX179" fmla="*/ 670705 w 899632"/>
                  <a:gd name="connsiteY179" fmla="*/ 141782 h 538406"/>
                  <a:gd name="connsiteX180" fmla="*/ 668705 w 899632"/>
                  <a:gd name="connsiteY180" fmla="*/ 142259 h 538406"/>
                  <a:gd name="connsiteX181" fmla="*/ 703948 w 899632"/>
                  <a:gd name="connsiteY181" fmla="*/ 121399 h 538406"/>
                  <a:gd name="connsiteX182" fmla="*/ 700995 w 899632"/>
                  <a:gd name="connsiteY182" fmla="*/ 119684 h 538406"/>
                  <a:gd name="connsiteX183" fmla="*/ 702233 w 899632"/>
                  <a:gd name="connsiteY183" fmla="*/ 115017 h 538406"/>
                  <a:gd name="connsiteX184" fmla="*/ 719759 w 899632"/>
                  <a:gd name="connsiteY184" fmla="*/ 104540 h 538406"/>
                  <a:gd name="connsiteX185" fmla="*/ 724427 w 899632"/>
                  <a:gd name="connsiteY185" fmla="*/ 105778 h 538406"/>
                  <a:gd name="connsiteX186" fmla="*/ 723398 w 899632"/>
                  <a:gd name="connsiteY186" fmla="*/ 110378 h 538406"/>
                  <a:gd name="connsiteX187" fmla="*/ 723284 w 899632"/>
                  <a:gd name="connsiteY187" fmla="*/ 110445 h 538406"/>
                  <a:gd name="connsiteX188" fmla="*/ 705758 w 899632"/>
                  <a:gd name="connsiteY188" fmla="*/ 120923 h 538406"/>
                  <a:gd name="connsiteX189" fmla="*/ 703662 w 899632"/>
                  <a:gd name="connsiteY189" fmla="*/ 121399 h 538406"/>
                  <a:gd name="connsiteX190" fmla="*/ 739000 w 899632"/>
                  <a:gd name="connsiteY190" fmla="*/ 100539 h 538406"/>
                  <a:gd name="connsiteX191" fmla="*/ 736047 w 899632"/>
                  <a:gd name="connsiteY191" fmla="*/ 98824 h 538406"/>
                  <a:gd name="connsiteX192" fmla="*/ 737142 w 899632"/>
                  <a:gd name="connsiteY192" fmla="*/ 94243 h 538406"/>
                  <a:gd name="connsiteX193" fmla="*/ 737285 w 899632"/>
                  <a:gd name="connsiteY193" fmla="*/ 94157 h 538406"/>
                  <a:gd name="connsiteX194" fmla="*/ 754716 w 899632"/>
                  <a:gd name="connsiteY194" fmla="*/ 83680 h 538406"/>
                  <a:gd name="connsiteX195" fmla="*/ 759479 w 899632"/>
                  <a:gd name="connsiteY195" fmla="*/ 84918 h 538406"/>
                  <a:gd name="connsiteX196" fmla="*/ 758383 w 899632"/>
                  <a:gd name="connsiteY196" fmla="*/ 89500 h 538406"/>
                  <a:gd name="connsiteX197" fmla="*/ 758240 w 899632"/>
                  <a:gd name="connsiteY197" fmla="*/ 89585 h 538406"/>
                  <a:gd name="connsiteX198" fmla="*/ 740714 w 899632"/>
                  <a:gd name="connsiteY198" fmla="*/ 100063 h 538406"/>
                  <a:gd name="connsiteX199" fmla="*/ 738714 w 899632"/>
                  <a:gd name="connsiteY199" fmla="*/ 100539 h 538406"/>
                  <a:gd name="connsiteX200" fmla="*/ 774052 w 899632"/>
                  <a:gd name="connsiteY200" fmla="*/ 79679 h 538406"/>
                  <a:gd name="connsiteX201" fmla="*/ 771099 w 899632"/>
                  <a:gd name="connsiteY201" fmla="*/ 77965 h 538406"/>
                  <a:gd name="connsiteX202" fmla="*/ 772128 w 899632"/>
                  <a:gd name="connsiteY202" fmla="*/ 73364 h 538406"/>
                  <a:gd name="connsiteX203" fmla="*/ 772242 w 899632"/>
                  <a:gd name="connsiteY203" fmla="*/ 73298 h 538406"/>
                  <a:gd name="connsiteX204" fmla="*/ 789768 w 899632"/>
                  <a:gd name="connsiteY204" fmla="*/ 62820 h 538406"/>
                  <a:gd name="connsiteX205" fmla="*/ 794530 w 899632"/>
                  <a:gd name="connsiteY205" fmla="*/ 64058 h 538406"/>
                  <a:gd name="connsiteX206" fmla="*/ 793292 w 899632"/>
                  <a:gd name="connsiteY206" fmla="*/ 68726 h 538406"/>
                  <a:gd name="connsiteX207" fmla="*/ 775766 w 899632"/>
                  <a:gd name="connsiteY207" fmla="*/ 79203 h 538406"/>
                  <a:gd name="connsiteX208" fmla="*/ 773766 w 899632"/>
                  <a:gd name="connsiteY208" fmla="*/ 79679 h 538406"/>
                  <a:gd name="connsiteX209" fmla="*/ 809009 w 899632"/>
                  <a:gd name="connsiteY209" fmla="*/ 58819 h 538406"/>
                  <a:gd name="connsiteX210" fmla="*/ 805608 w 899632"/>
                  <a:gd name="connsiteY210" fmla="*/ 55362 h 538406"/>
                  <a:gd name="connsiteX211" fmla="*/ 807294 w 899632"/>
                  <a:gd name="connsiteY211" fmla="*/ 52438 h 538406"/>
                  <a:gd name="connsiteX212" fmla="*/ 824820 w 899632"/>
                  <a:gd name="connsiteY212" fmla="*/ 41960 h 538406"/>
                  <a:gd name="connsiteX213" fmla="*/ 829487 w 899632"/>
                  <a:gd name="connsiteY213" fmla="*/ 43198 h 538406"/>
                  <a:gd name="connsiteX214" fmla="*/ 828459 w 899632"/>
                  <a:gd name="connsiteY214" fmla="*/ 47799 h 538406"/>
                  <a:gd name="connsiteX215" fmla="*/ 828344 w 899632"/>
                  <a:gd name="connsiteY215" fmla="*/ 47866 h 538406"/>
                  <a:gd name="connsiteX216" fmla="*/ 810818 w 899632"/>
                  <a:gd name="connsiteY216" fmla="*/ 58343 h 538406"/>
                  <a:gd name="connsiteX217" fmla="*/ 808723 w 899632"/>
                  <a:gd name="connsiteY217" fmla="*/ 59296 h 538406"/>
                  <a:gd name="connsiteX218" fmla="*/ 844061 w 899632"/>
                  <a:gd name="connsiteY218" fmla="*/ 37960 h 538406"/>
                  <a:gd name="connsiteX219" fmla="*/ 840660 w 899632"/>
                  <a:gd name="connsiteY219" fmla="*/ 34502 h 538406"/>
                  <a:gd name="connsiteX220" fmla="*/ 842346 w 899632"/>
                  <a:gd name="connsiteY220" fmla="*/ 31578 h 538406"/>
                  <a:gd name="connsiteX221" fmla="*/ 859872 w 899632"/>
                  <a:gd name="connsiteY221" fmla="*/ 21100 h 538406"/>
                  <a:gd name="connsiteX222" fmla="*/ 864587 w 899632"/>
                  <a:gd name="connsiteY222" fmla="*/ 22291 h 538406"/>
                  <a:gd name="connsiteX223" fmla="*/ 863396 w 899632"/>
                  <a:gd name="connsiteY223" fmla="*/ 27006 h 538406"/>
                  <a:gd name="connsiteX224" fmla="*/ 845870 w 899632"/>
                  <a:gd name="connsiteY224" fmla="*/ 37484 h 538406"/>
                  <a:gd name="connsiteX225" fmla="*/ 843775 w 899632"/>
                  <a:gd name="connsiteY225" fmla="*/ 37960 h 538406"/>
                  <a:gd name="connsiteX226" fmla="*/ 879112 w 899632"/>
                  <a:gd name="connsiteY226" fmla="*/ 17100 h 538406"/>
                  <a:gd name="connsiteX227" fmla="*/ 876160 w 899632"/>
                  <a:gd name="connsiteY227" fmla="*/ 15385 h 538406"/>
                  <a:gd name="connsiteX228" fmla="*/ 877255 w 899632"/>
                  <a:gd name="connsiteY228" fmla="*/ 10804 h 538406"/>
                  <a:gd name="connsiteX229" fmla="*/ 877398 w 899632"/>
                  <a:gd name="connsiteY229" fmla="*/ 10718 h 538406"/>
                  <a:gd name="connsiteX230" fmla="*/ 894829 w 899632"/>
                  <a:gd name="connsiteY230" fmla="*/ 241 h 538406"/>
                  <a:gd name="connsiteX231" fmla="*/ 899391 w 899632"/>
                  <a:gd name="connsiteY231" fmla="*/ 2241 h 538406"/>
                  <a:gd name="connsiteX232" fmla="*/ 898353 w 899632"/>
                  <a:gd name="connsiteY232" fmla="*/ 6242 h 538406"/>
                  <a:gd name="connsiteX233" fmla="*/ 880827 w 899632"/>
                  <a:gd name="connsiteY233" fmla="*/ 16624 h 538406"/>
                  <a:gd name="connsiteX234" fmla="*/ 878827 w 899632"/>
                  <a:gd name="connsiteY234" fmla="*/ 17100 h 53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</a:cxnLst>
                <a:rect l="l" t="t" r="r" b="b"/>
                <a:pathLst>
                  <a:path w="899632" h="538406">
                    <a:moveTo>
                      <a:pt x="3479" y="538403"/>
                    </a:moveTo>
                    <a:cubicBezTo>
                      <a:pt x="2270" y="538460"/>
                      <a:pt x="1127" y="537832"/>
                      <a:pt x="527" y="536784"/>
                    </a:cubicBezTo>
                    <a:cubicBezTo>
                      <a:pt x="-483" y="535184"/>
                      <a:pt x="3" y="533060"/>
                      <a:pt x="1612" y="532060"/>
                    </a:cubicBezTo>
                    <a:cubicBezTo>
                      <a:pt x="1631" y="532041"/>
                      <a:pt x="1650" y="532031"/>
                      <a:pt x="1670" y="532022"/>
                    </a:cubicBezTo>
                    <a:lnTo>
                      <a:pt x="19195" y="521639"/>
                    </a:lnTo>
                    <a:cubicBezTo>
                      <a:pt x="20824" y="520668"/>
                      <a:pt x="22939" y="521201"/>
                      <a:pt x="23910" y="522830"/>
                    </a:cubicBezTo>
                    <a:cubicBezTo>
                      <a:pt x="24882" y="524459"/>
                      <a:pt x="24349" y="526573"/>
                      <a:pt x="22720" y="527545"/>
                    </a:cubicBezTo>
                    <a:lnTo>
                      <a:pt x="5194" y="537927"/>
                    </a:lnTo>
                    <a:cubicBezTo>
                      <a:pt x="4689" y="538260"/>
                      <a:pt x="4089" y="538422"/>
                      <a:pt x="3479" y="538403"/>
                    </a:cubicBezTo>
                    <a:close/>
                    <a:moveTo>
                      <a:pt x="38531" y="517544"/>
                    </a:moveTo>
                    <a:cubicBezTo>
                      <a:pt x="36636" y="517582"/>
                      <a:pt x="35074" y="516077"/>
                      <a:pt x="35036" y="514181"/>
                    </a:cubicBezTo>
                    <a:cubicBezTo>
                      <a:pt x="35007" y="512943"/>
                      <a:pt x="35655" y="511790"/>
                      <a:pt x="36722" y="511162"/>
                    </a:cubicBezTo>
                    <a:lnTo>
                      <a:pt x="54248" y="500780"/>
                    </a:lnTo>
                    <a:cubicBezTo>
                      <a:pt x="55876" y="499808"/>
                      <a:pt x="57991" y="500341"/>
                      <a:pt x="58962" y="501970"/>
                    </a:cubicBezTo>
                    <a:cubicBezTo>
                      <a:pt x="59934" y="503599"/>
                      <a:pt x="59401" y="505713"/>
                      <a:pt x="57772" y="506685"/>
                    </a:cubicBezTo>
                    <a:lnTo>
                      <a:pt x="40246" y="517067"/>
                    </a:lnTo>
                    <a:cubicBezTo>
                      <a:pt x="39655" y="517458"/>
                      <a:pt x="38950" y="517629"/>
                      <a:pt x="38245" y="517544"/>
                    </a:cubicBezTo>
                    <a:close/>
                    <a:moveTo>
                      <a:pt x="73488" y="496779"/>
                    </a:moveTo>
                    <a:cubicBezTo>
                      <a:pt x="72278" y="496741"/>
                      <a:pt x="71173" y="496093"/>
                      <a:pt x="70535" y="495065"/>
                    </a:cubicBezTo>
                    <a:cubicBezTo>
                      <a:pt x="69592" y="493407"/>
                      <a:pt x="70135" y="491293"/>
                      <a:pt x="71774" y="490302"/>
                    </a:cubicBezTo>
                    <a:lnTo>
                      <a:pt x="89299" y="479920"/>
                    </a:lnTo>
                    <a:cubicBezTo>
                      <a:pt x="90909" y="478967"/>
                      <a:pt x="92986" y="479472"/>
                      <a:pt x="93967" y="481063"/>
                    </a:cubicBezTo>
                    <a:cubicBezTo>
                      <a:pt x="94929" y="482701"/>
                      <a:pt x="94424" y="484806"/>
                      <a:pt x="92824" y="485825"/>
                    </a:cubicBezTo>
                    <a:lnTo>
                      <a:pt x="75298" y="496207"/>
                    </a:lnTo>
                    <a:cubicBezTo>
                      <a:pt x="74688" y="496636"/>
                      <a:pt x="73945" y="496846"/>
                      <a:pt x="73202" y="496779"/>
                    </a:cubicBezTo>
                    <a:close/>
                    <a:moveTo>
                      <a:pt x="108540" y="475919"/>
                    </a:moveTo>
                    <a:cubicBezTo>
                      <a:pt x="107330" y="475881"/>
                      <a:pt x="106225" y="475233"/>
                      <a:pt x="105587" y="474205"/>
                    </a:cubicBezTo>
                    <a:cubicBezTo>
                      <a:pt x="104606" y="472586"/>
                      <a:pt x="105121" y="470481"/>
                      <a:pt x="106740" y="469490"/>
                    </a:cubicBezTo>
                    <a:cubicBezTo>
                      <a:pt x="106768" y="469480"/>
                      <a:pt x="106797" y="469461"/>
                      <a:pt x="106826" y="469442"/>
                    </a:cubicBezTo>
                    <a:lnTo>
                      <a:pt x="124256" y="459060"/>
                    </a:lnTo>
                    <a:cubicBezTo>
                      <a:pt x="125885" y="458088"/>
                      <a:pt x="128000" y="458622"/>
                      <a:pt x="128971" y="460251"/>
                    </a:cubicBezTo>
                    <a:cubicBezTo>
                      <a:pt x="129943" y="461879"/>
                      <a:pt x="129409" y="463994"/>
                      <a:pt x="127780" y="464965"/>
                    </a:cubicBezTo>
                    <a:lnTo>
                      <a:pt x="110254" y="475443"/>
                    </a:lnTo>
                    <a:cubicBezTo>
                      <a:pt x="109654" y="475795"/>
                      <a:pt x="108950" y="475967"/>
                      <a:pt x="108254" y="475919"/>
                    </a:cubicBezTo>
                    <a:close/>
                    <a:moveTo>
                      <a:pt x="143592" y="455060"/>
                    </a:moveTo>
                    <a:cubicBezTo>
                      <a:pt x="142363" y="455069"/>
                      <a:pt x="141230" y="454412"/>
                      <a:pt x="140639" y="453345"/>
                    </a:cubicBezTo>
                    <a:cubicBezTo>
                      <a:pt x="139658" y="451792"/>
                      <a:pt x="140115" y="449726"/>
                      <a:pt x="141668" y="448744"/>
                    </a:cubicBezTo>
                    <a:cubicBezTo>
                      <a:pt x="141706" y="448725"/>
                      <a:pt x="141744" y="448697"/>
                      <a:pt x="141782" y="448678"/>
                    </a:cubicBezTo>
                    <a:lnTo>
                      <a:pt x="159308" y="438200"/>
                    </a:lnTo>
                    <a:cubicBezTo>
                      <a:pt x="160928" y="437219"/>
                      <a:pt x="163033" y="437734"/>
                      <a:pt x="164023" y="439353"/>
                    </a:cubicBezTo>
                    <a:cubicBezTo>
                      <a:pt x="164033" y="439381"/>
                      <a:pt x="164052" y="439410"/>
                      <a:pt x="164071" y="439439"/>
                    </a:cubicBezTo>
                    <a:cubicBezTo>
                      <a:pt x="165004" y="441067"/>
                      <a:pt x="164452" y="443153"/>
                      <a:pt x="162833" y="444106"/>
                    </a:cubicBezTo>
                    <a:lnTo>
                      <a:pt x="145307" y="454583"/>
                    </a:lnTo>
                    <a:cubicBezTo>
                      <a:pt x="144697" y="454917"/>
                      <a:pt x="144002" y="455079"/>
                      <a:pt x="143306" y="455060"/>
                    </a:cubicBezTo>
                    <a:close/>
                    <a:moveTo>
                      <a:pt x="178549" y="434200"/>
                    </a:moveTo>
                    <a:cubicBezTo>
                      <a:pt x="177339" y="434162"/>
                      <a:pt x="176234" y="433514"/>
                      <a:pt x="175596" y="432485"/>
                    </a:cubicBezTo>
                    <a:cubicBezTo>
                      <a:pt x="174653" y="430857"/>
                      <a:pt x="175215" y="428770"/>
                      <a:pt x="176834" y="427818"/>
                    </a:cubicBezTo>
                    <a:lnTo>
                      <a:pt x="194360" y="417340"/>
                    </a:lnTo>
                    <a:cubicBezTo>
                      <a:pt x="195989" y="416398"/>
                      <a:pt x="198075" y="416960"/>
                      <a:pt x="199028" y="418579"/>
                    </a:cubicBezTo>
                    <a:cubicBezTo>
                      <a:pt x="200009" y="420131"/>
                      <a:pt x="199551" y="422198"/>
                      <a:pt x="197999" y="423179"/>
                    </a:cubicBezTo>
                    <a:cubicBezTo>
                      <a:pt x="197961" y="423198"/>
                      <a:pt x="197923" y="423227"/>
                      <a:pt x="197885" y="423246"/>
                    </a:cubicBezTo>
                    <a:lnTo>
                      <a:pt x="180359" y="433723"/>
                    </a:lnTo>
                    <a:cubicBezTo>
                      <a:pt x="179720" y="434076"/>
                      <a:pt x="178996" y="434238"/>
                      <a:pt x="178263" y="434200"/>
                    </a:cubicBezTo>
                    <a:close/>
                    <a:moveTo>
                      <a:pt x="213601" y="413340"/>
                    </a:moveTo>
                    <a:cubicBezTo>
                      <a:pt x="212391" y="413302"/>
                      <a:pt x="211286" y="412654"/>
                      <a:pt x="210648" y="411626"/>
                    </a:cubicBezTo>
                    <a:cubicBezTo>
                      <a:pt x="209686" y="410054"/>
                      <a:pt x="210172" y="408006"/>
                      <a:pt x="211743" y="407044"/>
                    </a:cubicBezTo>
                    <a:cubicBezTo>
                      <a:pt x="211791" y="407015"/>
                      <a:pt x="211839" y="406987"/>
                      <a:pt x="211886" y="406958"/>
                    </a:cubicBezTo>
                    <a:lnTo>
                      <a:pt x="229412" y="396481"/>
                    </a:lnTo>
                    <a:cubicBezTo>
                      <a:pt x="231041" y="395538"/>
                      <a:pt x="233127" y="396100"/>
                      <a:pt x="234079" y="397719"/>
                    </a:cubicBezTo>
                    <a:cubicBezTo>
                      <a:pt x="235042" y="399291"/>
                      <a:pt x="234556" y="401339"/>
                      <a:pt x="232984" y="402301"/>
                    </a:cubicBezTo>
                    <a:cubicBezTo>
                      <a:pt x="232937" y="402329"/>
                      <a:pt x="232889" y="402358"/>
                      <a:pt x="232841" y="402386"/>
                    </a:cubicBezTo>
                    <a:lnTo>
                      <a:pt x="215411" y="412864"/>
                    </a:lnTo>
                    <a:cubicBezTo>
                      <a:pt x="214677" y="413245"/>
                      <a:pt x="213848" y="413416"/>
                      <a:pt x="213029" y="413340"/>
                    </a:cubicBezTo>
                    <a:close/>
                    <a:moveTo>
                      <a:pt x="248653" y="392480"/>
                    </a:moveTo>
                    <a:cubicBezTo>
                      <a:pt x="246757" y="392518"/>
                      <a:pt x="245195" y="391013"/>
                      <a:pt x="245157" y="389118"/>
                    </a:cubicBezTo>
                    <a:cubicBezTo>
                      <a:pt x="245128" y="387880"/>
                      <a:pt x="245776" y="386727"/>
                      <a:pt x="246843" y="386098"/>
                    </a:cubicBezTo>
                    <a:lnTo>
                      <a:pt x="264369" y="375621"/>
                    </a:lnTo>
                    <a:cubicBezTo>
                      <a:pt x="266026" y="374678"/>
                      <a:pt x="268141" y="375221"/>
                      <a:pt x="269132" y="376859"/>
                    </a:cubicBezTo>
                    <a:cubicBezTo>
                      <a:pt x="270075" y="378488"/>
                      <a:pt x="269522" y="380574"/>
                      <a:pt x="267893" y="381527"/>
                    </a:cubicBezTo>
                    <a:lnTo>
                      <a:pt x="250367" y="392004"/>
                    </a:lnTo>
                    <a:cubicBezTo>
                      <a:pt x="249786" y="392423"/>
                      <a:pt x="249091" y="392661"/>
                      <a:pt x="248367" y="392671"/>
                    </a:cubicBezTo>
                    <a:close/>
                    <a:moveTo>
                      <a:pt x="283705" y="371620"/>
                    </a:moveTo>
                    <a:cubicBezTo>
                      <a:pt x="281809" y="371659"/>
                      <a:pt x="280247" y="370154"/>
                      <a:pt x="280209" y="368258"/>
                    </a:cubicBezTo>
                    <a:cubicBezTo>
                      <a:pt x="280180" y="367020"/>
                      <a:pt x="280828" y="365867"/>
                      <a:pt x="281895" y="365239"/>
                    </a:cubicBezTo>
                    <a:lnTo>
                      <a:pt x="298754" y="354571"/>
                    </a:lnTo>
                    <a:cubicBezTo>
                      <a:pt x="300383" y="353628"/>
                      <a:pt x="302469" y="354190"/>
                      <a:pt x="303421" y="355809"/>
                    </a:cubicBezTo>
                    <a:cubicBezTo>
                      <a:pt x="304403" y="357362"/>
                      <a:pt x="303946" y="359428"/>
                      <a:pt x="302393" y="360410"/>
                    </a:cubicBezTo>
                    <a:cubicBezTo>
                      <a:pt x="302355" y="360429"/>
                      <a:pt x="302317" y="360457"/>
                      <a:pt x="302279" y="360476"/>
                    </a:cubicBezTo>
                    <a:lnTo>
                      <a:pt x="284753" y="370954"/>
                    </a:lnTo>
                    <a:cubicBezTo>
                      <a:pt x="284353" y="371259"/>
                      <a:pt x="283905" y="371487"/>
                      <a:pt x="283419" y="371620"/>
                    </a:cubicBezTo>
                    <a:close/>
                    <a:moveTo>
                      <a:pt x="318662" y="350761"/>
                    </a:moveTo>
                    <a:cubicBezTo>
                      <a:pt x="316766" y="350742"/>
                      <a:pt x="315242" y="349199"/>
                      <a:pt x="315261" y="347303"/>
                    </a:cubicBezTo>
                    <a:cubicBezTo>
                      <a:pt x="315271" y="346103"/>
                      <a:pt x="315909" y="344989"/>
                      <a:pt x="316947" y="344379"/>
                    </a:cubicBezTo>
                    <a:lnTo>
                      <a:pt x="334473" y="333902"/>
                    </a:lnTo>
                    <a:cubicBezTo>
                      <a:pt x="336102" y="332959"/>
                      <a:pt x="338188" y="333520"/>
                      <a:pt x="339140" y="335140"/>
                    </a:cubicBezTo>
                    <a:cubicBezTo>
                      <a:pt x="340121" y="336692"/>
                      <a:pt x="339664" y="338759"/>
                      <a:pt x="338111" y="339740"/>
                    </a:cubicBezTo>
                    <a:cubicBezTo>
                      <a:pt x="338073" y="339759"/>
                      <a:pt x="338035" y="339788"/>
                      <a:pt x="337997" y="339807"/>
                    </a:cubicBezTo>
                    <a:lnTo>
                      <a:pt x="320471" y="350285"/>
                    </a:lnTo>
                    <a:cubicBezTo>
                      <a:pt x="319833" y="350637"/>
                      <a:pt x="319109" y="350799"/>
                      <a:pt x="318376" y="350761"/>
                    </a:cubicBezTo>
                    <a:close/>
                    <a:moveTo>
                      <a:pt x="353713" y="329901"/>
                    </a:moveTo>
                    <a:cubicBezTo>
                      <a:pt x="352494" y="329891"/>
                      <a:pt x="351370" y="329244"/>
                      <a:pt x="350761" y="328186"/>
                    </a:cubicBezTo>
                    <a:cubicBezTo>
                      <a:pt x="349799" y="326615"/>
                      <a:pt x="350285" y="324567"/>
                      <a:pt x="351856" y="323605"/>
                    </a:cubicBezTo>
                    <a:cubicBezTo>
                      <a:pt x="351904" y="323576"/>
                      <a:pt x="351951" y="323548"/>
                      <a:pt x="351999" y="323519"/>
                    </a:cubicBezTo>
                    <a:lnTo>
                      <a:pt x="369430" y="313042"/>
                    </a:lnTo>
                    <a:cubicBezTo>
                      <a:pt x="371087" y="312099"/>
                      <a:pt x="373202" y="312642"/>
                      <a:pt x="374192" y="314280"/>
                    </a:cubicBezTo>
                    <a:cubicBezTo>
                      <a:pt x="375173" y="315899"/>
                      <a:pt x="374659" y="318004"/>
                      <a:pt x="373040" y="318995"/>
                    </a:cubicBezTo>
                    <a:cubicBezTo>
                      <a:pt x="373011" y="319004"/>
                      <a:pt x="372983" y="319024"/>
                      <a:pt x="372954" y="319043"/>
                    </a:cubicBezTo>
                    <a:lnTo>
                      <a:pt x="355428" y="329425"/>
                    </a:lnTo>
                    <a:cubicBezTo>
                      <a:pt x="354828" y="329777"/>
                      <a:pt x="354123" y="329949"/>
                      <a:pt x="353428" y="329901"/>
                    </a:cubicBezTo>
                    <a:close/>
                    <a:moveTo>
                      <a:pt x="388766" y="309041"/>
                    </a:moveTo>
                    <a:cubicBezTo>
                      <a:pt x="387556" y="309098"/>
                      <a:pt x="386413" y="308470"/>
                      <a:pt x="385813" y="307422"/>
                    </a:cubicBezTo>
                    <a:cubicBezTo>
                      <a:pt x="384803" y="305822"/>
                      <a:pt x="385289" y="303698"/>
                      <a:pt x="386899" y="302698"/>
                    </a:cubicBezTo>
                    <a:cubicBezTo>
                      <a:pt x="386918" y="302679"/>
                      <a:pt x="386937" y="302669"/>
                      <a:pt x="386956" y="302660"/>
                    </a:cubicBezTo>
                    <a:lnTo>
                      <a:pt x="404482" y="292277"/>
                    </a:lnTo>
                    <a:cubicBezTo>
                      <a:pt x="406082" y="291268"/>
                      <a:pt x="408206" y="291753"/>
                      <a:pt x="409206" y="293363"/>
                    </a:cubicBezTo>
                    <a:cubicBezTo>
                      <a:pt x="409225" y="293382"/>
                      <a:pt x="409235" y="293401"/>
                      <a:pt x="409244" y="293420"/>
                    </a:cubicBezTo>
                    <a:cubicBezTo>
                      <a:pt x="410187" y="295078"/>
                      <a:pt x="409644" y="297192"/>
                      <a:pt x="408006" y="298183"/>
                    </a:cubicBezTo>
                    <a:lnTo>
                      <a:pt x="390480" y="308565"/>
                    </a:lnTo>
                    <a:cubicBezTo>
                      <a:pt x="389889" y="308956"/>
                      <a:pt x="389185" y="309127"/>
                      <a:pt x="388480" y="309041"/>
                    </a:cubicBezTo>
                    <a:close/>
                    <a:moveTo>
                      <a:pt x="423722" y="288182"/>
                    </a:moveTo>
                    <a:cubicBezTo>
                      <a:pt x="421827" y="288162"/>
                      <a:pt x="420303" y="286619"/>
                      <a:pt x="420322" y="284724"/>
                    </a:cubicBezTo>
                    <a:cubicBezTo>
                      <a:pt x="420331" y="283524"/>
                      <a:pt x="420970" y="282409"/>
                      <a:pt x="422008" y="281800"/>
                    </a:cubicBezTo>
                    <a:lnTo>
                      <a:pt x="439534" y="271418"/>
                    </a:lnTo>
                    <a:cubicBezTo>
                      <a:pt x="441086" y="270437"/>
                      <a:pt x="443153" y="270894"/>
                      <a:pt x="444134" y="272446"/>
                    </a:cubicBezTo>
                    <a:cubicBezTo>
                      <a:pt x="444154" y="272484"/>
                      <a:pt x="444182" y="272522"/>
                      <a:pt x="444201" y="272561"/>
                    </a:cubicBezTo>
                    <a:cubicBezTo>
                      <a:pt x="445211" y="274161"/>
                      <a:pt x="444725" y="276285"/>
                      <a:pt x="443115" y="277285"/>
                    </a:cubicBezTo>
                    <a:cubicBezTo>
                      <a:pt x="443096" y="277304"/>
                      <a:pt x="443077" y="277314"/>
                      <a:pt x="443058" y="277323"/>
                    </a:cubicBezTo>
                    <a:lnTo>
                      <a:pt x="425246" y="287896"/>
                    </a:lnTo>
                    <a:cubicBezTo>
                      <a:pt x="424656" y="288077"/>
                      <a:pt x="424027" y="288077"/>
                      <a:pt x="423437" y="287896"/>
                    </a:cubicBezTo>
                    <a:close/>
                    <a:moveTo>
                      <a:pt x="458774" y="267322"/>
                    </a:moveTo>
                    <a:cubicBezTo>
                      <a:pt x="456879" y="267303"/>
                      <a:pt x="455355" y="265760"/>
                      <a:pt x="455374" y="263864"/>
                    </a:cubicBezTo>
                    <a:cubicBezTo>
                      <a:pt x="455383" y="262664"/>
                      <a:pt x="456021" y="261550"/>
                      <a:pt x="457060" y="260940"/>
                    </a:cubicBezTo>
                    <a:lnTo>
                      <a:pt x="474586" y="250558"/>
                    </a:lnTo>
                    <a:cubicBezTo>
                      <a:pt x="476138" y="249577"/>
                      <a:pt x="478205" y="250034"/>
                      <a:pt x="479186" y="251586"/>
                    </a:cubicBezTo>
                    <a:cubicBezTo>
                      <a:pt x="479205" y="251625"/>
                      <a:pt x="479234" y="251663"/>
                      <a:pt x="479253" y="251701"/>
                    </a:cubicBezTo>
                    <a:cubicBezTo>
                      <a:pt x="480215" y="253339"/>
                      <a:pt x="479710" y="255444"/>
                      <a:pt x="478110" y="256463"/>
                    </a:cubicBezTo>
                    <a:lnTo>
                      <a:pt x="460679" y="266845"/>
                    </a:lnTo>
                    <a:cubicBezTo>
                      <a:pt x="460032" y="267274"/>
                      <a:pt x="459251" y="267446"/>
                      <a:pt x="458488" y="267322"/>
                    </a:cubicBezTo>
                    <a:close/>
                    <a:moveTo>
                      <a:pt x="493826" y="246462"/>
                    </a:moveTo>
                    <a:cubicBezTo>
                      <a:pt x="492636" y="246462"/>
                      <a:pt x="491521" y="245852"/>
                      <a:pt x="490874" y="244843"/>
                    </a:cubicBezTo>
                    <a:cubicBezTo>
                      <a:pt x="489892" y="243223"/>
                      <a:pt x="490407" y="241119"/>
                      <a:pt x="492026" y="240128"/>
                    </a:cubicBezTo>
                    <a:cubicBezTo>
                      <a:pt x="492055" y="240118"/>
                      <a:pt x="492083" y="240099"/>
                      <a:pt x="492112" y="240080"/>
                    </a:cubicBezTo>
                    <a:lnTo>
                      <a:pt x="509543" y="229698"/>
                    </a:lnTo>
                    <a:cubicBezTo>
                      <a:pt x="511171" y="228726"/>
                      <a:pt x="513286" y="229260"/>
                      <a:pt x="514257" y="230889"/>
                    </a:cubicBezTo>
                    <a:cubicBezTo>
                      <a:pt x="515229" y="232517"/>
                      <a:pt x="514695" y="234632"/>
                      <a:pt x="513067" y="235603"/>
                    </a:cubicBezTo>
                    <a:lnTo>
                      <a:pt x="495541" y="245986"/>
                    </a:lnTo>
                    <a:cubicBezTo>
                      <a:pt x="494960" y="246395"/>
                      <a:pt x="494245" y="246567"/>
                      <a:pt x="493541" y="246462"/>
                    </a:cubicBezTo>
                    <a:close/>
                    <a:moveTo>
                      <a:pt x="528878" y="225602"/>
                    </a:moveTo>
                    <a:cubicBezTo>
                      <a:pt x="527669" y="225659"/>
                      <a:pt x="526526" y="225031"/>
                      <a:pt x="525926" y="223983"/>
                    </a:cubicBezTo>
                    <a:cubicBezTo>
                      <a:pt x="524916" y="222383"/>
                      <a:pt x="525402" y="220259"/>
                      <a:pt x="527011" y="219259"/>
                    </a:cubicBezTo>
                    <a:cubicBezTo>
                      <a:pt x="527031" y="219240"/>
                      <a:pt x="527049" y="219230"/>
                      <a:pt x="527069" y="219220"/>
                    </a:cubicBezTo>
                    <a:lnTo>
                      <a:pt x="544595" y="208838"/>
                    </a:lnTo>
                    <a:cubicBezTo>
                      <a:pt x="546223" y="207867"/>
                      <a:pt x="548338" y="208400"/>
                      <a:pt x="549309" y="210029"/>
                    </a:cubicBezTo>
                    <a:cubicBezTo>
                      <a:pt x="550281" y="211658"/>
                      <a:pt x="549748" y="213772"/>
                      <a:pt x="548119" y="214744"/>
                    </a:cubicBezTo>
                    <a:lnTo>
                      <a:pt x="530593" y="225126"/>
                    </a:lnTo>
                    <a:cubicBezTo>
                      <a:pt x="530002" y="225517"/>
                      <a:pt x="529298" y="225688"/>
                      <a:pt x="528593" y="225602"/>
                    </a:cubicBezTo>
                    <a:close/>
                    <a:moveTo>
                      <a:pt x="563835" y="204743"/>
                    </a:moveTo>
                    <a:cubicBezTo>
                      <a:pt x="562635" y="204743"/>
                      <a:pt x="561530" y="204133"/>
                      <a:pt x="560882" y="203123"/>
                    </a:cubicBezTo>
                    <a:cubicBezTo>
                      <a:pt x="559939" y="201466"/>
                      <a:pt x="560482" y="199351"/>
                      <a:pt x="562121" y="198361"/>
                    </a:cubicBezTo>
                    <a:lnTo>
                      <a:pt x="579646" y="187978"/>
                    </a:lnTo>
                    <a:cubicBezTo>
                      <a:pt x="581275" y="187007"/>
                      <a:pt x="583390" y="187540"/>
                      <a:pt x="584361" y="189169"/>
                    </a:cubicBezTo>
                    <a:cubicBezTo>
                      <a:pt x="585333" y="190798"/>
                      <a:pt x="584800" y="192912"/>
                      <a:pt x="583171" y="193884"/>
                    </a:cubicBezTo>
                    <a:lnTo>
                      <a:pt x="565454" y="204266"/>
                    </a:lnTo>
                    <a:cubicBezTo>
                      <a:pt x="564892" y="204628"/>
                      <a:pt x="564216" y="204800"/>
                      <a:pt x="563549" y="204743"/>
                    </a:cubicBezTo>
                    <a:close/>
                    <a:moveTo>
                      <a:pt x="598887" y="183978"/>
                    </a:moveTo>
                    <a:cubicBezTo>
                      <a:pt x="597677" y="183940"/>
                      <a:pt x="596572" y="183292"/>
                      <a:pt x="595934" y="182264"/>
                    </a:cubicBezTo>
                    <a:cubicBezTo>
                      <a:pt x="594953" y="180644"/>
                      <a:pt x="595468" y="178539"/>
                      <a:pt x="597087" y="177549"/>
                    </a:cubicBezTo>
                    <a:cubicBezTo>
                      <a:pt x="597115" y="177539"/>
                      <a:pt x="597144" y="177520"/>
                      <a:pt x="597172" y="177501"/>
                    </a:cubicBezTo>
                    <a:lnTo>
                      <a:pt x="614699" y="167119"/>
                    </a:lnTo>
                    <a:cubicBezTo>
                      <a:pt x="616308" y="166166"/>
                      <a:pt x="618385" y="166671"/>
                      <a:pt x="619366" y="168262"/>
                    </a:cubicBezTo>
                    <a:cubicBezTo>
                      <a:pt x="620347" y="169881"/>
                      <a:pt x="619833" y="171986"/>
                      <a:pt x="618213" y="172977"/>
                    </a:cubicBezTo>
                    <a:cubicBezTo>
                      <a:pt x="618185" y="172986"/>
                      <a:pt x="618156" y="173005"/>
                      <a:pt x="618128" y="173024"/>
                    </a:cubicBezTo>
                    <a:lnTo>
                      <a:pt x="600411" y="183121"/>
                    </a:lnTo>
                    <a:cubicBezTo>
                      <a:pt x="599906" y="183587"/>
                      <a:pt x="599278" y="183883"/>
                      <a:pt x="598601" y="183978"/>
                    </a:cubicBezTo>
                    <a:close/>
                    <a:moveTo>
                      <a:pt x="633939" y="163118"/>
                    </a:moveTo>
                    <a:cubicBezTo>
                      <a:pt x="632729" y="163080"/>
                      <a:pt x="631624" y="162432"/>
                      <a:pt x="630986" y="161404"/>
                    </a:cubicBezTo>
                    <a:cubicBezTo>
                      <a:pt x="630024" y="159765"/>
                      <a:pt x="630529" y="157660"/>
                      <a:pt x="632129" y="156641"/>
                    </a:cubicBezTo>
                    <a:lnTo>
                      <a:pt x="649655" y="146259"/>
                    </a:lnTo>
                    <a:cubicBezTo>
                      <a:pt x="651284" y="145287"/>
                      <a:pt x="653399" y="145821"/>
                      <a:pt x="654370" y="147450"/>
                    </a:cubicBezTo>
                    <a:cubicBezTo>
                      <a:pt x="655342" y="149078"/>
                      <a:pt x="654808" y="151193"/>
                      <a:pt x="653179" y="152165"/>
                    </a:cubicBezTo>
                    <a:lnTo>
                      <a:pt x="635654" y="162642"/>
                    </a:lnTo>
                    <a:cubicBezTo>
                      <a:pt x="635054" y="162994"/>
                      <a:pt x="634349" y="163166"/>
                      <a:pt x="633653" y="163118"/>
                    </a:cubicBezTo>
                    <a:close/>
                    <a:moveTo>
                      <a:pt x="668991" y="142259"/>
                    </a:moveTo>
                    <a:cubicBezTo>
                      <a:pt x="667753" y="142249"/>
                      <a:pt x="666600" y="141601"/>
                      <a:pt x="665943" y="140544"/>
                    </a:cubicBezTo>
                    <a:cubicBezTo>
                      <a:pt x="665000" y="138915"/>
                      <a:pt x="665553" y="136829"/>
                      <a:pt x="667181" y="135877"/>
                    </a:cubicBezTo>
                    <a:lnTo>
                      <a:pt x="684707" y="125399"/>
                    </a:lnTo>
                    <a:cubicBezTo>
                      <a:pt x="686327" y="124418"/>
                      <a:pt x="688432" y="124933"/>
                      <a:pt x="689422" y="126552"/>
                    </a:cubicBezTo>
                    <a:cubicBezTo>
                      <a:pt x="689432" y="126580"/>
                      <a:pt x="689451" y="126609"/>
                      <a:pt x="689470" y="126638"/>
                    </a:cubicBezTo>
                    <a:cubicBezTo>
                      <a:pt x="690403" y="128266"/>
                      <a:pt x="689851" y="130352"/>
                      <a:pt x="688232" y="131305"/>
                    </a:cubicBezTo>
                    <a:lnTo>
                      <a:pt x="670705" y="141782"/>
                    </a:lnTo>
                    <a:cubicBezTo>
                      <a:pt x="670096" y="142116"/>
                      <a:pt x="669401" y="142278"/>
                      <a:pt x="668705" y="142259"/>
                    </a:cubicBezTo>
                    <a:close/>
                    <a:moveTo>
                      <a:pt x="703948" y="121399"/>
                    </a:moveTo>
                    <a:cubicBezTo>
                      <a:pt x="702738" y="121361"/>
                      <a:pt x="701633" y="120713"/>
                      <a:pt x="700995" y="119684"/>
                    </a:cubicBezTo>
                    <a:cubicBezTo>
                      <a:pt x="700062" y="118056"/>
                      <a:pt x="700614" y="115969"/>
                      <a:pt x="702233" y="115017"/>
                    </a:cubicBezTo>
                    <a:lnTo>
                      <a:pt x="719759" y="104540"/>
                    </a:lnTo>
                    <a:cubicBezTo>
                      <a:pt x="721388" y="103597"/>
                      <a:pt x="723474" y="104159"/>
                      <a:pt x="724427" y="105778"/>
                    </a:cubicBezTo>
                    <a:cubicBezTo>
                      <a:pt x="725408" y="107330"/>
                      <a:pt x="724950" y="109397"/>
                      <a:pt x="723398" y="110378"/>
                    </a:cubicBezTo>
                    <a:cubicBezTo>
                      <a:pt x="723360" y="110397"/>
                      <a:pt x="723322" y="110426"/>
                      <a:pt x="723284" y="110445"/>
                    </a:cubicBezTo>
                    <a:lnTo>
                      <a:pt x="705758" y="120923"/>
                    </a:lnTo>
                    <a:cubicBezTo>
                      <a:pt x="705119" y="121275"/>
                      <a:pt x="704396" y="121437"/>
                      <a:pt x="703662" y="121399"/>
                    </a:cubicBezTo>
                    <a:close/>
                    <a:moveTo>
                      <a:pt x="739000" y="100539"/>
                    </a:moveTo>
                    <a:cubicBezTo>
                      <a:pt x="737781" y="100529"/>
                      <a:pt x="736657" y="99882"/>
                      <a:pt x="736047" y="98824"/>
                    </a:cubicBezTo>
                    <a:cubicBezTo>
                      <a:pt x="735085" y="97253"/>
                      <a:pt x="735571" y="95205"/>
                      <a:pt x="737142" y="94243"/>
                    </a:cubicBezTo>
                    <a:cubicBezTo>
                      <a:pt x="737190" y="94214"/>
                      <a:pt x="737238" y="94186"/>
                      <a:pt x="737285" y="94157"/>
                    </a:cubicBezTo>
                    <a:lnTo>
                      <a:pt x="754716" y="83680"/>
                    </a:lnTo>
                    <a:cubicBezTo>
                      <a:pt x="756373" y="82737"/>
                      <a:pt x="758488" y="83280"/>
                      <a:pt x="759479" y="84918"/>
                    </a:cubicBezTo>
                    <a:cubicBezTo>
                      <a:pt x="760441" y="86490"/>
                      <a:pt x="759955" y="88538"/>
                      <a:pt x="758383" y="89500"/>
                    </a:cubicBezTo>
                    <a:cubicBezTo>
                      <a:pt x="758336" y="89528"/>
                      <a:pt x="758288" y="89557"/>
                      <a:pt x="758240" y="89585"/>
                    </a:cubicBezTo>
                    <a:lnTo>
                      <a:pt x="740714" y="100063"/>
                    </a:lnTo>
                    <a:cubicBezTo>
                      <a:pt x="740114" y="100415"/>
                      <a:pt x="739409" y="100587"/>
                      <a:pt x="738714" y="100539"/>
                    </a:cubicBezTo>
                    <a:close/>
                    <a:moveTo>
                      <a:pt x="774052" y="79679"/>
                    </a:moveTo>
                    <a:cubicBezTo>
                      <a:pt x="772813" y="79736"/>
                      <a:pt x="771661" y="79070"/>
                      <a:pt x="771099" y="77965"/>
                    </a:cubicBezTo>
                    <a:cubicBezTo>
                      <a:pt x="770118" y="76412"/>
                      <a:pt x="770575" y="74345"/>
                      <a:pt x="772128" y="73364"/>
                    </a:cubicBezTo>
                    <a:cubicBezTo>
                      <a:pt x="772166" y="73345"/>
                      <a:pt x="772204" y="73317"/>
                      <a:pt x="772242" y="73298"/>
                    </a:cubicBezTo>
                    <a:lnTo>
                      <a:pt x="789768" y="62820"/>
                    </a:lnTo>
                    <a:cubicBezTo>
                      <a:pt x="791425" y="61877"/>
                      <a:pt x="793540" y="62420"/>
                      <a:pt x="794530" y="64058"/>
                    </a:cubicBezTo>
                    <a:cubicBezTo>
                      <a:pt x="795464" y="65687"/>
                      <a:pt x="794912" y="67773"/>
                      <a:pt x="793292" y="68726"/>
                    </a:cubicBezTo>
                    <a:lnTo>
                      <a:pt x="775766" y="79203"/>
                    </a:lnTo>
                    <a:cubicBezTo>
                      <a:pt x="775157" y="79536"/>
                      <a:pt x="774461" y="79698"/>
                      <a:pt x="773766" y="79679"/>
                    </a:cubicBezTo>
                    <a:close/>
                    <a:moveTo>
                      <a:pt x="809009" y="58819"/>
                    </a:moveTo>
                    <a:cubicBezTo>
                      <a:pt x="807113" y="58800"/>
                      <a:pt x="805589" y="57257"/>
                      <a:pt x="805608" y="55362"/>
                    </a:cubicBezTo>
                    <a:cubicBezTo>
                      <a:pt x="805618" y="54162"/>
                      <a:pt x="806256" y="53047"/>
                      <a:pt x="807294" y="52438"/>
                    </a:cubicBezTo>
                    <a:lnTo>
                      <a:pt x="824820" y="41960"/>
                    </a:lnTo>
                    <a:cubicBezTo>
                      <a:pt x="826449" y="41017"/>
                      <a:pt x="828535" y="41579"/>
                      <a:pt x="829487" y="43198"/>
                    </a:cubicBezTo>
                    <a:cubicBezTo>
                      <a:pt x="830468" y="44751"/>
                      <a:pt x="830011" y="46818"/>
                      <a:pt x="828459" y="47799"/>
                    </a:cubicBezTo>
                    <a:cubicBezTo>
                      <a:pt x="828421" y="47818"/>
                      <a:pt x="828382" y="47847"/>
                      <a:pt x="828344" y="47866"/>
                    </a:cubicBezTo>
                    <a:lnTo>
                      <a:pt x="810818" y="58343"/>
                    </a:lnTo>
                    <a:cubicBezTo>
                      <a:pt x="810228" y="58867"/>
                      <a:pt x="809504" y="59201"/>
                      <a:pt x="808723" y="59296"/>
                    </a:cubicBezTo>
                    <a:close/>
                    <a:moveTo>
                      <a:pt x="844061" y="37960"/>
                    </a:moveTo>
                    <a:cubicBezTo>
                      <a:pt x="842165" y="37941"/>
                      <a:pt x="840641" y="36398"/>
                      <a:pt x="840660" y="34502"/>
                    </a:cubicBezTo>
                    <a:cubicBezTo>
                      <a:pt x="840670" y="33302"/>
                      <a:pt x="841308" y="32188"/>
                      <a:pt x="842346" y="31578"/>
                    </a:cubicBezTo>
                    <a:lnTo>
                      <a:pt x="859872" y="21100"/>
                    </a:lnTo>
                    <a:cubicBezTo>
                      <a:pt x="861501" y="20129"/>
                      <a:pt x="863615" y="20662"/>
                      <a:pt x="864587" y="22291"/>
                    </a:cubicBezTo>
                    <a:cubicBezTo>
                      <a:pt x="865558" y="23920"/>
                      <a:pt x="865025" y="26034"/>
                      <a:pt x="863396" y="27006"/>
                    </a:cubicBezTo>
                    <a:lnTo>
                      <a:pt x="845870" y="37484"/>
                    </a:lnTo>
                    <a:cubicBezTo>
                      <a:pt x="845232" y="37836"/>
                      <a:pt x="844508" y="37998"/>
                      <a:pt x="843775" y="37960"/>
                    </a:cubicBezTo>
                    <a:close/>
                    <a:moveTo>
                      <a:pt x="879112" y="17100"/>
                    </a:moveTo>
                    <a:cubicBezTo>
                      <a:pt x="877893" y="17090"/>
                      <a:pt x="876769" y="16443"/>
                      <a:pt x="876160" y="15385"/>
                    </a:cubicBezTo>
                    <a:cubicBezTo>
                      <a:pt x="875198" y="13814"/>
                      <a:pt x="875684" y="11766"/>
                      <a:pt x="877255" y="10804"/>
                    </a:cubicBezTo>
                    <a:cubicBezTo>
                      <a:pt x="877303" y="10775"/>
                      <a:pt x="877350" y="10747"/>
                      <a:pt x="877398" y="10718"/>
                    </a:cubicBezTo>
                    <a:lnTo>
                      <a:pt x="894829" y="241"/>
                    </a:lnTo>
                    <a:cubicBezTo>
                      <a:pt x="896638" y="-464"/>
                      <a:pt x="898686" y="431"/>
                      <a:pt x="899391" y="2241"/>
                    </a:cubicBezTo>
                    <a:cubicBezTo>
                      <a:pt x="899944" y="3660"/>
                      <a:pt x="899525" y="5270"/>
                      <a:pt x="898353" y="6242"/>
                    </a:cubicBezTo>
                    <a:lnTo>
                      <a:pt x="880827" y="16624"/>
                    </a:lnTo>
                    <a:cubicBezTo>
                      <a:pt x="880227" y="16976"/>
                      <a:pt x="879522" y="17148"/>
                      <a:pt x="878827" y="17100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E9C455CA-CE40-4035-8A23-B4CC69975A67}"/>
                  </a:ext>
                </a:extLst>
              </p:cNvPr>
              <p:cNvSpPr/>
              <p:nvPr/>
            </p:nvSpPr>
            <p:spPr>
              <a:xfrm>
                <a:off x="-1908289" y="2230036"/>
                <a:ext cx="15331" cy="11960"/>
              </a:xfrm>
              <a:custGeom>
                <a:avLst/>
                <a:gdLst>
                  <a:gd name="connsiteX0" fmla="*/ 3479 w 15331"/>
                  <a:gd name="connsiteY0" fmla="*/ 11956 h 11960"/>
                  <a:gd name="connsiteX1" fmla="*/ 526 w 15331"/>
                  <a:gd name="connsiteY1" fmla="*/ 10337 h 11960"/>
                  <a:gd name="connsiteX2" fmla="*/ 1612 w 15331"/>
                  <a:gd name="connsiteY2" fmla="*/ 5613 h 11960"/>
                  <a:gd name="connsiteX3" fmla="*/ 1670 w 15331"/>
                  <a:gd name="connsiteY3" fmla="*/ 5575 h 11960"/>
                  <a:gd name="connsiteX4" fmla="*/ 10528 w 15331"/>
                  <a:gd name="connsiteY4" fmla="*/ 241 h 11960"/>
                  <a:gd name="connsiteX5" fmla="*/ 15090 w 15331"/>
                  <a:gd name="connsiteY5" fmla="*/ 2241 h 11960"/>
                  <a:gd name="connsiteX6" fmla="*/ 14052 w 15331"/>
                  <a:gd name="connsiteY6" fmla="*/ 6242 h 11960"/>
                  <a:gd name="connsiteX7" fmla="*/ 5194 w 15331"/>
                  <a:gd name="connsiteY7" fmla="*/ 11480 h 11960"/>
                  <a:gd name="connsiteX8" fmla="*/ 3479 w 15331"/>
                  <a:gd name="connsiteY8" fmla="*/ 11956 h 1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31" h="11960">
                    <a:moveTo>
                      <a:pt x="3479" y="11956"/>
                    </a:moveTo>
                    <a:cubicBezTo>
                      <a:pt x="2270" y="12014"/>
                      <a:pt x="1127" y="11385"/>
                      <a:pt x="526" y="10337"/>
                    </a:cubicBezTo>
                    <a:cubicBezTo>
                      <a:pt x="-483" y="8737"/>
                      <a:pt x="3" y="6613"/>
                      <a:pt x="1612" y="5613"/>
                    </a:cubicBezTo>
                    <a:cubicBezTo>
                      <a:pt x="1631" y="5594"/>
                      <a:pt x="1651" y="5584"/>
                      <a:pt x="1670" y="5575"/>
                    </a:cubicBezTo>
                    <a:lnTo>
                      <a:pt x="10528" y="241"/>
                    </a:lnTo>
                    <a:cubicBezTo>
                      <a:pt x="12338" y="-464"/>
                      <a:pt x="14385" y="431"/>
                      <a:pt x="15090" y="2241"/>
                    </a:cubicBezTo>
                    <a:cubicBezTo>
                      <a:pt x="15643" y="3660"/>
                      <a:pt x="15224" y="5270"/>
                      <a:pt x="14052" y="6242"/>
                    </a:cubicBezTo>
                    <a:lnTo>
                      <a:pt x="5194" y="11480"/>
                    </a:lnTo>
                    <a:cubicBezTo>
                      <a:pt x="4689" y="11814"/>
                      <a:pt x="4089" y="11976"/>
                      <a:pt x="3479" y="11956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34D9D31F-4D6F-43C0-9330-13A58FA2ED2A}"/>
                  </a:ext>
                </a:extLst>
              </p:cNvPr>
              <p:cNvSpPr/>
              <p:nvPr/>
            </p:nvSpPr>
            <p:spPr>
              <a:xfrm>
                <a:off x="-1999708" y="2520218"/>
                <a:ext cx="19654" cy="44195"/>
              </a:xfrm>
              <a:custGeom>
                <a:avLst/>
                <a:gdLst>
                  <a:gd name="connsiteX0" fmla="*/ 9649 w 19654"/>
                  <a:gd name="connsiteY0" fmla="*/ 22288 h 44195"/>
                  <a:gd name="connsiteX1" fmla="*/ 14507 w 19654"/>
                  <a:gd name="connsiteY1" fmla="*/ 3238 h 44195"/>
                  <a:gd name="connsiteX2" fmla="*/ 14507 w 19654"/>
                  <a:gd name="connsiteY2" fmla="*/ 2286 h 44195"/>
                  <a:gd name="connsiteX3" fmla="*/ 15364 w 19654"/>
                  <a:gd name="connsiteY3" fmla="*/ 1238 h 44195"/>
                  <a:gd name="connsiteX4" fmla="*/ 17364 w 19654"/>
                  <a:gd name="connsiteY4" fmla="*/ 0 h 44195"/>
                  <a:gd name="connsiteX5" fmla="*/ 17936 w 19654"/>
                  <a:gd name="connsiteY5" fmla="*/ 0 h 44195"/>
                  <a:gd name="connsiteX6" fmla="*/ 17936 w 19654"/>
                  <a:gd name="connsiteY6" fmla="*/ 762 h 44195"/>
                  <a:gd name="connsiteX7" fmla="*/ 19555 w 19654"/>
                  <a:gd name="connsiteY7" fmla="*/ 31623 h 44195"/>
                  <a:gd name="connsiteX8" fmla="*/ 19555 w 19654"/>
                  <a:gd name="connsiteY8" fmla="*/ 32671 h 44195"/>
                  <a:gd name="connsiteX9" fmla="*/ 19079 w 19654"/>
                  <a:gd name="connsiteY9" fmla="*/ 33338 h 44195"/>
                  <a:gd name="connsiteX10" fmla="*/ 16602 w 19654"/>
                  <a:gd name="connsiteY10" fmla="*/ 34862 h 44195"/>
                  <a:gd name="connsiteX11" fmla="*/ 16030 w 19654"/>
                  <a:gd name="connsiteY11" fmla="*/ 34862 h 44195"/>
                  <a:gd name="connsiteX12" fmla="*/ 16030 w 19654"/>
                  <a:gd name="connsiteY12" fmla="*/ 34100 h 44195"/>
                  <a:gd name="connsiteX13" fmla="*/ 15078 w 19654"/>
                  <a:gd name="connsiteY13" fmla="*/ 15050 h 44195"/>
                  <a:gd name="connsiteX14" fmla="*/ 11649 w 19654"/>
                  <a:gd name="connsiteY14" fmla="*/ 28099 h 44195"/>
                  <a:gd name="connsiteX15" fmla="*/ 11649 w 19654"/>
                  <a:gd name="connsiteY15" fmla="*/ 29146 h 44195"/>
                  <a:gd name="connsiteX16" fmla="*/ 10982 w 19654"/>
                  <a:gd name="connsiteY16" fmla="*/ 30004 h 44195"/>
                  <a:gd name="connsiteX17" fmla="*/ 9458 w 19654"/>
                  <a:gd name="connsiteY17" fmla="*/ 30956 h 44195"/>
                  <a:gd name="connsiteX18" fmla="*/ 8792 w 19654"/>
                  <a:gd name="connsiteY18" fmla="*/ 30956 h 44195"/>
                  <a:gd name="connsiteX19" fmla="*/ 8792 w 19654"/>
                  <a:gd name="connsiteY19" fmla="*/ 30385 h 44195"/>
                  <a:gd name="connsiteX20" fmla="*/ 4315 w 19654"/>
                  <a:gd name="connsiteY20" fmla="*/ 22003 h 44195"/>
                  <a:gd name="connsiteX21" fmla="*/ 5267 w 19654"/>
                  <a:gd name="connsiteY21" fmla="*/ 41053 h 44195"/>
                  <a:gd name="connsiteX22" fmla="*/ 5267 w 19654"/>
                  <a:gd name="connsiteY22" fmla="*/ 42100 h 44195"/>
                  <a:gd name="connsiteX23" fmla="*/ 4696 w 19654"/>
                  <a:gd name="connsiteY23" fmla="*/ 42767 h 44195"/>
                  <a:gd name="connsiteX24" fmla="*/ 2314 w 19654"/>
                  <a:gd name="connsiteY24" fmla="*/ 44196 h 44195"/>
                  <a:gd name="connsiteX25" fmla="*/ 1648 w 19654"/>
                  <a:gd name="connsiteY25" fmla="*/ 44196 h 44195"/>
                  <a:gd name="connsiteX26" fmla="*/ 1648 w 19654"/>
                  <a:gd name="connsiteY26" fmla="*/ 43434 h 44195"/>
                  <a:gd name="connsiteX27" fmla="*/ 29 w 19654"/>
                  <a:gd name="connsiteY27" fmla="*/ 12573 h 44195"/>
                  <a:gd name="connsiteX28" fmla="*/ 29 w 19654"/>
                  <a:gd name="connsiteY28" fmla="*/ 11525 h 44195"/>
                  <a:gd name="connsiteX29" fmla="*/ 600 w 19654"/>
                  <a:gd name="connsiteY29" fmla="*/ 10858 h 44195"/>
                  <a:gd name="connsiteX30" fmla="*/ 2696 w 19654"/>
                  <a:gd name="connsiteY30" fmla="*/ 9620 h 44195"/>
                  <a:gd name="connsiteX31" fmla="*/ 3553 w 19654"/>
                  <a:gd name="connsiteY31" fmla="*/ 9620 h 44195"/>
                  <a:gd name="connsiteX32" fmla="*/ 4029 w 19654"/>
                  <a:gd name="connsiteY32" fmla="*/ 9620 h 44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9654" h="44195">
                    <a:moveTo>
                      <a:pt x="9649" y="22288"/>
                    </a:moveTo>
                    <a:lnTo>
                      <a:pt x="14507" y="3238"/>
                    </a:lnTo>
                    <a:lnTo>
                      <a:pt x="14507" y="2286"/>
                    </a:lnTo>
                    <a:cubicBezTo>
                      <a:pt x="14631" y="1829"/>
                      <a:pt x="14935" y="1448"/>
                      <a:pt x="15364" y="1238"/>
                    </a:cubicBezTo>
                    <a:lnTo>
                      <a:pt x="17364" y="0"/>
                    </a:lnTo>
                    <a:lnTo>
                      <a:pt x="17936" y="0"/>
                    </a:lnTo>
                    <a:cubicBezTo>
                      <a:pt x="18031" y="248"/>
                      <a:pt x="18031" y="514"/>
                      <a:pt x="17936" y="762"/>
                    </a:cubicBezTo>
                    <a:lnTo>
                      <a:pt x="19555" y="31623"/>
                    </a:lnTo>
                    <a:cubicBezTo>
                      <a:pt x="19688" y="31956"/>
                      <a:pt x="19688" y="32337"/>
                      <a:pt x="19555" y="32671"/>
                    </a:cubicBezTo>
                    <a:cubicBezTo>
                      <a:pt x="19479" y="32938"/>
                      <a:pt x="19307" y="33176"/>
                      <a:pt x="19079" y="33338"/>
                    </a:cubicBezTo>
                    <a:lnTo>
                      <a:pt x="16602" y="34862"/>
                    </a:lnTo>
                    <a:lnTo>
                      <a:pt x="16030" y="34862"/>
                    </a:lnTo>
                    <a:cubicBezTo>
                      <a:pt x="16030" y="34862"/>
                      <a:pt x="16030" y="34862"/>
                      <a:pt x="16030" y="34100"/>
                    </a:cubicBezTo>
                    <a:lnTo>
                      <a:pt x="15078" y="15050"/>
                    </a:lnTo>
                    <a:lnTo>
                      <a:pt x="11649" y="28099"/>
                    </a:lnTo>
                    <a:cubicBezTo>
                      <a:pt x="11725" y="28442"/>
                      <a:pt x="11725" y="28804"/>
                      <a:pt x="11649" y="29146"/>
                    </a:cubicBezTo>
                    <a:cubicBezTo>
                      <a:pt x="11544" y="29509"/>
                      <a:pt x="11306" y="29813"/>
                      <a:pt x="10982" y="30004"/>
                    </a:cubicBezTo>
                    <a:lnTo>
                      <a:pt x="9458" y="30956"/>
                    </a:lnTo>
                    <a:lnTo>
                      <a:pt x="8792" y="30956"/>
                    </a:lnTo>
                    <a:cubicBezTo>
                      <a:pt x="8744" y="30766"/>
                      <a:pt x="8744" y="30575"/>
                      <a:pt x="8792" y="30385"/>
                    </a:cubicBezTo>
                    <a:lnTo>
                      <a:pt x="4315" y="22003"/>
                    </a:lnTo>
                    <a:lnTo>
                      <a:pt x="5267" y="41053"/>
                    </a:lnTo>
                    <a:cubicBezTo>
                      <a:pt x="5353" y="41396"/>
                      <a:pt x="5353" y="41758"/>
                      <a:pt x="5267" y="42100"/>
                    </a:cubicBezTo>
                    <a:cubicBezTo>
                      <a:pt x="5124" y="42358"/>
                      <a:pt x="4934" y="42586"/>
                      <a:pt x="4696" y="42767"/>
                    </a:cubicBezTo>
                    <a:lnTo>
                      <a:pt x="2314" y="44196"/>
                    </a:lnTo>
                    <a:cubicBezTo>
                      <a:pt x="2314" y="44196"/>
                      <a:pt x="2314" y="44196"/>
                      <a:pt x="1648" y="44196"/>
                    </a:cubicBezTo>
                    <a:cubicBezTo>
                      <a:pt x="1619" y="43939"/>
                      <a:pt x="1619" y="43691"/>
                      <a:pt x="1648" y="43434"/>
                    </a:cubicBezTo>
                    <a:lnTo>
                      <a:pt x="29" y="12573"/>
                    </a:lnTo>
                    <a:cubicBezTo>
                      <a:pt x="-10" y="12221"/>
                      <a:pt x="-10" y="11878"/>
                      <a:pt x="29" y="11525"/>
                    </a:cubicBezTo>
                    <a:cubicBezTo>
                      <a:pt x="172" y="11268"/>
                      <a:pt x="362" y="11039"/>
                      <a:pt x="600" y="10858"/>
                    </a:cubicBezTo>
                    <a:lnTo>
                      <a:pt x="2696" y="9620"/>
                    </a:lnTo>
                    <a:cubicBezTo>
                      <a:pt x="2696" y="9620"/>
                      <a:pt x="3362" y="9620"/>
                      <a:pt x="3553" y="9620"/>
                    </a:cubicBezTo>
                    <a:lnTo>
                      <a:pt x="4029" y="962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D2DAA96-0629-4630-AB3F-F534A4515096}"/>
                  </a:ext>
                </a:extLst>
              </p:cNvPr>
              <p:cNvSpPr/>
              <p:nvPr/>
            </p:nvSpPr>
            <p:spPr>
              <a:xfrm>
                <a:off x="-1975747" y="2510879"/>
                <a:ext cx="19383" cy="39723"/>
              </a:xfrm>
              <a:custGeom>
                <a:avLst/>
                <a:gdLst>
                  <a:gd name="connsiteX0" fmla="*/ 9215 w 19383"/>
                  <a:gd name="connsiteY0" fmla="*/ 100 h 39723"/>
                  <a:gd name="connsiteX1" fmla="*/ 9977 w 19383"/>
                  <a:gd name="connsiteY1" fmla="*/ 100 h 39723"/>
                  <a:gd name="connsiteX2" fmla="*/ 10454 w 19383"/>
                  <a:gd name="connsiteY2" fmla="*/ 1053 h 39723"/>
                  <a:gd name="connsiteX3" fmla="*/ 19312 w 19383"/>
                  <a:gd name="connsiteY3" fmla="*/ 26865 h 39723"/>
                  <a:gd name="connsiteX4" fmla="*/ 19312 w 19383"/>
                  <a:gd name="connsiteY4" fmla="*/ 26865 h 39723"/>
                  <a:gd name="connsiteX5" fmla="*/ 19312 w 19383"/>
                  <a:gd name="connsiteY5" fmla="*/ 27913 h 39723"/>
                  <a:gd name="connsiteX6" fmla="*/ 18740 w 19383"/>
                  <a:gd name="connsiteY6" fmla="*/ 28675 h 39723"/>
                  <a:gd name="connsiteX7" fmla="*/ 16550 w 19383"/>
                  <a:gd name="connsiteY7" fmla="*/ 29913 h 39723"/>
                  <a:gd name="connsiteX8" fmla="*/ 15692 w 19383"/>
                  <a:gd name="connsiteY8" fmla="*/ 29913 h 39723"/>
                  <a:gd name="connsiteX9" fmla="*/ 15692 w 19383"/>
                  <a:gd name="connsiteY9" fmla="*/ 29342 h 39723"/>
                  <a:gd name="connsiteX10" fmla="*/ 14168 w 19383"/>
                  <a:gd name="connsiteY10" fmla="*/ 24865 h 39723"/>
                  <a:gd name="connsiteX11" fmla="*/ 4643 w 19383"/>
                  <a:gd name="connsiteY11" fmla="*/ 30485 h 39723"/>
                  <a:gd name="connsiteX12" fmla="*/ 3691 w 19383"/>
                  <a:gd name="connsiteY12" fmla="*/ 36581 h 39723"/>
                  <a:gd name="connsiteX13" fmla="*/ 3691 w 19383"/>
                  <a:gd name="connsiteY13" fmla="*/ 37533 h 39723"/>
                  <a:gd name="connsiteX14" fmla="*/ 2834 w 19383"/>
                  <a:gd name="connsiteY14" fmla="*/ 38486 h 39723"/>
                  <a:gd name="connsiteX15" fmla="*/ 643 w 19383"/>
                  <a:gd name="connsiteY15" fmla="*/ 39724 h 39723"/>
                  <a:gd name="connsiteX16" fmla="*/ 72 w 19383"/>
                  <a:gd name="connsiteY16" fmla="*/ 39724 h 39723"/>
                  <a:gd name="connsiteX17" fmla="*/ 72 w 19383"/>
                  <a:gd name="connsiteY17" fmla="*/ 38962 h 39723"/>
                  <a:gd name="connsiteX18" fmla="*/ 72 w 19383"/>
                  <a:gd name="connsiteY18" fmla="*/ 38962 h 39723"/>
                  <a:gd name="connsiteX19" fmla="*/ 5882 w 19383"/>
                  <a:gd name="connsiteY19" fmla="*/ 4386 h 39723"/>
                  <a:gd name="connsiteX20" fmla="*/ 5882 w 19383"/>
                  <a:gd name="connsiteY20" fmla="*/ 2957 h 39723"/>
                  <a:gd name="connsiteX21" fmla="*/ 6548 w 19383"/>
                  <a:gd name="connsiteY21" fmla="*/ 2100 h 39723"/>
                  <a:gd name="connsiteX22" fmla="*/ 11978 w 19383"/>
                  <a:gd name="connsiteY22" fmla="*/ 20007 h 39723"/>
                  <a:gd name="connsiteX23" fmla="*/ 7882 w 19383"/>
                  <a:gd name="connsiteY23" fmla="*/ 8387 h 39723"/>
                  <a:gd name="connsiteX24" fmla="*/ 5310 w 19383"/>
                  <a:gd name="connsiteY24" fmla="*/ 23912 h 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83" h="39723">
                    <a:moveTo>
                      <a:pt x="9215" y="100"/>
                    </a:moveTo>
                    <a:cubicBezTo>
                      <a:pt x="9453" y="-33"/>
                      <a:pt x="9739" y="-33"/>
                      <a:pt x="9977" y="100"/>
                    </a:cubicBezTo>
                    <a:lnTo>
                      <a:pt x="10454" y="1053"/>
                    </a:lnTo>
                    <a:lnTo>
                      <a:pt x="19312" y="26865"/>
                    </a:lnTo>
                    <a:lnTo>
                      <a:pt x="19312" y="26865"/>
                    </a:lnTo>
                    <a:cubicBezTo>
                      <a:pt x="19407" y="27208"/>
                      <a:pt x="19407" y="27570"/>
                      <a:pt x="19312" y="27913"/>
                    </a:cubicBezTo>
                    <a:cubicBezTo>
                      <a:pt x="19198" y="28218"/>
                      <a:pt x="18998" y="28485"/>
                      <a:pt x="18740" y="28675"/>
                    </a:cubicBezTo>
                    <a:lnTo>
                      <a:pt x="16550" y="29913"/>
                    </a:lnTo>
                    <a:cubicBezTo>
                      <a:pt x="16550" y="29913"/>
                      <a:pt x="15883" y="29913"/>
                      <a:pt x="15692" y="29913"/>
                    </a:cubicBezTo>
                    <a:cubicBezTo>
                      <a:pt x="15626" y="29732"/>
                      <a:pt x="15626" y="29523"/>
                      <a:pt x="15692" y="29342"/>
                    </a:cubicBezTo>
                    <a:lnTo>
                      <a:pt x="14168" y="24865"/>
                    </a:lnTo>
                    <a:lnTo>
                      <a:pt x="4643" y="30485"/>
                    </a:lnTo>
                    <a:lnTo>
                      <a:pt x="3691" y="36581"/>
                    </a:lnTo>
                    <a:lnTo>
                      <a:pt x="3691" y="37533"/>
                    </a:lnTo>
                    <a:cubicBezTo>
                      <a:pt x="3491" y="37914"/>
                      <a:pt x="3195" y="38238"/>
                      <a:pt x="2834" y="38486"/>
                    </a:cubicBezTo>
                    <a:lnTo>
                      <a:pt x="643" y="39724"/>
                    </a:lnTo>
                    <a:cubicBezTo>
                      <a:pt x="643" y="39724"/>
                      <a:pt x="643" y="39724"/>
                      <a:pt x="72" y="39724"/>
                    </a:cubicBezTo>
                    <a:cubicBezTo>
                      <a:pt x="-24" y="39476"/>
                      <a:pt x="-24" y="39210"/>
                      <a:pt x="72" y="38962"/>
                    </a:cubicBezTo>
                    <a:lnTo>
                      <a:pt x="72" y="38962"/>
                    </a:lnTo>
                    <a:lnTo>
                      <a:pt x="5882" y="4386"/>
                    </a:lnTo>
                    <a:cubicBezTo>
                      <a:pt x="5815" y="3910"/>
                      <a:pt x="5815" y="3434"/>
                      <a:pt x="5882" y="2957"/>
                    </a:cubicBezTo>
                    <a:cubicBezTo>
                      <a:pt x="5986" y="2596"/>
                      <a:pt x="6225" y="2291"/>
                      <a:pt x="6548" y="2100"/>
                    </a:cubicBezTo>
                    <a:close/>
                    <a:moveTo>
                      <a:pt x="11978" y="20007"/>
                    </a:moveTo>
                    <a:lnTo>
                      <a:pt x="7882" y="8387"/>
                    </a:lnTo>
                    <a:lnTo>
                      <a:pt x="5310" y="2391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F105DDB-89CC-4463-8E9D-8A27582AE5A4}"/>
                  </a:ext>
                </a:extLst>
              </p:cNvPr>
              <p:cNvSpPr/>
              <p:nvPr/>
            </p:nvSpPr>
            <p:spPr>
              <a:xfrm>
                <a:off x="-1958821" y="2496120"/>
                <a:ext cx="17887" cy="39052"/>
              </a:xfrm>
              <a:custGeom>
                <a:avLst/>
                <a:gdLst>
                  <a:gd name="connsiteX0" fmla="*/ 17245 w 17887"/>
                  <a:gd name="connsiteY0" fmla="*/ 0 h 39052"/>
                  <a:gd name="connsiteX1" fmla="*/ 17816 w 17887"/>
                  <a:gd name="connsiteY1" fmla="*/ 0 h 39052"/>
                  <a:gd name="connsiteX2" fmla="*/ 17816 w 17887"/>
                  <a:gd name="connsiteY2" fmla="*/ 762 h 39052"/>
                  <a:gd name="connsiteX3" fmla="*/ 17816 w 17887"/>
                  <a:gd name="connsiteY3" fmla="*/ 1238 h 39052"/>
                  <a:gd name="connsiteX4" fmla="*/ 11816 w 17887"/>
                  <a:gd name="connsiteY4" fmla="*/ 25337 h 39052"/>
                  <a:gd name="connsiteX5" fmla="*/ 12292 w 17887"/>
                  <a:gd name="connsiteY5" fmla="*/ 35909 h 39052"/>
                  <a:gd name="connsiteX6" fmla="*/ 12292 w 17887"/>
                  <a:gd name="connsiteY6" fmla="*/ 36957 h 39052"/>
                  <a:gd name="connsiteX7" fmla="*/ 11816 w 17887"/>
                  <a:gd name="connsiteY7" fmla="*/ 37624 h 39052"/>
                  <a:gd name="connsiteX8" fmla="*/ 9339 w 17887"/>
                  <a:gd name="connsiteY8" fmla="*/ 39053 h 39052"/>
                  <a:gd name="connsiteX9" fmla="*/ 8768 w 17887"/>
                  <a:gd name="connsiteY9" fmla="*/ 39053 h 39052"/>
                  <a:gd name="connsiteX10" fmla="*/ 8768 w 17887"/>
                  <a:gd name="connsiteY10" fmla="*/ 38291 h 39052"/>
                  <a:gd name="connsiteX11" fmla="*/ 8196 w 17887"/>
                  <a:gd name="connsiteY11" fmla="*/ 27813 h 39052"/>
                  <a:gd name="connsiteX12" fmla="*/ 100 w 17887"/>
                  <a:gd name="connsiteY12" fmla="*/ 12097 h 39052"/>
                  <a:gd name="connsiteX13" fmla="*/ 100 w 17887"/>
                  <a:gd name="connsiteY13" fmla="*/ 12097 h 39052"/>
                  <a:gd name="connsiteX14" fmla="*/ 100 w 17887"/>
                  <a:gd name="connsiteY14" fmla="*/ 11049 h 39052"/>
                  <a:gd name="connsiteX15" fmla="*/ 672 w 17887"/>
                  <a:gd name="connsiteY15" fmla="*/ 10382 h 39052"/>
                  <a:gd name="connsiteX16" fmla="*/ 2862 w 17887"/>
                  <a:gd name="connsiteY16" fmla="*/ 8954 h 39052"/>
                  <a:gd name="connsiteX17" fmla="*/ 3815 w 17887"/>
                  <a:gd name="connsiteY17" fmla="*/ 8954 h 39052"/>
                  <a:gd name="connsiteX18" fmla="*/ 3815 w 17887"/>
                  <a:gd name="connsiteY18" fmla="*/ 8954 h 39052"/>
                  <a:gd name="connsiteX19" fmla="*/ 9434 w 17887"/>
                  <a:gd name="connsiteY19" fmla="*/ 19526 h 39052"/>
                  <a:gd name="connsiteX20" fmla="*/ 13530 w 17887"/>
                  <a:gd name="connsiteY20" fmla="*/ 3143 h 39052"/>
                  <a:gd name="connsiteX21" fmla="*/ 13530 w 17887"/>
                  <a:gd name="connsiteY21" fmla="*/ 2191 h 39052"/>
                  <a:gd name="connsiteX22" fmla="*/ 14388 w 17887"/>
                  <a:gd name="connsiteY22" fmla="*/ 1238 h 3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887" h="39052">
                    <a:moveTo>
                      <a:pt x="17245" y="0"/>
                    </a:moveTo>
                    <a:lnTo>
                      <a:pt x="17816" y="0"/>
                    </a:lnTo>
                    <a:cubicBezTo>
                      <a:pt x="17912" y="248"/>
                      <a:pt x="17912" y="514"/>
                      <a:pt x="17816" y="762"/>
                    </a:cubicBezTo>
                    <a:cubicBezTo>
                      <a:pt x="17864" y="914"/>
                      <a:pt x="17864" y="1086"/>
                      <a:pt x="17816" y="1238"/>
                    </a:cubicBezTo>
                    <a:lnTo>
                      <a:pt x="11816" y="25337"/>
                    </a:lnTo>
                    <a:lnTo>
                      <a:pt x="12292" y="35909"/>
                    </a:lnTo>
                    <a:cubicBezTo>
                      <a:pt x="12425" y="36243"/>
                      <a:pt x="12425" y="36624"/>
                      <a:pt x="12292" y="36957"/>
                    </a:cubicBezTo>
                    <a:cubicBezTo>
                      <a:pt x="12216" y="37224"/>
                      <a:pt x="12044" y="37462"/>
                      <a:pt x="11816" y="37624"/>
                    </a:cubicBezTo>
                    <a:lnTo>
                      <a:pt x="9339" y="39053"/>
                    </a:lnTo>
                    <a:cubicBezTo>
                      <a:pt x="9339" y="39053"/>
                      <a:pt x="9339" y="39053"/>
                      <a:pt x="8768" y="39053"/>
                    </a:cubicBezTo>
                    <a:cubicBezTo>
                      <a:pt x="8673" y="38805"/>
                      <a:pt x="8673" y="38538"/>
                      <a:pt x="8768" y="38291"/>
                    </a:cubicBezTo>
                    <a:lnTo>
                      <a:pt x="8196" y="27813"/>
                    </a:lnTo>
                    <a:lnTo>
                      <a:pt x="100" y="12097"/>
                    </a:lnTo>
                    <a:cubicBezTo>
                      <a:pt x="100" y="12097"/>
                      <a:pt x="100" y="12097"/>
                      <a:pt x="100" y="12097"/>
                    </a:cubicBezTo>
                    <a:cubicBezTo>
                      <a:pt x="-33" y="11763"/>
                      <a:pt x="-33" y="11382"/>
                      <a:pt x="100" y="11049"/>
                    </a:cubicBezTo>
                    <a:cubicBezTo>
                      <a:pt x="157" y="10735"/>
                      <a:pt x="376" y="10487"/>
                      <a:pt x="672" y="10382"/>
                    </a:cubicBezTo>
                    <a:lnTo>
                      <a:pt x="2862" y="8954"/>
                    </a:lnTo>
                    <a:cubicBezTo>
                      <a:pt x="3148" y="8763"/>
                      <a:pt x="3529" y="8763"/>
                      <a:pt x="3815" y="8954"/>
                    </a:cubicBezTo>
                    <a:lnTo>
                      <a:pt x="3815" y="8954"/>
                    </a:lnTo>
                    <a:lnTo>
                      <a:pt x="9434" y="19526"/>
                    </a:lnTo>
                    <a:lnTo>
                      <a:pt x="13530" y="3143"/>
                    </a:lnTo>
                    <a:lnTo>
                      <a:pt x="13530" y="2191"/>
                    </a:lnTo>
                    <a:cubicBezTo>
                      <a:pt x="13711" y="1791"/>
                      <a:pt x="14006" y="1457"/>
                      <a:pt x="14388" y="123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800BABD-FA9E-467B-BB9C-0B6D772BCFDD}"/>
                  </a:ext>
                </a:extLst>
              </p:cNvPr>
              <p:cNvSpPr/>
              <p:nvPr/>
            </p:nvSpPr>
            <p:spPr>
              <a:xfrm>
                <a:off x="-2191584" y="2639371"/>
                <a:ext cx="19383" cy="39819"/>
              </a:xfrm>
              <a:custGeom>
                <a:avLst/>
                <a:gdLst>
                  <a:gd name="connsiteX0" fmla="*/ 9215 w 19383"/>
                  <a:gd name="connsiteY0" fmla="*/ 100 h 39819"/>
                  <a:gd name="connsiteX1" fmla="*/ 9977 w 19383"/>
                  <a:gd name="connsiteY1" fmla="*/ 100 h 39819"/>
                  <a:gd name="connsiteX2" fmla="*/ 10454 w 19383"/>
                  <a:gd name="connsiteY2" fmla="*/ 1148 h 39819"/>
                  <a:gd name="connsiteX3" fmla="*/ 19312 w 19383"/>
                  <a:gd name="connsiteY3" fmla="*/ 26865 h 39819"/>
                  <a:gd name="connsiteX4" fmla="*/ 19312 w 19383"/>
                  <a:gd name="connsiteY4" fmla="*/ 26865 h 39819"/>
                  <a:gd name="connsiteX5" fmla="*/ 19312 w 19383"/>
                  <a:gd name="connsiteY5" fmla="*/ 27913 h 39819"/>
                  <a:gd name="connsiteX6" fmla="*/ 18740 w 19383"/>
                  <a:gd name="connsiteY6" fmla="*/ 28675 h 39819"/>
                  <a:gd name="connsiteX7" fmla="*/ 16550 w 19383"/>
                  <a:gd name="connsiteY7" fmla="*/ 30009 h 39819"/>
                  <a:gd name="connsiteX8" fmla="*/ 15692 w 19383"/>
                  <a:gd name="connsiteY8" fmla="*/ 30009 h 39819"/>
                  <a:gd name="connsiteX9" fmla="*/ 15692 w 19383"/>
                  <a:gd name="connsiteY9" fmla="*/ 29437 h 39819"/>
                  <a:gd name="connsiteX10" fmla="*/ 14168 w 19383"/>
                  <a:gd name="connsiteY10" fmla="*/ 24960 h 39819"/>
                  <a:gd name="connsiteX11" fmla="*/ 4643 w 19383"/>
                  <a:gd name="connsiteY11" fmla="*/ 30580 h 39819"/>
                  <a:gd name="connsiteX12" fmla="*/ 3691 w 19383"/>
                  <a:gd name="connsiteY12" fmla="*/ 36676 h 39819"/>
                  <a:gd name="connsiteX13" fmla="*/ 3691 w 19383"/>
                  <a:gd name="connsiteY13" fmla="*/ 37629 h 39819"/>
                  <a:gd name="connsiteX14" fmla="*/ 2834 w 19383"/>
                  <a:gd name="connsiteY14" fmla="*/ 38581 h 39819"/>
                  <a:gd name="connsiteX15" fmla="*/ 643 w 19383"/>
                  <a:gd name="connsiteY15" fmla="*/ 39819 h 39819"/>
                  <a:gd name="connsiteX16" fmla="*/ 72 w 19383"/>
                  <a:gd name="connsiteY16" fmla="*/ 39819 h 39819"/>
                  <a:gd name="connsiteX17" fmla="*/ 72 w 19383"/>
                  <a:gd name="connsiteY17" fmla="*/ 39057 h 39819"/>
                  <a:gd name="connsiteX18" fmla="*/ 72 w 19383"/>
                  <a:gd name="connsiteY18" fmla="*/ 39057 h 39819"/>
                  <a:gd name="connsiteX19" fmla="*/ 5882 w 19383"/>
                  <a:gd name="connsiteY19" fmla="*/ 4482 h 39819"/>
                  <a:gd name="connsiteX20" fmla="*/ 5882 w 19383"/>
                  <a:gd name="connsiteY20" fmla="*/ 3053 h 39819"/>
                  <a:gd name="connsiteX21" fmla="*/ 6548 w 19383"/>
                  <a:gd name="connsiteY21" fmla="*/ 2196 h 39819"/>
                  <a:gd name="connsiteX22" fmla="*/ 11978 w 19383"/>
                  <a:gd name="connsiteY22" fmla="*/ 20007 h 39819"/>
                  <a:gd name="connsiteX23" fmla="*/ 7882 w 19383"/>
                  <a:gd name="connsiteY23" fmla="*/ 8577 h 39819"/>
                  <a:gd name="connsiteX24" fmla="*/ 5310 w 19383"/>
                  <a:gd name="connsiteY24" fmla="*/ 24198 h 3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83" h="39819">
                    <a:moveTo>
                      <a:pt x="9215" y="100"/>
                    </a:moveTo>
                    <a:cubicBezTo>
                      <a:pt x="9453" y="-33"/>
                      <a:pt x="9739" y="-33"/>
                      <a:pt x="9977" y="100"/>
                    </a:cubicBezTo>
                    <a:lnTo>
                      <a:pt x="10454" y="1148"/>
                    </a:lnTo>
                    <a:lnTo>
                      <a:pt x="19312" y="26865"/>
                    </a:lnTo>
                    <a:lnTo>
                      <a:pt x="19312" y="26865"/>
                    </a:lnTo>
                    <a:cubicBezTo>
                      <a:pt x="19407" y="27208"/>
                      <a:pt x="19407" y="27570"/>
                      <a:pt x="19312" y="27913"/>
                    </a:cubicBezTo>
                    <a:cubicBezTo>
                      <a:pt x="19198" y="28218"/>
                      <a:pt x="18998" y="28485"/>
                      <a:pt x="18740" y="28675"/>
                    </a:cubicBezTo>
                    <a:lnTo>
                      <a:pt x="16550" y="30009"/>
                    </a:lnTo>
                    <a:cubicBezTo>
                      <a:pt x="16550" y="30009"/>
                      <a:pt x="15883" y="30009"/>
                      <a:pt x="15692" y="30009"/>
                    </a:cubicBezTo>
                    <a:cubicBezTo>
                      <a:pt x="15626" y="29828"/>
                      <a:pt x="15626" y="29618"/>
                      <a:pt x="15692" y="29437"/>
                    </a:cubicBezTo>
                    <a:lnTo>
                      <a:pt x="14168" y="24960"/>
                    </a:lnTo>
                    <a:lnTo>
                      <a:pt x="4643" y="30580"/>
                    </a:lnTo>
                    <a:lnTo>
                      <a:pt x="3691" y="36676"/>
                    </a:lnTo>
                    <a:lnTo>
                      <a:pt x="3691" y="37629"/>
                    </a:lnTo>
                    <a:cubicBezTo>
                      <a:pt x="3491" y="38010"/>
                      <a:pt x="3196" y="38333"/>
                      <a:pt x="2834" y="38581"/>
                    </a:cubicBezTo>
                    <a:lnTo>
                      <a:pt x="643" y="39819"/>
                    </a:lnTo>
                    <a:cubicBezTo>
                      <a:pt x="643" y="39819"/>
                      <a:pt x="643" y="39819"/>
                      <a:pt x="72" y="39819"/>
                    </a:cubicBezTo>
                    <a:cubicBezTo>
                      <a:pt x="-24" y="39572"/>
                      <a:pt x="-24" y="39305"/>
                      <a:pt x="72" y="39057"/>
                    </a:cubicBezTo>
                    <a:lnTo>
                      <a:pt x="72" y="39057"/>
                    </a:lnTo>
                    <a:lnTo>
                      <a:pt x="5882" y="4482"/>
                    </a:lnTo>
                    <a:cubicBezTo>
                      <a:pt x="5815" y="4005"/>
                      <a:pt x="5815" y="3529"/>
                      <a:pt x="5882" y="3053"/>
                    </a:cubicBezTo>
                    <a:cubicBezTo>
                      <a:pt x="5987" y="2691"/>
                      <a:pt x="6225" y="2386"/>
                      <a:pt x="6548" y="2196"/>
                    </a:cubicBezTo>
                    <a:close/>
                    <a:moveTo>
                      <a:pt x="11978" y="20007"/>
                    </a:moveTo>
                    <a:lnTo>
                      <a:pt x="7882" y="8577"/>
                    </a:lnTo>
                    <a:lnTo>
                      <a:pt x="5310" y="2419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5A29014F-59E2-40C4-A2DB-68DC33713C98}"/>
                  </a:ext>
                </a:extLst>
              </p:cNvPr>
              <p:cNvSpPr/>
              <p:nvPr/>
            </p:nvSpPr>
            <p:spPr>
              <a:xfrm>
                <a:off x="-2170665" y="2626173"/>
                <a:ext cx="16674" cy="39777"/>
              </a:xfrm>
              <a:custGeom>
                <a:avLst/>
                <a:gdLst>
                  <a:gd name="connsiteX0" fmla="*/ 8394 w 16674"/>
                  <a:gd name="connsiteY0" fmla="*/ 1296 h 39777"/>
                  <a:gd name="connsiteX1" fmla="*/ 14204 w 16674"/>
                  <a:gd name="connsiteY1" fmla="*/ 629 h 39777"/>
                  <a:gd name="connsiteX2" fmla="*/ 16585 w 16674"/>
                  <a:gd name="connsiteY2" fmla="*/ 7392 h 39777"/>
                  <a:gd name="connsiteX3" fmla="*/ 15061 w 16674"/>
                  <a:gd name="connsiteY3" fmla="*/ 16917 h 39777"/>
                  <a:gd name="connsiteX4" fmla="*/ 9537 w 16674"/>
                  <a:gd name="connsiteY4" fmla="*/ 23013 h 39777"/>
                  <a:gd name="connsiteX5" fmla="*/ 4679 w 16674"/>
                  <a:gd name="connsiteY5" fmla="*/ 25871 h 39777"/>
                  <a:gd name="connsiteX6" fmla="*/ 5251 w 16674"/>
                  <a:gd name="connsiteY6" fmla="*/ 36539 h 39777"/>
                  <a:gd name="connsiteX7" fmla="*/ 5251 w 16674"/>
                  <a:gd name="connsiteY7" fmla="*/ 37587 h 39777"/>
                  <a:gd name="connsiteX8" fmla="*/ 4679 w 16674"/>
                  <a:gd name="connsiteY8" fmla="*/ 38349 h 39777"/>
                  <a:gd name="connsiteX9" fmla="*/ 2298 w 16674"/>
                  <a:gd name="connsiteY9" fmla="*/ 39777 h 39777"/>
                  <a:gd name="connsiteX10" fmla="*/ 1726 w 16674"/>
                  <a:gd name="connsiteY10" fmla="*/ 39777 h 39777"/>
                  <a:gd name="connsiteX11" fmla="*/ 1726 w 16674"/>
                  <a:gd name="connsiteY11" fmla="*/ 39015 h 39777"/>
                  <a:gd name="connsiteX12" fmla="*/ 107 w 16674"/>
                  <a:gd name="connsiteY12" fmla="*/ 8250 h 39777"/>
                  <a:gd name="connsiteX13" fmla="*/ 107 w 16674"/>
                  <a:gd name="connsiteY13" fmla="*/ 7202 h 39777"/>
                  <a:gd name="connsiteX14" fmla="*/ 679 w 16674"/>
                  <a:gd name="connsiteY14" fmla="*/ 6440 h 39777"/>
                  <a:gd name="connsiteX15" fmla="*/ 4393 w 16674"/>
                  <a:gd name="connsiteY15" fmla="*/ 19679 h 39777"/>
                  <a:gd name="connsiteX16" fmla="*/ 9061 w 16674"/>
                  <a:gd name="connsiteY16" fmla="*/ 16917 h 39777"/>
                  <a:gd name="connsiteX17" fmla="*/ 11728 w 16674"/>
                  <a:gd name="connsiteY17" fmla="*/ 14155 h 39777"/>
                  <a:gd name="connsiteX18" fmla="*/ 12585 w 16674"/>
                  <a:gd name="connsiteY18" fmla="*/ 9774 h 39777"/>
                  <a:gd name="connsiteX19" fmla="*/ 11346 w 16674"/>
                  <a:gd name="connsiteY19" fmla="*/ 6725 h 39777"/>
                  <a:gd name="connsiteX20" fmla="*/ 8584 w 16674"/>
                  <a:gd name="connsiteY20" fmla="*/ 7297 h 39777"/>
                  <a:gd name="connsiteX21" fmla="*/ 3917 w 16674"/>
                  <a:gd name="connsiteY21" fmla="*/ 10059 h 39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674" h="39777">
                    <a:moveTo>
                      <a:pt x="8394" y="1296"/>
                    </a:moveTo>
                    <a:cubicBezTo>
                      <a:pt x="10870" y="-133"/>
                      <a:pt x="12775" y="-418"/>
                      <a:pt x="14204" y="629"/>
                    </a:cubicBezTo>
                    <a:cubicBezTo>
                      <a:pt x="15985" y="2411"/>
                      <a:pt x="16862" y="4897"/>
                      <a:pt x="16585" y="7392"/>
                    </a:cubicBezTo>
                    <a:cubicBezTo>
                      <a:pt x="16900" y="10650"/>
                      <a:pt x="16376" y="13926"/>
                      <a:pt x="15061" y="16917"/>
                    </a:cubicBezTo>
                    <a:cubicBezTo>
                      <a:pt x="13890" y="19470"/>
                      <a:pt x="11956" y="21594"/>
                      <a:pt x="9537" y="23013"/>
                    </a:cubicBezTo>
                    <a:lnTo>
                      <a:pt x="4679" y="25871"/>
                    </a:lnTo>
                    <a:lnTo>
                      <a:pt x="5251" y="36539"/>
                    </a:lnTo>
                    <a:cubicBezTo>
                      <a:pt x="5384" y="36872"/>
                      <a:pt x="5384" y="37253"/>
                      <a:pt x="5251" y="37587"/>
                    </a:cubicBezTo>
                    <a:cubicBezTo>
                      <a:pt x="5184" y="37910"/>
                      <a:pt x="4974" y="38187"/>
                      <a:pt x="4679" y="38349"/>
                    </a:cubicBezTo>
                    <a:lnTo>
                      <a:pt x="2298" y="39777"/>
                    </a:lnTo>
                    <a:lnTo>
                      <a:pt x="1726" y="39777"/>
                    </a:lnTo>
                    <a:cubicBezTo>
                      <a:pt x="1726" y="39777"/>
                      <a:pt x="1726" y="39777"/>
                      <a:pt x="1726" y="39015"/>
                    </a:cubicBezTo>
                    <a:lnTo>
                      <a:pt x="107" y="8250"/>
                    </a:lnTo>
                    <a:cubicBezTo>
                      <a:pt x="-36" y="7916"/>
                      <a:pt x="-36" y="7535"/>
                      <a:pt x="107" y="7202"/>
                    </a:cubicBezTo>
                    <a:cubicBezTo>
                      <a:pt x="174" y="6878"/>
                      <a:pt x="383" y="6602"/>
                      <a:pt x="679" y="6440"/>
                    </a:cubicBezTo>
                    <a:close/>
                    <a:moveTo>
                      <a:pt x="4393" y="19679"/>
                    </a:moveTo>
                    <a:lnTo>
                      <a:pt x="9061" y="16917"/>
                    </a:lnTo>
                    <a:cubicBezTo>
                      <a:pt x="10156" y="16222"/>
                      <a:pt x="11070" y="15269"/>
                      <a:pt x="11728" y="14155"/>
                    </a:cubicBezTo>
                    <a:cubicBezTo>
                      <a:pt x="12442" y="12812"/>
                      <a:pt x="12737" y="11288"/>
                      <a:pt x="12585" y="9774"/>
                    </a:cubicBezTo>
                    <a:cubicBezTo>
                      <a:pt x="12585" y="8059"/>
                      <a:pt x="12109" y="7011"/>
                      <a:pt x="11346" y="6725"/>
                    </a:cubicBezTo>
                    <a:cubicBezTo>
                      <a:pt x="10385" y="6487"/>
                      <a:pt x="9365" y="6697"/>
                      <a:pt x="8584" y="7297"/>
                    </a:cubicBezTo>
                    <a:lnTo>
                      <a:pt x="3917" y="10059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F91FA7FA-8BFD-4B92-9E5B-3A750F787AB7}"/>
                  </a:ext>
                </a:extLst>
              </p:cNvPr>
              <p:cNvSpPr/>
              <p:nvPr/>
            </p:nvSpPr>
            <p:spPr>
              <a:xfrm>
                <a:off x="-2150369" y="2614525"/>
                <a:ext cx="17214" cy="39424"/>
              </a:xfrm>
              <a:custGeom>
                <a:avLst/>
                <a:gdLst>
                  <a:gd name="connsiteX0" fmla="*/ 7625 w 17214"/>
                  <a:gd name="connsiteY0" fmla="*/ 1325 h 39424"/>
                  <a:gd name="connsiteX1" fmla="*/ 13435 w 17214"/>
                  <a:gd name="connsiteY1" fmla="*/ 658 h 39424"/>
                  <a:gd name="connsiteX2" fmla="*/ 15816 w 17214"/>
                  <a:gd name="connsiteY2" fmla="*/ 7230 h 39424"/>
                  <a:gd name="connsiteX3" fmla="*/ 15150 w 17214"/>
                  <a:gd name="connsiteY3" fmla="*/ 13707 h 39424"/>
                  <a:gd name="connsiteX4" fmla="*/ 12387 w 17214"/>
                  <a:gd name="connsiteY4" fmla="*/ 19136 h 39424"/>
                  <a:gd name="connsiteX5" fmla="*/ 17150 w 17214"/>
                  <a:gd name="connsiteY5" fmla="*/ 28661 h 39424"/>
                  <a:gd name="connsiteX6" fmla="*/ 17150 w 17214"/>
                  <a:gd name="connsiteY6" fmla="*/ 29138 h 39424"/>
                  <a:gd name="connsiteX7" fmla="*/ 17150 w 17214"/>
                  <a:gd name="connsiteY7" fmla="*/ 29995 h 39424"/>
                  <a:gd name="connsiteX8" fmla="*/ 17150 w 17214"/>
                  <a:gd name="connsiteY8" fmla="*/ 30566 h 39424"/>
                  <a:gd name="connsiteX9" fmla="*/ 14578 w 17214"/>
                  <a:gd name="connsiteY9" fmla="*/ 32090 h 39424"/>
                  <a:gd name="connsiteX10" fmla="*/ 13626 w 17214"/>
                  <a:gd name="connsiteY10" fmla="*/ 32090 h 39424"/>
                  <a:gd name="connsiteX11" fmla="*/ 13149 w 17214"/>
                  <a:gd name="connsiteY11" fmla="*/ 31519 h 39424"/>
                  <a:gd name="connsiteX12" fmla="*/ 8673 w 17214"/>
                  <a:gd name="connsiteY12" fmla="*/ 22756 h 39424"/>
                  <a:gd name="connsiteX13" fmla="*/ 4672 w 17214"/>
                  <a:gd name="connsiteY13" fmla="*/ 25137 h 39424"/>
                  <a:gd name="connsiteX14" fmla="*/ 5244 w 17214"/>
                  <a:gd name="connsiteY14" fmla="*/ 36186 h 39424"/>
                  <a:gd name="connsiteX15" fmla="*/ 5244 w 17214"/>
                  <a:gd name="connsiteY15" fmla="*/ 37234 h 39424"/>
                  <a:gd name="connsiteX16" fmla="*/ 4672 w 17214"/>
                  <a:gd name="connsiteY16" fmla="*/ 37996 h 39424"/>
                  <a:gd name="connsiteX17" fmla="*/ 2291 w 17214"/>
                  <a:gd name="connsiteY17" fmla="*/ 39425 h 39424"/>
                  <a:gd name="connsiteX18" fmla="*/ 1719 w 17214"/>
                  <a:gd name="connsiteY18" fmla="*/ 39425 h 39424"/>
                  <a:gd name="connsiteX19" fmla="*/ 1719 w 17214"/>
                  <a:gd name="connsiteY19" fmla="*/ 38663 h 39424"/>
                  <a:gd name="connsiteX20" fmla="*/ 100 w 17214"/>
                  <a:gd name="connsiteY20" fmla="*/ 7802 h 39424"/>
                  <a:gd name="connsiteX21" fmla="*/ 100 w 17214"/>
                  <a:gd name="connsiteY21" fmla="*/ 6754 h 39424"/>
                  <a:gd name="connsiteX22" fmla="*/ 100 w 17214"/>
                  <a:gd name="connsiteY22" fmla="*/ 5992 h 39424"/>
                  <a:gd name="connsiteX23" fmla="*/ 3910 w 17214"/>
                  <a:gd name="connsiteY23" fmla="*/ 19041 h 39424"/>
                  <a:gd name="connsiteX24" fmla="*/ 8292 w 17214"/>
                  <a:gd name="connsiteY24" fmla="*/ 16469 h 39424"/>
                  <a:gd name="connsiteX25" fmla="*/ 11435 w 17214"/>
                  <a:gd name="connsiteY25" fmla="*/ 14374 h 39424"/>
                  <a:gd name="connsiteX26" fmla="*/ 12197 w 17214"/>
                  <a:gd name="connsiteY26" fmla="*/ 10088 h 39424"/>
                  <a:gd name="connsiteX27" fmla="*/ 11054 w 17214"/>
                  <a:gd name="connsiteY27" fmla="*/ 7135 h 39424"/>
                  <a:gd name="connsiteX28" fmla="*/ 8292 w 17214"/>
                  <a:gd name="connsiteY28" fmla="*/ 7802 h 39424"/>
                  <a:gd name="connsiteX29" fmla="*/ 3910 w 17214"/>
                  <a:gd name="connsiteY29" fmla="*/ 10469 h 3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214" h="39424">
                    <a:moveTo>
                      <a:pt x="7625" y="1325"/>
                    </a:moveTo>
                    <a:cubicBezTo>
                      <a:pt x="10101" y="-199"/>
                      <a:pt x="12102" y="-390"/>
                      <a:pt x="13435" y="658"/>
                    </a:cubicBezTo>
                    <a:cubicBezTo>
                      <a:pt x="15140" y="2401"/>
                      <a:pt x="16007" y="4801"/>
                      <a:pt x="15816" y="7230"/>
                    </a:cubicBezTo>
                    <a:cubicBezTo>
                      <a:pt x="15940" y="9411"/>
                      <a:pt x="15712" y="11602"/>
                      <a:pt x="15150" y="13707"/>
                    </a:cubicBezTo>
                    <a:cubicBezTo>
                      <a:pt x="14616" y="15688"/>
                      <a:pt x="13673" y="17536"/>
                      <a:pt x="12387" y="19136"/>
                    </a:cubicBezTo>
                    <a:lnTo>
                      <a:pt x="17150" y="28661"/>
                    </a:lnTo>
                    <a:cubicBezTo>
                      <a:pt x="17150" y="28661"/>
                      <a:pt x="17150" y="28661"/>
                      <a:pt x="17150" y="29138"/>
                    </a:cubicBezTo>
                    <a:cubicBezTo>
                      <a:pt x="17236" y="29414"/>
                      <a:pt x="17236" y="29719"/>
                      <a:pt x="17150" y="29995"/>
                    </a:cubicBezTo>
                    <a:cubicBezTo>
                      <a:pt x="17188" y="30185"/>
                      <a:pt x="17188" y="30376"/>
                      <a:pt x="17150" y="30566"/>
                    </a:cubicBezTo>
                    <a:lnTo>
                      <a:pt x="14578" y="32090"/>
                    </a:lnTo>
                    <a:cubicBezTo>
                      <a:pt x="14578" y="32090"/>
                      <a:pt x="13816" y="32090"/>
                      <a:pt x="13626" y="32090"/>
                    </a:cubicBezTo>
                    <a:lnTo>
                      <a:pt x="13149" y="31519"/>
                    </a:lnTo>
                    <a:lnTo>
                      <a:pt x="8673" y="22756"/>
                    </a:lnTo>
                    <a:lnTo>
                      <a:pt x="4672" y="25137"/>
                    </a:lnTo>
                    <a:lnTo>
                      <a:pt x="5244" y="36186"/>
                    </a:lnTo>
                    <a:cubicBezTo>
                      <a:pt x="5339" y="36529"/>
                      <a:pt x="5339" y="36891"/>
                      <a:pt x="5244" y="37234"/>
                    </a:cubicBezTo>
                    <a:cubicBezTo>
                      <a:pt x="5177" y="37558"/>
                      <a:pt x="4968" y="37834"/>
                      <a:pt x="4672" y="37996"/>
                    </a:cubicBezTo>
                    <a:lnTo>
                      <a:pt x="2291" y="39425"/>
                    </a:lnTo>
                    <a:lnTo>
                      <a:pt x="1719" y="39425"/>
                    </a:lnTo>
                    <a:cubicBezTo>
                      <a:pt x="1624" y="39177"/>
                      <a:pt x="1624" y="38910"/>
                      <a:pt x="1719" y="38663"/>
                    </a:cubicBezTo>
                    <a:lnTo>
                      <a:pt x="100" y="7802"/>
                    </a:lnTo>
                    <a:cubicBezTo>
                      <a:pt x="-33" y="7468"/>
                      <a:pt x="-33" y="7087"/>
                      <a:pt x="100" y="6754"/>
                    </a:cubicBezTo>
                    <a:cubicBezTo>
                      <a:pt x="34" y="6506"/>
                      <a:pt x="34" y="6239"/>
                      <a:pt x="100" y="5992"/>
                    </a:cubicBezTo>
                    <a:close/>
                    <a:moveTo>
                      <a:pt x="3910" y="19041"/>
                    </a:moveTo>
                    <a:lnTo>
                      <a:pt x="8292" y="16469"/>
                    </a:lnTo>
                    <a:cubicBezTo>
                      <a:pt x="9482" y="16012"/>
                      <a:pt x="10558" y="15298"/>
                      <a:pt x="11435" y="14374"/>
                    </a:cubicBezTo>
                    <a:cubicBezTo>
                      <a:pt x="12121" y="13059"/>
                      <a:pt x="12387" y="11564"/>
                      <a:pt x="12197" y="10088"/>
                    </a:cubicBezTo>
                    <a:cubicBezTo>
                      <a:pt x="12197" y="8278"/>
                      <a:pt x="12197" y="7325"/>
                      <a:pt x="11054" y="7135"/>
                    </a:cubicBezTo>
                    <a:cubicBezTo>
                      <a:pt x="10082" y="6982"/>
                      <a:pt x="9092" y="7221"/>
                      <a:pt x="8292" y="7802"/>
                    </a:cubicBezTo>
                    <a:lnTo>
                      <a:pt x="3910" y="10469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5359DCD-0C1E-4736-9495-A3B8C8BD0A4C}"/>
                  </a:ext>
                </a:extLst>
              </p:cNvPr>
              <p:cNvSpPr/>
              <p:nvPr/>
            </p:nvSpPr>
            <p:spPr>
              <a:xfrm>
                <a:off x="-2386692" y="2749485"/>
                <a:ext cx="20907" cy="44291"/>
              </a:xfrm>
              <a:custGeom>
                <a:avLst/>
                <a:gdLst>
                  <a:gd name="connsiteX0" fmla="*/ 10871 w 20907"/>
                  <a:gd name="connsiteY0" fmla="*/ 22288 h 44291"/>
                  <a:gd name="connsiteX1" fmla="*/ 15728 w 20907"/>
                  <a:gd name="connsiteY1" fmla="*/ 3238 h 44291"/>
                  <a:gd name="connsiteX2" fmla="*/ 15728 w 20907"/>
                  <a:gd name="connsiteY2" fmla="*/ 2286 h 44291"/>
                  <a:gd name="connsiteX3" fmla="*/ 16586 w 20907"/>
                  <a:gd name="connsiteY3" fmla="*/ 1238 h 44291"/>
                  <a:gd name="connsiteX4" fmla="*/ 18586 w 20907"/>
                  <a:gd name="connsiteY4" fmla="*/ 0 h 44291"/>
                  <a:gd name="connsiteX5" fmla="*/ 19253 w 20907"/>
                  <a:gd name="connsiteY5" fmla="*/ 0 h 44291"/>
                  <a:gd name="connsiteX6" fmla="*/ 19253 w 20907"/>
                  <a:gd name="connsiteY6" fmla="*/ 762 h 44291"/>
                  <a:gd name="connsiteX7" fmla="*/ 20872 w 20907"/>
                  <a:gd name="connsiteY7" fmla="*/ 31623 h 44291"/>
                  <a:gd name="connsiteX8" fmla="*/ 20872 w 20907"/>
                  <a:gd name="connsiteY8" fmla="*/ 32671 h 44291"/>
                  <a:gd name="connsiteX9" fmla="*/ 20300 w 20907"/>
                  <a:gd name="connsiteY9" fmla="*/ 33433 h 44291"/>
                  <a:gd name="connsiteX10" fmla="*/ 17824 w 20907"/>
                  <a:gd name="connsiteY10" fmla="*/ 34862 h 44291"/>
                  <a:gd name="connsiteX11" fmla="*/ 17252 w 20907"/>
                  <a:gd name="connsiteY11" fmla="*/ 34862 h 44291"/>
                  <a:gd name="connsiteX12" fmla="*/ 17252 w 20907"/>
                  <a:gd name="connsiteY12" fmla="*/ 34100 h 44291"/>
                  <a:gd name="connsiteX13" fmla="*/ 16300 w 20907"/>
                  <a:gd name="connsiteY13" fmla="*/ 15050 h 44291"/>
                  <a:gd name="connsiteX14" fmla="*/ 12871 w 20907"/>
                  <a:gd name="connsiteY14" fmla="*/ 28194 h 44291"/>
                  <a:gd name="connsiteX15" fmla="*/ 12871 w 20907"/>
                  <a:gd name="connsiteY15" fmla="*/ 29146 h 44291"/>
                  <a:gd name="connsiteX16" fmla="*/ 12109 w 20907"/>
                  <a:gd name="connsiteY16" fmla="*/ 30004 h 44291"/>
                  <a:gd name="connsiteX17" fmla="*/ 10585 w 20907"/>
                  <a:gd name="connsiteY17" fmla="*/ 30956 h 44291"/>
                  <a:gd name="connsiteX18" fmla="*/ 9918 w 20907"/>
                  <a:gd name="connsiteY18" fmla="*/ 30956 h 44291"/>
                  <a:gd name="connsiteX19" fmla="*/ 9918 w 20907"/>
                  <a:gd name="connsiteY19" fmla="*/ 30385 h 44291"/>
                  <a:gd name="connsiteX20" fmla="*/ 5441 w 20907"/>
                  <a:gd name="connsiteY20" fmla="*/ 22003 h 44291"/>
                  <a:gd name="connsiteX21" fmla="*/ 6394 w 20907"/>
                  <a:gd name="connsiteY21" fmla="*/ 41053 h 44291"/>
                  <a:gd name="connsiteX22" fmla="*/ 6394 w 20907"/>
                  <a:gd name="connsiteY22" fmla="*/ 42100 h 44291"/>
                  <a:gd name="connsiteX23" fmla="*/ 5822 w 20907"/>
                  <a:gd name="connsiteY23" fmla="*/ 42767 h 44291"/>
                  <a:gd name="connsiteX24" fmla="*/ 3441 w 20907"/>
                  <a:gd name="connsiteY24" fmla="*/ 44291 h 44291"/>
                  <a:gd name="connsiteX25" fmla="*/ 2870 w 20907"/>
                  <a:gd name="connsiteY25" fmla="*/ 44291 h 44291"/>
                  <a:gd name="connsiteX26" fmla="*/ 2870 w 20907"/>
                  <a:gd name="connsiteY26" fmla="*/ 43529 h 44291"/>
                  <a:gd name="connsiteX27" fmla="*/ 107 w 20907"/>
                  <a:gd name="connsiteY27" fmla="*/ 12763 h 44291"/>
                  <a:gd name="connsiteX28" fmla="*/ 107 w 20907"/>
                  <a:gd name="connsiteY28" fmla="*/ 11716 h 44291"/>
                  <a:gd name="connsiteX29" fmla="*/ 583 w 20907"/>
                  <a:gd name="connsiteY29" fmla="*/ 10954 h 44291"/>
                  <a:gd name="connsiteX30" fmla="*/ 2679 w 20907"/>
                  <a:gd name="connsiteY30" fmla="*/ 9715 h 44291"/>
                  <a:gd name="connsiteX31" fmla="*/ 3536 w 20907"/>
                  <a:gd name="connsiteY31" fmla="*/ 9715 h 44291"/>
                  <a:gd name="connsiteX32" fmla="*/ 4013 w 20907"/>
                  <a:gd name="connsiteY32" fmla="*/ 10287 h 4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907" h="44291">
                    <a:moveTo>
                      <a:pt x="10871" y="22288"/>
                    </a:moveTo>
                    <a:lnTo>
                      <a:pt x="15728" y="3238"/>
                    </a:lnTo>
                    <a:lnTo>
                      <a:pt x="15728" y="2286"/>
                    </a:lnTo>
                    <a:cubicBezTo>
                      <a:pt x="15881" y="1848"/>
                      <a:pt x="16185" y="1467"/>
                      <a:pt x="16586" y="1238"/>
                    </a:cubicBezTo>
                    <a:lnTo>
                      <a:pt x="18586" y="0"/>
                    </a:lnTo>
                    <a:lnTo>
                      <a:pt x="19253" y="0"/>
                    </a:lnTo>
                    <a:lnTo>
                      <a:pt x="19253" y="762"/>
                    </a:lnTo>
                    <a:lnTo>
                      <a:pt x="20872" y="31623"/>
                    </a:lnTo>
                    <a:cubicBezTo>
                      <a:pt x="20919" y="31975"/>
                      <a:pt x="20919" y="32318"/>
                      <a:pt x="20872" y="32671"/>
                    </a:cubicBezTo>
                    <a:cubicBezTo>
                      <a:pt x="20729" y="32956"/>
                      <a:pt x="20538" y="33214"/>
                      <a:pt x="20300" y="33433"/>
                    </a:cubicBezTo>
                    <a:lnTo>
                      <a:pt x="17824" y="34862"/>
                    </a:lnTo>
                    <a:lnTo>
                      <a:pt x="17252" y="34862"/>
                    </a:lnTo>
                    <a:cubicBezTo>
                      <a:pt x="17252" y="34862"/>
                      <a:pt x="17252" y="34862"/>
                      <a:pt x="17252" y="34100"/>
                    </a:cubicBezTo>
                    <a:lnTo>
                      <a:pt x="16300" y="15050"/>
                    </a:lnTo>
                    <a:lnTo>
                      <a:pt x="12871" y="28194"/>
                    </a:lnTo>
                    <a:cubicBezTo>
                      <a:pt x="12899" y="28508"/>
                      <a:pt x="12899" y="28832"/>
                      <a:pt x="12871" y="29146"/>
                    </a:cubicBezTo>
                    <a:cubicBezTo>
                      <a:pt x="12690" y="29489"/>
                      <a:pt x="12433" y="29785"/>
                      <a:pt x="12109" y="30004"/>
                    </a:cubicBezTo>
                    <a:lnTo>
                      <a:pt x="10585" y="30956"/>
                    </a:lnTo>
                    <a:cubicBezTo>
                      <a:pt x="10585" y="30956"/>
                      <a:pt x="10585" y="30956"/>
                      <a:pt x="9918" y="30956"/>
                    </a:cubicBezTo>
                    <a:lnTo>
                      <a:pt x="9918" y="30385"/>
                    </a:lnTo>
                    <a:lnTo>
                      <a:pt x="5441" y="22003"/>
                    </a:lnTo>
                    <a:lnTo>
                      <a:pt x="6394" y="41053"/>
                    </a:lnTo>
                    <a:cubicBezTo>
                      <a:pt x="6480" y="41396"/>
                      <a:pt x="6480" y="41758"/>
                      <a:pt x="6394" y="42100"/>
                    </a:cubicBezTo>
                    <a:cubicBezTo>
                      <a:pt x="6308" y="42396"/>
                      <a:pt x="6098" y="42643"/>
                      <a:pt x="5822" y="42767"/>
                    </a:cubicBezTo>
                    <a:lnTo>
                      <a:pt x="3441" y="44291"/>
                    </a:lnTo>
                    <a:cubicBezTo>
                      <a:pt x="3441" y="44291"/>
                      <a:pt x="3441" y="44291"/>
                      <a:pt x="2870" y="44291"/>
                    </a:cubicBezTo>
                    <a:cubicBezTo>
                      <a:pt x="2298" y="44291"/>
                      <a:pt x="2870" y="44291"/>
                      <a:pt x="2870" y="43529"/>
                    </a:cubicBezTo>
                    <a:lnTo>
                      <a:pt x="107" y="12763"/>
                    </a:lnTo>
                    <a:cubicBezTo>
                      <a:pt x="-36" y="12430"/>
                      <a:pt x="-36" y="12049"/>
                      <a:pt x="107" y="11716"/>
                    </a:cubicBezTo>
                    <a:cubicBezTo>
                      <a:pt x="155" y="11411"/>
                      <a:pt x="326" y="11135"/>
                      <a:pt x="583" y="10954"/>
                    </a:cubicBezTo>
                    <a:lnTo>
                      <a:pt x="2679" y="9715"/>
                    </a:lnTo>
                    <a:cubicBezTo>
                      <a:pt x="2679" y="9715"/>
                      <a:pt x="3346" y="9715"/>
                      <a:pt x="3536" y="9715"/>
                    </a:cubicBezTo>
                    <a:lnTo>
                      <a:pt x="4013" y="1028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BDF35B62-03F5-404F-B877-040AC81313E9}"/>
                  </a:ext>
                </a:extLst>
              </p:cNvPr>
              <p:cNvSpPr/>
              <p:nvPr/>
            </p:nvSpPr>
            <p:spPr>
              <a:xfrm>
                <a:off x="-2361415" y="2740527"/>
                <a:ext cx="19383" cy="39723"/>
              </a:xfrm>
              <a:custGeom>
                <a:avLst/>
                <a:gdLst>
                  <a:gd name="connsiteX0" fmla="*/ 9120 w 19383"/>
                  <a:gd name="connsiteY0" fmla="*/ 100 h 39723"/>
                  <a:gd name="connsiteX1" fmla="*/ 9882 w 19383"/>
                  <a:gd name="connsiteY1" fmla="*/ 100 h 39723"/>
                  <a:gd name="connsiteX2" fmla="*/ 10358 w 19383"/>
                  <a:gd name="connsiteY2" fmla="*/ 1148 h 39723"/>
                  <a:gd name="connsiteX3" fmla="*/ 19312 w 19383"/>
                  <a:gd name="connsiteY3" fmla="*/ 26865 h 39723"/>
                  <a:gd name="connsiteX4" fmla="*/ 19312 w 19383"/>
                  <a:gd name="connsiteY4" fmla="*/ 26865 h 39723"/>
                  <a:gd name="connsiteX5" fmla="*/ 19312 w 19383"/>
                  <a:gd name="connsiteY5" fmla="*/ 27913 h 39723"/>
                  <a:gd name="connsiteX6" fmla="*/ 18740 w 19383"/>
                  <a:gd name="connsiteY6" fmla="*/ 28675 h 39723"/>
                  <a:gd name="connsiteX7" fmla="*/ 16645 w 19383"/>
                  <a:gd name="connsiteY7" fmla="*/ 30008 h 39723"/>
                  <a:gd name="connsiteX8" fmla="*/ 15787 w 19383"/>
                  <a:gd name="connsiteY8" fmla="*/ 30008 h 39723"/>
                  <a:gd name="connsiteX9" fmla="*/ 15787 w 19383"/>
                  <a:gd name="connsiteY9" fmla="*/ 29342 h 39723"/>
                  <a:gd name="connsiteX10" fmla="*/ 14168 w 19383"/>
                  <a:gd name="connsiteY10" fmla="*/ 24865 h 39723"/>
                  <a:gd name="connsiteX11" fmla="*/ 4643 w 19383"/>
                  <a:gd name="connsiteY11" fmla="*/ 30485 h 39723"/>
                  <a:gd name="connsiteX12" fmla="*/ 3691 w 19383"/>
                  <a:gd name="connsiteY12" fmla="*/ 36581 h 39723"/>
                  <a:gd name="connsiteX13" fmla="*/ 3691 w 19383"/>
                  <a:gd name="connsiteY13" fmla="*/ 37533 h 39723"/>
                  <a:gd name="connsiteX14" fmla="*/ 2834 w 19383"/>
                  <a:gd name="connsiteY14" fmla="*/ 38486 h 39723"/>
                  <a:gd name="connsiteX15" fmla="*/ 643 w 19383"/>
                  <a:gd name="connsiteY15" fmla="*/ 39724 h 39723"/>
                  <a:gd name="connsiteX16" fmla="*/ 71 w 19383"/>
                  <a:gd name="connsiteY16" fmla="*/ 39724 h 39723"/>
                  <a:gd name="connsiteX17" fmla="*/ 71 w 19383"/>
                  <a:gd name="connsiteY17" fmla="*/ 38962 h 39723"/>
                  <a:gd name="connsiteX18" fmla="*/ 71 w 19383"/>
                  <a:gd name="connsiteY18" fmla="*/ 38962 h 39723"/>
                  <a:gd name="connsiteX19" fmla="*/ 5882 w 19383"/>
                  <a:gd name="connsiteY19" fmla="*/ 4482 h 39723"/>
                  <a:gd name="connsiteX20" fmla="*/ 5882 w 19383"/>
                  <a:gd name="connsiteY20" fmla="*/ 2957 h 39723"/>
                  <a:gd name="connsiteX21" fmla="*/ 6548 w 19383"/>
                  <a:gd name="connsiteY21" fmla="*/ 2100 h 39723"/>
                  <a:gd name="connsiteX22" fmla="*/ 11882 w 19383"/>
                  <a:gd name="connsiteY22" fmla="*/ 20007 h 39723"/>
                  <a:gd name="connsiteX23" fmla="*/ 7787 w 19383"/>
                  <a:gd name="connsiteY23" fmla="*/ 8387 h 39723"/>
                  <a:gd name="connsiteX24" fmla="*/ 5215 w 19383"/>
                  <a:gd name="connsiteY24" fmla="*/ 24008 h 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83" h="39723">
                    <a:moveTo>
                      <a:pt x="9120" y="100"/>
                    </a:moveTo>
                    <a:cubicBezTo>
                      <a:pt x="9358" y="-33"/>
                      <a:pt x="9644" y="-33"/>
                      <a:pt x="9882" y="100"/>
                    </a:cubicBezTo>
                    <a:lnTo>
                      <a:pt x="10358" y="1148"/>
                    </a:lnTo>
                    <a:lnTo>
                      <a:pt x="19312" y="26865"/>
                    </a:lnTo>
                    <a:lnTo>
                      <a:pt x="19312" y="26865"/>
                    </a:lnTo>
                    <a:cubicBezTo>
                      <a:pt x="19407" y="27208"/>
                      <a:pt x="19407" y="27570"/>
                      <a:pt x="19312" y="27913"/>
                    </a:cubicBezTo>
                    <a:cubicBezTo>
                      <a:pt x="19274" y="28246"/>
                      <a:pt x="19055" y="28542"/>
                      <a:pt x="18740" y="28675"/>
                    </a:cubicBezTo>
                    <a:lnTo>
                      <a:pt x="16645" y="30008"/>
                    </a:lnTo>
                    <a:cubicBezTo>
                      <a:pt x="16169" y="30008"/>
                      <a:pt x="15883" y="30008"/>
                      <a:pt x="15787" y="30008"/>
                    </a:cubicBezTo>
                    <a:cubicBezTo>
                      <a:pt x="15711" y="29789"/>
                      <a:pt x="15711" y="29561"/>
                      <a:pt x="15787" y="29342"/>
                    </a:cubicBezTo>
                    <a:lnTo>
                      <a:pt x="14168" y="24865"/>
                    </a:lnTo>
                    <a:lnTo>
                      <a:pt x="4643" y="30485"/>
                    </a:lnTo>
                    <a:lnTo>
                      <a:pt x="3691" y="36581"/>
                    </a:lnTo>
                    <a:lnTo>
                      <a:pt x="3691" y="37533"/>
                    </a:lnTo>
                    <a:cubicBezTo>
                      <a:pt x="3491" y="37914"/>
                      <a:pt x="3196" y="38238"/>
                      <a:pt x="2834" y="38486"/>
                    </a:cubicBezTo>
                    <a:lnTo>
                      <a:pt x="643" y="39724"/>
                    </a:lnTo>
                    <a:cubicBezTo>
                      <a:pt x="643" y="39724"/>
                      <a:pt x="643" y="39724"/>
                      <a:pt x="71" y="39724"/>
                    </a:cubicBezTo>
                    <a:cubicBezTo>
                      <a:pt x="-24" y="39476"/>
                      <a:pt x="-24" y="39210"/>
                      <a:pt x="71" y="38962"/>
                    </a:cubicBezTo>
                    <a:lnTo>
                      <a:pt x="71" y="38962"/>
                    </a:lnTo>
                    <a:lnTo>
                      <a:pt x="5882" y="4482"/>
                    </a:lnTo>
                    <a:cubicBezTo>
                      <a:pt x="5806" y="3977"/>
                      <a:pt x="5806" y="3462"/>
                      <a:pt x="5882" y="2957"/>
                    </a:cubicBezTo>
                    <a:cubicBezTo>
                      <a:pt x="5986" y="2596"/>
                      <a:pt x="6224" y="2291"/>
                      <a:pt x="6548" y="2100"/>
                    </a:cubicBezTo>
                    <a:close/>
                    <a:moveTo>
                      <a:pt x="11882" y="20007"/>
                    </a:moveTo>
                    <a:lnTo>
                      <a:pt x="7787" y="8387"/>
                    </a:lnTo>
                    <a:lnTo>
                      <a:pt x="5215" y="2400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C87D195-BBF0-4B95-9815-4E52D78E5D87}"/>
                  </a:ext>
                </a:extLst>
              </p:cNvPr>
              <p:cNvSpPr/>
              <p:nvPr/>
            </p:nvSpPr>
            <p:spPr>
              <a:xfrm>
                <a:off x="-2340174" y="2727491"/>
                <a:ext cx="17252" cy="38948"/>
              </a:xfrm>
              <a:custGeom>
                <a:avLst/>
                <a:gdLst>
                  <a:gd name="connsiteX0" fmla="*/ 7691 w 17252"/>
                  <a:gd name="connsiteY0" fmla="*/ 1325 h 38948"/>
                  <a:gd name="connsiteX1" fmla="*/ 13597 w 17252"/>
                  <a:gd name="connsiteY1" fmla="*/ 658 h 38948"/>
                  <a:gd name="connsiteX2" fmla="*/ 15883 w 17252"/>
                  <a:gd name="connsiteY2" fmla="*/ 7135 h 38948"/>
                  <a:gd name="connsiteX3" fmla="*/ 15216 w 17252"/>
                  <a:gd name="connsiteY3" fmla="*/ 13707 h 38948"/>
                  <a:gd name="connsiteX4" fmla="*/ 12454 w 17252"/>
                  <a:gd name="connsiteY4" fmla="*/ 19136 h 38948"/>
                  <a:gd name="connsiteX5" fmla="*/ 17216 w 17252"/>
                  <a:gd name="connsiteY5" fmla="*/ 28661 h 38948"/>
                  <a:gd name="connsiteX6" fmla="*/ 17216 w 17252"/>
                  <a:gd name="connsiteY6" fmla="*/ 29519 h 38948"/>
                  <a:gd name="connsiteX7" fmla="*/ 16740 w 17252"/>
                  <a:gd name="connsiteY7" fmla="*/ 30090 h 38948"/>
                  <a:gd name="connsiteX8" fmla="*/ 14168 w 17252"/>
                  <a:gd name="connsiteY8" fmla="*/ 31614 h 38948"/>
                  <a:gd name="connsiteX9" fmla="*/ 13216 w 17252"/>
                  <a:gd name="connsiteY9" fmla="*/ 31614 h 38948"/>
                  <a:gd name="connsiteX10" fmla="*/ 13216 w 17252"/>
                  <a:gd name="connsiteY10" fmla="*/ 30947 h 38948"/>
                  <a:gd name="connsiteX11" fmla="*/ 8644 w 17252"/>
                  <a:gd name="connsiteY11" fmla="*/ 22184 h 38948"/>
                  <a:gd name="connsiteX12" fmla="*/ 4643 w 17252"/>
                  <a:gd name="connsiteY12" fmla="*/ 24566 h 38948"/>
                  <a:gd name="connsiteX13" fmla="*/ 5215 w 17252"/>
                  <a:gd name="connsiteY13" fmla="*/ 35710 h 38948"/>
                  <a:gd name="connsiteX14" fmla="*/ 5215 w 17252"/>
                  <a:gd name="connsiteY14" fmla="*/ 36758 h 38948"/>
                  <a:gd name="connsiteX15" fmla="*/ 4739 w 17252"/>
                  <a:gd name="connsiteY15" fmla="*/ 37520 h 38948"/>
                  <a:gd name="connsiteX16" fmla="*/ 2262 w 17252"/>
                  <a:gd name="connsiteY16" fmla="*/ 38948 h 38948"/>
                  <a:gd name="connsiteX17" fmla="*/ 1691 w 17252"/>
                  <a:gd name="connsiteY17" fmla="*/ 38948 h 38948"/>
                  <a:gd name="connsiteX18" fmla="*/ 1691 w 17252"/>
                  <a:gd name="connsiteY18" fmla="*/ 38186 h 38948"/>
                  <a:gd name="connsiteX19" fmla="*/ 72 w 17252"/>
                  <a:gd name="connsiteY19" fmla="*/ 7421 h 38948"/>
                  <a:gd name="connsiteX20" fmla="*/ 72 w 17252"/>
                  <a:gd name="connsiteY20" fmla="*/ 6373 h 38948"/>
                  <a:gd name="connsiteX21" fmla="*/ 643 w 17252"/>
                  <a:gd name="connsiteY21" fmla="*/ 5611 h 38948"/>
                  <a:gd name="connsiteX22" fmla="*/ 3977 w 17252"/>
                  <a:gd name="connsiteY22" fmla="*/ 19041 h 38948"/>
                  <a:gd name="connsiteX23" fmla="*/ 8358 w 17252"/>
                  <a:gd name="connsiteY23" fmla="*/ 16469 h 38948"/>
                  <a:gd name="connsiteX24" fmla="*/ 11025 w 17252"/>
                  <a:gd name="connsiteY24" fmla="*/ 13802 h 38948"/>
                  <a:gd name="connsiteX25" fmla="*/ 11882 w 17252"/>
                  <a:gd name="connsiteY25" fmla="*/ 9611 h 38948"/>
                  <a:gd name="connsiteX26" fmla="*/ 10644 w 17252"/>
                  <a:gd name="connsiteY26" fmla="*/ 6659 h 38948"/>
                  <a:gd name="connsiteX27" fmla="*/ 7882 w 17252"/>
                  <a:gd name="connsiteY27" fmla="*/ 7325 h 38948"/>
                  <a:gd name="connsiteX28" fmla="*/ 3500 w 17252"/>
                  <a:gd name="connsiteY28" fmla="*/ 9992 h 3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252" h="38948">
                    <a:moveTo>
                      <a:pt x="7691" y="1325"/>
                    </a:moveTo>
                    <a:cubicBezTo>
                      <a:pt x="10168" y="-199"/>
                      <a:pt x="12168" y="-390"/>
                      <a:pt x="13597" y="658"/>
                    </a:cubicBezTo>
                    <a:cubicBezTo>
                      <a:pt x="15207" y="2420"/>
                      <a:pt x="16035" y="4754"/>
                      <a:pt x="15883" y="7135"/>
                    </a:cubicBezTo>
                    <a:cubicBezTo>
                      <a:pt x="16064" y="9345"/>
                      <a:pt x="15835" y="11573"/>
                      <a:pt x="15216" y="13707"/>
                    </a:cubicBezTo>
                    <a:cubicBezTo>
                      <a:pt x="14645" y="15679"/>
                      <a:pt x="13711" y="17517"/>
                      <a:pt x="12454" y="19136"/>
                    </a:cubicBezTo>
                    <a:lnTo>
                      <a:pt x="17216" y="28661"/>
                    </a:lnTo>
                    <a:cubicBezTo>
                      <a:pt x="17264" y="28947"/>
                      <a:pt x="17264" y="29233"/>
                      <a:pt x="17216" y="29519"/>
                    </a:cubicBezTo>
                    <a:cubicBezTo>
                      <a:pt x="17216" y="29519"/>
                      <a:pt x="17216" y="29995"/>
                      <a:pt x="16740" y="30090"/>
                    </a:cubicBezTo>
                    <a:lnTo>
                      <a:pt x="14168" y="31614"/>
                    </a:lnTo>
                    <a:cubicBezTo>
                      <a:pt x="14168" y="31614"/>
                      <a:pt x="13502" y="31614"/>
                      <a:pt x="13216" y="31614"/>
                    </a:cubicBezTo>
                    <a:cubicBezTo>
                      <a:pt x="13168" y="31395"/>
                      <a:pt x="13168" y="31166"/>
                      <a:pt x="13216" y="30947"/>
                    </a:cubicBezTo>
                    <a:lnTo>
                      <a:pt x="8644" y="22184"/>
                    </a:lnTo>
                    <a:lnTo>
                      <a:pt x="4643" y="24566"/>
                    </a:lnTo>
                    <a:lnTo>
                      <a:pt x="5215" y="35710"/>
                    </a:lnTo>
                    <a:cubicBezTo>
                      <a:pt x="5348" y="36043"/>
                      <a:pt x="5348" y="36424"/>
                      <a:pt x="5215" y="36758"/>
                    </a:cubicBezTo>
                    <a:cubicBezTo>
                      <a:pt x="5139" y="37053"/>
                      <a:pt x="4967" y="37320"/>
                      <a:pt x="4739" y="37520"/>
                    </a:cubicBezTo>
                    <a:lnTo>
                      <a:pt x="2262" y="38948"/>
                    </a:lnTo>
                    <a:lnTo>
                      <a:pt x="1691" y="38948"/>
                    </a:lnTo>
                    <a:cubicBezTo>
                      <a:pt x="1691" y="38948"/>
                      <a:pt x="1691" y="38948"/>
                      <a:pt x="1691" y="38186"/>
                    </a:cubicBezTo>
                    <a:lnTo>
                      <a:pt x="72" y="7421"/>
                    </a:lnTo>
                    <a:cubicBezTo>
                      <a:pt x="-24" y="7078"/>
                      <a:pt x="-24" y="6716"/>
                      <a:pt x="72" y="6373"/>
                    </a:cubicBezTo>
                    <a:cubicBezTo>
                      <a:pt x="138" y="6049"/>
                      <a:pt x="348" y="5773"/>
                      <a:pt x="643" y="5611"/>
                    </a:cubicBezTo>
                    <a:close/>
                    <a:moveTo>
                      <a:pt x="3977" y="19041"/>
                    </a:moveTo>
                    <a:lnTo>
                      <a:pt x="8358" y="16469"/>
                    </a:lnTo>
                    <a:cubicBezTo>
                      <a:pt x="9425" y="15784"/>
                      <a:pt x="10339" y="14869"/>
                      <a:pt x="11025" y="13802"/>
                    </a:cubicBezTo>
                    <a:cubicBezTo>
                      <a:pt x="11749" y="12536"/>
                      <a:pt x="12054" y="11069"/>
                      <a:pt x="11882" y="9611"/>
                    </a:cubicBezTo>
                    <a:cubicBezTo>
                      <a:pt x="11882" y="7802"/>
                      <a:pt x="11311" y="6849"/>
                      <a:pt x="10644" y="6659"/>
                    </a:cubicBezTo>
                    <a:cubicBezTo>
                      <a:pt x="9673" y="6506"/>
                      <a:pt x="8682" y="6744"/>
                      <a:pt x="7882" y="7325"/>
                    </a:cubicBezTo>
                    <a:lnTo>
                      <a:pt x="3500" y="99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5215FED-DBDF-4588-A304-E0C21EA0E5B4}"/>
                  </a:ext>
                </a:extLst>
              </p:cNvPr>
              <p:cNvSpPr/>
              <p:nvPr/>
            </p:nvSpPr>
            <p:spPr>
              <a:xfrm>
                <a:off x="-2574327" y="2864642"/>
                <a:ext cx="14450" cy="41243"/>
              </a:xfrm>
              <a:custGeom>
                <a:avLst/>
                <a:gdLst>
                  <a:gd name="connsiteX0" fmla="*/ 13625 w 14450"/>
                  <a:gd name="connsiteY0" fmla="*/ 0 h 41243"/>
                  <a:gd name="connsiteX1" fmla="*/ 14197 w 14450"/>
                  <a:gd name="connsiteY1" fmla="*/ 0 h 41243"/>
                  <a:gd name="connsiteX2" fmla="*/ 14197 w 14450"/>
                  <a:gd name="connsiteY2" fmla="*/ 762 h 41243"/>
                  <a:gd name="connsiteX3" fmla="*/ 14197 w 14450"/>
                  <a:gd name="connsiteY3" fmla="*/ 4096 h 41243"/>
                  <a:gd name="connsiteX4" fmla="*/ 14197 w 14450"/>
                  <a:gd name="connsiteY4" fmla="*/ 5143 h 41243"/>
                  <a:gd name="connsiteX5" fmla="*/ 13625 w 14450"/>
                  <a:gd name="connsiteY5" fmla="*/ 5905 h 41243"/>
                  <a:gd name="connsiteX6" fmla="*/ 4100 w 14450"/>
                  <a:gd name="connsiteY6" fmla="*/ 11621 h 41243"/>
                  <a:gd name="connsiteX7" fmla="*/ 4577 w 14450"/>
                  <a:gd name="connsiteY7" fmla="*/ 21146 h 41243"/>
                  <a:gd name="connsiteX8" fmla="*/ 13530 w 14450"/>
                  <a:gd name="connsiteY8" fmla="*/ 15812 h 41243"/>
                  <a:gd name="connsiteX9" fmla="*/ 14197 w 14450"/>
                  <a:gd name="connsiteY9" fmla="*/ 15812 h 41243"/>
                  <a:gd name="connsiteX10" fmla="*/ 14197 w 14450"/>
                  <a:gd name="connsiteY10" fmla="*/ 16574 h 41243"/>
                  <a:gd name="connsiteX11" fmla="*/ 14197 w 14450"/>
                  <a:gd name="connsiteY11" fmla="*/ 20003 h 41243"/>
                  <a:gd name="connsiteX12" fmla="*/ 14197 w 14450"/>
                  <a:gd name="connsiteY12" fmla="*/ 21050 h 41243"/>
                  <a:gd name="connsiteX13" fmla="*/ 13625 w 14450"/>
                  <a:gd name="connsiteY13" fmla="*/ 21717 h 41243"/>
                  <a:gd name="connsiteX14" fmla="*/ 4672 w 14450"/>
                  <a:gd name="connsiteY14" fmla="*/ 27051 h 41243"/>
                  <a:gd name="connsiteX15" fmla="*/ 5243 w 14450"/>
                  <a:gd name="connsiteY15" fmla="*/ 38005 h 41243"/>
                  <a:gd name="connsiteX16" fmla="*/ 5243 w 14450"/>
                  <a:gd name="connsiteY16" fmla="*/ 39053 h 41243"/>
                  <a:gd name="connsiteX17" fmla="*/ 4672 w 14450"/>
                  <a:gd name="connsiteY17" fmla="*/ 39814 h 41243"/>
                  <a:gd name="connsiteX18" fmla="*/ 2291 w 14450"/>
                  <a:gd name="connsiteY18" fmla="*/ 41243 h 41243"/>
                  <a:gd name="connsiteX19" fmla="*/ 1719 w 14450"/>
                  <a:gd name="connsiteY19" fmla="*/ 41243 h 41243"/>
                  <a:gd name="connsiteX20" fmla="*/ 1719 w 14450"/>
                  <a:gd name="connsiteY20" fmla="*/ 40386 h 41243"/>
                  <a:gd name="connsiteX21" fmla="*/ 100 w 14450"/>
                  <a:gd name="connsiteY21" fmla="*/ 9620 h 41243"/>
                  <a:gd name="connsiteX22" fmla="*/ 100 w 14450"/>
                  <a:gd name="connsiteY22" fmla="*/ 8572 h 41243"/>
                  <a:gd name="connsiteX23" fmla="*/ 576 w 14450"/>
                  <a:gd name="connsiteY23" fmla="*/ 7811 h 4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50" h="41243">
                    <a:moveTo>
                      <a:pt x="13625" y="0"/>
                    </a:moveTo>
                    <a:cubicBezTo>
                      <a:pt x="13625" y="0"/>
                      <a:pt x="13625" y="0"/>
                      <a:pt x="14197" y="0"/>
                    </a:cubicBezTo>
                    <a:cubicBezTo>
                      <a:pt x="14768" y="0"/>
                      <a:pt x="14197" y="0"/>
                      <a:pt x="14197" y="762"/>
                    </a:cubicBezTo>
                    <a:lnTo>
                      <a:pt x="14197" y="4096"/>
                    </a:lnTo>
                    <a:cubicBezTo>
                      <a:pt x="14283" y="4439"/>
                      <a:pt x="14283" y="4801"/>
                      <a:pt x="14197" y="5143"/>
                    </a:cubicBezTo>
                    <a:cubicBezTo>
                      <a:pt x="14130" y="5467"/>
                      <a:pt x="13921" y="5744"/>
                      <a:pt x="13625" y="5905"/>
                    </a:cubicBezTo>
                    <a:lnTo>
                      <a:pt x="4100" y="11621"/>
                    </a:lnTo>
                    <a:lnTo>
                      <a:pt x="4577" y="21146"/>
                    </a:lnTo>
                    <a:lnTo>
                      <a:pt x="13530" y="15812"/>
                    </a:lnTo>
                    <a:cubicBezTo>
                      <a:pt x="13730" y="15669"/>
                      <a:pt x="13997" y="15669"/>
                      <a:pt x="14197" y="15812"/>
                    </a:cubicBezTo>
                    <a:cubicBezTo>
                      <a:pt x="14225" y="16069"/>
                      <a:pt x="14225" y="16316"/>
                      <a:pt x="14197" y="16574"/>
                    </a:cubicBezTo>
                    <a:lnTo>
                      <a:pt x="14197" y="20003"/>
                    </a:lnTo>
                    <a:cubicBezTo>
                      <a:pt x="14330" y="20336"/>
                      <a:pt x="14330" y="20717"/>
                      <a:pt x="14197" y="21050"/>
                    </a:cubicBezTo>
                    <a:cubicBezTo>
                      <a:pt x="14111" y="21346"/>
                      <a:pt x="13902" y="21593"/>
                      <a:pt x="13625" y="21717"/>
                    </a:cubicBezTo>
                    <a:lnTo>
                      <a:pt x="4672" y="27051"/>
                    </a:lnTo>
                    <a:lnTo>
                      <a:pt x="5243" y="38005"/>
                    </a:lnTo>
                    <a:cubicBezTo>
                      <a:pt x="5339" y="38348"/>
                      <a:pt x="5339" y="38710"/>
                      <a:pt x="5243" y="39053"/>
                    </a:cubicBezTo>
                    <a:cubicBezTo>
                      <a:pt x="5177" y="39376"/>
                      <a:pt x="4967" y="39653"/>
                      <a:pt x="4672" y="39814"/>
                    </a:cubicBezTo>
                    <a:lnTo>
                      <a:pt x="2291" y="41243"/>
                    </a:lnTo>
                    <a:lnTo>
                      <a:pt x="1719" y="41243"/>
                    </a:lnTo>
                    <a:cubicBezTo>
                      <a:pt x="1605" y="40967"/>
                      <a:pt x="1605" y="40662"/>
                      <a:pt x="1719" y="40386"/>
                    </a:cubicBezTo>
                    <a:lnTo>
                      <a:pt x="100" y="9620"/>
                    </a:lnTo>
                    <a:cubicBezTo>
                      <a:pt x="-33" y="9287"/>
                      <a:pt x="-33" y="8906"/>
                      <a:pt x="100" y="8572"/>
                    </a:cubicBezTo>
                    <a:cubicBezTo>
                      <a:pt x="176" y="8277"/>
                      <a:pt x="348" y="8011"/>
                      <a:pt x="576" y="781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02C2924-6C35-4CEE-8B29-F4F9AABBD7CC}"/>
                  </a:ext>
                </a:extLst>
              </p:cNvPr>
              <p:cNvSpPr/>
              <p:nvPr/>
            </p:nvSpPr>
            <p:spPr>
              <a:xfrm>
                <a:off x="-2556363" y="2853974"/>
                <a:ext cx="16087" cy="41052"/>
              </a:xfrm>
              <a:custGeom>
                <a:avLst/>
                <a:gdLst>
                  <a:gd name="connsiteX0" fmla="*/ 15378 w 16087"/>
                  <a:gd name="connsiteY0" fmla="*/ 27242 h 41052"/>
                  <a:gd name="connsiteX1" fmla="*/ 16045 w 16087"/>
                  <a:gd name="connsiteY1" fmla="*/ 27242 h 41052"/>
                  <a:gd name="connsiteX2" fmla="*/ 16045 w 16087"/>
                  <a:gd name="connsiteY2" fmla="*/ 28004 h 41052"/>
                  <a:gd name="connsiteX3" fmla="*/ 16045 w 16087"/>
                  <a:gd name="connsiteY3" fmla="*/ 31432 h 41052"/>
                  <a:gd name="connsiteX4" fmla="*/ 16045 w 16087"/>
                  <a:gd name="connsiteY4" fmla="*/ 32480 h 41052"/>
                  <a:gd name="connsiteX5" fmla="*/ 15473 w 16087"/>
                  <a:gd name="connsiteY5" fmla="*/ 33147 h 41052"/>
                  <a:gd name="connsiteX6" fmla="*/ 2234 w 16087"/>
                  <a:gd name="connsiteY6" fmla="*/ 41053 h 41052"/>
                  <a:gd name="connsiteX7" fmla="*/ 1662 w 16087"/>
                  <a:gd name="connsiteY7" fmla="*/ 41053 h 41052"/>
                  <a:gd name="connsiteX8" fmla="*/ 1662 w 16087"/>
                  <a:gd name="connsiteY8" fmla="*/ 40291 h 41052"/>
                  <a:gd name="connsiteX9" fmla="*/ 43 w 16087"/>
                  <a:gd name="connsiteY9" fmla="*/ 9525 h 41052"/>
                  <a:gd name="connsiteX10" fmla="*/ 43 w 16087"/>
                  <a:gd name="connsiteY10" fmla="*/ 8477 h 41052"/>
                  <a:gd name="connsiteX11" fmla="*/ 614 w 16087"/>
                  <a:gd name="connsiteY11" fmla="*/ 7715 h 41052"/>
                  <a:gd name="connsiteX12" fmla="*/ 13568 w 16087"/>
                  <a:gd name="connsiteY12" fmla="*/ 0 h 41052"/>
                  <a:gd name="connsiteX13" fmla="*/ 14140 w 16087"/>
                  <a:gd name="connsiteY13" fmla="*/ 0 h 41052"/>
                  <a:gd name="connsiteX14" fmla="*/ 14140 w 16087"/>
                  <a:gd name="connsiteY14" fmla="*/ 762 h 41052"/>
                  <a:gd name="connsiteX15" fmla="*/ 14140 w 16087"/>
                  <a:gd name="connsiteY15" fmla="*/ 4096 h 41052"/>
                  <a:gd name="connsiteX16" fmla="*/ 14140 w 16087"/>
                  <a:gd name="connsiteY16" fmla="*/ 5143 h 41052"/>
                  <a:gd name="connsiteX17" fmla="*/ 13568 w 16087"/>
                  <a:gd name="connsiteY17" fmla="*/ 5905 h 41052"/>
                  <a:gd name="connsiteX18" fmla="*/ 4043 w 16087"/>
                  <a:gd name="connsiteY18" fmla="*/ 11716 h 41052"/>
                  <a:gd name="connsiteX19" fmla="*/ 4043 w 16087"/>
                  <a:gd name="connsiteY19" fmla="*/ 19240 h 41052"/>
                  <a:gd name="connsiteX20" fmla="*/ 13092 w 16087"/>
                  <a:gd name="connsiteY20" fmla="*/ 13906 h 41052"/>
                  <a:gd name="connsiteX21" fmla="*/ 13759 w 16087"/>
                  <a:gd name="connsiteY21" fmla="*/ 13906 h 41052"/>
                  <a:gd name="connsiteX22" fmla="*/ 13759 w 16087"/>
                  <a:gd name="connsiteY22" fmla="*/ 14668 h 41052"/>
                  <a:gd name="connsiteX23" fmla="*/ 13759 w 16087"/>
                  <a:gd name="connsiteY23" fmla="*/ 18097 h 41052"/>
                  <a:gd name="connsiteX24" fmla="*/ 13759 w 16087"/>
                  <a:gd name="connsiteY24" fmla="*/ 19145 h 41052"/>
                  <a:gd name="connsiteX25" fmla="*/ 13759 w 16087"/>
                  <a:gd name="connsiteY25" fmla="*/ 19812 h 41052"/>
                  <a:gd name="connsiteX26" fmla="*/ 4234 w 16087"/>
                  <a:gd name="connsiteY26" fmla="*/ 25241 h 41052"/>
                  <a:gd name="connsiteX27" fmla="*/ 4234 w 16087"/>
                  <a:gd name="connsiteY27" fmla="*/ 33147 h 4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087" h="41052">
                    <a:moveTo>
                      <a:pt x="15378" y="27242"/>
                    </a:moveTo>
                    <a:cubicBezTo>
                      <a:pt x="15578" y="27099"/>
                      <a:pt x="15845" y="27099"/>
                      <a:pt x="16045" y="27242"/>
                    </a:cubicBezTo>
                    <a:cubicBezTo>
                      <a:pt x="16102" y="27489"/>
                      <a:pt x="16102" y="27756"/>
                      <a:pt x="16045" y="28004"/>
                    </a:cubicBezTo>
                    <a:lnTo>
                      <a:pt x="16045" y="31432"/>
                    </a:lnTo>
                    <a:cubicBezTo>
                      <a:pt x="16083" y="31785"/>
                      <a:pt x="16083" y="32128"/>
                      <a:pt x="16045" y="32480"/>
                    </a:cubicBezTo>
                    <a:cubicBezTo>
                      <a:pt x="15902" y="32737"/>
                      <a:pt x="15712" y="32966"/>
                      <a:pt x="15473" y="33147"/>
                    </a:cubicBezTo>
                    <a:lnTo>
                      <a:pt x="2234" y="41053"/>
                    </a:lnTo>
                    <a:lnTo>
                      <a:pt x="1662" y="41053"/>
                    </a:lnTo>
                    <a:cubicBezTo>
                      <a:pt x="1662" y="41053"/>
                      <a:pt x="1662" y="41053"/>
                      <a:pt x="1662" y="40291"/>
                    </a:cubicBezTo>
                    <a:lnTo>
                      <a:pt x="43" y="9525"/>
                    </a:lnTo>
                    <a:cubicBezTo>
                      <a:pt x="-14" y="9182"/>
                      <a:pt x="-14" y="8820"/>
                      <a:pt x="43" y="8477"/>
                    </a:cubicBezTo>
                    <a:cubicBezTo>
                      <a:pt x="186" y="8192"/>
                      <a:pt x="376" y="7934"/>
                      <a:pt x="614" y="7715"/>
                    </a:cubicBezTo>
                    <a:lnTo>
                      <a:pt x="13568" y="0"/>
                    </a:lnTo>
                    <a:lnTo>
                      <a:pt x="14140" y="0"/>
                    </a:lnTo>
                    <a:cubicBezTo>
                      <a:pt x="14140" y="0"/>
                      <a:pt x="14140" y="0"/>
                      <a:pt x="14140" y="762"/>
                    </a:cubicBezTo>
                    <a:lnTo>
                      <a:pt x="14140" y="4096"/>
                    </a:lnTo>
                    <a:cubicBezTo>
                      <a:pt x="14197" y="4439"/>
                      <a:pt x="14197" y="4801"/>
                      <a:pt x="14140" y="5143"/>
                    </a:cubicBezTo>
                    <a:cubicBezTo>
                      <a:pt x="13997" y="5429"/>
                      <a:pt x="13806" y="5686"/>
                      <a:pt x="13568" y="5905"/>
                    </a:cubicBezTo>
                    <a:lnTo>
                      <a:pt x="4043" y="11716"/>
                    </a:lnTo>
                    <a:lnTo>
                      <a:pt x="4043" y="19240"/>
                    </a:lnTo>
                    <a:lnTo>
                      <a:pt x="13092" y="13906"/>
                    </a:lnTo>
                    <a:cubicBezTo>
                      <a:pt x="13092" y="13906"/>
                      <a:pt x="13568" y="13906"/>
                      <a:pt x="13759" y="13906"/>
                    </a:cubicBezTo>
                    <a:cubicBezTo>
                      <a:pt x="13787" y="14164"/>
                      <a:pt x="13787" y="14411"/>
                      <a:pt x="13759" y="14668"/>
                    </a:cubicBezTo>
                    <a:lnTo>
                      <a:pt x="13759" y="18097"/>
                    </a:lnTo>
                    <a:cubicBezTo>
                      <a:pt x="13835" y="18440"/>
                      <a:pt x="13835" y="18802"/>
                      <a:pt x="13759" y="19145"/>
                    </a:cubicBezTo>
                    <a:cubicBezTo>
                      <a:pt x="13816" y="19364"/>
                      <a:pt x="13816" y="19593"/>
                      <a:pt x="13759" y="19812"/>
                    </a:cubicBezTo>
                    <a:lnTo>
                      <a:pt x="4234" y="25241"/>
                    </a:lnTo>
                    <a:lnTo>
                      <a:pt x="4234" y="3314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3A98046A-CC96-4D36-9D7C-B200E6401E72}"/>
                  </a:ext>
                </a:extLst>
              </p:cNvPr>
              <p:cNvSpPr/>
              <p:nvPr/>
            </p:nvSpPr>
            <p:spPr>
              <a:xfrm>
                <a:off x="-2537561" y="2844338"/>
                <a:ext cx="18114" cy="39639"/>
              </a:xfrm>
              <a:custGeom>
                <a:avLst/>
                <a:gdLst>
                  <a:gd name="connsiteX0" fmla="*/ 2291 w 18114"/>
                  <a:gd name="connsiteY0" fmla="*/ 39640 h 39639"/>
                  <a:gd name="connsiteX1" fmla="*/ 1719 w 18114"/>
                  <a:gd name="connsiteY1" fmla="*/ 39640 h 39639"/>
                  <a:gd name="connsiteX2" fmla="*/ 1719 w 18114"/>
                  <a:gd name="connsiteY2" fmla="*/ 38783 h 39639"/>
                  <a:gd name="connsiteX3" fmla="*/ 100 w 18114"/>
                  <a:gd name="connsiteY3" fmla="*/ 8017 h 39639"/>
                  <a:gd name="connsiteX4" fmla="*/ 100 w 18114"/>
                  <a:gd name="connsiteY4" fmla="*/ 6969 h 39639"/>
                  <a:gd name="connsiteX5" fmla="*/ 576 w 18114"/>
                  <a:gd name="connsiteY5" fmla="*/ 6207 h 39639"/>
                  <a:gd name="connsiteX6" fmla="*/ 9530 w 18114"/>
                  <a:gd name="connsiteY6" fmla="*/ 968 h 39639"/>
                  <a:gd name="connsiteX7" fmla="*/ 12768 w 18114"/>
                  <a:gd name="connsiteY7" fmla="*/ 16 h 39639"/>
                  <a:gd name="connsiteX8" fmla="*/ 14959 w 18114"/>
                  <a:gd name="connsiteY8" fmla="*/ 1064 h 39639"/>
                  <a:gd name="connsiteX9" fmla="*/ 16197 w 18114"/>
                  <a:gd name="connsiteY9" fmla="*/ 3445 h 39639"/>
                  <a:gd name="connsiteX10" fmla="*/ 16769 w 18114"/>
                  <a:gd name="connsiteY10" fmla="*/ 6302 h 39639"/>
                  <a:gd name="connsiteX11" fmla="*/ 16769 w 18114"/>
                  <a:gd name="connsiteY11" fmla="*/ 9065 h 39639"/>
                  <a:gd name="connsiteX12" fmla="*/ 16197 w 18114"/>
                  <a:gd name="connsiteY12" fmla="*/ 11256 h 39639"/>
                  <a:gd name="connsiteX13" fmla="*/ 15626 w 18114"/>
                  <a:gd name="connsiteY13" fmla="*/ 12970 h 39639"/>
                  <a:gd name="connsiteX14" fmla="*/ 15559 w 18114"/>
                  <a:gd name="connsiteY14" fmla="*/ 15389 h 39639"/>
                  <a:gd name="connsiteX15" fmla="*/ 16959 w 18114"/>
                  <a:gd name="connsiteY15" fmla="*/ 15923 h 39639"/>
                  <a:gd name="connsiteX16" fmla="*/ 18007 w 18114"/>
                  <a:gd name="connsiteY16" fmla="*/ 20018 h 39639"/>
                  <a:gd name="connsiteX17" fmla="*/ 18007 w 18114"/>
                  <a:gd name="connsiteY17" fmla="*/ 23924 h 39639"/>
                  <a:gd name="connsiteX18" fmla="*/ 16959 w 18114"/>
                  <a:gd name="connsiteY18" fmla="*/ 27829 h 39639"/>
                  <a:gd name="connsiteX19" fmla="*/ 15054 w 18114"/>
                  <a:gd name="connsiteY19" fmla="*/ 31353 h 39639"/>
                  <a:gd name="connsiteX20" fmla="*/ 12292 w 18114"/>
                  <a:gd name="connsiteY20" fmla="*/ 33925 h 39639"/>
                  <a:gd name="connsiteX21" fmla="*/ 12578 w 18114"/>
                  <a:gd name="connsiteY21" fmla="*/ 8969 h 39639"/>
                  <a:gd name="connsiteX22" fmla="*/ 11721 w 18114"/>
                  <a:gd name="connsiteY22" fmla="*/ 6684 h 39639"/>
                  <a:gd name="connsiteX23" fmla="*/ 9435 w 18114"/>
                  <a:gd name="connsiteY23" fmla="*/ 6684 h 39639"/>
                  <a:gd name="connsiteX24" fmla="*/ 4100 w 18114"/>
                  <a:gd name="connsiteY24" fmla="*/ 9922 h 39639"/>
                  <a:gd name="connsiteX25" fmla="*/ 4100 w 18114"/>
                  <a:gd name="connsiteY25" fmla="*/ 17256 h 39639"/>
                  <a:gd name="connsiteX26" fmla="*/ 9435 w 18114"/>
                  <a:gd name="connsiteY26" fmla="*/ 14113 h 39639"/>
                  <a:gd name="connsiteX27" fmla="*/ 11625 w 18114"/>
                  <a:gd name="connsiteY27" fmla="*/ 11827 h 39639"/>
                  <a:gd name="connsiteX28" fmla="*/ 12578 w 18114"/>
                  <a:gd name="connsiteY28" fmla="*/ 8969 h 39639"/>
                  <a:gd name="connsiteX29" fmla="*/ 5244 w 18114"/>
                  <a:gd name="connsiteY29" fmla="*/ 32210 h 39639"/>
                  <a:gd name="connsiteX30" fmla="*/ 10768 w 18114"/>
                  <a:gd name="connsiteY30" fmla="*/ 28877 h 39639"/>
                  <a:gd name="connsiteX31" fmla="*/ 13149 w 18114"/>
                  <a:gd name="connsiteY31" fmla="*/ 26305 h 39639"/>
                  <a:gd name="connsiteX32" fmla="*/ 13721 w 18114"/>
                  <a:gd name="connsiteY32" fmla="*/ 22971 h 39639"/>
                  <a:gd name="connsiteX33" fmla="*/ 12768 w 18114"/>
                  <a:gd name="connsiteY33" fmla="*/ 20495 h 39639"/>
                  <a:gd name="connsiteX34" fmla="*/ 10387 w 18114"/>
                  <a:gd name="connsiteY34" fmla="*/ 20495 h 39639"/>
                  <a:gd name="connsiteX35" fmla="*/ 4767 w 18114"/>
                  <a:gd name="connsiteY35" fmla="*/ 23733 h 3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114" h="39639">
                    <a:moveTo>
                      <a:pt x="2291" y="39640"/>
                    </a:moveTo>
                    <a:lnTo>
                      <a:pt x="1719" y="39640"/>
                    </a:lnTo>
                    <a:cubicBezTo>
                      <a:pt x="1605" y="39364"/>
                      <a:pt x="1605" y="39059"/>
                      <a:pt x="1719" y="38783"/>
                    </a:cubicBezTo>
                    <a:lnTo>
                      <a:pt x="100" y="8017"/>
                    </a:lnTo>
                    <a:cubicBezTo>
                      <a:pt x="-33" y="7684"/>
                      <a:pt x="-33" y="7303"/>
                      <a:pt x="100" y="6969"/>
                    </a:cubicBezTo>
                    <a:cubicBezTo>
                      <a:pt x="176" y="6674"/>
                      <a:pt x="348" y="6407"/>
                      <a:pt x="576" y="6207"/>
                    </a:cubicBezTo>
                    <a:lnTo>
                      <a:pt x="9530" y="968"/>
                    </a:lnTo>
                    <a:cubicBezTo>
                      <a:pt x="10454" y="254"/>
                      <a:pt x="11606" y="-79"/>
                      <a:pt x="12768" y="16"/>
                    </a:cubicBezTo>
                    <a:cubicBezTo>
                      <a:pt x="13597" y="102"/>
                      <a:pt x="14368" y="473"/>
                      <a:pt x="14959" y="1064"/>
                    </a:cubicBezTo>
                    <a:cubicBezTo>
                      <a:pt x="15540" y="1759"/>
                      <a:pt x="15959" y="2569"/>
                      <a:pt x="16197" y="3445"/>
                    </a:cubicBezTo>
                    <a:cubicBezTo>
                      <a:pt x="16483" y="4378"/>
                      <a:pt x="16673" y="5331"/>
                      <a:pt x="16769" y="6302"/>
                    </a:cubicBezTo>
                    <a:cubicBezTo>
                      <a:pt x="16816" y="7226"/>
                      <a:pt x="16816" y="8141"/>
                      <a:pt x="16769" y="9065"/>
                    </a:cubicBezTo>
                    <a:cubicBezTo>
                      <a:pt x="16635" y="9808"/>
                      <a:pt x="16445" y="10541"/>
                      <a:pt x="16197" y="11256"/>
                    </a:cubicBezTo>
                    <a:cubicBezTo>
                      <a:pt x="16035" y="11836"/>
                      <a:pt x="15845" y="12408"/>
                      <a:pt x="15626" y="12970"/>
                    </a:cubicBezTo>
                    <a:cubicBezTo>
                      <a:pt x="14940" y="13618"/>
                      <a:pt x="14911" y="14704"/>
                      <a:pt x="15559" y="15389"/>
                    </a:cubicBezTo>
                    <a:cubicBezTo>
                      <a:pt x="15921" y="15770"/>
                      <a:pt x="16435" y="15970"/>
                      <a:pt x="16959" y="15923"/>
                    </a:cubicBezTo>
                    <a:cubicBezTo>
                      <a:pt x="17645" y="17180"/>
                      <a:pt x="18007" y="18590"/>
                      <a:pt x="18007" y="20018"/>
                    </a:cubicBezTo>
                    <a:cubicBezTo>
                      <a:pt x="18150" y="21314"/>
                      <a:pt x="18150" y="22628"/>
                      <a:pt x="18007" y="23924"/>
                    </a:cubicBezTo>
                    <a:cubicBezTo>
                      <a:pt x="17807" y="25257"/>
                      <a:pt x="17455" y="26572"/>
                      <a:pt x="16959" y="27829"/>
                    </a:cubicBezTo>
                    <a:cubicBezTo>
                      <a:pt x="16502" y="29086"/>
                      <a:pt x="15854" y="30277"/>
                      <a:pt x="15054" y="31353"/>
                    </a:cubicBezTo>
                    <a:cubicBezTo>
                      <a:pt x="14359" y="32420"/>
                      <a:pt x="13407" y="33306"/>
                      <a:pt x="12292" y="33925"/>
                    </a:cubicBezTo>
                    <a:close/>
                    <a:moveTo>
                      <a:pt x="12578" y="8969"/>
                    </a:moveTo>
                    <a:cubicBezTo>
                      <a:pt x="12578" y="7826"/>
                      <a:pt x="12578" y="6969"/>
                      <a:pt x="11721" y="6684"/>
                    </a:cubicBezTo>
                    <a:cubicBezTo>
                      <a:pt x="10863" y="6398"/>
                      <a:pt x="10482" y="6684"/>
                      <a:pt x="9435" y="6684"/>
                    </a:cubicBezTo>
                    <a:lnTo>
                      <a:pt x="4100" y="9922"/>
                    </a:lnTo>
                    <a:lnTo>
                      <a:pt x="4100" y="17256"/>
                    </a:lnTo>
                    <a:lnTo>
                      <a:pt x="9435" y="14113"/>
                    </a:lnTo>
                    <a:cubicBezTo>
                      <a:pt x="10349" y="13551"/>
                      <a:pt x="11101" y="12770"/>
                      <a:pt x="11625" y="11827"/>
                    </a:cubicBezTo>
                    <a:cubicBezTo>
                      <a:pt x="12178" y="10970"/>
                      <a:pt x="12511" y="9989"/>
                      <a:pt x="12578" y="8969"/>
                    </a:cubicBezTo>
                    <a:close/>
                    <a:moveTo>
                      <a:pt x="5244" y="32210"/>
                    </a:moveTo>
                    <a:lnTo>
                      <a:pt x="10768" y="28877"/>
                    </a:lnTo>
                    <a:cubicBezTo>
                      <a:pt x="11816" y="28296"/>
                      <a:pt x="12654" y="27391"/>
                      <a:pt x="13149" y="26305"/>
                    </a:cubicBezTo>
                    <a:cubicBezTo>
                      <a:pt x="13635" y="25267"/>
                      <a:pt x="13826" y="24114"/>
                      <a:pt x="13721" y="22971"/>
                    </a:cubicBezTo>
                    <a:cubicBezTo>
                      <a:pt x="13826" y="22038"/>
                      <a:pt x="13473" y="21114"/>
                      <a:pt x="12768" y="20495"/>
                    </a:cubicBezTo>
                    <a:cubicBezTo>
                      <a:pt x="12197" y="20018"/>
                      <a:pt x="11435" y="20495"/>
                      <a:pt x="10387" y="20495"/>
                    </a:cubicBezTo>
                    <a:lnTo>
                      <a:pt x="4767" y="2373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C65E6CE-6DF9-4C61-A823-F2B2213555DB}"/>
                  </a:ext>
                </a:extLst>
              </p:cNvPr>
              <p:cNvSpPr/>
              <p:nvPr/>
            </p:nvSpPr>
            <p:spPr>
              <a:xfrm>
                <a:off x="-2768608" y="2979990"/>
                <a:ext cx="16711" cy="39642"/>
              </a:xfrm>
              <a:custGeom>
                <a:avLst/>
                <a:gdLst>
                  <a:gd name="connsiteX0" fmla="*/ 11406 w 16711"/>
                  <a:gd name="connsiteY0" fmla="*/ 7810 h 39642"/>
                  <a:gd name="connsiteX1" fmla="*/ 1881 w 16711"/>
                  <a:gd name="connsiteY1" fmla="*/ 13716 h 39642"/>
                  <a:gd name="connsiteX2" fmla="*/ 1310 w 16711"/>
                  <a:gd name="connsiteY2" fmla="*/ 13716 h 39642"/>
                  <a:gd name="connsiteX3" fmla="*/ 1310 w 16711"/>
                  <a:gd name="connsiteY3" fmla="*/ 12954 h 39642"/>
                  <a:gd name="connsiteX4" fmla="*/ 1310 w 16711"/>
                  <a:gd name="connsiteY4" fmla="*/ 9620 h 39642"/>
                  <a:gd name="connsiteX5" fmla="*/ 1310 w 16711"/>
                  <a:gd name="connsiteY5" fmla="*/ 8572 h 39642"/>
                  <a:gd name="connsiteX6" fmla="*/ 1881 w 16711"/>
                  <a:gd name="connsiteY6" fmla="*/ 7810 h 39642"/>
                  <a:gd name="connsiteX7" fmla="*/ 15026 w 16711"/>
                  <a:gd name="connsiteY7" fmla="*/ 0 h 39642"/>
                  <a:gd name="connsiteX8" fmla="*/ 15597 w 16711"/>
                  <a:gd name="connsiteY8" fmla="*/ 0 h 39642"/>
                  <a:gd name="connsiteX9" fmla="*/ 15597 w 16711"/>
                  <a:gd name="connsiteY9" fmla="*/ 762 h 39642"/>
                  <a:gd name="connsiteX10" fmla="*/ 16645 w 16711"/>
                  <a:gd name="connsiteY10" fmla="*/ 20955 h 39642"/>
                  <a:gd name="connsiteX11" fmla="*/ 14931 w 16711"/>
                  <a:gd name="connsiteY11" fmla="*/ 31433 h 39642"/>
                  <a:gd name="connsiteX12" fmla="*/ 8930 w 16711"/>
                  <a:gd name="connsiteY12" fmla="*/ 38291 h 39642"/>
                  <a:gd name="connsiteX13" fmla="*/ 5215 w 16711"/>
                  <a:gd name="connsiteY13" fmla="*/ 39624 h 39642"/>
                  <a:gd name="connsiteX14" fmla="*/ 2548 w 16711"/>
                  <a:gd name="connsiteY14" fmla="*/ 38862 h 39642"/>
                  <a:gd name="connsiteX15" fmla="*/ 833 w 16711"/>
                  <a:gd name="connsiteY15" fmla="*/ 36481 h 39642"/>
                  <a:gd name="connsiteX16" fmla="*/ 71 w 16711"/>
                  <a:gd name="connsiteY16" fmla="*/ 32766 h 39642"/>
                  <a:gd name="connsiteX17" fmla="*/ 71 w 16711"/>
                  <a:gd name="connsiteY17" fmla="*/ 31623 h 39642"/>
                  <a:gd name="connsiteX18" fmla="*/ 643 w 16711"/>
                  <a:gd name="connsiteY18" fmla="*/ 30956 h 39642"/>
                  <a:gd name="connsiteX19" fmla="*/ 3119 w 16711"/>
                  <a:gd name="connsiteY19" fmla="*/ 29528 h 39642"/>
                  <a:gd name="connsiteX20" fmla="*/ 3596 w 16711"/>
                  <a:gd name="connsiteY20" fmla="*/ 29528 h 39642"/>
                  <a:gd name="connsiteX21" fmla="*/ 3596 w 16711"/>
                  <a:gd name="connsiteY21" fmla="*/ 30004 h 39642"/>
                  <a:gd name="connsiteX22" fmla="*/ 4072 w 16711"/>
                  <a:gd name="connsiteY22" fmla="*/ 31623 h 39642"/>
                  <a:gd name="connsiteX23" fmla="*/ 5024 w 16711"/>
                  <a:gd name="connsiteY23" fmla="*/ 32766 h 39642"/>
                  <a:gd name="connsiteX24" fmla="*/ 6358 w 16711"/>
                  <a:gd name="connsiteY24" fmla="*/ 32766 h 39642"/>
                  <a:gd name="connsiteX25" fmla="*/ 8168 w 16711"/>
                  <a:gd name="connsiteY25" fmla="*/ 32099 h 39642"/>
                  <a:gd name="connsiteX26" fmla="*/ 11216 w 16711"/>
                  <a:gd name="connsiteY26" fmla="*/ 28480 h 39642"/>
                  <a:gd name="connsiteX27" fmla="*/ 12073 w 16711"/>
                  <a:gd name="connsiteY27" fmla="*/ 22860 h 3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711" h="39642">
                    <a:moveTo>
                      <a:pt x="11406" y="7810"/>
                    </a:moveTo>
                    <a:lnTo>
                      <a:pt x="1881" y="13716"/>
                    </a:lnTo>
                    <a:lnTo>
                      <a:pt x="1310" y="13716"/>
                    </a:lnTo>
                    <a:cubicBezTo>
                      <a:pt x="1310" y="13716"/>
                      <a:pt x="1310" y="13716"/>
                      <a:pt x="1310" y="12954"/>
                    </a:cubicBezTo>
                    <a:lnTo>
                      <a:pt x="1310" y="9620"/>
                    </a:lnTo>
                    <a:cubicBezTo>
                      <a:pt x="1253" y="9277"/>
                      <a:pt x="1253" y="8915"/>
                      <a:pt x="1310" y="8572"/>
                    </a:cubicBezTo>
                    <a:cubicBezTo>
                      <a:pt x="1453" y="8287"/>
                      <a:pt x="1643" y="8030"/>
                      <a:pt x="1881" y="7810"/>
                    </a:cubicBezTo>
                    <a:lnTo>
                      <a:pt x="15026" y="0"/>
                    </a:lnTo>
                    <a:lnTo>
                      <a:pt x="15597" y="0"/>
                    </a:lnTo>
                    <a:cubicBezTo>
                      <a:pt x="15597" y="0"/>
                      <a:pt x="15597" y="0"/>
                      <a:pt x="15597" y="762"/>
                    </a:cubicBezTo>
                    <a:lnTo>
                      <a:pt x="16645" y="20955"/>
                    </a:lnTo>
                    <a:cubicBezTo>
                      <a:pt x="16921" y="24536"/>
                      <a:pt x="16340" y="28127"/>
                      <a:pt x="14931" y="31433"/>
                    </a:cubicBezTo>
                    <a:cubicBezTo>
                      <a:pt x="13683" y="34280"/>
                      <a:pt x="11587" y="36681"/>
                      <a:pt x="8930" y="38291"/>
                    </a:cubicBezTo>
                    <a:cubicBezTo>
                      <a:pt x="7825" y="39053"/>
                      <a:pt x="6548" y="39510"/>
                      <a:pt x="5215" y="39624"/>
                    </a:cubicBezTo>
                    <a:cubicBezTo>
                      <a:pt x="4262" y="39719"/>
                      <a:pt x="3310" y="39453"/>
                      <a:pt x="2548" y="38862"/>
                    </a:cubicBezTo>
                    <a:cubicBezTo>
                      <a:pt x="1757" y="38252"/>
                      <a:pt x="1157" y="37424"/>
                      <a:pt x="833" y="36481"/>
                    </a:cubicBezTo>
                    <a:cubicBezTo>
                      <a:pt x="405" y="35281"/>
                      <a:pt x="148" y="34033"/>
                      <a:pt x="71" y="32766"/>
                    </a:cubicBezTo>
                    <a:cubicBezTo>
                      <a:pt x="-24" y="32395"/>
                      <a:pt x="-24" y="31994"/>
                      <a:pt x="71" y="31623"/>
                    </a:cubicBezTo>
                    <a:cubicBezTo>
                      <a:pt x="214" y="31366"/>
                      <a:pt x="405" y="31137"/>
                      <a:pt x="643" y="30956"/>
                    </a:cubicBezTo>
                    <a:lnTo>
                      <a:pt x="3119" y="29528"/>
                    </a:lnTo>
                    <a:cubicBezTo>
                      <a:pt x="3119" y="29528"/>
                      <a:pt x="3119" y="29528"/>
                      <a:pt x="3596" y="29528"/>
                    </a:cubicBezTo>
                    <a:cubicBezTo>
                      <a:pt x="3653" y="29680"/>
                      <a:pt x="3653" y="29851"/>
                      <a:pt x="3596" y="30004"/>
                    </a:cubicBezTo>
                    <a:cubicBezTo>
                      <a:pt x="3701" y="30556"/>
                      <a:pt x="3853" y="31099"/>
                      <a:pt x="4072" y="31623"/>
                    </a:cubicBezTo>
                    <a:cubicBezTo>
                      <a:pt x="4310" y="32061"/>
                      <a:pt x="4634" y="32452"/>
                      <a:pt x="5024" y="32766"/>
                    </a:cubicBezTo>
                    <a:cubicBezTo>
                      <a:pt x="5453" y="32918"/>
                      <a:pt x="5929" y="32918"/>
                      <a:pt x="6358" y="32766"/>
                    </a:cubicBezTo>
                    <a:cubicBezTo>
                      <a:pt x="7015" y="32718"/>
                      <a:pt x="7634" y="32490"/>
                      <a:pt x="8168" y="32099"/>
                    </a:cubicBezTo>
                    <a:cubicBezTo>
                      <a:pt x="9558" y="31271"/>
                      <a:pt x="10635" y="29994"/>
                      <a:pt x="11216" y="28480"/>
                    </a:cubicBezTo>
                    <a:cubicBezTo>
                      <a:pt x="11968" y="26708"/>
                      <a:pt x="12263" y="24775"/>
                      <a:pt x="12073" y="2286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8A23E18-B891-4B97-BF13-B8DE16BC1C21}"/>
                  </a:ext>
                </a:extLst>
              </p:cNvPr>
              <p:cNvSpPr/>
              <p:nvPr/>
            </p:nvSpPr>
            <p:spPr>
              <a:xfrm>
                <a:off x="-2748613" y="2971132"/>
                <a:ext cx="19252" cy="39528"/>
              </a:xfrm>
              <a:custGeom>
                <a:avLst/>
                <a:gdLst>
                  <a:gd name="connsiteX0" fmla="*/ 9604 w 19252"/>
                  <a:gd name="connsiteY0" fmla="*/ 0 h 39528"/>
                  <a:gd name="connsiteX1" fmla="*/ 10270 w 19252"/>
                  <a:gd name="connsiteY1" fmla="*/ 0 h 39528"/>
                  <a:gd name="connsiteX2" fmla="*/ 10270 w 19252"/>
                  <a:gd name="connsiteY2" fmla="*/ 953 h 39528"/>
                  <a:gd name="connsiteX3" fmla="*/ 19224 w 19252"/>
                  <a:gd name="connsiteY3" fmla="*/ 26670 h 39528"/>
                  <a:gd name="connsiteX4" fmla="*/ 19224 w 19252"/>
                  <a:gd name="connsiteY4" fmla="*/ 26670 h 39528"/>
                  <a:gd name="connsiteX5" fmla="*/ 19224 w 19252"/>
                  <a:gd name="connsiteY5" fmla="*/ 27718 h 39528"/>
                  <a:gd name="connsiteX6" fmla="*/ 18652 w 19252"/>
                  <a:gd name="connsiteY6" fmla="*/ 28385 h 39528"/>
                  <a:gd name="connsiteX7" fmla="*/ 16462 w 19252"/>
                  <a:gd name="connsiteY7" fmla="*/ 29718 h 39528"/>
                  <a:gd name="connsiteX8" fmla="*/ 15604 w 19252"/>
                  <a:gd name="connsiteY8" fmla="*/ 29718 h 39528"/>
                  <a:gd name="connsiteX9" fmla="*/ 15604 w 19252"/>
                  <a:gd name="connsiteY9" fmla="*/ 29147 h 39528"/>
                  <a:gd name="connsiteX10" fmla="*/ 14080 w 19252"/>
                  <a:gd name="connsiteY10" fmla="*/ 24575 h 39528"/>
                  <a:gd name="connsiteX11" fmla="*/ 4555 w 19252"/>
                  <a:gd name="connsiteY11" fmla="*/ 30194 h 39528"/>
                  <a:gd name="connsiteX12" fmla="*/ 3603 w 19252"/>
                  <a:gd name="connsiteY12" fmla="*/ 36290 h 39528"/>
                  <a:gd name="connsiteX13" fmla="*/ 3603 w 19252"/>
                  <a:gd name="connsiteY13" fmla="*/ 37243 h 39528"/>
                  <a:gd name="connsiteX14" fmla="*/ 2841 w 19252"/>
                  <a:gd name="connsiteY14" fmla="*/ 38195 h 39528"/>
                  <a:gd name="connsiteX15" fmla="*/ 650 w 19252"/>
                  <a:gd name="connsiteY15" fmla="*/ 39529 h 39528"/>
                  <a:gd name="connsiteX16" fmla="*/ 79 w 19252"/>
                  <a:gd name="connsiteY16" fmla="*/ 39529 h 39528"/>
                  <a:gd name="connsiteX17" fmla="*/ 79 w 19252"/>
                  <a:gd name="connsiteY17" fmla="*/ 38767 h 39528"/>
                  <a:gd name="connsiteX18" fmla="*/ 79 w 19252"/>
                  <a:gd name="connsiteY18" fmla="*/ 38767 h 39528"/>
                  <a:gd name="connsiteX19" fmla="*/ 5889 w 19252"/>
                  <a:gd name="connsiteY19" fmla="*/ 4286 h 39528"/>
                  <a:gd name="connsiteX20" fmla="*/ 5889 w 19252"/>
                  <a:gd name="connsiteY20" fmla="*/ 2762 h 39528"/>
                  <a:gd name="connsiteX21" fmla="*/ 6651 w 19252"/>
                  <a:gd name="connsiteY21" fmla="*/ 2000 h 39528"/>
                  <a:gd name="connsiteX22" fmla="*/ 12366 w 19252"/>
                  <a:gd name="connsiteY22" fmla="*/ 19907 h 39528"/>
                  <a:gd name="connsiteX23" fmla="*/ 8270 w 19252"/>
                  <a:gd name="connsiteY23" fmla="*/ 8382 h 39528"/>
                  <a:gd name="connsiteX24" fmla="*/ 5698 w 19252"/>
                  <a:gd name="connsiteY24" fmla="*/ 23908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252" h="39528">
                    <a:moveTo>
                      <a:pt x="9604" y="0"/>
                    </a:moveTo>
                    <a:cubicBezTo>
                      <a:pt x="9604" y="0"/>
                      <a:pt x="10175" y="0"/>
                      <a:pt x="10270" y="0"/>
                    </a:cubicBezTo>
                    <a:cubicBezTo>
                      <a:pt x="10375" y="305"/>
                      <a:pt x="10375" y="648"/>
                      <a:pt x="10270" y="953"/>
                    </a:cubicBezTo>
                    <a:lnTo>
                      <a:pt x="19224" y="26670"/>
                    </a:lnTo>
                    <a:cubicBezTo>
                      <a:pt x="19224" y="26670"/>
                      <a:pt x="19224" y="26670"/>
                      <a:pt x="19224" y="26670"/>
                    </a:cubicBezTo>
                    <a:cubicBezTo>
                      <a:pt x="19262" y="27022"/>
                      <a:pt x="19262" y="27365"/>
                      <a:pt x="19224" y="27718"/>
                    </a:cubicBezTo>
                    <a:cubicBezTo>
                      <a:pt x="19081" y="27975"/>
                      <a:pt x="18891" y="28204"/>
                      <a:pt x="18652" y="28385"/>
                    </a:cubicBezTo>
                    <a:lnTo>
                      <a:pt x="16462" y="29718"/>
                    </a:lnTo>
                    <a:cubicBezTo>
                      <a:pt x="16462" y="29718"/>
                      <a:pt x="15795" y="29718"/>
                      <a:pt x="15604" y="29718"/>
                    </a:cubicBezTo>
                    <a:cubicBezTo>
                      <a:pt x="15576" y="29528"/>
                      <a:pt x="15576" y="29337"/>
                      <a:pt x="15604" y="29147"/>
                    </a:cubicBezTo>
                    <a:lnTo>
                      <a:pt x="14080" y="24575"/>
                    </a:lnTo>
                    <a:lnTo>
                      <a:pt x="4555" y="30194"/>
                    </a:lnTo>
                    <a:lnTo>
                      <a:pt x="3603" y="36290"/>
                    </a:lnTo>
                    <a:cubicBezTo>
                      <a:pt x="3641" y="36605"/>
                      <a:pt x="3641" y="36929"/>
                      <a:pt x="3603" y="37243"/>
                    </a:cubicBezTo>
                    <a:cubicBezTo>
                      <a:pt x="3470" y="37643"/>
                      <a:pt x="3193" y="37976"/>
                      <a:pt x="2841" y="38195"/>
                    </a:cubicBezTo>
                    <a:lnTo>
                      <a:pt x="650" y="39529"/>
                    </a:lnTo>
                    <a:lnTo>
                      <a:pt x="79" y="39529"/>
                    </a:lnTo>
                    <a:cubicBezTo>
                      <a:pt x="-26" y="39291"/>
                      <a:pt x="-26" y="39014"/>
                      <a:pt x="79" y="38767"/>
                    </a:cubicBezTo>
                    <a:lnTo>
                      <a:pt x="79" y="38767"/>
                    </a:lnTo>
                    <a:lnTo>
                      <a:pt x="5889" y="4286"/>
                    </a:lnTo>
                    <a:cubicBezTo>
                      <a:pt x="5860" y="3781"/>
                      <a:pt x="5860" y="3267"/>
                      <a:pt x="5889" y="2762"/>
                    </a:cubicBezTo>
                    <a:cubicBezTo>
                      <a:pt x="6089" y="2467"/>
                      <a:pt x="6356" y="2200"/>
                      <a:pt x="6651" y="2000"/>
                    </a:cubicBezTo>
                    <a:close/>
                    <a:moveTo>
                      <a:pt x="12366" y="19907"/>
                    </a:moveTo>
                    <a:lnTo>
                      <a:pt x="8270" y="8382"/>
                    </a:lnTo>
                    <a:lnTo>
                      <a:pt x="5698" y="2390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5ADEEB4C-4AC8-4CAD-BFD2-21C9A0E23F50}"/>
                  </a:ext>
                </a:extLst>
              </p:cNvPr>
              <p:cNvSpPr/>
              <p:nvPr/>
            </p:nvSpPr>
            <p:spPr>
              <a:xfrm>
                <a:off x="-2727394" y="2955415"/>
                <a:ext cx="17256" cy="42291"/>
              </a:xfrm>
              <a:custGeom>
                <a:avLst/>
                <a:gdLst>
                  <a:gd name="connsiteX0" fmla="*/ 14483 w 17256"/>
                  <a:gd name="connsiteY0" fmla="*/ 34290 h 42291"/>
                  <a:gd name="connsiteX1" fmla="*/ 13721 w 17256"/>
                  <a:gd name="connsiteY1" fmla="*/ 34290 h 42291"/>
                  <a:gd name="connsiteX2" fmla="*/ 13721 w 17256"/>
                  <a:gd name="connsiteY2" fmla="*/ 34290 h 42291"/>
                  <a:gd name="connsiteX3" fmla="*/ 4196 w 17256"/>
                  <a:gd name="connsiteY3" fmla="*/ 19431 h 42291"/>
                  <a:gd name="connsiteX4" fmla="*/ 5244 w 17256"/>
                  <a:gd name="connsiteY4" fmla="*/ 39053 h 42291"/>
                  <a:gd name="connsiteX5" fmla="*/ 5244 w 17256"/>
                  <a:gd name="connsiteY5" fmla="*/ 40100 h 42291"/>
                  <a:gd name="connsiteX6" fmla="*/ 4672 w 17256"/>
                  <a:gd name="connsiteY6" fmla="*/ 40862 h 42291"/>
                  <a:gd name="connsiteX7" fmla="*/ 2291 w 17256"/>
                  <a:gd name="connsiteY7" fmla="*/ 42291 h 42291"/>
                  <a:gd name="connsiteX8" fmla="*/ 1719 w 17256"/>
                  <a:gd name="connsiteY8" fmla="*/ 42291 h 42291"/>
                  <a:gd name="connsiteX9" fmla="*/ 1719 w 17256"/>
                  <a:gd name="connsiteY9" fmla="*/ 41529 h 42291"/>
                  <a:gd name="connsiteX10" fmla="*/ 100 w 17256"/>
                  <a:gd name="connsiteY10" fmla="*/ 10668 h 42291"/>
                  <a:gd name="connsiteX11" fmla="*/ 100 w 17256"/>
                  <a:gd name="connsiteY11" fmla="*/ 9620 h 42291"/>
                  <a:gd name="connsiteX12" fmla="*/ 576 w 17256"/>
                  <a:gd name="connsiteY12" fmla="*/ 8858 h 42291"/>
                  <a:gd name="connsiteX13" fmla="*/ 2767 w 17256"/>
                  <a:gd name="connsiteY13" fmla="*/ 7620 h 42291"/>
                  <a:gd name="connsiteX14" fmla="*/ 3529 w 17256"/>
                  <a:gd name="connsiteY14" fmla="*/ 7620 h 42291"/>
                  <a:gd name="connsiteX15" fmla="*/ 3529 w 17256"/>
                  <a:gd name="connsiteY15" fmla="*/ 8096 h 42291"/>
                  <a:gd name="connsiteX16" fmla="*/ 13054 w 17256"/>
                  <a:gd name="connsiteY16" fmla="*/ 22860 h 42291"/>
                  <a:gd name="connsiteX17" fmla="*/ 12006 w 17256"/>
                  <a:gd name="connsiteY17" fmla="*/ 3238 h 42291"/>
                  <a:gd name="connsiteX18" fmla="*/ 12006 w 17256"/>
                  <a:gd name="connsiteY18" fmla="*/ 2191 h 42291"/>
                  <a:gd name="connsiteX19" fmla="*/ 12578 w 17256"/>
                  <a:gd name="connsiteY19" fmla="*/ 1429 h 42291"/>
                  <a:gd name="connsiteX20" fmla="*/ 14959 w 17256"/>
                  <a:gd name="connsiteY20" fmla="*/ 0 h 42291"/>
                  <a:gd name="connsiteX21" fmla="*/ 15531 w 17256"/>
                  <a:gd name="connsiteY21" fmla="*/ 0 h 42291"/>
                  <a:gd name="connsiteX22" fmla="*/ 15531 w 17256"/>
                  <a:gd name="connsiteY22" fmla="*/ 762 h 42291"/>
                  <a:gd name="connsiteX23" fmla="*/ 17150 w 17256"/>
                  <a:gd name="connsiteY23" fmla="*/ 31528 h 42291"/>
                  <a:gd name="connsiteX24" fmla="*/ 17150 w 17256"/>
                  <a:gd name="connsiteY24" fmla="*/ 32575 h 42291"/>
                  <a:gd name="connsiteX25" fmla="*/ 17150 w 17256"/>
                  <a:gd name="connsiteY25" fmla="*/ 33338 h 4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256" h="42291">
                    <a:moveTo>
                      <a:pt x="14483" y="34290"/>
                    </a:moveTo>
                    <a:cubicBezTo>
                      <a:pt x="14264" y="34480"/>
                      <a:pt x="13940" y="34480"/>
                      <a:pt x="13721" y="34290"/>
                    </a:cubicBezTo>
                    <a:lnTo>
                      <a:pt x="13721" y="34290"/>
                    </a:lnTo>
                    <a:lnTo>
                      <a:pt x="4196" y="19431"/>
                    </a:lnTo>
                    <a:lnTo>
                      <a:pt x="5244" y="39053"/>
                    </a:lnTo>
                    <a:cubicBezTo>
                      <a:pt x="5339" y="39395"/>
                      <a:pt x="5339" y="39757"/>
                      <a:pt x="5244" y="40100"/>
                    </a:cubicBezTo>
                    <a:cubicBezTo>
                      <a:pt x="5177" y="40424"/>
                      <a:pt x="4967" y="40700"/>
                      <a:pt x="4672" y="40862"/>
                    </a:cubicBezTo>
                    <a:lnTo>
                      <a:pt x="2291" y="42291"/>
                    </a:lnTo>
                    <a:lnTo>
                      <a:pt x="1719" y="42291"/>
                    </a:lnTo>
                    <a:cubicBezTo>
                      <a:pt x="1624" y="42043"/>
                      <a:pt x="1624" y="41777"/>
                      <a:pt x="1719" y="41529"/>
                    </a:cubicBezTo>
                    <a:lnTo>
                      <a:pt x="100" y="10668"/>
                    </a:lnTo>
                    <a:cubicBezTo>
                      <a:pt x="-33" y="10335"/>
                      <a:pt x="-33" y="9954"/>
                      <a:pt x="100" y="9620"/>
                    </a:cubicBezTo>
                    <a:cubicBezTo>
                      <a:pt x="176" y="9325"/>
                      <a:pt x="348" y="9058"/>
                      <a:pt x="576" y="8858"/>
                    </a:cubicBezTo>
                    <a:lnTo>
                      <a:pt x="2767" y="7620"/>
                    </a:lnTo>
                    <a:cubicBezTo>
                      <a:pt x="2986" y="7429"/>
                      <a:pt x="3310" y="7429"/>
                      <a:pt x="3529" y="7620"/>
                    </a:cubicBezTo>
                    <a:cubicBezTo>
                      <a:pt x="3529" y="7620"/>
                      <a:pt x="3529" y="7620"/>
                      <a:pt x="3529" y="8096"/>
                    </a:cubicBezTo>
                    <a:lnTo>
                      <a:pt x="13054" y="22860"/>
                    </a:lnTo>
                    <a:lnTo>
                      <a:pt x="12006" y="3238"/>
                    </a:lnTo>
                    <a:cubicBezTo>
                      <a:pt x="11920" y="2896"/>
                      <a:pt x="11920" y="2534"/>
                      <a:pt x="12006" y="2191"/>
                    </a:cubicBezTo>
                    <a:cubicBezTo>
                      <a:pt x="12121" y="1886"/>
                      <a:pt x="12311" y="1619"/>
                      <a:pt x="12578" y="1429"/>
                    </a:cubicBezTo>
                    <a:lnTo>
                      <a:pt x="14959" y="0"/>
                    </a:lnTo>
                    <a:cubicBezTo>
                      <a:pt x="14959" y="0"/>
                      <a:pt x="15435" y="0"/>
                      <a:pt x="15531" y="0"/>
                    </a:cubicBezTo>
                    <a:cubicBezTo>
                      <a:pt x="15626" y="0"/>
                      <a:pt x="15531" y="0"/>
                      <a:pt x="15531" y="762"/>
                    </a:cubicBezTo>
                    <a:lnTo>
                      <a:pt x="17150" y="31528"/>
                    </a:lnTo>
                    <a:cubicBezTo>
                      <a:pt x="17293" y="31861"/>
                      <a:pt x="17293" y="32242"/>
                      <a:pt x="17150" y="32575"/>
                    </a:cubicBezTo>
                    <a:cubicBezTo>
                      <a:pt x="17217" y="32823"/>
                      <a:pt x="17217" y="33090"/>
                      <a:pt x="17150" y="3333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2F859DF1-C1BF-4A48-B62E-8FC0AA16AF0D}"/>
                  </a:ext>
                </a:extLst>
              </p:cNvPr>
              <p:cNvSpPr/>
              <p:nvPr/>
            </p:nvSpPr>
            <p:spPr>
              <a:xfrm>
                <a:off x="-2835117" y="1897474"/>
                <a:ext cx="946023" cy="1029557"/>
              </a:xfrm>
              <a:custGeom>
                <a:avLst/>
                <a:gdLst>
                  <a:gd name="connsiteX0" fmla="*/ 0 w 946023"/>
                  <a:gd name="connsiteY0" fmla="*/ 898970 h 1029557"/>
                  <a:gd name="connsiteX1" fmla="*/ 78105 w 946023"/>
                  <a:gd name="connsiteY1" fmla="*/ 769715 h 1029557"/>
                  <a:gd name="connsiteX2" fmla="*/ 186214 w 946023"/>
                  <a:gd name="connsiteY2" fmla="*/ 754761 h 1029557"/>
                  <a:gd name="connsiteX3" fmla="*/ 269938 w 946023"/>
                  <a:gd name="connsiteY3" fmla="*/ 637794 h 1029557"/>
                  <a:gd name="connsiteX4" fmla="*/ 370046 w 946023"/>
                  <a:gd name="connsiteY4" fmla="*/ 617411 h 1029557"/>
                  <a:gd name="connsiteX5" fmla="*/ 456629 w 946023"/>
                  <a:gd name="connsiteY5" fmla="*/ 434721 h 1029557"/>
                  <a:gd name="connsiteX6" fmla="*/ 560641 w 946023"/>
                  <a:gd name="connsiteY6" fmla="*/ 522446 h 1029557"/>
                  <a:gd name="connsiteX7" fmla="*/ 651796 w 946023"/>
                  <a:gd name="connsiteY7" fmla="*/ 264605 h 1029557"/>
                  <a:gd name="connsiteX8" fmla="*/ 753237 w 946023"/>
                  <a:gd name="connsiteY8" fmla="*/ 327089 h 1029557"/>
                  <a:gd name="connsiteX9" fmla="*/ 829818 w 946023"/>
                  <a:gd name="connsiteY9" fmla="*/ 0 h 1029557"/>
                  <a:gd name="connsiteX10" fmla="*/ 925449 w 946023"/>
                  <a:gd name="connsiteY10" fmla="*/ 74581 h 1029557"/>
                  <a:gd name="connsiteX11" fmla="*/ 946023 w 946023"/>
                  <a:gd name="connsiteY11" fmla="*/ 466439 h 1029557"/>
                  <a:gd name="connsiteX12" fmla="*/ 0 w 946023"/>
                  <a:gd name="connsiteY12" fmla="*/ 1029557 h 1029557"/>
                  <a:gd name="connsiteX13" fmla="*/ 0 w 946023"/>
                  <a:gd name="connsiteY13" fmla="*/ 898970 h 10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6023" h="1029557">
                    <a:moveTo>
                      <a:pt x="0" y="898970"/>
                    </a:moveTo>
                    <a:lnTo>
                      <a:pt x="78105" y="769715"/>
                    </a:lnTo>
                    <a:lnTo>
                      <a:pt x="186214" y="754761"/>
                    </a:lnTo>
                    <a:lnTo>
                      <a:pt x="269938" y="637794"/>
                    </a:lnTo>
                    <a:lnTo>
                      <a:pt x="370046" y="617411"/>
                    </a:lnTo>
                    <a:lnTo>
                      <a:pt x="456629" y="434721"/>
                    </a:lnTo>
                    <a:lnTo>
                      <a:pt x="560641" y="522446"/>
                    </a:lnTo>
                    <a:lnTo>
                      <a:pt x="651796" y="264605"/>
                    </a:lnTo>
                    <a:lnTo>
                      <a:pt x="753237" y="327089"/>
                    </a:lnTo>
                    <a:lnTo>
                      <a:pt x="829818" y="0"/>
                    </a:lnTo>
                    <a:lnTo>
                      <a:pt x="925449" y="74581"/>
                    </a:lnTo>
                    <a:lnTo>
                      <a:pt x="946023" y="466439"/>
                    </a:lnTo>
                    <a:lnTo>
                      <a:pt x="0" y="1029557"/>
                    </a:lnTo>
                    <a:lnTo>
                      <a:pt x="0" y="898970"/>
                    </a:lnTo>
                    <a:close/>
                  </a:path>
                </a:pathLst>
              </a:custGeom>
              <a:solidFill>
                <a:srgbClr val="008D36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41A68EE-04FE-4F09-AC76-0AB0BFB0E561}"/>
                  </a:ext>
                </a:extLst>
              </p:cNvPr>
              <p:cNvSpPr/>
              <p:nvPr/>
            </p:nvSpPr>
            <p:spPr>
              <a:xfrm>
                <a:off x="-2759774" y="2674226"/>
                <a:ext cx="16864" cy="203179"/>
              </a:xfrm>
              <a:custGeom>
                <a:avLst/>
                <a:gdLst>
                  <a:gd name="connsiteX0" fmla="*/ 13621 w 16864"/>
                  <a:gd name="connsiteY0" fmla="*/ 203179 h 203179"/>
                  <a:gd name="connsiteX1" fmla="*/ 10382 w 16864"/>
                  <a:gd name="connsiteY1" fmla="*/ 200036 h 203179"/>
                  <a:gd name="connsiteX2" fmla="*/ 9715 w 16864"/>
                  <a:gd name="connsiteY2" fmla="*/ 186892 h 203179"/>
                  <a:gd name="connsiteX3" fmla="*/ 12754 w 16864"/>
                  <a:gd name="connsiteY3" fmla="*/ 183463 h 203179"/>
                  <a:gd name="connsiteX4" fmla="*/ 12763 w 16864"/>
                  <a:gd name="connsiteY4" fmla="*/ 183463 h 203179"/>
                  <a:gd name="connsiteX5" fmla="*/ 16192 w 16864"/>
                  <a:gd name="connsiteY5" fmla="*/ 186606 h 203179"/>
                  <a:gd name="connsiteX6" fmla="*/ 16859 w 16864"/>
                  <a:gd name="connsiteY6" fmla="*/ 199750 h 203179"/>
                  <a:gd name="connsiteX7" fmla="*/ 13821 w 16864"/>
                  <a:gd name="connsiteY7" fmla="*/ 203179 h 203179"/>
                  <a:gd name="connsiteX8" fmla="*/ 13811 w 16864"/>
                  <a:gd name="connsiteY8" fmla="*/ 203179 h 203179"/>
                  <a:gd name="connsiteX9" fmla="*/ 12287 w 16864"/>
                  <a:gd name="connsiteY9" fmla="*/ 176890 h 203179"/>
                  <a:gd name="connsiteX10" fmla="*/ 8953 w 16864"/>
                  <a:gd name="connsiteY10" fmla="*/ 173747 h 203179"/>
                  <a:gd name="connsiteX11" fmla="*/ 8287 w 16864"/>
                  <a:gd name="connsiteY11" fmla="*/ 160603 h 203179"/>
                  <a:gd name="connsiteX12" fmla="*/ 11430 w 16864"/>
                  <a:gd name="connsiteY12" fmla="*/ 157174 h 203179"/>
                  <a:gd name="connsiteX13" fmla="*/ 14859 w 16864"/>
                  <a:gd name="connsiteY13" fmla="*/ 160212 h 203179"/>
                  <a:gd name="connsiteX14" fmla="*/ 14859 w 16864"/>
                  <a:gd name="connsiteY14" fmla="*/ 160222 h 203179"/>
                  <a:gd name="connsiteX15" fmla="*/ 15526 w 16864"/>
                  <a:gd name="connsiteY15" fmla="*/ 173366 h 203179"/>
                  <a:gd name="connsiteX16" fmla="*/ 12392 w 16864"/>
                  <a:gd name="connsiteY16" fmla="*/ 176890 h 203179"/>
                  <a:gd name="connsiteX17" fmla="*/ 12382 w 16864"/>
                  <a:gd name="connsiteY17" fmla="*/ 176890 h 203179"/>
                  <a:gd name="connsiteX18" fmla="*/ 10858 w 16864"/>
                  <a:gd name="connsiteY18" fmla="*/ 150506 h 203179"/>
                  <a:gd name="connsiteX19" fmla="*/ 7620 w 16864"/>
                  <a:gd name="connsiteY19" fmla="*/ 147458 h 203179"/>
                  <a:gd name="connsiteX20" fmla="*/ 6953 w 16864"/>
                  <a:gd name="connsiteY20" fmla="*/ 134314 h 203179"/>
                  <a:gd name="connsiteX21" fmla="*/ 10192 w 16864"/>
                  <a:gd name="connsiteY21" fmla="*/ 131075 h 203179"/>
                  <a:gd name="connsiteX22" fmla="*/ 13430 w 16864"/>
                  <a:gd name="connsiteY22" fmla="*/ 134314 h 203179"/>
                  <a:gd name="connsiteX23" fmla="*/ 14097 w 16864"/>
                  <a:gd name="connsiteY23" fmla="*/ 147458 h 203179"/>
                  <a:gd name="connsiteX24" fmla="*/ 11058 w 16864"/>
                  <a:gd name="connsiteY24" fmla="*/ 150887 h 203179"/>
                  <a:gd name="connsiteX25" fmla="*/ 11049 w 16864"/>
                  <a:gd name="connsiteY25" fmla="*/ 150887 h 203179"/>
                  <a:gd name="connsiteX26" fmla="*/ 9525 w 16864"/>
                  <a:gd name="connsiteY26" fmla="*/ 124217 h 203179"/>
                  <a:gd name="connsiteX27" fmla="*/ 6191 w 16864"/>
                  <a:gd name="connsiteY27" fmla="*/ 121169 h 203179"/>
                  <a:gd name="connsiteX28" fmla="*/ 5524 w 16864"/>
                  <a:gd name="connsiteY28" fmla="*/ 108025 h 203179"/>
                  <a:gd name="connsiteX29" fmla="*/ 8668 w 16864"/>
                  <a:gd name="connsiteY29" fmla="*/ 104500 h 203179"/>
                  <a:gd name="connsiteX30" fmla="*/ 12097 w 16864"/>
                  <a:gd name="connsiteY30" fmla="*/ 107644 h 203179"/>
                  <a:gd name="connsiteX31" fmla="*/ 12763 w 16864"/>
                  <a:gd name="connsiteY31" fmla="*/ 120788 h 203179"/>
                  <a:gd name="connsiteX32" fmla="*/ 9620 w 16864"/>
                  <a:gd name="connsiteY32" fmla="*/ 124217 h 203179"/>
                  <a:gd name="connsiteX33" fmla="*/ 8096 w 16864"/>
                  <a:gd name="connsiteY33" fmla="*/ 97928 h 203179"/>
                  <a:gd name="connsiteX34" fmla="*/ 4858 w 16864"/>
                  <a:gd name="connsiteY34" fmla="*/ 94785 h 203179"/>
                  <a:gd name="connsiteX35" fmla="*/ 4191 w 16864"/>
                  <a:gd name="connsiteY35" fmla="*/ 81640 h 203179"/>
                  <a:gd name="connsiteX36" fmla="*/ 7229 w 16864"/>
                  <a:gd name="connsiteY36" fmla="*/ 78211 h 203179"/>
                  <a:gd name="connsiteX37" fmla="*/ 7239 w 16864"/>
                  <a:gd name="connsiteY37" fmla="*/ 78211 h 203179"/>
                  <a:gd name="connsiteX38" fmla="*/ 10668 w 16864"/>
                  <a:gd name="connsiteY38" fmla="*/ 81355 h 203179"/>
                  <a:gd name="connsiteX39" fmla="*/ 11335 w 16864"/>
                  <a:gd name="connsiteY39" fmla="*/ 94499 h 203179"/>
                  <a:gd name="connsiteX40" fmla="*/ 8296 w 16864"/>
                  <a:gd name="connsiteY40" fmla="*/ 97928 h 203179"/>
                  <a:gd name="connsiteX41" fmla="*/ 8287 w 16864"/>
                  <a:gd name="connsiteY41" fmla="*/ 97928 h 203179"/>
                  <a:gd name="connsiteX42" fmla="*/ 6763 w 16864"/>
                  <a:gd name="connsiteY42" fmla="*/ 71639 h 203179"/>
                  <a:gd name="connsiteX43" fmla="*/ 3429 w 16864"/>
                  <a:gd name="connsiteY43" fmla="*/ 68496 h 203179"/>
                  <a:gd name="connsiteX44" fmla="*/ 2762 w 16864"/>
                  <a:gd name="connsiteY44" fmla="*/ 55352 h 203179"/>
                  <a:gd name="connsiteX45" fmla="*/ 5905 w 16864"/>
                  <a:gd name="connsiteY45" fmla="*/ 51923 h 203179"/>
                  <a:gd name="connsiteX46" fmla="*/ 9334 w 16864"/>
                  <a:gd name="connsiteY46" fmla="*/ 55066 h 203179"/>
                  <a:gd name="connsiteX47" fmla="*/ 10001 w 16864"/>
                  <a:gd name="connsiteY47" fmla="*/ 68210 h 203179"/>
                  <a:gd name="connsiteX48" fmla="*/ 6858 w 16864"/>
                  <a:gd name="connsiteY48" fmla="*/ 71639 h 203179"/>
                  <a:gd name="connsiteX49" fmla="*/ 5334 w 16864"/>
                  <a:gd name="connsiteY49" fmla="*/ 45350 h 203179"/>
                  <a:gd name="connsiteX50" fmla="*/ 2095 w 16864"/>
                  <a:gd name="connsiteY50" fmla="*/ 42207 h 203179"/>
                  <a:gd name="connsiteX51" fmla="*/ 1429 w 16864"/>
                  <a:gd name="connsiteY51" fmla="*/ 29062 h 203179"/>
                  <a:gd name="connsiteX52" fmla="*/ 4467 w 16864"/>
                  <a:gd name="connsiteY52" fmla="*/ 25633 h 203179"/>
                  <a:gd name="connsiteX53" fmla="*/ 4477 w 16864"/>
                  <a:gd name="connsiteY53" fmla="*/ 25633 h 203179"/>
                  <a:gd name="connsiteX54" fmla="*/ 7906 w 16864"/>
                  <a:gd name="connsiteY54" fmla="*/ 28682 h 203179"/>
                  <a:gd name="connsiteX55" fmla="*/ 8668 w 16864"/>
                  <a:gd name="connsiteY55" fmla="*/ 41826 h 203179"/>
                  <a:gd name="connsiteX56" fmla="*/ 5534 w 16864"/>
                  <a:gd name="connsiteY56" fmla="*/ 45350 h 203179"/>
                  <a:gd name="connsiteX57" fmla="*/ 5524 w 16864"/>
                  <a:gd name="connsiteY57" fmla="*/ 45350 h 203179"/>
                  <a:gd name="connsiteX58" fmla="*/ 4000 w 16864"/>
                  <a:gd name="connsiteY58" fmla="*/ 18966 h 203179"/>
                  <a:gd name="connsiteX59" fmla="*/ 762 w 16864"/>
                  <a:gd name="connsiteY59" fmla="*/ 15918 h 203179"/>
                  <a:gd name="connsiteX60" fmla="*/ 762 w 16864"/>
                  <a:gd name="connsiteY60" fmla="*/ 15918 h 203179"/>
                  <a:gd name="connsiteX61" fmla="*/ 0 w 16864"/>
                  <a:gd name="connsiteY61" fmla="*/ 2773 h 203179"/>
                  <a:gd name="connsiteX62" fmla="*/ 3848 w 16864"/>
                  <a:gd name="connsiteY62" fmla="*/ 49 h 203179"/>
                  <a:gd name="connsiteX63" fmla="*/ 6572 w 16864"/>
                  <a:gd name="connsiteY63" fmla="*/ 2773 h 203179"/>
                  <a:gd name="connsiteX64" fmla="*/ 7239 w 16864"/>
                  <a:gd name="connsiteY64" fmla="*/ 15918 h 203179"/>
                  <a:gd name="connsiteX65" fmla="*/ 4200 w 16864"/>
                  <a:gd name="connsiteY65" fmla="*/ 19347 h 203179"/>
                  <a:gd name="connsiteX66" fmla="*/ 4191 w 16864"/>
                  <a:gd name="connsiteY66" fmla="*/ 19347 h 20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6864" h="203179">
                    <a:moveTo>
                      <a:pt x="13621" y="203179"/>
                    </a:moveTo>
                    <a:cubicBezTo>
                      <a:pt x="11868" y="203179"/>
                      <a:pt x="10430" y="201789"/>
                      <a:pt x="10382" y="200036"/>
                    </a:cubicBezTo>
                    <a:lnTo>
                      <a:pt x="9715" y="186892"/>
                    </a:lnTo>
                    <a:cubicBezTo>
                      <a:pt x="9611" y="185110"/>
                      <a:pt x="10963" y="183568"/>
                      <a:pt x="12754" y="183463"/>
                    </a:cubicBezTo>
                    <a:cubicBezTo>
                      <a:pt x="12754" y="183463"/>
                      <a:pt x="12763" y="183463"/>
                      <a:pt x="12763" y="183463"/>
                    </a:cubicBezTo>
                    <a:cubicBezTo>
                      <a:pt x="14554" y="183453"/>
                      <a:pt x="16040" y="184825"/>
                      <a:pt x="16192" y="186606"/>
                    </a:cubicBezTo>
                    <a:lnTo>
                      <a:pt x="16859" y="199750"/>
                    </a:lnTo>
                    <a:cubicBezTo>
                      <a:pt x="16964" y="201532"/>
                      <a:pt x="15611" y="203075"/>
                      <a:pt x="13821" y="203179"/>
                    </a:cubicBezTo>
                    <a:cubicBezTo>
                      <a:pt x="13821" y="203179"/>
                      <a:pt x="13811" y="203179"/>
                      <a:pt x="13811" y="203179"/>
                    </a:cubicBezTo>
                    <a:close/>
                    <a:moveTo>
                      <a:pt x="12287" y="176890"/>
                    </a:moveTo>
                    <a:cubicBezTo>
                      <a:pt x="10515" y="176890"/>
                      <a:pt x="9058" y="175509"/>
                      <a:pt x="8953" y="173747"/>
                    </a:cubicBezTo>
                    <a:lnTo>
                      <a:pt x="8287" y="160603"/>
                    </a:lnTo>
                    <a:cubicBezTo>
                      <a:pt x="8230" y="158793"/>
                      <a:pt x="9630" y="157278"/>
                      <a:pt x="11430" y="157174"/>
                    </a:cubicBezTo>
                    <a:cubicBezTo>
                      <a:pt x="13211" y="157069"/>
                      <a:pt x="14754" y="158422"/>
                      <a:pt x="14859" y="160212"/>
                    </a:cubicBezTo>
                    <a:cubicBezTo>
                      <a:pt x="14859" y="160212"/>
                      <a:pt x="14859" y="160222"/>
                      <a:pt x="14859" y="160222"/>
                    </a:cubicBezTo>
                    <a:lnTo>
                      <a:pt x="15526" y="173366"/>
                    </a:lnTo>
                    <a:cubicBezTo>
                      <a:pt x="15630" y="175205"/>
                      <a:pt x="14230" y="176786"/>
                      <a:pt x="12392" y="176890"/>
                    </a:cubicBezTo>
                    <a:cubicBezTo>
                      <a:pt x="12392" y="176890"/>
                      <a:pt x="12382" y="176890"/>
                      <a:pt x="12382" y="176890"/>
                    </a:cubicBezTo>
                    <a:close/>
                    <a:moveTo>
                      <a:pt x="10858" y="150506"/>
                    </a:moveTo>
                    <a:cubicBezTo>
                      <a:pt x="9144" y="150506"/>
                      <a:pt x="7725" y="149173"/>
                      <a:pt x="7620" y="147458"/>
                    </a:cubicBezTo>
                    <a:lnTo>
                      <a:pt x="6953" y="134314"/>
                    </a:lnTo>
                    <a:cubicBezTo>
                      <a:pt x="6953" y="132523"/>
                      <a:pt x="8401" y="131075"/>
                      <a:pt x="10192" y="131075"/>
                    </a:cubicBezTo>
                    <a:cubicBezTo>
                      <a:pt x="11982" y="131075"/>
                      <a:pt x="13430" y="132523"/>
                      <a:pt x="13430" y="134314"/>
                    </a:cubicBezTo>
                    <a:lnTo>
                      <a:pt x="14097" y="147458"/>
                    </a:lnTo>
                    <a:cubicBezTo>
                      <a:pt x="14202" y="149239"/>
                      <a:pt x="12849" y="150782"/>
                      <a:pt x="11058" y="150887"/>
                    </a:cubicBezTo>
                    <a:cubicBezTo>
                      <a:pt x="11058" y="150887"/>
                      <a:pt x="11049" y="150887"/>
                      <a:pt x="11049" y="150887"/>
                    </a:cubicBezTo>
                    <a:close/>
                    <a:moveTo>
                      <a:pt x="9525" y="124217"/>
                    </a:moveTo>
                    <a:cubicBezTo>
                      <a:pt x="7791" y="124227"/>
                      <a:pt x="6344" y="122893"/>
                      <a:pt x="6191" y="121169"/>
                    </a:cubicBezTo>
                    <a:lnTo>
                      <a:pt x="5524" y="108025"/>
                    </a:lnTo>
                    <a:cubicBezTo>
                      <a:pt x="5467" y="106205"/>
                      <a:pt x="6848" y="104653"/>
                      <a:pt x="8668" y="104500"/>
                    </a:cubicBezTo>
                    <a:cubicBezTo>
                      <a:pt x="10420" y="104577"/>
                      <a:pt x="11868" y="105901"/>
                      <a:pt x="12097" y="107644"/>
                    </a:cubicBezTo>
                    <a:lnTo>
                      <a:pt x="12763" y="120788"/>
                    </a:lnTo>
                    <a:cubicBezTo>
                      <a:pt x="12821" y="122598"/>
                      <a:pt x="11420" y="124112"/>
                      <a:pt x="9620" y="124217"/>
                    </a:cubicBezTo>
                    <a:close/>
                    <a:moveTo>
                      <a:pt x="8096" y="97928"/>
                    </a:moveTo>
                    <a:cubicBezTo>
                      <a:pt x="6344" y="97928"/>
                      <a:pt x="4905" y="96538"/>
                      <a:pt x="4858" y="94785"/>
                    </a:cubicBezTo>
                    <a:lnTo>
                      <a:pt x="4191" y="81640"/>
                    </a:lnTo>
                    <a:cubicBezTo>
                      <a:pt x="4086" y="79859"/>
                      <a:pt x="5439" y="78316"/>
                      <a:pt x="7229" y="78211"/>
                    </a:cubicBezTo>
                    <a:cubicBezTo>
                      <a:pt x="7229" y="78211"/>
                      <a:pt x="7239" y="78211"/>
                      <a:pt x="7239" y="78211"/>
                    </a:cubicBezTo>
                    <a:cubicBezTo>
                      <a:pt x="9049" y="78154"/>
                      <a:pt x="10563" y="79554"/>
                      <a:pt x="10668" y="81355"/>
                    </a:cubicBezTo>
                    <a:lnTo>
                      <a:pt x="11335" y="94499"/>
                    </a:lnTo>
                    <a:cubicBezTo>
                      <a:pt x="11439" y="96280"/>
                      <a:pt x="10087" y="97824"/>
                      <a:pt x="8296" y="97928"/>
                    </a:cubicBezTo>
                    <a:cubicBezTo>
                      <a:pt x="8296" y="97928"/>
                      <a:pt x="8287" y="97928"/>
                      <a:pt x="8287" y="97928"/>
                    </a:cubicBezTo>
                    <a:close/>
                    <a:moveTo>
                      <a:pt x="6763" y="71639"/>
                    </a:moveTo>
                    <a:cubicBezTo>
                      <a:pt x="4991" y="71639"/>
                      <a:pt x="3534" y="70258"/>
                      <a:pt x="3429" y="68496"/>
                    </a:cubicBezTo>
                    <a:lnTo>
                      <a:pt x="2762" y="55352"/>
                    </a:lnTo>
                    <a:cubicBezTo>
                      <a:pt x="2705" y="53542"/>
                      <a:pt x="4105" y="52027"/>
                      <a:pt x="5905" y="51923"/>
                    </a:cubicBezTo>
                    <a:cubicBezTo>
                      <a:pt x="7696" y="51913"/>
                      <a:pt x="9182" y="53285"/>
                      <a:pt x="9334" y="55066"/>
                    </a:cubicBezTo>
                    <a:lnTo>
                      <a:pt x="10001" y="68210"/>
                    </a:lnTo>
                    <a:cubicBezTo>
                      <a:pt x="10058" y="70020"/>
                      <a:pt x="8658" y="71534"/>
                      <a:pt x="6858" y="71639"/>
                    </a:cubicBezTo>
                    <a:close/>
                    <a:moveTo>
                      <a:pt x="5334" y="45350"/>
                    </a:moveTo>
                    <a:cubicBezTo>
                      <a:pt x="3600" y="45303"/>
                      <a:pt x="2191" y="43940"/>
                      <a:pt x="2095" y="42207"/>
                    </a:cubicBezTo>
                    <a:lnTo>
                      <a:pt x="1429" y="29062"/>
                    </a:lnTo>
                    <a:cubicBezTo>
                      <a:pt x="1324" y="27281"/>
                      <a:pt x="2676" y="25738"/>
                      <a:pt x="4467" y="25633"/>
                    </a:cubicBezTo>
                    <a:cubicBezTo>
                      <a:pt x="4467" y="25633"/>
                      <a:pt x="4477" y="25633"/>
                      <a:pt x="4477" y="25633"/>
                    </a:cubicBezTo>
                    <a:cubicBezTo>
                      <a:pt x="6248" y="25576"/>
                      <a:pt x="7753" y="26919"/>
                      <a:pt x="7906" y="28682"/>
                    </a:cubicBezTo>
                    <a:lnTo>
                      <a:pt x="8668" y="41826"/>
                    </a:lnTo>
                    <a:cubicBezTo>
                      <a:pt x="8772" y="43664"/>
                      <a:pt x="7372" y="45245"/>
                      <a:pt x="5534" y="45350"/>
                    </a:cubicBezTo>
                    <a:cubicBezTo>
                      <a:pt x="5534" y="45350"/>
                      <a:pt x="5524" y="45350"/>
                      <a:pt x="5524" y="45350"/>
                    </a:cubicBezTo>
                    <a:close/>
                    <a:moveTo>
                      <a:pt x="4000" y="18966"/>
                    </a:moveTo>
                    <a:cubicBezTo>
                      <a:pt x="2267" y="19023"/>
                      <a:pt x="819" y="17652"/>
                      <a:pt x="762" y="15918"/>
                    </a:cubicBezTo>
                    <a:cubicBezTo>
                      <a:pt x="762" y="15918"/>
                      <a:pt x="762" y="15918"/>
                      <a:pt x="762" y="15918"/>
                    </a:cubicBezTo>
                    <a:lnTo>
                      <a:pt x="0" y="2773"/>
                    </a:lnTo>
                    <a:cubicBezTo>
                      <a:pt x="314" y="954"/>
                      <a:pt x="2029" y="-265"/>
                      <a:pt x="3848" y="49"/>
                    </a:cubicBezTo>
                    <a:cubicBezTo>
                      <a:pt x="5239" y="287"/>
                      <a:pt x="6334" y="1383"/>
                      <a:pt x="6572" y="2773"/>
                    </a:cubicBezTo>
                    <a:lnTo>
                      <a:pt x="7239" y="15918"/>
                    </a:lnTo>
                    <a:cubicBezTo>
                      <a:pt x="7344" y="17699"/>
                      <a:pt x="5991" y="19242"/>
                      <a:pt x="4200" y="19347"/>
                    </a:cubicBezTo>
                    <a:cubicBezTo>
                      <a:pt x="4200" y="19347"/>
                      <a:pt x="4191" y="19347"/>
                      <a:pt x="4191" y="19347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5EFB0873-B1EA-4FCC-8787-2B49E53F21EE}"/>
                  </a:ext>
                </a:extLst>
              </p:cNvPr>
              <p:cNvSpPr/>
              <p:nvPr/>
            </p:nvSpPr>
            <p:spPr>
              <a:xfrm>
                <a:off x="-2568899" y="2532410"/>
                <a:ext cx="18013" cy="230695"/>
              </a:xfrm>
              <a:custGeom>
                <a:avLst/>
                <a:gdLst>
                  <a:gd name="connsiteX0" fmla="*/ 14770 w 18013"/>
                  <a:gd name="connsiteY0" fmla="*/ 230696 h 230695"/>
                  <a:gd name="connsiteX1" fmla="*/ 11531 w 18013"/>
                  <a:gd name="connsiteY1" fmla="*/ 227552 h 230695"/>
                  <a:gd name="connsiteX2" fmla="*/ 10960 w 18013"/>
                  <a:gd name="connsiteY2" fmla="*/ 216599 h 230695"/>
                  <a:gd name="connsiteX3" fmla="*/ 13998 w 18013"/>
                  <a:gd name="connsiteY3" fmla="*/ 213170 h 230695"/>
                  <a:gd name="connsiteX4" fmla="*/ 14007 w 18013"/>
                  <a:gd name="connsiteY4" fmla="*/ 213170 h 230695"/>
                  <a:gd name="connsiteX5" fmla="*/ 17427 w 18013"/>
                  <a:gd name="connsiteY5" fmla="*/ 216018 h 230695"/>
                  <a:gd name="connsiteX6" fmla="*/ 17437 w 18013"/>
                  <a:gd name="connsiteY6" fmla="*/ 216218 h 230695"/>
                  <a:gd name="connsiteX7" fmla="*/ 18008 w 18013"/>
                  <a:gd name="connsiteY7" fmla="*/ 227171 h 230695"/>
                  <a:gd name="connsiteX8" fmla="*/ 14970 w 18013"/>
                  <a:gd name="connsiteY8" fmla="*/ 230600 h 230695"/>
                  <a:gd name="connsiteX9" fmla="*/ 14960 w 18013"/>
                  <a:gd name="connsiteY9" fmla="*/ 230600 h 230695"/>
                  <a:gd name="connsiteX10" fmla="*/ 13627 w 18013"/>
                  <a:gd name="connsiteY10" fmla="*/ 208693 h 230695"/>
                  <a:gd name="connsiteX11" fmla="*/ 10388 w 18013"/>
                  <a:gd name="connsiteY11" fmla="*/ 205645 h 230695"/>
                  <a:gd name="connsiteX12" fmla="*/ 9817 w 18013"/>
                  <a:gd name="connsiteY12" fmla="*/ 194596 h 230695"/>
                  <a:gd name="connsiteX13" fmla="*/ 12855 w 18013"/>
                  <a:gd name="connsiteY13" fmla="*/ 191167 h 230695"/>
                  <a:gd name="connsiteX14" fmla="*/ 12864 w 18013"/>
                  <a:gd name="connsiteY14" fmla="*/ 191167 h 230695"/>
                  <a:gd name="connsiteX15" fmla="*/ 16294 w 18013"/>
                  <a:gd name="connsiteY15" fmla="*/ 194310 h 230695"/>
                  <a:gd name="connsiteX16" fmla="*/ 16865 w 18013"/>
                  <a:gd name="connsiteY16" fmla="*/ 205264 h 230695"/>
                  <a:gd name="connsiteX17" fmla="*/ 13827 w 18013"/>
                  <a:gd name="connsiteY17" fmla="*/ 208693 h 230695"/>
                  <a:gd name="connsiteX18" fmla="*/ 13817 w 18013"/>
                  <a:gd name="connsiteY18" fmla="*/ 208693 h 230695"/>
                  <a:gd name="connsiteX19" fmla="*/ 12484 w 18013"/>
                  <a:gd name="connsiteY19" fmla="*/ 186785 h 230695"/>
                  <a:gd name="connsiteX20" fmla="*/ 9245 w 18013"/>
                  <a:gd name="connsiteY20" fmla="*/ 183642 h 230695"/>
                  <a:gd name="connsiteX21" fmla="*/ 8673 w 18013"/>
                  <a:gd name="connsiteY21" fmla="*/ 172688 h 230695"/>
                  <a:gd name="connsiteX22" fmla="*/ 11712 w 18013"/>
                  <a:gd name="connsiteY22" fmla="*/ 169259 h 230695"/>
                  <a:gd name="connsiteX23" fmla="*/ 11722 w 18013"/>
                  <a:gd name="connsiteY23" fmla="*/ 169259 h 230695"/>
                  <a:gd name="connsiteX24" fmla="*/ 15151 w 18013"/>
                  <a:gd name="connsiteY24" fmla="*/ 172307 h 230695"/>
                  <a:gd name="connsiteX25" fmla="*/ 15722 w 18013"/>
                  <a:gd name="connsiteY25" fmla="*/ 183356 h 230695"/>
                  <a:gd name="connsiteX26" fmla="*/ 12684 w 18013"/>
                  <a:gd name="connsiteY26" fmla="*/ 186785 h 230695"/>
                  <a:gd name="connsiteX27" fmla="*/ 12674 w 18013"/>
                  <a:gd name="connsiteY27" fmla="*/ 186785 h 230695"/>
                  <a:gd name="connsiteX28" fmla="*/ 11340 w 18013"/>
                  <a:gd name="connsiteY28" fmla="*/ 164783 h 230695"/>
                  <a:gd name="connsiteX29" fmla="*/ 8102 w 18013"/>
                  <a:gd name="connsiteY29" fmla="*/ 161735 h 230695"/>
                  <a:gd name="connsiteX30" fmla="*/ 7531 w 18013"/>
                  <a:gd name="connsiteY30" fmla="*/ 150781 h 230695"/>
                  <a:gd name="connsiteX31" fmla="*/ 10569 w 18013"/>
                  <a:gd name="connsiteY31" fmla="*/ 147352 h 230695"/>
                  <a:gd name="connsiteX32" fmla="*/ 10579 w 18013"/>
                  <a:gd name="connsiteY32" fmla="*/ 147352 h 230695"/>
                  <a:gd name="connsiteX33" fmla="*/ 14007 w 18013"/>
                  <a:gd name="connsiteY33" fmla="*/ 150390 h 230695"/>
                  <a:gd name="connsiteX34" fmla="*/ 14007 w 18013"/>
                  <a:gd name="connsiteY34" fmla="*/ 150400 h 230695"/>
                  <a:gd name="connsiteX35" fmla="*/ 14579 w 18013"/>
                  <a:gd name="connsiteY35" fmla="*/ 161354 h 230695"/>
                  <a:gd name="connsiteX36" fmla="*/ 11541 w 18013"/>
                  <a:gd name="connsiteY36" fmla="*/ 164783 h 230695"/>
                  <a:gd name="connsiteX37" fmla="*/ 11531 w 18013"/>
                  <a:gd name="connsiteY37" fmla="*/ 164783 h 230695"/>
                  <a:gd name="connsiteX38" fmla="*/ 10198 w 18013"/>
                  <a:gd name="connsiteY38" fmla="*/ 142875 h 230695"/>
                  <a:gd name="connsiteX39" fmla="*/ 6959 w 18013"/>
                  <a:gd name="connsiteY39" fmla="*/ 139732 h 230695"/>
                  <a:gd name="connsiteX40" fmla="*/ 6292 w 18013"/>
                  <a:gd name="connsiteY40" fmla="*/ 128778 h 230695"/>
                  <a:gd name="connsiteX41" fmla="*/ 9436 w 18013"/>
                  <a:gd name="connsiteY41" fmla="*/ 125349 h 230695"/>
                  <a:gd name="connsiteX42" fmla="*/ 12864 w 18013"/>
                  <a:gd name="connsiteY42" fmla="*/ 128492 h 230695"/>
                  <a:gd name="connsiteX43" fmla="*/ 13436 w 18013"/>
                  <a:gd name="connsiteY43" fmla="*/ 139446 h 230695"/>
                  <a:gd name="connsiteX44" fmla="*/ 10397 w 18013"/>
                  <a:gd name="connsiteY44" fmla="*/ 142875 h 230695"/>
                  <a:gd name="connsiteX45" fmla="*/ 10388 w 18013"/>
                  <a:gd name="connsiteY45" fmla="*/ 142875 h 230695"/>
                  <a:gd name="connsiteX46" fmla="*/ 9055 w 18013"/>
                  <a:gd name="connsiteY46" fmla="*/ 120968 h 230695"/>
                  <a:gd name="connsiteX47" fmla="*/ 5721 w 18013"/>
                  <a:gd name="connsiteY47" fmla="*/ 117824 h 230695"/>
                  <a:gd name="connsiteX48" fmla="*/ 5149 w 18013"/>
                  <a:gd name="connsiteY48" fmla="*/ 106871 h 230695"/>
                  <a:gd name="connsiteX49" fmla="*/ 8293 w 18013"/>
                  <a:gd name="connsiteY49" fmla="*/ 103442 h 230695"/>
                  <a:gd name="connsiteX50" fmla="*/ 11722 w 18013"/>
                  <a:gd name="connsiteY50" fmla="*/ 106490 h 230695"/>
                  <a:gd name="connsiteX51" fmla="*/ 12293 w 18013"/>
                  <a:gd name="connsiteY51" fmla="*/ 117443 h 230695"/>
                  <a:gd name="connsiteX52" fmla="*/ 9159 w 18013"/>
                  <a:gd name="connsiteY52" fmla="*/ 120968 h 230695"/>
                  <a:gd name="connsiteX53" fmla="*/ 9150 w 18013"/>
                  <a:gd name="connsiteY53" fmla="*/ 120968 h 230695"/>
                  <a:gd name="connsiteX54" fmla="*/ 7912 w 18013"/>
                  <a:gd name="connsiteY54" fmla="*/ 98965 h 230695"/>
                  <a:gd name="connsiteX55" fmla="*/ 4578 w 18013"/>
                  <a:gd name="connsiteY55" fmla="*/ 95917 h 230695"/>
                  <a:gd name="connsiteX56" fmla="*/ 4006 w 18013"/>
                  <a:gd name="connsiteY56" fmla="*/ 84963 h 230695"/>
                  <a:gd name="connsiteX57" fmla="*/ 6731 w 18013"/>
                  <a:gd name="connsiteY57" fmla="*/ 81115 h 230695"/>
                  <a:gd name="connsiteX58" fmla="*/ 10579 w 18013"/>
                  <a:gd name="connsiteY58" fmla="*/ 83839 h 230695"/>
                  <a:gd name="connsiteX59" fmla="*/ 10579 w 18013"/>
                  <a:gd name="connsiteY59" fmla="*/ 84963 h 230695"/>
                  <a:gd name="connsiteX60" fmla="*/ 11150 w 18013"/>
                  <a:gd name="connsiteY60" fmla="*/ 95917 h 230695"/>
                  <a:gd name="connsiteX61" fmla="*/ 8007 w 18013"/>
                  <a:gd name="connsiteY61" fmla="*/ 99346 h 230695"/>
                  <a:gd name="connsiteX62" fmla="*/ 6769 w 18013"/>
                  <a:gd name="connsiteY62" fmla="*/ 77057 h 230695"/>
                  <a:gd name="connsiteX63" fmla="*/ 3435 w 18013"/>
                  <a:gd name="connsiteY63" fmla="*/ 73914 h 230695"/>
                  <a:gd name="connsiteX64" fmla="*/ 3435 w 18013"/>
                  <a:gd name="connsiteY64" fmla="*/ 73914 h 230695"/>
                  <a:gd name="connsiteX65" fmla="*/ 2863 w 18013"/>
                  <a:gd name="connsiteY65" fmla="*/ 62960 h 230695"/>
                  <a:gd name="connsiteX66" fmla="*/ 6711 w 18013"/>
                  <a:gd name="connsiteY66" fmla="*/ 60236 h 230695"/>
                  <a:gd name="connsiteX67" fmla="*/ 9436 w 18013"/>
                  <a:gd name="connsiteY67" fmla="*/ 62960 h 230695"/>
                  <a:gd name="connsiteX68" fmla="*/ 10007 w 18013"/>
                  <a:gd name="connsiteY68" fmla="*/ 73914 h 230695"/>
                  <a:gd name="connsiteX69" fmla="*/ 6864 w 18013"/>
                  <a:gd name="connsiteY69" fmla="*/ 77343 h 230695"/>
                  <a:gd name="connsiteX70" fmla="*/ 5530 w 18013"/>
                  <a:gd name="connsiteY70" fmla="*/ 55055 h 230695"/>
                  <a:gd name="connsiteX71" fmla="*/ 2292 w 18013"/>
                  <a:gd name="connsiteY71" fmla="*/ 52007 h 230695"/>
                  <a:gd name="connsiteX72" fmla="*/ 1720 w 18013"/>
                  <a:gd name="connsiteY72" fmla="*/ 41053 h 230695"/>
                  <a:gd name="connsiteX73" fmla="*/ 5568 w 18013"/>
                  <a:gd name="connsiteY73" fmla="*/ 38329 h 230695"/>
                  <a:gd name="connsiteX74" fmla="*/ 8293 w 18013"/>
                  <a:gd name="connsiteY74" fmla="*/ 41053 h 230695"/>
                  <a:gd name="connsiteX75" fmla="*/ 8864 w 18013"/>
                  <a:gd name="connsiteY75" fmla="*/ 52007 h 230695"/>
                  <a:gd name="connsiteX76" fmla="*/ 5721 w 18013"/>
                  <a:gd name="connsiteY76" fmla="*/ 55436 h 230695"/>
                  <a:gd name="connsiteX77" fmla="*/ 4387 w 18013"/>
                  <a:gd name="connsiteY77" fmla="*/ 33147 h 230695"/>
                  <a:gd name="connsiteX78" fmla="*/ 1339 w 18013"/>
                  <a:gd name="connsiteY78" fmla="*/ 29813 h 230695"/>
                  <a:gd name="connsiteX79" fmla="*/ 768 w 18013"/>
                  <a:gd name="connsiteY79" fmla="*/ 18764 h 230695"/>
                  <a:gd name="connsiteX80" fmla="*/ 3911 w 18013"/>
                  <a:gd name="connsiteY80" fmla="*/ 15335 h 230695"/>
                  <a:gd name="connsiteX81" fmla="*/ 7340 w 18013"/>
                  <a:gd name="connsiteY81" fmla="*/ 18479 h 230695"/>
                  <a:gd name="connsiteX82" fmla="*/ 7912 w 18013"/>
                  <a:gd name="connsiteY82" fmla="*/ 29432 h 230695"/>
                  <a:gd name="connsiteX83" fmla="*/ 4768 w 18013"/>
                  <a:gd name="connsiteY83" fmla="*/ 32861 h 230695"/>
                  <a:gd name="connsiteX84" fmla="*/ 3244 w 18013"/>
                  <a:gd name="connsiteY84" fmla="*/ 11240 h 230695"/>
                  <a:gd name="connsiteX85" fmla="*/ 6 w 18013"/>
                  <a:gd name="connsiteY85" fmla="*/ 8096 h 230695"/>
                  <a:gd name="connsiteX86" fmla="*/ 6 w 18013"/>
                  <a:gd name="connsiteY86" fmla="*/ 3429 h 230695"/>
                  <a:gd name="connsiteX87" fmla="*/ 3044 w 18013"/>
                  <a:gd name="connsiteY87" fmla="*/ 0 h 230695"/>
                  <a:gd name="connsiteX88" fmla="*/ 3054 w 18013"/>
                  <a:gd name="connsiteY88" fmla="*/ 0 h 230695"/>
                  <a:gd name="connsiteX89" fmla="*/ 6483 w 18013"/>
                  <a:gd name="connsiteY89" fmla="*/ 3143 h 230695"/>
                  <a:gd name="connsiteX90" fmla="*/ 6483 w 18013"/>
                  <a:gd name="connsiteY90" fmla="*/ 7811 h 230695"/>
                  <a:gd name="connsiteX91" fmla="*/ 3339 w 18013"/>
                  <a:gd name="connsiteY91" fmla="*/ 11240 h 230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8013" h="230695">
                    <a:moveTo>
                      <a:pt x="14770" y="230696"/>
                    </a:moveTo>
                    <a:cubicBezTo>
                      <a:pt x="13036" y="230648"/>
                      <a:pt x="11626" y="229286"/>
                      <a:pt x="11531" y="227552"/>
                    </a:cubicBezTo>
                    <a:lnTo>
                      <a:pt x="10960" y="216599"/>
                    </a:lnTo>
                    <a:cubicBezTo>
                      <a:pt x="10855" y="214817"/>
                      <a:pt x="12207" y="213274"/>
                      <a:pt x="13998" y="213170"/>
                    </a:cubicBezTo>
                    <a:cubicBezTo>
                      <a:pt x="13998" y="213170"/>
                      <a:pt x="14007" y="213170"/>
                      <a:pt x="14007" y="213170"/>
                    </a:cubicBezTo>
                    <a:cubicBezTo>
                      <a:pt x="15731" y="213008"/>
                      <a:pt x="17265" y="214284"/>
                      <a:pt x="17427" y="216018"/>
                    </a:cubicBezTo>
                    <a:cubicBezTo>
                      <a:pt x="17427" y="216084"/>
                      <a:pt x="17437" y="216151"/>
                      <a:pt x="17437" y="216218"/>
                    </a:cubicBezTo>
                    <a:lnTo>
                      <a:pt x="18008" y="227171"/>
                    </a:lnTo>
                    <a:cubicBezTo>
                      <a:pt x="18113" y="228953"/>
                      <a:pt x="16760" y="230496"/>
                      <a:pt x="14970" y="230600"/>
                    </a:cubicBezTo>
                    <a:cubicBezTo>
                      <a:pt x="14970" y="230600"/>
                      <a:pt x="14960" y="230600"/>
                      <a:pt x="14960" y="230600"/>
                    </a:cubicBezTo>
                    <a:close/>
                    <a:moveTo>
                      <a:pt x="13627" y="208693"/>
                    </a:moveTo>
                    <a:cubicBezTo>
                      <a:pt x="11912" y="208693"/>
                      <a:pt x="10493" y="207359"/>
                      <a:pt x="10388" y="205645"/>
                    </a:cubicBezTo>
                    <a:lnTo>
                      <a:pt x="9817" y="194596"/>
                    </a:lnTo>
                    <a:cubicBezTo>
                      <a:pt x="9712" y="192815"/>
                      <a:pt x="11064" y="191272"/>
                      <a:pt x="12855" y="191167"/>
                    </a:cubicBezTo>
                    <a:cubicBezTo>
                      <a:pt x="12855" y="191167"/>
                      <a:pt x="12864" y="191167"/>
                      <a:pt x="12864" y="191167"/>
                    </a:cubicBezTo>
                    <a:cubicBezTo>
                      <a:pt x="14674" y="191110"/>
                      <a:pt x="16189" y="192510"/>
                      <a:pt x="16294" y="194310"/>
                    </a:cubicBezTo>
                    <a:lnTo>
                      <a:pt x="16865" y="205264"/>
                    </a:lnTo>
                    <a:cubicBezTo>
                      <a:pt x="16970" y="207045"/>
                      <a:pt x="15617" y="208588"/>
                      <a:pt x="13827" y="208693"/>
                    </a:cubicBezTo>
                    <a:cubicBezTo>
                      <a:pt x="13827" y="208693"/>
                      <a:pt x="13817" y="208693"/>
                      <a:pt x="13817" y="208693"/>
                    </a:cubicBezTo>
                    <a:close/>
                    <a:moveTo>
                      <a:pt x="12484" y="186785"/>
                    </a:moveTo>
                    <a:cubicBezTo>
                      <a:pt x="10731" y="186785"/>
                      <a:pt x="9293" y="185395"/>
                      <a:pt x="9245" y="183642"/>
                    </a:cubicBezTo>
                    <a:lnTo>
                      <a:pt x="8673" y="172688"/>
                    </a:lnTo>
                    <a:cubicBezTo>
                      <a:pt x="8569" y="170907"/>
                      <a:pt x="9921" y="169364"/>
                      <a:pt x="11712" y="169259"/>
                    </a:cubicBezTo>
                    <a:cubicBezTo>
                      <a:pt x="11712" y="169259"/>
                      <a:pt x="11722" y="169259"/>
                      <a:pt x="11722" y="169259"/>
                    </a:cubicBezTo>
                    <a:cubicBezTo>
                      <a:pt x="13474" y="169250"/>
                      <a:pt x="14960" y="170564"/>
                      <a:pt x="15151" y="172307"/>
                    </a:cubicBezTo>
                    <a:lnTo>
                      <a:pt x="15722" y="183356"/>
                    </a:lnTo>
                    <a:cubicBezTo>
                      <a:pt x="15827" y="185138"/>
                      <a:pt x="14474" y="186681"/>
                      <a:pt x="12684" y="186785"/>
                    </a:cubicBezTo>
                    <a:cubicBezTo>
                      <a:pt x="12684" y="186785"/>
                      <a:pt x="12674" y="186785"/>
                      <a:pt x="12674" y="186785"/>
                    </a:cubicBezTo>
                    <a:close/>
                    <a:moveTo>
                      <a:pt x="11340" y="164783"/>
                    </a:moveTo>
                    <a:cubicBezTo>
                      <a:pt x="9626" y="164783"/>
                      <a:pt x="8207" y="163449"/>
                      <a:pt x="8102" y="161735"/>
                    </a:cubicBezTo>
                    <a:lnTo>
                      <a:pt x="7531" y="150781"/>
                    </a:lnTo>
                    <a:cubicBezTo>
                      <a:pt x="7426" y="149000"/>
                      <a:pt x="8778" y="147457"/>
                      <a:pt x="10569" y="147352"/>
                    </a:cubicBezTo>
                    <a:cubicBezTo>
                      <a:pt x="10569" y="147352"/>
                      <a:pt x="10579" y="147352"/>
                      <a:pt x="10579" y="147352"/>
                    </a:cubicBezTo>
                    <a:cubicBezTo>
                      <a:pt x="12360" y="147247"/>
                      <a:pt x="13903" y="148600"/>
                      <a:pt x="14007" y="150390"/>
                    </a:cubicBezTo>
                    <a:cubicBezTo>
                      <a:pt x="14007" y="150390"/>
                      <a:pt x="14007" y="150400"/>
                      <a:pt x="14007" y="150400"/>
                    </a:cubicBezTo>
                    <a:lnTo>
                      <a:pt x="14579" y="161354"/>
                    </a:lnTo>
                    <a:cubicBezTo>
                      <a:pt x="14684" y="163135"/>
                      <a:pt x="13331" y="164678"/>
                      <a:pt x="11541" y="164783"/>
                    </a:cubicBezTo>
                    <a:cubicBezTo>
                      <a:pt x="11541" y="164783"/>
                      <a:pt x="11531" y="164783"/>
                      <a:pt x="11531" y="164783"/>
                    </a:cubicBezTo>
                    <a:close/>
                    <a:moveTo>
                      <a:pt x="10198" y="142875"/>
                    </a:moveTo>
                    <a:cubicBezTo>
                      <a:pt x="8445" y="142875"/>
                      <a:pt x="7007" y="141484"/>
                      <a:pt x="6959" y="139732"/>
                    </a:cubicBezTo>
                    <a:lnTo>
                      <a:pt x="6292" y="128778"/>
                    </a:lnTo>
                    <a:cubicBezTo>
                      <a:pt x="6235" y="126968"/>
                      <a:pt x="7635" y="125454"/>
                      <a:pt x="9436" y="125349"/>
                    </a:cubicBezTo>
                    <a:cubicBezTo>
                      <a:pt x="11207" y="125387"/>
                      <a:pt x="12674" y="126730"/>
                      <a:pt x="12864" y="128492"/>
                    </a:cubicBezTo>
                    <a:lnTo>
                      <a:pt x="13436" y="139446"/>
                    </a:lnTo>
                    <a:cubicBezTo>
                      <a:pt x="13541" y="141227"/>
                      <a:pt x="12188" y="142770"/>
                      <a:pt x="10397" y="142875"/>
                    </a:cubicBezTo>
                    <a:cubicBezTo>
                      <a:pt x="10397" y="142875"/>
                      <a:pt x="10388" y="142875"/>
                      <a:pt x="10388" y="142875"/>
                    </a:cubicBezTo>
                    <a:close/>
                    <a:moveTo>
                      <a:pt x="9055" y="120968"/>
                    </a:moveTo>
                    <a:cubicBezTo>
                      <a:pt x="7302" y="120929"/>
                      <a:pt x="5864" y="119567"/>
                      <a:pt x="5721" y="117824"/>
                    </a:cubicBezTo>
                    <a:lnTo>
                      <a:pt x="5149" y="106871"/>
                    </a:lnTo>
                    <a:cubicBezTo>
                      <a:pt x="5092" y="105061"/>
                      <a:pt x="6492" y="103546"/>
                      <a:pt x="8293" y="103442"/>
                    </a:cubicBezTo>
                    <a:cubicBezTo>
                      <a:pt x="10045" y="103432"/>
                      <a:pt x="11531" y="104747"/>
                      <a:pt x="11722" y="106490"/>
                    </a:cubicBezTo>
                    <a:lnTo>
                      <a:pt x="12293" y="117443"/>
                    </a:lnTo>
                    <a:cubicBezTo>
                      <a:pt x="12398" y="119282"/>
                      <a:pt x="10998" y="120863"/>
                      <a:pt x="9159" y="120968"/>
                    </a:cubicBezTo>
                    <a:cubicBezTo>
                      <a:pt x="9159" y="120968"/>
                      <a:pt x="9150" y="120968"/>
                      <a:pt x="9150" y="120968"/>
                    </a:cubicBezTo>
                    <a:close/>
                    <a:moveTo>
                      <a:pt x="7912" y="98965"/>
                    </a:moveTo>
                    <a:cubicBezTo>
                      <a:pt x="6178" y="98974"/>
                      <a:pt x="4730" y="97641"/>
                      <a:pt x="4578" y="95917"/>
                    </a:cubicBezTo>
                    <a:lnTo>
                      <a:pt x="4006" y="84963"/>
                    </a:lnTo>
                    <a:cubicBezTo>
                      <a:pt x="3692" y="83144"/>
                      <a:pt x="4921" y="81429"/>
                      <a:pt x="6731" y="81115"/>
                    </a:cubicBezTo>
                    <a:cubicBezTo>
                      <a:pt x="8550" y="80801"/>
                      <a:pt x="10264" y="82029"/>
                      <a:pt x="10579" y="83839"/>
                    </a:cubicBezTo>
                    <a:cubicBezTo>
                      <a:pt x="10645" y="84211"/>
                      <a:pt x="10645" y="84592"/>
                      <a:pt x="10579" y="84963"/>
                    </a:cubicBezTo>
                    <a:lnTo>
                      <a:pt x="11150" y="95917"/>
                    </a:lnTo>
                    <a:cubicBezTo>
                      <a:pt x="11207" y="97727"/>
                      <a:pt x="9807" y="99241"/>
                      <a:pt x="8007" y="99346"/>
                    </a:cubicBezTo>
                    <a:close/>
                    <a:moveTo>
                      <a:pt x="6769" y="77057"/>
                    </a:moveTo>
                    <a:cubicBezTo>
                      <a:pt x="4978" y="77115"/>
                      <a:pt x="3492" y="75705"/>
                      <a:pt x="3435" y="73914"/>
                    </a:cubicBezTo>
                    <a:cubicBezTo>
                      <a:pt x="3435" y="73914"/>
                      <a:pt x="3435" y="73914"/>
                      <a:pt x="3435" y="73914"/>
                    </a:cubicBezTo>
                    <a:lnTo>
                      <a:pt x="2863" y="62960"/>
                    </a:lnTo>
                    <a:cubicBezTo>
                      <a:pt x="3178" y="61141"/>
                      <a:pt x="4892" y="59922"/>
                      <a:pt x="6711" y="60236"/>
                    </a:cubicBezTo>
                    <a:cubicBezTo>
                      <a:pt x="8102" y="60474"/>
                      <a:pt x="9198" y="61570"/>
                      <a:pt x="9436" y="62960"/>
                    </a:cubicBezTo>
                    <a:lnTo>
                      <a:pt x="10007" y="73914"/>
                    </a:lnTo>
                    <a:cubicBezTo>
                      <a:pt x="10064" y="75724"/>
                      <a:pt x="8664" y="77238"/>
                      <a:pt x="6864" y="77343"/>
                    </a:cubicBezTo>
                    <a:close/>
                    <a:moveTo>
                      <a:pt x="5530" y="55055"/>
                    </a:moveTo>
                    <a:cubicBezTo>
                      <a:pt x="3816" y="55055"/>
                      <a:pt x="2397" y="53721"/>
                      <a:pt x="2292" y="52007"/>
                    </a:cubicBezTo>
                    <a:lnTo>
                      <a:pt x="1720" y="41053"/>
                    </a:lnTo>
                    <a:cubicBezTo>
                      <a:pt x="2035" y="39234"/>
                      <a:pt x="3749" y="38014"/>
                      <a:pt x="5568" y="38329"/>
                    </a:cubicBezTo>
                    <a:cubicBezTo>
                      <a:pt x="6959" y="38567"/>
                      <a:pt x="8054" y="39662"/>
                      <a:pt x="8293" y="41053"/>
                    </a:cubicBezTo>
                    <a:lnTo>
                      <a:pt x="8864" y="52007"/>
                    </a:lnTo>
                    <a:cubicBezTo>
                      <a:pt x="8921" y="53816"/>
                      <a:pt x="7521" y="55331"/>
                      <a:pt x="5721" y="55436"/>
                    </a:cubicBezTo>
                    <a:close/>
                    <a:moveTo>
                      <a:pt x="4387" y="33147"/>
                    </a:moveTo>
                    <a:cubicBezTo>
                      <a:pt x="2635" y="33042"/>
                      <a:pt x="1282" y="31566"/>
                      <a:pt x="1339" y="29813"/>
                    </a:cubicBezTo>
                    <a:lnTo>
                      <a:pt x="768" y="18764"/>
                    </a:lnTo>
                    <a:cubicBezTo>
                      <a:pt x="711" y="16955"/>
                      <a:pt x="2111" y="15440"/>
                      <a:pt x="3911" y="15335"/>
                    </a:cubicBezTo>
                    <a:cubicBezTo>
                      <a:pt x="5721" y="15278"/>
                      <a:pt x="7235" y="16678"/>
                      <a:pt x="7340" y="18479"/>
                    </a:cubicBezTo>
                    <a:lnTo>
                      <a:pt x="7912" y="29432"/>
                    </a:lnTo>
                    <a:cubicBezTo>
                      <a:pt x="7969" y="31242"/>
                      <a:pt x="6569" y="32757"/>
                      <a:pt x="4768" y="32861"/>
                    </a:cubicBezTo>
                    <a:close/>
                    <a:moveTo>
                      <a:pt x="3244" y="11240"/>
                    </a:moveTo>
                    <a:cubicBezTo>
                      <a:pt x="1511" y="11192"/>
                      <a:pt x="101" y="9830"/>
                      <a:pt x="6" y="8096"/>
                    </a:cubicBezTo>
                    <a:lnTo>
                      <a:pt x="6" y="3429"/>
                    </a:lnTo>
                    <a:cubicBezTo>
                      <a:pt x="-99" y="1648"/>
                      <a:pt x="1254" y="105"/>
                      <a:pt x="3044" y="0"/>
                    </a:cubicBezTo>
                    <a:cubicBezTo>
                      <a:pt x="3044" y="0"/>
                      <a:pt x="3054" y="0"/>
                      <a:pt x="3054" y="0"/>
                    </a:cubicBezTo>
                    <a:cubicBezTo>
                      <a:pt x="4845" y="-9"/>
                      <a:pt x="6330" y="1362"/>
                      <a:pt x="6483" y="3143"/>
                    </a:cubicBezTo>
                    <a:lnTo>
                      <a:pt x="6483" y="7811"/>
                    </a:lnTo>
                    <a:cubicBezTo>
                      <a:pt x="6540" y="9620"/>
                      <a:pt x="5140" y="11135"/>
                      <a:pt x="3339" y="1124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722186E-D221-459F-B974-0F8CAAD45863}"/>
                  </a:ext>
                </a:extLst>
              </p:cNvPr>
              <p:cNvSpPr/>
              <p:nvPr/>
            </p:nvSpPr>
            <p:spPr>
              <a:xfrm>
                <a:off x="-2381256" y="2337813"/>
                <a:ext cx="22395" cy="311278"/>
              </a:xfrm>
              <a:custGeom>
                <a:avLst/>
                <a:gdLst>
                  <a:gd name="connsiteX0" fmla="*/ 19151 w 22395"/>
                  <a:gd name="connsiteY0" fmla="*/ 310898 h 311278"/>
                  <a:gd name="connsiteX1" fmla="*/ 15913 w 22395"/>
                  <a:gd name="connsiteY1" fmla="*/ 307850 h 311278"/>
                  <a:gd name="connsiteX2" fmla="*/ 14960 w 22395"/>
                  <a:gd name="connsiteY2" fmla="*/ 289943 h 311278"/>
                  <a:gd name="connsiteX3" fmla="*/ 18808 w 22395"/>
                  <a:gd name="connsiteY3" fmla="*/ 287219 h 311278"/>
                  <a:gd name="connsiteX4" fmla="*/ 21532 w 22395"/>
                  <a:gd name="connsiteY4" fmla="*/ 289943 h 311278"/>
                  <a:gd name="connsiteX5" fmla="*/ 22389 w 22395"/>
                  <a:gd name="connsiteY5" fmla="*/ 307850 h 311278"/>
                  <a:gd name="connsiteX6" fmla="*/ 19351 w 22395"/>
                  <a:gd name="connsiteY6" fmla="*/ 311279 h 311278"/>
                  <a:gd name="connsiteX7" fmla="*/ 19341 w 22395"/>
                  <a:gd name="connsiteY7" fmla="*/ 311279 h 311278"/>
                  <a:gd name="connsiteX8" fmla="*/ 17246 w 22395"/>
                  <a:gd name="connsiteY8" fmla="*/ 275179 h 311278"/>
                  <a:gd name="connsiteX9" fmla="*/ 13731 w 22395"/>
                  <a:gd name="connsiteY9" fmla="*/ 272236 h 311278"/>
                  <a:gd name="connsiteX10" fmla="*/ 13722 w 22395"/>
                  <a:gd name="connsiteY10" fmla="*/ 272036 h 311278"/>
                  <a:gd name="connsiteX11" fmla="*/ 12769 w 22395"/>
                  <a:gd name="connsiteY11" fmla="*/ 254129 h 311278"/>
                  <a:gd name="connsiteX12" fmla="*/ 15913 w 22395"/>
                  <a:gd name="connsiteY12" fmla="*/ 250700 h 311278"/>
                  <a:gd name="connsiteX13" fmla="*/ 19341 w 22395"/>
                  <a:gd name="connsiteY13" fmla="*/ 253843 h 311278"/>
                  <a:gd name="connsiteX14" fmla="*/ 20294 w 22395"/>
                  <a:gd name="connsiteY14" fmla="*/ 271750 h 311278"/>
                  <a:gd name="connsiteX15" fmla="*/ 17151 w 22395"/>
                  <a:gd name="connsiteY15" fmla="*/ 275179 h 311278"/>
                  <a:gd name="connsiteX16" fmla="*/ 15436 w 22395"/>
                  <a:gd name="connsiteY16" fmla="*/ 239365 h 311278"/>
                  <a:gd name="connsiteX17" fmla="*/ 12102 w 22395"/>
                  <a:gd name="connsiteY17" fmla="*/ 236317 h 311278"/>
                  <a:gd name="connsiteX18" fmla="*/ 11245 w 22395"/>
                  <a:gd name="connsiteY18" fmla="*/ 218410 h 311278"/>
                  <a:gd name="connsiteX19" fmla="*/ 14284 w 22395"/>
                  <a:gd name="connsiteY19" fmla="*/ 214981 h 311278"/>
                  <a:gd name="connsiteX20" fmla="*/ 14293 w 22395"/>
                  <a:gd name="connsiteY20" fmla="*/ 214981 h 311278"/>
                  <a:gd name="connsiteX21" fmla="*/ 17722 w 22395"/>
                  <a:gd name="connsiteY21" fmla="*/ 218019 h 311278"/>
                  <a:gd name="connsiteX22" fmla="*/ 17722 w 22395"/>
                  <a:gd name="connsiteY22" fmla="*/ 218029 h 311278"/>
                  <a:gd name="connsiteX23" fmla="*/ 18675 w 22395"/>
                  <a:gd name="connsiteY23" fmla="*/ 235936 h 311278"/>
                  <a:gd name="connsiteX24" fmla="*/ 15531 w 22395"/>
                  <a:gd name="connsiteY24" fmla="*/ 239365 h 311278"/>
                  <a:gd name="connsiteX25" fmla="*/ 13531 w 22395"/>
                  <a:gd name="connsiteY25" fmla="*/ 203646 h 311278"/>
                  <a:gd name="connsiteX26" fmla="*/ 10293 w 22395"/>
                  <a:gd name="connsiteY26" fmla="*/ 200503 h 311278"/>
                  <a:gd name="connsiteX27" fmla="*/ 9340 w 22395"/>
                  <a:gd name="connsiteY27" fmla="*/ 182596 h 311278"/>
                  <a:gd name="connsiteX28" fmla="*/ 12379 w 22395"/>
                  <a:gd name="connsiteY28" fmla="*/ 179167 h 311278"/>
                  <a:gd name="connsiteX29" fmla="*/ 12388 w 22395"/>
                  <a:gd name="connsiteY29" fmla="*/ 179167 h 311278"/>
                  <a:gd name="connsiteX30" fmla="*/ 15913 w 22395"/>
                  <a:gd name="connsiteY30" fmla="*/ 182310 h 311278"/>
                  <a:gd name="connsiteX31" fmla="*/ 16770 w 22395"/>
                  <a:gd name="connsiteY31" fmla="*/ 200217 h 311278"/>
                  <a:gd name="connsiteX32" fmla="*/ 13731 w 22395"/>
                  <a:gd name="connsiteY32" fmla="*/ 203646 h 311278"/>
                  <a:gd name="connsiteX33" fmla="*/ 13722 w 22395"/>
                  <a:gd name="connsiteY33" fmla="*/ 203646 h 311278"/>
                  <a:gd name="connsiteX34" fmla="*/ 11626 w 22395"/>
                  <a:gd name="connsiteY34" fmla="*/ 167832 h 311278"/>
                  <a:gd name="connsiteX35" fmla="*/ 8388 w 22395"/>
                  <a:gd name="connsiteY35" fmla="*/ 164784 h 311278"/>
                  <a:gd name="connsiteX36" fmla="*/ 7435 w 22395"/>
                  <a:gd name="connsiteY36" fmla="*/ 146877 h 311278"/>
                  <a:gd name="connsiteX37" fmla="*/ 10579 w 22395"/>
                  <a:gd name="connsiteY37" fmla="*/ 143448 h 311278"/>
                  <a:gd name="connsiteX38" fmla="*/ 14007 w 22395"/>
                  <a:gd name="connsiteY38" fmla="*/ 146496 h 311278"/>
                  <a:gd name="connsiteX39" fmla="*/ 14960 w 22395"/>
                  <a:gd name="connsiteY39" fmla="*/ 164403 h 311278"/>
                  <a:gd name="connsiteX40" fmla="*/ 11817 w 22395"/>
                  <a:gd name="connsiteY40" fmla="*/ 167832 h 311278"/>
                  <a:gd name="connsiteX41" fmla="*/ 9816 w 22395"/>
                  <a:gd name="connsiteY41" fmla="*/ 132113 h 311278"/>
                  <a:gd name="connsiteX42" fmla="*/ 6483 w 22395"/>
                  <a:gd name="connsiteY42" fmla="*/ 128970 h 311278"/>
                  <a:gd name="connsiteX43" fmla="*/ 5625 w 22395"/>
                  <a:gd name="connsiteY43" fmla="*/ 111063 h 311278"/>
                  <a:gd name="connsiteX44" fmla="*/ 8664 w 22395"/>
                  <a:gd name="connsiteY44" fmla="*/ 107634 h 311278"/>
                  <a:gd name="connsiteX45" fmla="*/ 8673 w 22395"/>
                  <a:gd name="connsiteY45" fmla="*/ 107634 h 311278"/>
                  <a:gd name="connsiteX46" fmla="*/ 12102 w 22395"/>
                  <a:gd name="connsiteY46" fmla="*/ 110778 h 311278"/>
                  <a:gd name="connsiteX47" fmla="*/ 13055 w 22395"/>
                  <a:gd name="connsiteY47" fmla="*/ 128589 h 311278"/>
                  <a:gd name="connsiteX48" fmla="*/ 9912 w 22395"/>
                  <a:gd name="connsiteY48" fmla="*/ 132113 h 311278"/>
                  <a:gd name="connsiteX49" fmla="*/ 7912 w 22395"/>
                  <a:gd name="connsiteY49" fmla="*/ 96300 h 311278"/>
                  <a:gd name="connsiteX50" fmla="*/ 4673 w 22395"/>
                  <a:gd name="connsiteY50" fmla="*/ 93251 h 311278"/>
                  <a:gd name="connsiteX51" fmla="*/ 3721 w 22395"/>
                  <a:gd name="connsiteY51" fmla="*/ 75345 h 311278"/>
                  <a:gd name="connsiteX52" fmla="*/ 6959 w 22395"/>
                  <a:gd name="connsiteY52" fmla="*/ 72106 h 311278"/>
                  <a:gd name="connsiteX53" fmla="*/ 10198 w 22395"/>
                  <a:gd name="connsiteY53" fmla="*/ 75345 h 311278"/>
                  <a:gd name="connsiteX54" fmla="*/ 11150 w 22395"/>
                  <a:gd name="connsiteY54" fmla="*/ 93251 h 311278"/>
                  <a:gd name="connsiteX55" fmla="*/ 8112 w 22395"/>
                  <a:gd name="connsiteY55" fmla="*/ 96680 h 311278"/>
                  <a:gd name="connsiteX56" fmla="*/ 8102 w 22395"/>
                  <a:gd name="connsiteY56" fmla="*/ 96680 h 311278"/>
                  <a:gd name="connsiteX57" fmla="*/ 6006 w 22395"/>
                  <a:gd name="connsiteY57" fmla="*/ 60581 h 311278"/>
                  <a:gd name="connsiteX58" fmla="*/ 2768 w 22395"/>
                  <a:gd name="connsiteY58" fmla="*/ 57437 h 311278"/>
                  <a:gd name="connsiteX59" fmla="*/ 1815 w 22395"/>
                  <a:gd name="connsiteY59" fmla="*/ 39530 h 311278"/>
                  <a:gd name="connsiteX60" fmla="*/ 5663 w 22395"/>
                  <a:gd name="connsiteY60" fmla="*/ 36806 h 311278"/>
                  <a:gd name="connsiteX61" fmla="*/ 8388 w 22395"/>
                  <a:gd name="connsiteY61" fmla="*/ 39530 h 311278"/>
                  <a:gd name="connsiteX62" fmla="*/ 9340 w 22395"/>
                  <a:gd name="connsiteY62" fmla="*/ 57342 h 311278"/>
                  <a:gd name="connsiteX63" fmla="*/ 6197 w 22395"/>
                  <a:gd name="connsiteY63" fmla="*/ 60771 h 311278"/>
                  <a:gd name="connsiteX64" fmla="*/ 4197 w 22395"/>
                  <a:gd name="connsiteY64" fmla="*/ 24386 h 311278"/>
                  <a:gd name="connsiteX65" fmla="*/ 863 w 22395"/>
                  <a:gd name="connsiteY65" fmla="*/ 21242 h 311278"/>
                  <a:gd name="connsiteX66" fmla="*/ 6 w 22395"/>
                  <a:gd name="connsiteY66" fmla="*/ 3431 h 311278"/>
                  <a:gd name="connsiteX67" fmla="*/ 3044 w 22395"/>
                  <a:gd name="connsiteY67" fmla="*/ 2 h 311278"/>
                  <a:gd name="connsiteX68" fmla="*/ 3054 w 22395"/>
                  <a:gd name="connsiteY68" fmla="*/ 2 h 311278"/>
                  <a:gd name="connsiteX69" fmla="*/ 6483 w 22395"/>
                  <a:gd name="connsiteY69" fmla="*/ 3050 h 311278"/>
                  <a:gd name="connsiteX70" fmla="*/ 7435 w 22395"/>
                  <a:gd name="connsiteY70" fmla="*/ 20957 h 311278"/>
                  <a:gd name="connsiteX71" fmla="*/ 4292 w 22395"/>
                  <a:gd name="connsiteY71" fmla="*/ 24386 h 31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2395" h="311278">
                    <a:moveTo>
                      <a:pt x="19151" y="310898"/>
                    </a:moveTo>
                    <a:cubicBezTo>
                      <a:pt x="17437" y="310898"/>
                      <a:pt x="16017" y="309564"/>
                      <a:pt x="15913" y="307850"/>
                    </a:cubicBezTo>
                    <a:lnTo>
                      <a:pt x="14960" y="289943"/>
                    </a:lnTo>
                    <a:cubicBezTo>
                      <a:pt x="15274" y="288123"/>
                      <a:pt x="16989" y="286904"/>
                      <a:pt x="18808" y="287219"/>
                    </a:cubicBezTo>
                    <a:cubicBezTo>
                      <a:pt x="20199" y="287457"/>
                      <a:pt x="21294" y="288552"/>
                      <a:pt x="21532" y="289943"/>
                    </a:cubicBezTo>
                    <a:lnTo>
                      <a:pt x="22389" y="307850"/>
                    </a:lnTo>
                    <a:cubicBezTo>
                      <a:pt x="22494" y="309631"/>
                      <a:pt x="21142" y="311174"/>
                      <a:pt x="19351" y="311279"/>
                    </a:cubicBezTo>
                    <a:cubicBezTo>
                      <a:pt x="19351" y="311279"/>
                      <a:pt x="19341" y="311279"/>
                      <a:pt x="19341" y="311279"/>
                    </a:cubicBezTo>
                    <a:close/>
                    <a:moveTo>
                      <a:pt x="17246" y="275179"/>
                    </a:moveTo>
                    <a:cubicBezTo>
                      <a:pt x="15465" y="275341"/>
                      <a:pt x="13893" y="274017"/>
                      <a:pt x="13731" y="272236"/>
                    </a:cubicBezTo>
                    <a:cubicBezTo>
                      <a:pt x="13731" y="272169"/>
                      <a:pt x="13722" y="272102"/>
                      <a:pt x="13722" y="272036"/>
                    </a:cubicBezTo>
                    <a:lnTo>
                      <a:pt x="12769" y="254129"/>
                    </a:lnTo>
                    <a:cubicBezTo>
                      <a:pt x="12712" y="252319"/>
                      <a:pt x="14112" y="250804"/>
                      <a:pt x="15913" y="250700"/>
                    </a:cubicBezTo>
                    <a:cubicBezTo>
                      <a:pt x="17703" y="250690"/>
                      <a:pt x="19189" y="252062"/>
                      <a:pt x="19341" y="253843"/>
                    </a:cubicBezTo>
                    <a:lnTo>
                      <a:pt x="20294" y="271750"/>
                    </a:lnTo>
                    <a:cubicBezTo>
                      <a:pt x="20351" y="273560"/>
                      <a:pt x="18951" y="275074"/>
                      <a:pt x="17151" y="275179"/>
                    </a:cubicBezTo>
                    <a:close/>
                    <a:moveTo>
                      <a:pt x="15436" y="239365"/>
                    </a:moveTo>
                    <a:cubicBezTo>
                      <a:pt x="13703" y="239375"/>
                      <a:pt x="12255" y="238051"/>
                      <a:pt x="12102" y="236317"/>
                    </a:cubicBezTo>
                    <a:lnTo>
                      <a:pt x="11245" y="218410"/>
                    </a:lnTo>
                    <a:cubicBezTo>
                      <a:pt x="11140" y="216629"/>
                      <a:pt x="12493" y="215086"/>
                      <a:pt x="14284" y="214981"/>
                    </a:cubicBezTo>
                    <a:cubicBezTo>
                      <a:pt x="14284" y="214981"/>
                      <a:pt x="14293" y="214981"/>
                      <a:pt x="14293" y="214981"/>
                    </a:cubicBezTo>
                    <a:cubicBezTo>
                      <a:pt x="16074" y="214876"/>
                      <a:pt x="17617" y="216229"/>
                      <a:pt x="17722" y="218019"/>
                    </a:cubicBezTo>
                    <a:cubicBezTo>
                      <a:pt x="17722" y="218019"/>
                      <a:pt x="17722" y="218029"/>
                      <a:pt x="17722" y="218029"/>
                    </a:cubicBezTo>
                    <a:lnTo>
                      <a:pt x="18675" y="235936"/>
                    </a:lnTo>
                    <a:cubicBezTo>
                      <a:pt x="18732" y="237746"/>
                      <a:pt x="17332" y="239260"/>
                      <a:pt x="15531" y="239365"/>
                    </a:cubicBezTo>
                    <a:close/>
                    <a:moveTo>
                      <a:pt x="13531" y="203646"/>
                    </a:moveTo>
                    <a:cubicBezTo>
                      <a:pt x="11798" y="203599"/>
                      <a:pt x="10388" y="202237"/>
                      <a:pt x="10293" y="200503"/>
                    </a:cubicBezTo>
                    <a:lnTo>
                      <a:pt x="9340" y="182596"/>
                    </a:lnTo>
                    <a:cubicBezTo>
                      <a:pt x="9235" y="180815"/>
                      <a:pt x="10588" y="179272"/>
                      <a:pt x="12379" y="179167"/>
                    </a:cubicBezTo>
                    <a:cubicBezTo>
                      <a:pt x="12379" y="179167"/>
                      <a:pt x="12388" y="179167"/>
                      <a:pt x="12388" y="179167"/>
                    </a:cubicBezTo>
                    <a:cubicBezTo>
                      <a:pt x="14207" y="179110"/>
                      <a:pt x="15760" y="180491"/>
                      <a:pt x="15913" y="182310"/>
                    </a:cubicBezTo>
                    <a:lnTo>
                      <a:pt x="16770" y="200217"/>
                    </a:lnTo>
                    <a:cubicBezTo>
                      <a:pt x="16874" y="201998"/>
                      <a:pt x="15522" y="203542"/>
                      <a:pt x="13731" y="203646"/>
                    </a:cubicBezTo>
                    <a:cubicBezTo>
                      <a:pt x="13731" y="203646"/>
                      <a:pt x="13722" y="203646"/>
                      <a:pt x="13722" y="203646"/>
                    </a:cubicBezTo>
                    <a:close/>
                    <a:moveTo>
                      <a:pt x="11626" y="167832"/>
                    </a:moveTo>
                    <a:cubicBezTo>
                      <a:pt x="9912" y="167832"/>
                      <a:pt x="8492" y="166499"/>
                      <a:pt x="8388" y="164784"/>
                    </a:cubicBezTo>
                    <a:lnTo>
                      <a:pt x="7435" y="146877"/>
                    </a:lnTo>
                    <a:cubicBezTo>
                      <a:pt x="7378" y="145067"/>
                      <a:pt x="8778" y="143553"/>
                      <a:pt x="10579" y="143448"/>
                    </a:cubicBezTo>
                    <a:cubicBezTo>
                      <a:pt x="12350" y="143391"/>
                      <a:pt x="13855" y="144734"/>
                      <a:pt x="14007" y="146496"/>
                    </a:cubicBezTo>
                    <a:lnTo>
                      <a:pt x="14960" y="164403"/>
                    </a:lnTo>
                    <a:cubicBezTo>
                      <a:pt x="15017" y="166213"/>
                      <a:pt x="13617" y="167727"/>
                      <a:pt x="11817" y="167832"/>
                    </a:cubicBezTo>
                    <a:close/>
                    <a:moveTo>
                      <a:pt x="9816" y="132113"/>
                    </a:moveTo>
                    <a:cubicBezTo>
                      <a:pt x="8045" y="132113"/>
                      <a:pt x="6588" y="130732"/>
                      <a:pt x="6483" y="128970"/>
                    </a:cubicBezTo>
                    <a:lnTo>
                      <a:pt x="5625" y="111063"/>
                    </a:lnTo>
                    <a:cubicBezTo>
                      <a:pt x="5521" y="109282"/>
                      <a:pt x="6873" y="107739"/>
                      <a:pt x="8664" y="107634"/>
                    </a:cubicBezTo>
                    <a:cubicBezTo>
                      <a:pt x="8664" y="107634"/>
                      <a:pt x="8673" y="107634"/>
                      <a:pt x="8673" y="107634"/>
                    </a:cubicBezTo>
                    <a:cubicBezTo>
                      <a:pt x="10464" y="107625"/>
                      <a:pt x="11950" y="108996"/>
                      <a:pt x="12102" y="110778"/>
                    </a:cubicBezTo>
                    <a:lnTo>
                      <a:pt x="13055" y="128589"/>
                    </a:lnTo>
                    <a:cubicBezTo>
                      <a:pt x="13112" y="130418"/>
                      <a:pt x="11731" y="131961"/>
                      <a:pt x="9912" y="132113"/>
                    </a:cubicBezTo>
                    <a:close/>
                    <a:moveTo>
                      <a:pt x="7912" y="96300"/>
                    </a:moveTo>
                    <a:cubicBezTo>
                      <a:pt x="6197" y="96300"/>
                      <a:pt x="4778" y="94966"/>
                      <a:pt x="4673" y="93251"/>
                    </a:cubicBezTo>
                    <a:lnTo>
                      <a:pt x="3721" y="75345"/>
                    </a:lnTo>
                    <a:cubicBezTo>
                      <a:pt x="3721" y="73554"/>
                      <a:pt x="5168" y="72106"/>
                      <a:pt x="6959" y="72106"/>
                    </a:cubicBezTo>
                    <a:cubicBezTo>
                      <a:pt x="8750" y="72106"/>
                      <a:pt x="10198" y="73554"/>
                      <a:pt x="10198" y="75345"/>
                    </a:cubicBezTo>
                    <a:lnTo>
                      <a:pt x="11150" y="93251"/>
                    </a:lnTo>
                    <a:cubicBezTo>
                      <a:pt x="11255" y="95033"/>
                      <a:pt x="9902" y="96576"/>
                      <a:pt x="8112" y="96680"/>
                    </a:cubicBezTo>
                    <a:cubicBezTo>
                      <a:pt x="8112" y="96680"/>
                      <a:pt x="8102" y="96680"/>
                      <a:pt x="8102" y="96680"/>
                    </a:cubicBezTo>
                    <a:close/>
                    <a:moveTo>
                      <a:pt x="6006" y="60581"/>
                    </a:moveTo>
                    <a:cubicBezTo>
                      <a:pt x="4273" y="60533"/>
                      <a:pt x="2863" y="59171"/>
                      <a:pt x="2768" y="57437"/>
                    </a:cubicBezTo>
                    <a:lnTo>
                      <a:pt x="1815" y="39530"/>
                    </a:lnTo>
                    <a:cubicBezTo>
                      <a:pt x="2130" y="37711"/>
                      <a:pt x="3844" y="36492"/>
                      <a:pt x="5663" y="36806"/>
                    </a:cubicBezTo>
                    <a:cubicBezTo>
                      <a:pt x="7054" y="37044"/>
                      <a:pt x="8150" y="38140"/>
                      <a:pt x="8388" y="39530"/>
                    </a:cubicBezTo>
                    <a:lnTo>
                      <a:pt x="9340" y="57342"/>
                    </a:lnTo>
                    <a:cubicBezTo>
                      <a:pt x="9397" y="59152"/>
                      <a:pt x="7997" y="60667"/>
                      <a:pt x="6197" y="60771"/>
                    </a:cubicBezTo>
                    <a:close/>
                    <a:moveTo>
                      <a:pt x="4197" y="24386"/>
                    </a:moveTo>
                    <a:cubicBezTo>
                      <a:pt x="2425" y="24386"/>
                      <a:pt x="968" y="23005"/>
                      <a:pt x="863" y="21242"/>
                    </a:cubicBezTo>
                    <a:lnTo>
                      <a:pt x="6" y="3431"/>
                    </a:lnTo>
                    <a:cubicBezTo>
                      <a:pt x="-99" y="1650"/>
                      <a:pt x="1254" y="107"/>
                      <a:pt x="3044" y="2"/>
                    </a:cubicBezTo>
                    <a:cubicBezTo>
                      <a:pt x="3044" y="2"/>
                      <a:pt x="3054" y="2"/>
                      <a:pt x="3054" y="2"/>
                    </a:cubicBezTo>
                    <a:cubicBezTo>
                      <a:pt x="4825" y="-55"/>
                      <a:pt x="6330" y="1288"/>
                      <a:pt x="6483" y="3050"/>
                    </a:cubicBezTo>
                    <a:lnTo>
                      <a:pt x="7435" y="20957"/>
                    </a:lnTo>
                    <a:cubicBezTo>
                      <a:pt x="7492" y="22767"/>
                      <a:pt x="6092" y="24281"/>
                      <a:pt x="4292" y="24386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07AF6F8-FDBE-4975-928C-C807E575C49F}"/>
                  </a:ext>
                </a:extLst>
              </p:cNvPr>
              <p:cNvSpPr/>
              <p:nvPr/>
            </p:nvSpPr>
            <p:spPr>
              <a:xfrm>
                <a:off x="-2186561" y="2158840"/>
                <a:ext cx="19720" cy="375570"/>
              </a:xfrm>
              <a:custGeom>
                <a:avLst/>
                <a:gdLst>
                  <a:gd name="connsiteX0" fmla="*/ 16480 w 19720"/>
                  <a:gd name="connsiteY0" fmla="*/ 375571 h 375570"/>
                  <a:gd name="connsiteX1" fmla="*/ 13242 w 19720"/>
                  <a:gd name="connsiteY1" fmla="*/ 372428 h 375570"/>
                  <a:gd name="connsiteX2" fmla="*/ 12194 w 19720"/>
                  <a:gd name="connsiteY2" fmla="*/ 342614 h 375570"/>
                  <a:gd name="connsiteX3" fmla="*/ 15137 w 19720"/>
                  <a:gd name="connsiteY3" fmla="*/ 339290 h 375570"/>
                  <a:gd name="connsiteX4" fmla="*/ 15337 w 19720"/>
                  <a:gd name="connsiteY4" fmla="*/ 339281 h 375570"/>
                  <a:gd name="connsiteX5" fmla="*/ 18652 w 19720"/>
                  <a:gd name="connsiteY5" fmla="*/ 341814 h 375570"/>
                  <a:gd name="connsiteX6" fmla="*/ 18671 w 19720"/>
                  <a:gd name="connsiteY6" fmla="*/ 342424 h 375570"/>
                  <a:gd name="connsiteX7" fmla="*/ 19719 w 19720"/>
                  <a:gd name="connsiteY7" fmla="*/ 372142 h 375570"/>
                  <a:gd name="connsiteX8" fmla="*/ 16575 w 19720"/>
                  <a:gd name="connsiteY8" fmla="*/ 375571 h 375570"/>
                  <a:gd name="connsiteX9" fmla="*/ 14385 w 19720"/>
                  <a:gd name="connsiteY9" fmla="*/ 316040 h 375570"/>
                  <a:gd name="connsiteX10" fmla="*/ 11051 w 19720"/>
                  <a:gd name="connsiteY10" fmla="*/ 312896 h 375570"/>
                  <a:gd name="connsiteX11" fmla="*/ 10003 w 19720"/>
                  <a:gd name="connsiteY11" fmla="*/ 283083 h 375570"/>
                  <a:gd name="connsiteX12" fmla="*/ 13146 w 19720"/>
                  <a:gd name="connsiteY12" fmla="*/ 279654 h 375570"/>
                  <a:gd name="connsiteX13" fmla="*/ 16556 w 19720"/>
                  <a:gd name="connsiteY13" fmla="*/ 282292 h 375570"/>
                  <a:gd name="connsiteX14" fmla="*/ 16575 w 19720"/>
                  <a:gd name="connsiteY14" fmla="*/ 282797 h 375570"/>
                  <a:gd name="connsiteX15" fmla="*/ 17623 w 19720"/>
                  <a:gd name="connsiteY15" fmla="*/ 312611 h 375570"/>
                  <a:gd name="connsiteX16" fmla="*/ 14480 w 19720"/>
                  <a:gd name="connsiteY16" fmla="*/ 316040 h 375570"/>
                  <a:gd name="connsiteX17" fmla="*/ 12194 w 19720"/>
                  <a:gd name="connsiteY17" fmla="*/ 256413 h 375570"/>
                  <a:gd name="connsiteX18" fmla="*/ 8955 w 19720"/>
                  <a:gd name="connsiteY18" fmla="*/ 253270 h 375570"/>
                  <a:gd name="connsiteX19" fmla="*/ 7907 w 19720"/>
                  <a:gd name="connsiteY19" fmla="*/ 223456 h 375570"/>
                  <a:gd name="connsiteX20" fmla="*/ 11051 w 19720"/>
                  <a:gd name="connsiteY20" fmla="*/ 220123 h 375570"/>
                  <a:gd name="connsiteX21" fmla="*/ 11051 w 19720"/>
                  <a:gd name="connsiteY21" fmla="*/ 220123 h 375570"/>
                  <a:gd name="connsiteX22" fmla="*/ 14375 w 19720"/>
                  <a:gd name="connsiteY22" fmla="*/ 222866 h 375570"/>
                  <a:gd name="connsiteX23" fmla="*/ 14385 w 19720"/>
                  <a:gd name="connsiteY23" fmla="*/ 223266 h 375570"/>
                  <a:gd name="connsiteX24" fmla="*/ 15432 w 19720"/>
                  <a:gd name="connsiteY24" fmla="*/ 253079 h 375570"/>
                  <a:gd name="connsiteX25" fmla="*/ 12489 w 19720"/>
                  <a:gd name="connsiteY25" fmla="*/ 256403 h 375570"/>
                  <a:gd name="connsiteX26" fmla="*/ 12289 w 19720"/>
                  <a:gd name="connsiteY26" fmla="*/ 256413 h 375570"/>
                  <a:gd name="connsiteX27" fmla="*/ 10098 w 19720"/>
                  <a:gd name="connsiteY27" fmla="*/ 196882 h 375570"/>
                  <a:gd name="connsiteX28" fmla="*/ 6764 w 19720"/>
                  <a:gd name="connsiteY28" fmla="*/ 193739 h 375570"/>
                  <a:gd name="connsiteX29" fmla="*/ 5717 w 19720"/>
                  <a:gd name="connsiteY29" fmla="*/ 163925 h 375570"/>
                  <a:gd name="connsiteX30" fmla="*/ 8860 w 19720"/>
                  <a:gd name="connsiteY30" fmla="*/ 160496 h 375570"/>
                  <a:gd name="connsiteX31" fmla="*/ 8860 w 19720"/>
                  <a:gd name="connsiteY31" fmla="*/ 160496 h 375570"/>
                  <a:gd name="connsiteX32" fmla="*/ 12194 w 19720"/>
                  <a:gd name="connsiteY32" fmla="*/ 163735 h 375570"/>
                  <a:gd name="connsiteX33" fmla="*/ 13242 w 19720"/>
                  <a:gd name="connsiteY33" fmla="*/ 193453 h 375570"/>
                  <a:gd name="connsiteX34" fmla="*/ 10098 w 19720"/>
                  <a:gd name="connsiteY34" fmla="*/ 196882 h 375570"/>
                  <a:gd name="connsiteX35" fmla="*/ 7907 w 19720"/>
                  <a:gd name="connsiteY35" fmla="*/ 137255 h 375570"/>
                  <a:gd name="connsiteX36" fmla="*/ 4669 w 19720"/>
                  <a:gd name="connsiteY36" fmla="*/ 134112 h 375570"/>
                  <a:gd name="connsiteX37" fmla="*/ 3621 w 19720"/>
                  <a:gd name="connsiteY37" fmla="*/ 104394 h 375570"/>
                  <a:gd name="connsiteX38" fmla="*/ 6764 w 19720"/>
                  <a:gd name="connsiteY38" fmla="*/ 100965 h 375570"/>
                  <a:gd name="connsiteX39" fmla="*/ 6764 w 19720"/>
                  <a:gd name="connsiteY39" fmla="*/ 100965 h 375570"/>
                  <a:gd name="connsiteX40" fmla="*/ 10003 w 19720"/>
                  <a:gd name="connsiteY40" fmla="*/ 104108 h 375570"/>
                  <a:gd name="connsiteX41" fmla="*/ 11051 w 19720"/>
                  <a:gd name="connsiteY41" fmla="*/ 133922 h 375570"/>
                  <a:gd name="connsiteX42" fmla="*/ 8108 w 19720"/>
                  <a:gd name="connsiteY42" fmla="*/ 137246 h 375570"/>
                  <a:gd name="connsiteX43" fmla="*/ 7907 w 19720"/>
                  <a:gd name="connsiteY43" fmla="*/ 137255 h 375570"/>
                  <a:gd name="connsiteX44" fmla="*/ 5812 w 19720"/>
                  <a:gd name="connsiteY44" fmla="*/ 77724 h 375570"/>
                  <a:gd name="connsiteX45" fmla="*/ 2478 w 19720"/>
                  <a:gd name="connsiteY45" fmla="*/ 74581 h 375570"/>
                  <a:gd name="connsiteX46" fmla="*/ 1430 w 19720"/>
                  <a:gd name="connsiteY46" fmla="*/ 44767 h 375570"/>
                  <a:gd name="connsiteX47" fmla="*/ 4374 w 19720"/>
                  <a:gd name="connsiteY47" fmla="*/ 41443 h 375570"/>
                  <a:gd name="connsiteX48" fmla="*/ 4574 w 19720"/>
                  <a:gd name="connsiteY48" fmla="*/ 41434 h 375570"/>
                  <a:gd name="connsiteX49" fmla="*/ 7984 w 19720"/>
                  <a:gd name="connsiteY49" fmla="*/ 44072 h 375570"/>
                  <a:gd name="connsiteX50" fmla="*/ 8003 w 19720"/>
                  <a:gd name="connsiteY50" fmla="*/ 44577 h 375570"/>
                  <a:gd name="connsiteX51" fmla="*/ 9051 w 19720"/>
                  <a:gd name="connsiteY51" fmla="*/ 74295 h 375570"/>
                  <a:gd name="connsiteX52" fmla="*/ 5907 w 19720"/>
                  <a:gd name="connsiteY52" fmla="*/ 77724 h 375570"/>
                  <a:gd name="connsiteX53" fmla="*/ 3621 w 19720"/>
                  <a:gd name="connsiteY53" fmla="*/ 18193 h 375570"/>
                  <a:gd name="connsiteX54" fmla="*/ 383 w 19720"/>
                  <a:gd name="connsiteY54" fmla="*/ 15050 h 375570"/>
                  <a:gd name="connsiteX55" fmla="*/ 2 w 19720"/>
                  <a:gd name="connsiteY55" fmla="*/ 3334 h 375570"/>
                  <a:gd name="connsiteX56" fmla="*/ 3145 w 19720"/>
                  <a:gd name="connsiteY56" fmla="*/ 0 h 375570"/>
                  <a:gd name="connsiteX57" fmla="*/ 3145 w 19720"/>
                  <a:gd name="connsiteY57" fmla="*/ 0 h 375570"/>
                  <a:gd name="connsiteX58" fmla="*/ 3145 w 19720"/>
                  <a:gd name="connsiteY58" fmla="*/ 0 h 375570"/>
                  <a:gd name="connsiteX59" fmla="*/ 6384 w 19720"/>
                  <a:gd name="connsiteY59" fmla="*/ 3143 h 375570"/>
                  <a:gd name="connsiteX60" fmla="*/ 6384 w 19720"/>
                  <a:gd name="connsiteY60" fmla="*/ 14764 h 375570"/>
                  <a:gd name="connsiteX61" fmla="*/ 3240 w 19720"/>
                  <a:gd name="connsiteY61" fmla="*/ 18193 h 37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20" h="375570">
                    <a:moveTo>
                      <a:pt x="16480" y="375571"/>
                    </a:moveTo>
                    <a:cubicBezTo>
                      <a:pt x="14746" y="375523"/>
                      <a:pt x="13337" y="374161"/>
                      <a:pt x="13242" y="372428"/>
                    </a:cubicBezTo>
                    <a:lnTo>
                      <a:pt x="12194" y="342614"/>
                    </a:lnTo>
                    <a:cubicBezTo>
                      <a:pt x="12089" y="340881"/>
                      <a:pt x="13403" y="339395"/>
                      <a:pt x="15137" y="339290"/>
                    </a:cubicBezTo>
                    <a:cubicBezTo>
                      <a:pt x="15204" y="339281"/>
                      <a:pt x="15270" y="339281"/>
                      <a:pt x="15337" y="339281"/>
                    </a:cubicBezTo>
                    <a:cubicBezTo>
                      <a:pt x="16956" y="339061"/>
                      <a:pt x="18442" y="340204"/>
                      <a:pt x="18652" y="341814"/>
                    </a:cubicBezTo>
                    <a:cubicBezTo>
                      <a:pt x="18680" y="342024"/>
                      <a:pt x="18690" y="342224"/>
                      <a:pt x="18671" y="342424"/>
                    </a:cubicBezTo>
                    <a:lnTo>
                      <a:pt x="19719" y="372142"/>
                    </a:lnTo>
                    <a:cubicBezTo>
                      <a:pt x="19775" y="373952"/>
                      <a:pt x="18375" y="375466"/>
                      <a:pt x="16575" y="375571"/>
                    </a:cubicBezTo>
                    <a:close/>
                    <a:moveTo>
                      <a:pt x="14385" y="316040"/>
                    </a:moveTo>
                    <a:cubicBezTo>
                      <a:pt x="12613" y="316040"/>
                      <a:pt x="11155" y="314658"/>
                      <a:pt x="11051" y="312896"/>
                    </a:cubicBezTo>
                    <a:lnTo>
                      <a:pt x="10003" y="283083"/>
                    </a:lnTo>
                    <a:cubicBezTo>
                      <a:pt x="9946" y="281273"/>
                      <a:pt x="11346" y="279759"/>
                      <a:pt x="13146" y="279654"/>
                    </a:cubicBezTo>
                    <a:cubicBezTo>
                      <a:pt x="14813" y="279445"/>
                      <a:pt x="16337" y="280626"/>
                      <a:pt x="16556" y="282292"/>
                    </a:cubicBezTo>
                    <a:cubicBezTo>
                      <a:pt x="16575" y="282464"/>
                      <a:pt x="16585" y="282626"/>
                      <a:pt x="16575" y="282797"/>
                    </a:cubicBezTo>
                    <a:lnTo>
                      <a:pt x="17623" y="312611"/>
                    </a:lnTo>
                    <a:cubicBezTo>
                      <a:pt x="17680" y="314420"/>
                      <a:pt x="16280" y="315935"/>
                      <a:pt x="14480" y="316040"/>
                    </a:cubicBezTo>
                    <a:close/>
                    <a:moveTo>
                      <a:pt x="12194" y="256413"/>
                    </a:moveTo>
                    <a:cubicBezTo>
                      <a:pt x="10441" y="256413"/>
                      <a:pt x="9003" y="255022"/>
                      <a:pt x="8955" y="253270"/>
                    </a:cubicBezTo>
                    <a:lnTo>
                      <a:pt x="7907" y="223456"/>
                    </a:lnTo>
                    <a:cubicBezTo>
                      <a:pt x="7850" y="221666"/>
                      <a:pt x="9260" y="220180"/>
                      <a:pt x="11051" y="220123"/>
                    </a:cubicBezTo>
                    <a:cubicBezTo>
                      <a:pt x="11051" y="220123"/>
                      <a:pt x="11051" y="220123"/>
                      <a:pt x="11051" y="220123"/>
                    </a:cubicBezTo>
                    <a:cubicBezTo>
                      <a:pt x="12727" y="219961"/>
                      <a:pt x="14213" y="221189"/>
                      <a:pt x="14375" y="222866"/>
                    </a:cubicBezTo>
                    <a:cubicBezTo>
                      <a:pt x="14385" y="222999"/>
                      <a:pt x="14385" y="223133"/>
                      <a:pt x="14385" y="223266"/>
                    </a:cubicBezTo>
                    <a:lnTo>
                      <a:pt x="15432" y="253079"/>
                    </a:lnTo>
                    <a:cubicBezTo>
                      <a:pt x="15537" y="254813"/>
                      <a:pt x="14223" y="256299"/>
                      <a:pt x="12489" y="256403"/>
                    </a:cubicBezTo>
                    <a:cubicBezTo>
                      <a:pt x="12422" y="256413"/>
                      <a:pt x="12356" y="256413"/>
                      <a:pt x="12289" y="256413"/>
                    </a:cubicBezTo>
                    <a:close/>
                    <a:moveTo>
                      <a:pt x="10098" y="196882"/>
                    </a:moveTo>
                    <a:cubicBezTo>
                      <a:pt x="8326" y="196882"/>
                      <a:pt x="6869" y="195501"/>
                      <a:pt x="6764" y="193739"/>
                    </a:cubicBezTo>
                    <a:lnTo>
                      <a:pt x="5717" y="163925"/>
                    </a:lnTo>
                    <a:cubicBezTo>
                      <a:pt x="5659" y="162115"/>
                      <a:pt x="7060" y="160601"/>
                      <a:pt x="8860" y="160496"/>
                    </a:cubicBezTo>
                    <a:lnTo>
                      <a:pt x="8860" y="160496"/>
                    </a:lnTo>
                    <a:cubicBezTo>
                      <a:pt x="10660" y="160496"/>
                      <a:pt x="12146" y="161935"/>
                      <a:pt x="12194" y="163735"/>
                    </a:cubicBezTo>
                    <a:lnTo>
                      <a:pt x="13242" y="193453"/>
                    </a:lnTo>
                    <a:cubicBezTo>
                      <a:pt x="13299" y="195262"/>
                      <a:pt x="11898" y="196777"/>
                      <a:pt x="10098" y="196882"/>
                    </a:cubicBezTo>
                    <a:close/>
                    <a:moveTo>
                      <a:pt x="7907" y="137255"/>
                    </a:moveTo>
                    <a:cubicBezTo>
                      <a:pt x="6155" y="137255"/>
                      <a:pt x="4717" y="135865"/>
                      <a:pt x="4669" y="134112"/>
                    </a:cubicBezTo>
                    <a:lnTo>
                      <a:pt x="3621" y="104394"/>
                    </a:lnTo>
                    <a:cubicBezTo>
                      <a:pt x="3564" y="102584"/>
                      <a:pt x="4964" y="101070"/>
                      <a:pt x="6764" y="100965"/>
                    </a:cubicBezTo>
                    <a:lnTo>
                      <a:pt x="6764" y="100965"/>
                    </a:lnTo>
                    <a:cubicBezTo>
                      <a:pt x="8498" y="101013"/>
                      <a:pt x="9908" y="102375"/>
                      <a:pt x="10003" y="104108"/>
                    </a:cubicBezTo>
                    <a:lnTo>
                      <a:pt x="11051" y="133922"/>
                    </a:lnTo>
                    <a:cubicBezTo>
                      <a:pt x="11155" y="135655"/>
                      <a:pt x="9841" y="137141"/>
                      <a:pt x="8108" y="137246"/>
                    </a:cubicBezTo>
                    <a:cubicBezTo>
                      <a:pt x="8041" y="137255"/>
                      <a:pt x="7974" y="137255"/>
                      <a:pt x="7907" y="137255"/>
                    </a:cubicBezTo>
                    <a:close/>
                    <a:moveTo>
                      <a:pt x="5812" y="77724"/>
                    </a:moveTo>
                    <a:cubicBezTo>
                      <a:pt x="4040" y="77724"/>
                      <a:pt x="2583" y="76343"/>
                      <a:pt x="2478" y="74581"/>
                    </a:cubicBezTo>
                    <a:lnTo>
                      <a:pt x="1430" y="44767"/>
                    </a:lnTo>
                    <a:cubicBezTo>
                      <a:pt x="1326" y="43034"/>
                      <a:pt x="2640" y="41548"/>
                      <a:pt x="4374" y="41443"/>
                    </a:cubicBezTo>
                    <a:cubicBezTo>
                      <a:pt x="4440" y="41434"/>
                      <a:pt x="4507" y="41434"/>
                      <a:pt x="4574" y="41434"/>
                    </a:cubicBezTo>
                    <a:cubicBezTo>
                      <a:pt x="6241" y="41224"/>
                      <a:pt x="7765" y="42405"/>
                      <a:pt x="7984" y="44072"/>
                    </a:cubicBezTo>
                    <a:cubicBezTo>
                      <a:pt x="8003" y="44244"/>
                      <a:pt x="8012" y="44406"/>
                      <a:pt x="8003" y="44577"/>
                    </a:cubicBezTo>
                    <a:lnTo>
                      <a:pt x="9051" y="74295"/>
                    </a:lnTo>
                    <a:cubicBezTo>
                      <a:pt x="9108" y="76105"/>
                      <a:pt x="7707" y="77619"/>
                      <a:pt x="5907" y="77724"/>
                    </a:cubicBezTo>
                    <a:close/>
                    <a:moveTo>
                      <a:pt x="3621" y="18193"/>
                    </a:moveTo>
                    <a:cubicBezTo>
                      <a:pt x="1869" y="18193"/>
                      <a:pt x="430" y="16802"/>
                      <a:pt x="383" y="15050"/>
                    </a:cubicBezTo>
                    <a:lnTo>
                      <a:pt x="2" y="3334"/>
                    </a:lnTo>
                    <a:cubicBezTo>
                      <a:pt x="-56" y="1543"/>
                      <a:pt x="1354" y="57"/>
                      <a:pt x="3145" y="0"/>
                    </a:cubicBezTo>
                    <a:cubicBezTo>
                      <a:pt x="3145" y="0"/>
                      <a:pt x="3145" y="0"/>
                      <a:pt x="3145" y="0"/>
                    </a:cubicBezTo>
                    <a:lnTo>
                      <a:pt x="3145" y="0"/>
                    </a:lnTo>
                    <a:cubicBezTo>
                      <a:pt x="4898" y="0"/>
                      <a:pt x="6336" y="1391"/>
                      <a:pt x="6384" y="3143"/>
                    </a:cubicBezTo>
                    <a:lnTo>
                      <a:pt x="6384" y="14764"/>
                    </a:lnTo>
                    <a:cubicBezTo>
                      <a:pt x="6441" y="16573"/>
                      <a:pt x="5040" y="18088"/>
                      <a:pt x="3240" y="18193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F4824FB7-990D-46F8-BFE1-4AF74AB128B5}"/>
                  </a:ext>
                </a:extLst>
              </p:cNvPr>
              <p:cNvSpPr/>
              <p:nvPr/>
            </p:nvSpPr>
            <p:spPr>
              <a:xfrm>
                <a:off x="-2008353" y="1896991"/>
                <a:ext cx="33539" cy="523499"/>
              </a:xfrm>
              <a:custGeom>
                <a:avLst/>
                <a:gdLst>
                  <a:gd name="connsiteX0" fmla="*/ 30295 w 33539"/>
                  <a:gd name="connsiteY0" fmla="*/ 523119 h 523499"/>
                  <a:gd name="connsiteX1" fmla="*/ 27057 w 33539"/>
                  <a:gd name="connsiteY1" fmla="*/ 519976 h 523499"/>
                  <a:gd name="connsiteX2" fmla="*/ 25247 w 33539"/>
                  <a:gd name="connsiteY2" fmla="*/ 485591 h 523499"/>
                  <a:gd name="connsiteX3" fmla="*/ 28486 w 33539"/>
                  <a:gd name="connsiteY3" fmla="*/ 482352 h 523499"/>
                  <a:gd name="connsiteX4" fmla="*/ 31724 w 33539"/>
                  <a:gd name="connsiteY4" fmla="*/ 485591 h 523499"/>
                  <a:gd name="connsiteX5" fmla="*/ 33534 w 33539"/>
                  <a:gd name="connsiteY5" fmla="*/ 520071 h 523499"/>
                  <a:gd name="connsiteX6" fmla="*/ 30495 w 33539"/>
                  <a:gd name="connsiteY6" fmla="*/ 523500 h 523499"/>
                  <a:gd name="connsiteX7" fmla="*/ 30486 w 33539"/>
                  <a:gd name="connsiteY7" fmla="*/ 523500 h 523499"/>
                  <a:gd name="connsiteX8" fmla="*/ 26676 w 33539"/>
                  <a:gd name="connsiteY8" fmla="*/ 454253 h 523499"/>
                  <a:gd name="connsiteX9" fmla="*/ 23437 w 33539"/>
                  <a:gd name="connsiteY9" fmla="*/ 451110 h 523499"/>
                  <a:gd name="connsiteX10" fmla="*/ 21628 w 33539"/>
                  <a:gd name="connsiteY10" fmla="*/ 416725 h 523499"/>
                  <a:gd name="connsiteX11" fmla="*/ 24771 w 33539"/>
                  <a:gd name="connsiteY11" fmla="*/ 413200 h 523499"/>
                  <a:gd name="connsiteX12" fmla="*/ 28200 w 33539"/>
                  <a:gd name="connsiteY12" fmla="*/ 416344 h 523499"/>
                  <a:gd name="connsiteX13" fmla="*/ 30009 w 33539"/>
                  <a:gd name="connsiteY13" fmla="*/ 450729 h 523499"/>
                  <a:gd name="connsiteX14" fmla="*/ 26866 w 33539"/>
                  <a:gd name="connsiteY14" fmla="*/ 454253 h 523499"/>
                  <a:gd name="connsiteX15" fmla="*/ 23056 w 33539"/>
                  <a:gd name="connsiteY15" fmla="*/ 385388 h 523499"/>
                  <a:gd name="connsiteX16" fmla="*/ 19818 w 33539"/>
                  <a:gd name="connsiteY16" fmla="*/ 382244 h 523499"/>
                  <a:gd name="connsiteX17" fmla="*/ 18008 w 33539"/>
                  <a:gd name="connsiteY17" fmla="*/ 347764 h 523499"/>
                  <a:gd name="connsiteX18" fmla="*/ 21151 w 33539"/>
                  <a:gd name="connsiteY18" fmla="*/ 344335 h 523499"/>
                  <a:gd name="connsiteX19" fmla="*/ 24580 w 33539"/>
                  <a:gd name="connsiteY19" fmla="*/ 347478 h 523499"/>
                  <a:gd name="connsiteX20" fmla="*/ 26390 w 33539"/>
                  <a:gd name="connsiteY20" fmla="*/ 381863 h 523499"/>
                  <a:gd name="connsiteX21" fmla="*/ 23247 w 33539"/>
                  <a:gd name="connsiteY21" fmla="*/ 385292 h 523499"/>
                  <a:gd name="connsiteX22" fmla="*/ 19437 w 33539"/>
                  <a:gd name="connsiteY22" fmla="*/ 316427 h 523499"/>
                  <a:gd name="connsiteX23" fmla="*/ 16198 w 33539"/>
                  <a:gd name="connsiteY23" fmla="*/ 313379 h 523499"/>
                  <a:gd name="connsiteX24" fmla="*/ 14389 w 33539"/>
                  <a:gd name="connsiteY24" fmla="*/ 278898 h 523499"/>
                  <a:gd name="connsiteX25" fmla="*/ 18237 w 33539"/>
                  <a:gd name="connsiteY25" fmla="*/ 276174 h 523499"/>
                  <a:gd name="connsiteX26" fmla="*/ 20961 w 33539"/>
                  <a:gd name="connsiteY26" fmla="*/ 278898 h 523499"/>
                  <a:gd name="connsiteX27" fmla="*/ 22771 w 33539"/>
                  <a:gd name="connsiteY27" fmla="*/ 313283 h 523499"/>
                  <a:gd name="connsiteX28" fmla="*/ 19627 w 33539"/>
                  <a:gd name="connsiteY28" fmla="*/ 316712 h 523499"/>
                  <a:gd name="connsiteX29" fmla="*/ 15817 w 33539"/>
                  <a:gd name="connsiteY29" fmla="*/ 247561 h 523499"/>
                  <a:gd name="connsiteX30" fmla="*/ 12579 w 33539"/>
                  <a:gd name="connsiteY30" fmla="*/ 244513 h 523499"/>
                  <a:gd name="connsiteX31" fmla="*/ 10769 w 33539"/>
                  <a:gd name="connsiteY31" fmla="*/ 210032 h 523499"/>
                  <a:gd name="connsiteX32" fmla="*/ 13912 w 33539"/>
                  <a:gd name="connsiteY32" fmla="*/ 206603 h 523499"/>
                  <a:gd name="connsiteX33" fmla="*/ 17341 w 33539"/>
                  <a:gd name="connsiteY33" fmla="*/ 209747 h 523499"/>
                  <a:gd name="connsiteX34" fmla="*/ 19151 w 33539"/>
                  <a:gd name="connsiteY34" fmla="*/ 244132 h 523499"/>
                  <a:gd name="connsiteX35" fmla="*/ 16008 w 33539"/>
                  <a:gd name="connsiteY35" fmla="*/ 247561 h 523499"/>
                  <a:gd name="connsiteX36" fmla="*/ 12293 w 33539"/>
                  <a:gd name="connsiteY36" fmla="*/ 178695 h 523499"/>
                  <a:gd name="connsiteX37" fmla="*/ 8959 w 33539"/>
                  <a:gd name="connsiteY37" fmla="*/ 175647 h 523499"/>
                  <a:gd name="connsiteX38" fmla="*/ 7149 w 33539"/>
                  <a:gd name="connsiteY38" fmla="*/ 141167 h 523499"/>
                  <a:gd name="connsiteX39" fmla="*/ 10293 w 33539"/>
                  <a:gd name="connsiteY39" fmla="*/ 137738 h 523499"/>
                  <a:gd name="connsiteX40" fmla="*/ 13722 w 33539"/>
                  <a:gd name="connsiteY40" fmla="*/ 140786 h 523499"/>
                  <a:gd name="connsiteX41" fmla="*/ 15531 w 33539"/>
                  <a:gd name="connsiteY41" fmla="*/ 175266 h 523499"/>
                  <a:gd name="connsiteX42" fmla="*/ 12388 w 33539"/>
                  <a:gd name="connsiteY42" fmla="*/ 178695 h 523499"/>
                  <a:gd name="connsiteX43" fmla="*/ 8673 w 33539"/>
                  <a:gd name="connsiteY43" fmla="*/ 109829 h 523499"/>
                  <a:gd name="connsiteX44" fmla="*/ 5340 w 33539"/>
                  <a:gd name="connsiteY44" fmla="*/ 106686 h 523499"/>
                  <a:gd name="connsiteX45" fmla="*/ 3530 w 33539"/>
                  <a:gd name="connsiteY45" fmla="*/ 72301 h 523499"/>
                  <a:gd name="connsiteX46" fmla="*/ 7378 w 33539"/>
                  <a:gd name="connsiteY46" fmla="*/ 69577 h 523499"/>
                  <a:gd name="connsiteX47" fmla="*/ 10102 w 33539"/>
                  <a:gd name="connsiteY47" fmla="*/ 72301 h 523499"/>
                  <a:gd name="connsiteX48" fmla="*/ 11912 w 33539"/>
                  <a:gd name="connsiteY48" fmla="*/ 106781 h 523499"/>
                  <a:gd name="connsiteX49" fmla="*/ 8769 w 33539"/>
                  <a:gd name="connsiteY49" fmla="*/ 110210 h 523499"/>
                  <a:gd name="connsiteX50" fmla="*/ 5054 w 33539"/>
                  <a:gd name="connsiteY50" fmla="*/ 40964 h 523499"/>
                  <a:gd name="connsiteX51" fmla="*/ 1815 w 33539"/>
                  <a:gd name="connsiteY51" fmla="*/ 37820 h 523499"/>
                  <a:gd name="connsiteX52" fmla="*/ 6 w 33539"/>
                  <a:gd name="connsiteY52" fmla="*/ 3435 h 523499"/>
                  <a:gd name="connsiteX53" fmla="*/ 3044 w 33539"/>
                  <a:gd name="connsiteY53" fmla="*/ 7 h 523499"/>
                  <a:gd name="connsiteX54" fmla="*/ 3054 w 33539"/>
                  <a:gd name="connsiteY54" fmla="*/ 6 h 523499"/>
                  <a:gd name="connsiteX55" fmla="*/ 6483 w 33539"/>
                  <a:gd name="connsiteY55" fmla="*/ 3043 h 523499"/>
                  <a:gd name="connsiteX56" fmla="*/ 6483 w 33539"/>
                  <a:gd name="connsiteY56" fmla="*/ 3054 h 523499"/>
                  <a:gd name="connsiteX57" fmla="*/ 8292 w 33539"/>
                  <a:gd name="connsiteY57" fmla="*/ 37535 h 523499"/>
                  <a:gd name="connsiteX58" fmla="*/ 5254 w 33539"/>
                  <a:gd name="connsiteY58" fmla="*/ 40963 h 523499"/>
                  <a:gd name="connsiteX59" fmla="*/ 5245 w 33539"/>
                  <a:gd name="connsiteY59" fmla="*/ 40964 h 52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3539" h="523499">
                    <a:moveTo>
                      <a:pt x="30295" y="523119"/>
                    </a:moveTo>
                    <a:cubicBezTo>
                      <a:pt x="28543" y="523119"/>
                      <a:pt x="27104" y="521728"/>
                      <a:pt x="27057" y="519976"/>
                    </a:cubicBezTo>
                    <a:lnTo>
                      <a:pt x="25247" y="485591"/>
                    </a:lnTo>
                    <a:cubicBezTo>
                      <a:pt x="25247" y="483800"/>
                      <a:pt x="26695" y="482352"/>
                      <a:pt x="28486" y="482352"/>
                    </a:cubicBezTo>
                    <a:cubicBezTo>
                      <a:pt x="30276" y="482352"/>
                      <a:pt x="31724" y="483800"/>
                      <a:pt x="31724" y="485591"/>
                    </a:cubicBezTo>
                    <a:lnTo>
                      <a:pt x="33534" y="520071"/>
                    </a:lnTo>
                    <a:cubicBezTo>
                      <a:pt x="33639" y="521852"/>
                      <a:pt x="32286" y="523395"/>
                      <a:pt x="30495" y="523500"/>
                    </a:cubicBezTo>
                    <a:cubicBezTo>
                      <a:pt x="30495" y="523500"/>
                      <a:pt x="30486" y="523500"/>
                      <a:pt x="30486" y="523500"/>
                    </a:cubicBezTo>
                    <a:close/>
                    <a:moveTo>
                      <a:pt x="26676" y="454253"/>
                    </a:moveTo>
                    <a:cubicBezTo>
                      <a:pt x="24942" y="454206"/>
                      <a:pt x="23532" y="452844"/>
                      <a:pt x="23437" y="451110"/>
                    </a:cubicBezTo>
                    <a:lnTo>
                      <a:pt x="21628" y="416725"/>
                    </a:lnTo>
                    <a:cubicBezTo>
                      <a:pt x="21570" y="414905"/>
                      <a:pt x="22951" y="413353"/>
                      <a:pt x="24771" y="413200"/>
                    </a:cubicBezTo>
                    <a:cubicBezTo>
                      <a:pt x="26581" y="413143"/>
                      <a:pt x="28095" y="414544"/>
                      <a:pt x="28200" y="416344"/>
                    </a:cubicBezTo>
                    <a:lnTo>
                      <a:pt x="30009" y="450729"/>
                    </a:lnTo>
                    <a:cubicBezTo>
                      <a:pt x="30067" y="452548"/>
                      <a:pt x="28686" y="454101"/>
                      <a:pt x="26866" y="454253"/>
                    </a:cubicBezTo>
                    <a:close/>
                    <a:moveTo>
                      <a:pt x="23056" y="385388"/>
                    </a:moveTo>
                    <a:cubicBezTo>
                      <a:pt x="21323" y="385340"/>
                      <a:pt x="19913" y="383978"/>
                      <a:pt x="19818" y="382244"/>
                    </a:cubicBezTo>
                    <a:lnTo>
                      <a:pt x="18008" y="347764"/>
                    </a:lnTo>
                    <a:cubicBezTo>
                      <a:pt x="17951" y="345954"/>
                      <a:pt x="19351" y="344440"/>
                      <a:pt x="21151" y="344335"/>
                    </a:cubicBezTo>
                    <a:cubicBezTo>
                      <a:pt x="22942" y="344325"/>
                      <a:pt x="24428" y="345697"/>
                      <a:pt x="24580" y="347478"/>
                    </a:cubicBezTo>
                    <a:lnTo>
                      <a:pt x="26390" y="381863"/>
                    </a:lnTo>
                    <a:cubicBezTo>
                      <a:pt x="26447" y="383673"/>
                      <a:pt x="25047" y="385188"/>
                      <a:pt x="23247" y="385292"/>
                    </a:cubicBezTo>
                    <a:close/>
                    <a:moveTo>
                      <a:pt x="19437" y="316427"/>
                    </a:moveTo>
                    <a:cubicBezTo>
                      <a:pt x="17722" y="316427"/>
                      <a:pt x="16303" y="315093"/>
                      <a:pt x="16198" y="313379"/>
                    </a:cubicBezTo>
                    <a:lnTo>
                      <a:pt x="14389" y="278898"/>
                    </a:lnTo>
                    <a:cubicBezTo>
                      <a:pt x="14703" y="277079"/>
                      <a:pt x="16417" y="275860"/>
                      <a:pt x="18237" y="276174"/>
                    </a:cubicBezTo>
                    <a:cubicBezTo>
                      <a:pt x="19627" y="276412"/>
                      <a:pt x="20723" y="277507"/>
                      <a:pt x="20961" y="278898"/>
                    </a:cubicBezTo>
                    <a:lnTo>
                      <a:pt x="22771" y="313283"/>
                    </a:lnTo>
                    <a:cubicBezTo>
                      <a:pt x="22828" y="315093"/>
                      <a:pt x="21428" y="316608"/>
                      <a:pt x="19627" y="316712"/>
                    </a:cubicBezTo>
                    <a:close/>
                    <a:moveTo>
                      <a:pt x="15817" y="247561"/>
                    </a:moveTo>
                    <a:cubicBezTo>
                      <a:pt x="14103" y="247561"/>
                      <a:pt x="12683" y="246227"/>
                      <a:pt x="12579" y="244513"/>
                    </a:cubicBezTo>
                    <a:lnTo>
                      <a:pt x="10769" y="210032"/>
                    </a:lnTo>
                    <a:cubicBezTo>
                      <a:pt x="10712" y="208223"/>
                      <a:pt x="12112" y="206708"/>
                      <a:pt x="13912" y="206603"/>
                    </a:cubicBezTo>
                    <a:cubicBezTo>
                      <a:pt x="15684" y="206641"/>
                      <a:pt x="17151" y="207984"/>
                      <a:pt x="17341" y="209747"/>
                    </a:cubicBezTo>
                    <a:lnTo>
                      <a:pt x="19151" y="244132"/>
                    </a:lnTo>
                    <a:cubicBezTo>
                      <a:pt x="19208" y="245942"/>
                      <a:pt x="17808" y="247456"/>
                      <a:pt x="16008" y="247561"/>
                    </a:cubicBezTo>
                    <a:close/>
                    <a:moveTo>
                      <a:pt x="12293" y="178695"/>
                    </a:moveTo>
                    <a:cubicBezTo>
                      <a:pt x="10541" y="178752"/>
                      <a:pt x="9064" y="177400"/>
                      <a:pt x="8959" y="175647"/>
                    </a:cubicBezTo>
                    <a:lnTo>
                      <a:pt x="7149" y="141167"/>
                    </a:lnTo>
                    <a:cubicBezTo>
                      <a:pt x="7092" y="139357"/>
                      <a:pt x="8493" y="137842"/>
                      <a:pt x="10293" y="137738"/>
                    </a:cubicBezTo>
                    <a:cubicBezTo>
                      <a:pt x="12045" y="137728"/>
                      <a:pt x="13531" y="139043"/>
                      <a:pt x="13722" y="140786"/>
                    </a:cubicBezTo>
                    <a:lnTo>
                      <a:pt x="15531" y="175266"/>
                    </a:lnTo>
                    <a:cubicBezTo>
                      <a:pt x="15589" y="177076"/>
                      <a:pt x="14189" y="178590"/>
                      <a:pt x="12388" y="178695"/>
                    </a:cubicBezTo>
                    <a:close/>
                    <a:moveTo>
                      <a:pt x="8673" y="109829"/>
                    </a:moveTo>
                    <a:cubicBezTo>
                      <a:pt x="6902" y="109829"/>
                      <a:pt x="5445" y="108448"/>
                      <a:pt x="5340" y="106686"/>
                    </a:cubicBezTo>
                    <a:lnTo>
                      <a:pt x="3530" y="72301"/>
                    </a:lnTo>
                    <a:cubicBezTo>
                      <a:pt x="3844" y="70486"/>
                      <a:pt x="5559" y="69266"/>
                      <a:pt x="7378" y="69577"/>
                    </a:cubicBezTo>
                    <a:cubicBezTo>
                      <a:pt x="8769" y="69815"/>
                      <a:pt x="9864" y="70906"/>
                      <a:pt x="10102" y="72301"/>
                    </a:cubicBezTo>
                    <a:lnTo>
                      <a:pt x="11912" y="106781"/>
                    </a:lnTo>
                    <a:cubicBezTo>
                      <a:pt x="11969" y="108591"/>
                      <a:pt x="10569" y="110106"/>
                      <a:pt x="8769" y="110210"/>
                    </a:cubicBezTo>
                    <a:close/>
                    <a:moveTo>
                      <a:pt x="5054" y="40964"/>
                    </a:moveTo>
                    <a:cubicBezTo>
                      <a:pt x="3301" y="40964"/>
                      <a:pt x="1863" y="39572"/>
                      <a:pt x="1815" y="37820"/>
                    </a:cubicBezTo>
                    <a:lnTo>
                      <a:pt x="6" y="3435"/>
                    </a:lnTo>
                    <a:cubicBezTo>
                      <a:pt x="-99" y="1650"/>
                      <a:pt x="1254" y="115"/>
                      <a:pt x="3044" y="7"/>
                    </a:cubicBezTo>
                    <a:cubicBezTo>
                      <a:pt x="3044" y="6"/>
                      <a:pt x="3054" y="6"/>
                      <a:pt x="3054" y="6"/>
                    </a:cubicBezTo>
                    <a:cubicBezTo>
                      <a:pt x="4835" y="-103"/>
                      <a:pt x="6378" y="1258"/>
                      <a:pt x="6483" y="3043"/>
                    </a:cubicBezTo>
                    <a:cubicBezTo>
                      <a:pt x="6483" y="3046"/>
                      <a:pt x="6483" y="3050"/>
                      <a:pt x="6483" y="3054"/>
                    </a:cubicBezTo>
                    <a:lnTo>
                      <a:pt x="8292" y="37535"/>
                    </a:lnTo>
                    <a:cubicBezTo>
                      <a:pt x="8397" y="39320"/>
                      <a:pt x="7045" y="40855"/>
                      <a:pt x="5254" y="40963"/>
                    </a:cubicBezTo>
                    <a:cubicBezTo>
                      <a:pt x="5254" y="40964"/>
                      <a:pt x="5245" y="40964"/>
                      <a:pt x="5245" y="40964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4E9462D8-403A-4913-B7C9-FD4F729A11F9}"/>
                  </a:ext>
                </a:extLst>
              </p:cNvPr>
              <p:cNvSpPr/>
              <p:nvPr/>
            </p:nvSpPr>
            <p:spPr>
              <a:xfrm>
                <a:off x="-2843219" y="1889749"/>
                <a:ext cx="846018" cy="914885"/>
              </a:xfrm>
              <a:custGeom>
                <a:avLst/>
                <a:gdLst>
                  <a:gd name="connsiteX0" fmla="*/ 8102 w 846018"/>
                  <a:gd name="connsiteY0" fmla="*/ 914886 h 914885"/>
                  <a:gd name="connsiteX1" fmla="*/ 3911 w 846018"/>
                  <a:gd name="connsiteY1" fmla="*/ 913743 h 914885"/>
                  <a:gd name="connsiteX2" fmla="*/ 1149 w 846018"/>
                  <a:gd name="connsiteY2" fmla="*/ 902503 h 914885"/>
                  <a:gd name="connsiteX3" fmla="*/ 79254 w 846018"/>
                  <a:gd name="connsiteY3" fmla="*/ 773249 h 914885"/>
                  <a:gd name="connsiteX4" fmla="*/ 85160 w 846018"/>
                  <a:gd name="connsiteY4" fmla="*/ 769344 h 914885"/>
                  <a:gd name="connsiteX5" fmla="*/ 189935 w 846018"/>
                  <a:gd name="connsiteY5" fmla="*/ 754961 h 914885"/>
                  <a:gd name="connsiteX6" fmla="*/ 271564 w 846018"/>
                  <a:gd name="connsiteY6" fmla="*/ 640661 h 914885"/>
                  <a:gd name="connsiteX7" fmla="*/ 276612 w 846018"/>
                  <a:gd name="connsiteY7" fmla="*/ 637423 h 914885"/>
                  <a:gd name="connsiteX8" fmla="*/ 372719 w 846018"/>
                  <a:gd name="connsiteY8" fmla="*/ 617801 h 914885"/>
                  <a:gd name="connsiteX9" fmla="*/ 457492 w 846018"/>
                  <a:gd name="connsiteY9" fmla="*/ 438922 h 914885"/>
                  <a:gd name="connsiteX10" fmla="*/ 468407 w 846018"/>
                  <a:gd name="connsiteY10" fmla="*/ 435035 h 914885"/>
                  <a:gd name="connsiteX11" fmla="*/ 470160 w 846018"/>
                  <a:gd name="connsiteY11" fmla="*/ 436159 h 914885"/>
                  <a:gd name="connsiteX12" fmla="*/ 565410 w 846018"/>
                  <a:gd name="connsiteY12" fmla="*/ 516265 h 914885"/>
                  <a:gd name="connsiteX13" fmla="*/ 652659 w 846018"/>
                  <a:gd name="connsiteY13" fmla="*/ 269567 h 914885"/>
                  <a:gd name="connsiteX14" fmla="*/ 657612 w 846018"/>
                  <a:gd name="connsiteY14" fmla="*/ 264519 h 914885"/>
                  <a:gd name="connsiteX15" fmla="*/ 664661 w 846018"/>
                  <a:gd name="connsiteY15" fmla="*/ 265281 h 914885"/>
                  <a:gd name="connsiteX16" fmla="*/ 756482 w 846018"/>
                  <a:gd name="connsiteY16" fmla="*/ 321859 h 914885"/>
                  <a:gd name="connsiteX17" fmla="*/ 830015 w 846018"/>
                  <a:gd name="connsiteY17" fmla="*/ 5725 h 914885"/>
                  <a:gd name="connsiteX18" fmla="*/ 840292 w 846018"/>
                  <a:gd name="connsiteY18" fmla="*/ 383 h 914885"/>
                  <a:gd name="connsiteX19" fmla="*/ 845921 w 846018"/>
                  <a:gd name="connsiteY19" fmla="*/ 9439 h 914885"/>
                  <a:gd name="connsiteX20" fmla="*/ 769245 w 846018"/>
                  <a:gd name="connsiteY20" fmla="*/ 336623 h 914885"/>
                  <a:gd name="connsiteX21" fmla="*/ 759758 w 846018"/>
                  <a:gd name="connsiteY21" fmla="*/ 342795 h 914885"/>
                  <a:gd name="connsiteX22" fmla="*/ 757053 w 846018"/>
                  <a:gd name="connsiteY22" fmla="*/ 341671 h 914885"/>
                  <a:gd name="connsiteX23" fmla="*/ 664185 w 846018"/>
                  <a:gd name="connsiteY23" fmla="*/ 284521 h 914885"/>
                  <a:gd name="connsiteX24" fmla="*/ 576364 w 846018"/>
                  <a:gd name="connsiteY24" fmla="*/ 532838 h 914885"/>
                  <a:gd name="connsiteX25" fmla="*/ 570839 w 846018"/>
                  <a:gd name="connsiteY25" fmla="*/ 537982 h 914885"/>
                  <a:gd name="connsiteX26" fmla="*/ 563410 w 846018"/>
                  <a:gd name="connsiteY26" fmla="*/ 536362 h 914885"/>
                  <a:gd name="connsiteX27" fmla="*/ 467588 w 846018"/>
                  <a:gd name="connsiteY27" fmla="*/ 455495 h 914885"/>
                  <a:gd name="connsiteX28" fmla="*/ 385483 w 846018"/>
                  <a:gd name="connsiteY28" fmla="*/ 628564 h 914885"/>
                  <a:gd name="connsiteX29" fmla="*/ 379768 w 846018"/>
                  <a:gd name="connsiteY29" fmla="*/ 633041 h 914885"/>
                  <a:gd name="connsiteX30" fmla="*/ 282803 w 846018"/>
                  <a:gd name="connsiteY30" fmla="*/ 652758 h 914885"/>
                  <a:gd name="connsiteX31" fmla="*/ 200888 w 846018"/>
                  <a:gd name="connsiteY31" fmla="*/ 767058 h 914885"/>
                  <a:gd name="connsiteX32" fmla="*/ 195364 w 846018"/>
                  <a:gd name="connsiteY32" fmla="*/ 770392 h 914885"/>
                  <a:gd name="connsiteX33" fmla="*/ 91256 w 846018"/>
                  <a:gd name="connsiteY33" fmla="*/ 784870 h 914885"/>
                  <a:gd name="connsiteX34" fmla="*/ 15056 w 846018"/>
                  <a:gd name="connsiteY34" fmla="*/ 910790 h 914885"/>
                  <a:gd name="connsiteX35" fmla="*/ 8102 w 846018"/>
                  <a:gd name="connsiteY35" fmla="*/ 914886 h 91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46018" h="914885">
                    <a:moveTo>
                      <a:pt x="8102" y="914886"/>
                    </a:moveTo>
                    <a:cubicBezTo>
                      <a:pt x="6626" y="914876"/>
                      <a:pt x="5188" y="914486"/>
                      <a:pt x="3911" y="913743"/>
                    </a:cubicBezTo>
                    <a:cubicBezTo>
                      <a:pt x="92" y="911371"/>
                      <a:pt x="-1137" y="906380"/>
                      <a:pt x="1149" y="902503"/>
                    </a:cubicBezTo>
                    <a:lnTo>
                      <a:pt x="79254" y="773249"/>
                    </a:lnTo>
                    <a:cubicBezTo>
                      <a:pt x="80540" y="771125"/>
                      <a:pt x="82702" y="769696"/>
                      <a:pt x="85160" y="769344"/>
                    </a:cubicBezTo>
                    <a:lnTo>
                      <a:pt x="189935" y="754961"/>
                    </a:lnTo>
                    <a:lnTo>
                      <a:pt x="271564" y="640661"/>
                    </a:lnTo>
                    <a:cubicBezTo>
                      <a:pt x="272793" y="639004"/>
                      <a:pt x="274593" y="637851"/>
                      <a:pt x="276612" y="637423"/>
                    </a:cubicBezTo>
                    <a:lnTo>
                      <a:pt x="372719" y="617801"/>
                    </a:lnTo>
                    <a:lnTo>
                      <a:pt x="457492" y="438922"/>
                    </a:lnTo>
                    <a:cubicBezTo>
                      <a:pt x="459435" y="434835"/>
                      <a:pt x="464312" y="433092"/>
                      <a:pt x="468407" y="435035"/>
                    </a:cubicBezTo>
                    <a:cubicBezTo>
                      <a:pt x="469036" y="435331"/>
                      <a:pt x="469627" y="435712"/>
                      <a:pt x="470160" y="436159"/>
                    </a:cubicBezTo>
                    <a:lnTo>
                      <a:pt x="565410" y="516265"/>
                    </a:lnTo>
                    <a:lnTo>
                      <a:pt x="652659" y="269567"/>
                    </a:lnTo>
                    <a:cubicBezTo>
                      <a:pt x="653450" y="267214"/>
                      <a:pt x="655279" y="265357"/>
                      <a:pt x="657612" y="264519"/>
                    </a:cubicBezTo>
                    <a:cubicBezTo>
                      <a:pt x="659965" y="263766"/>
                      <a:pt x="662527" y="264043"/>
                      <a:pt x="664661" y="265281"/>
                    </a:cubicBezTo>
                    <a:lnTo>
                      <a:pt x="756482" y="321859"/>
                    </a:lnTo>
                    <a:lnTo>
                      <a:pt x="830015" y="5725"/>
                    </a:lnTo>
                    <a:cubicBezTo>
                      <a:pt x="831377" y="1411"/>
                      <a:pt x="835977" y="-980"/>
                      <a:pt x="840292" y="383"/>
                    </a:cubicBezTo>
                    <a:cubicBezTo>
                      <a:pt x="844150" y="1601"/>
                      <a:pt x="846541" y="5446"/>
                      <a:pt x="845921" y="9439"/>
                    </a:cubicBezTo>
                    <a:lnTo>
                      <a:pt x="769245" y="336623"/>
                    </a:lnTo>
                    <a:cubicBezTo>
                      <a:pt x="768331" y="340947"/>
                      <a:pt x="764083" y="343710"/>
                      <a:pt x="759758" y="342795"/>
                    </a:cubicBezTo>
                    <a:cubicBezTo>
                      <a:pt x="758796" y="342586"/>
                      <a:pt x="757882" y="342205"/>
                      <a:pt x="757053" y="341671"/>
                    </a:cubicBezTo>
                    <a:lnTo>
                      <a:pt x="664185" y="284521"/>
                    </a:lnTo>
                    <a:lnTo>
                      <a:pt x="576364" y="532838"/>
                    </a:lnTo>
                    <a:cubicBezTo>
                      <a:pt x="575516" y="535381"/>
                      <a:pt x="573430" y="537315"/>
                      <a:pt x="570839" y="537982"/>
                    </a:cubicBezTo>
                    <a:cubicBezTo>
                      <a:pt x="568248" y="538715"/>
                      <a:pt x="565467" y="538105"/>
                      <a:pt x="563410" y="536362"/>
                    </a:cubicBezTo>
                    <a:lnTo>
                      <a:pt x="467588" y="455495"/>
                    </a:lnTo>
                    <a:lnTo>
                      <a:pt x="385483" y="628564"/>
                    </a:lnTo>
                    <a:cubicBezTo>
                      <a:pt x="384388" y="630879"/>
                      <a:pt x="382273" y="632536"/>
                      <a:pt x="379768" y="633041"/>
                    </a:cubicBezTo>
                    <a:lnTo>
                      <a:pt x="282803" y="652758"/>
                    </a:lnTo>
                    <a:lnTo>
                      <a:pt x="200888" y="767058"/>
                    </a:lnTo>
                    <a:cubicBezTo>
                      <a:pt x="199641" y="768944"/>
                      <a:pt x="197612" y="770163"/>
                      <a:pt x="195364" y="770392"/>
                    </a:cubicBezTo>
                    <a:lnTo>
                      <a:pt x="91256" y="784870"/>
                    </a:lnTo>
                    <a:lnTo>
                      <a:pt x="15056" y="910790"/>
                    </a:lnTo>
                    <a:cubicBezTo>
                      <a:pt x="13589" y="913257"/>
                      <a:pt x="10969" y="914800"/>
                      <a:pt x="8102" y="9148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987B77E-6AB1-4F88-8B34-C498EA912823}"/>
                  </a:ext>
                </a:extLst>
              </p:cNvPr>
              <p:cNvSpPr/>
              <p:nvPr/>
            </p:nvSpPr>
            <p:spPr>
              <a:xfrm>
                <a:off x="-2081728" y="1878284"/>
                <a:ext cx="111742" cy="114058"/>
              </a:xfrm>
              <a:custGeom>
                <a:avLst/>
                <a:gdLst>
                  <a:gd name="connsiteX0" fmla="*/ 103671 w 111742"/>
                  <a:gd name="connsiteY0" fmla="*/ 114059 h 114058"/>
                  <a:gd name="connsiteX1" fmla="*/ 95765 w 111742"/>
                  <a:gd name="connsiteY1" fmla="*/ 107963 h 114058"/>
                  <a:gd name="connsiteX2" fmla="*/ 73762 w 111742"/>
                  <a:gd name="connsiteY2" fmla="*/ 24619 h 114058"/>
                  <a:gd name="connsiteX3" fmla="*/ 14707 w 111742"/>
                  <a:gd name="connsiteY3" fmla="*/ 88722 h 114058"/>
                  <a:gd name="connsiteX4" fmla="*/ 3229 w 111742"/>
                  <a:gd name="connsiteY4" fmla="*/ 90267 h 114058"/>
                  <a:gd name="connsiteX5" fmla="*/ 1677 w 111742"/>
                  <a:gd name="connsiteY5" fmla="*/ 78786 h 114058"/>
                  <a:gd name="connsiteX6" fmla="*/ 2706 w 111742"/>
                  <a:gd name="connsiteY6" fmla="*/ 77673 h 114058"/>
                  <a:gd name="connsiteX7" fmla="*/ 71857 w 111742"/>
                  <a:gd name="connsiteY7" fmla="*/ 2616 h 114058"/>
                  <a:gd name="connsiteX8" fmla="*/ 83430 w 111742"/>
                  <a:gd name="connsiteY8" fmla="*/ 2190 h 114058"/>
                  <a:gd name="connsiteX9" fmla="*/ 85764 w 111742"/>
                  <a:gd name="connsiteY9" fmla="*/ 6045 h 114058"/>
                  <a:gd name="connsiteX10" fmla="*/ 111576 w 111742"/>
                  <a:gd name="connsiteY10" fmla="*/ 103772 h 114058"/>
                  <a:gd name="connsiteX11" fmla="*/ 105766 w 111742"/>
                  <a:gd name="connsiteY11" fmla="*/ 113297 h 114058"/>
                  <a:gd name="connsiteX12" fmla="*/ 103671 w 111742"/>
                  <a:gd name="connsiteY12" fmla="*/ 114059 h 114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742" h="114058">
                    <a:moveTo>
                      <a:pt x="103671" y="114059"/>
                    </a:moveTo>
                    <a:cubicBezTo>
                      <a:pt x="99956" y="114053"/>
                      <a:pt x="96717" y="111552"/>
                      <a:pt x="95765" y="107963"/>
                    </a:cubicBezTo>
                    <a:lnTo>
                      <a:pt x="73762" y="24619"/>
                    </a:lnTo>
                    <a:lnTo>
                      <a:pt x="14707" y="88722"/>
                    </a:lnTo>
                    <a:cubicBezTo>
                      <a:pt x="11964" y="92319"/>
                      <a:pt x="6820" y="93010"/>
                      <a:pt x="3229" y="90267"/>
                    </a:cubicBezTo>
                    <a:cubicBezTo>
                      <a:pt x="-371" y="87523"/>
                      <a:pt x="-1066" y="82382"/>
                      <a:pt x="1677" y="78786"/>
                    </a:cubicBezTo>
                    <a:cubicBezTo>
                      <a:pt x="1991" y="78384"/>
                      <a:pt x="2334" y="78011"/>
                      <a:pt x="2706" y="77673"/>
                    </a:cubicBezTo>
                    <a:lnTo>
                      <a:pt x="71857" y="2616"/>
                    </a:lnTo>
                    <a:cubicBezTo>
                      <a:pt x="74933" y="-698"/>
                      <a:pt x="80115" y="-889"/>
                      <a:pt x="83430" y="2190"/>
                    </a:cubicBezTo>
                    <a:cubicBezTo>
                      <a:pt x="84554" y="3233"/>
                      <a:pt x="85363" y="4568"/>
                      <a:pt x="85764" y="6045"/>
                    </a:cubicBezTo>
                    <a:lnTo>
                      <a:pt x="111576" y="103772"/>
                    </a:lnTo>
                    <a:cubicBezTo>
                      <a:pt x="112433" y="107979"/>
                      <a:pt x="109900" y="112136"/>
                      <a:pt x="105766" y="113297"/>
                    </a:cubicBezTo>
                    <a:cubicBezTo>
                      <a:pt x="105109" y="113648"/>
                      <a:pt x="104404" y="113905"/>
                      <a:pt x="103671" y="11405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CA0C5AD1-195A-45DB-AFCC-8D9B8166F865}"/>
                  </a:ext>
                </a:extLst>
              </p:cNvPr>
              <p:cNvSpPr/>
              <p:nvPr/>
            </p:nvSpPr>
            <p:spPr>
              <a:xfrm>
                <a:off x="-2838711" y="2360378"/>
                <a:ext cx="952681" cy="570273"/>
              </a:xfrm>
              <a:custGeom>
                <a:avLst/>
                <a:gdLst>
                  <a:gd name="connsiteX0" fmla="*/ 3594 w 952681"/>
                  <a:gd name="connsiteY0" fmla="*/ 570273 h 570273"/>
                  <a:gd name="connsiteX1" fmla="*/ 546 w 952681"/>
                  <a:gd name="connsiteY1" fmla="*/ 568558 h 570273"/>
                  <a:gd name="connsiteX2" fmla="*/ 1632 w 952681"/>
                  <a:gd name="connsiteY2" fmla="*/ 563691 h 570273"/>
                  <a:gd name="connsiteX3" fmla="*/ 1784 w 952681"/>
                  <a:gd name="connsiteY3" fmla="*/ 563605 h 570273"/>
                  <a:gd name="connsiteX4" fmla="*/ 947426 w 952681"/>
                  <a:gd name="connsiteY4" fmla="*/ 392 h 570273"/>
                  <a:gd name="connsiteX5" fmla="*/ 952294 w 952681"/>
                  <a:gd name="connsiteY5" fmla="*/ 1992 h 570273"/>
                  <a:gd name="connsiteX6" fmla="*/ 951141 w 952681"/>
                  <a:gd name="connsiteY6" fmla="*/ 6583 h 570273"/>
                  <a:gd name="connsiteX7" fmla="*/ 5213 w 952681"/>
                  <a:gd name="connsiteY7" fmla="*/ 569797 h 570273"/>
                  <a:gd name="connsiteX8" fmla="*/ 3594 w 952681"/>
                  <a:gd name="connsiteY8" fmla="*/ 570273 h 570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2681" h="570273">
                    <a:moveTo>
                      <a:pt x="3594" y="570273"/>
                    </a:moveTo>
                    <a:cubicBezTo>
                      <a:pt x="2337" y="570301"/>
                      <a:pt x="1175" y="569644"/>
                      <a:pt x="546" y="568558"/>
                    </a:cubicBezTo>
                    <a:cubicBezTo>
                      <a:pt x="-492" y="566910"/>
                      <a:pt x="-6" y="564739"/>
                      <a:pt x="1632" y="563691"/>
                    </a:cubicBezTo>
                    <a:cubicBezTo>
                      <a:pt x="1680" y="563662"/>
                      <a:pt x="1737" y="563634"/>
                      <a:pt x="1784" y="563605"/>
                    </a:cubicBezTo>
                    <a:lnTo>
                      <a:pt x="947426" y="392"/>
                    </a:lnTo>
                    <a:cubicBezTo>
                      <a:pt x="949208" y="-513"/>
                      <a:pt x="951389" y="201"/>
                      <a:pt x="952294" y="1992"/>
                    </a:cubicBezTo>
                    <a:cubicBezTo>
                      <a:pt x="953103" y="3592"/>
                      <a:pt x="952608" y="5545"/>
                      <a:pt x="951141" y="6583"/>
                    </a:cubicBezTo>
                    <a:lnTo>
                      <a:pt x="5213" y="569797"/>
                    </a:lnTo>
                    <a:cubicBezTo>
                      <a:pt x="4728" y="570092"/>
                      <a:pt x="4166" y="570254"/>
                      <a:pt x="3594" y="5702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630343" y="1137895"/>
            <a:ext cx="6930406" cy="728922"/>
            <a:chOff x="4695536" y="1351380"/>
            <a:chExt cx="6930406" cy="728922"/>
          </a:xfrm>
        </p:grpSpPr>
        <p:sp>
          <p:nvSpPr>
            <p:cNvPr id="81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695536" y="1383040"/>
              <a:ext cx="6926352" cy="697262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74C9C6B-9319-4AAC-AAD2-2B644F38A088}"/>
                </a:ext>
              </a:extLst>
            </p:cNvPr>
            <p:cNvSpPr/>
            <p:nvPr/>
          </p:nvSpPr>
          <p:spPr>
            <a:xfrm>
              <a:off x="4776062" y="1351380"/>
              <a:ext cx="6849880" cy="706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33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Lesson Learned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dari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pandemi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Covid-19: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Pemerintah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terus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berupaya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agar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dilakukan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peningkatan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kompetensi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baik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dalam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bidang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pendidikan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maupun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skill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tenaga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kerja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yang </a:t>
              </a: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link and match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terhadap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demand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tenaga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kerja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30343" y="1614248"/>
            <a:ext cx="6926352" cy="1208936"/>
            <a:chOff x="4737826" y="1853811"/>
            <a:chExt cx="6926352" cy="1208936"/>
          </a:xfrm>
        </p:grpSpPr>
        <p:sp>
          <p:nvSpPr>
            <p:cNvPr id="85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737826" y="2169874"/>
              <a:ext cx="6926352" cy="558707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74C9C6B-9319-4AAC-AAD2-2B644F38A088}"/>
                </a:ext>
              </a:extLst>
            </p:cNvPr>
            <p:cNvSpPr/>
            <p:nvPr/>
          </p:nvSpPr>
          <p:spPr>
            <a:xfrm>
              <a:off x="4776062" y="1853811"/>
              <a:ext cx="6638969" cy="1208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33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Pemerintah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berupaya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terus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menyediakan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pasar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kerja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sehingga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dapat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menampung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jumlah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angkatan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kerja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yang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terus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bertambah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dengan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mengoptimalkan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usaha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berbasis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UMKM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30343" y="3395831"/>
            <a:ext cx="6953398" cy="727787"/>
            <a:chOff x="4737826" y="4013117"/>
            <a:chExt cx="6953398" cy="72778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737826" y="4013117"/>
              <a:ext cx="6926352" cy="727787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76062" y="4115400"/>
              <a:ext cx="69151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Upaya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dalam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menjaga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iklim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investasi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perlu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terus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dilakukan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Investasi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harus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diupayakan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pada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sektor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yang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masih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rendah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produktivitas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seperti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pertanian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30343" y="4225901"/>
            <a:ext cx="6926352" cy="727787"/>
            <a:chOff x="4737826" y="4013117"/>
            <a:chExt cx="6926352" cy="727787"/>
          </a:xfrm>
        </p:grpSpPr>
        <p:sp>
          <p:nvSpPr>
            <p:cNvPr id="87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737826" y="4013117"/>
              <a:ext cx="6926352" cy="727787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776062" y="4115400"/>
              <a:ext cx="6704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Penguatan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perekonomian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inspired middle income class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melalui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kemudahan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izin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usaha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bagi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pemula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dan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kemudahan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akses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pemasaran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4002615" y="5055971"/>
            <a:ext cx="7581126" cy="713588"/>
            <a:chOff x="3975568" y="2466247"/>
            <a:chExt cx="7654835" cy="1018224"/>
          </a:xfrm>
        </p:grpSpPr>
        <p:sp>
          <p:nvSpPr>
            <p:cNvPr id="90" name="Rectangle: Rounded Corners 7">
              <a:extLst>
                <a:ext uri="{FF2B5EF4-FFF2-40B4-BE49-F238E27FC236}">
                  <a16:creationId xmlns:a16="http://schemas.microsoft.com/office/drawing/2014/main" id="{D019EB57-DFE4-435F-BD97-639FFAEEB288}"/>
                </a:ext>
              </a:extLst>
            </p:cNvPr>
            <p:cNvSpPr/>
            <p:nvPr/>
          </p:nvSpPr>
          <p:spPr>
            <a:xfrm>
              <a:off x="3975568" y="2466247"/>
              <a:ext cx="7654835" cy="977856"/>
            </a:xfrm>
            <a:prstGeom prst="roundRect">
              <a:avLst>
                <a:gd name="adj" fmla="val 26794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ectangle: Rounded Corners 8">
              <a:extLst>
                <a:ext uri="{FF2B5EF4-FFF2-40B4-BE49-F238E27FC236}">
                  <a16:creationId xmlns:a16="http://schemas.microsoft.com/office/drawing/2014/main" id="{109F468B-56F1-422E-8618-9410D016AB8E}"/>
                </a:ext>
              </a:extLst>
            </p:cNvPr>
            <p:cNvSpPr/>
            <p:nvPr/>
          </p:nvSpPr>
          <p:spPr>
            <a:xfrm>
              <a:off x="4069800" y="2555043"/>
              <a:ext cx="626838" cy="800264"/>
            </a:xfrm>
            <a:prstGeom prst="roundRect">
              <a:avLst>
                <a:gd name="adj" fmla="val 24488"/>
              </a:avLst>
            </a:prstGeom>
            <a:solidFill>
              <a:srgbClr val="95C11F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3</a:t>
              </a:r>
              <a:endPara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DE1CC36-559D-4F60-A585-BF41F75A73B1}"/>
                </a:ext>
              </a:extLst>
            </p:cNvPr>
            <p:cNvSpPr/>
            <p:nvPr/>
          </p:nvSpPr>
          <p:spPr>
            <a:xfrm>
              <a:off x="4790871" y="2522681"/>
              <a:ext cx="6199302" cy="9617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33"/>
                </a:buClr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KONSUMSI DAN INFLASI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672633" y="5850842"/>
            <a:ext cx="6926352" cy="855481"/>
            <a:chOff x="4737826" y="4013117"/>
            <a:chExt cx="6926352" cy="749043"/>
          </a:xfrm>
        </p:grpSpPr>
        <p:sp>
          <p:nvSpPr>
            <p:cNvPr id="94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737826" y="4013117"/>
              <a:ext cx="6926352" cy="727787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776062" y="4115400"/>
              <a:ext cx="6732586" cy="646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Menjaga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inflasi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untuk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mendorong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konsumsi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masyarakat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disertai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dengan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penanaman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nilai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“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cinta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produk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lokal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” agar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peningkatan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konsumsi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mendorong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peningkatan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produksi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domestik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01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C7B803-F8D0-43BB-A4CF-86EFD51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7488E6FF-0AE4-4BB3-B8AA-C818B64B57A3}"/>
              </a:ext>
            </a:extLst>
          </p:cNvPr>
          <p:cNvSpPr/>
          <p:nvPr/>
        </p:nvSpPr>
        <p:spPr>
          <a:xfrm rot="5400000">
            <a:off x="-1619795" y="1619794"/>
            <a:ext cx="6858000" cy="3618411"/>
          </a:xfrm>
          <a:prstGeom prst="round2SameRect">
            <a:avLst>
              <a:gd name="adj1" fmla="val 23537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A2974AC6-F722-45CE-B02E-BEA8B91E0DD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146846" y="104222"/>
            <a:ext cx="543409" cy="54340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BA313E-951C-4AE3-AD00-67B7A00B01F0}"/>
              </a:ext>
            </a:extLst>
          </p:cNvPr>
          <p:cNvSpPr/>
          <p:nvPr/>
        </p:nvSpPr>
        <p:spPr>
          <a:xfrm>
            <a:off x="3971108" y="311076"/>
            <a:ext cx="7585587" cy="756790"/>
          </a:xfrm>
          <a:prstGeom prst="roundRect">
            <a:avLst>
              <a:gd name="adj" fmla="val 26794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1260AC-C4ED-4A1C-990C-7218C81E0BFA}"/>
              </a:ext>
            </a:extLst>
          </p:cNvPr>
          <p:cNvSpPr/>
          <p:nvPr/>
        </p:nvSpPr>
        <p:spPr>
          <a:xfrm>
            <a:off x="4063053" y="435788"/>
            <a:ext cx="632484" cy="546491"/>
          </a:xfrm>
          <a:prstGeom prst="roundRect">
            <a:avLst>
              <a:gd name="adj" fmla="val 24488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4</a:t>
            </a:r>
            <a:endParaRPr kumimoji="0" lang="id-ID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F69A26-0915-4D82-B0B3-4F429788CCE9}"/>
              </a:ext>
            </a:extLst>
          </p:cNvPr>
          <p:cNvSpPr/>
          <p:nvPr/>
        </p:nvSpPr>
        <p:spPr>
          <a:xfrm>
            <a:off x="4813407" y="207560"/>
            <a:ext cx="6630047" cy="961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PERTUMBUHAN EKONOMI INKLUSIF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96D066-3074-4459-8A98-4E1326A003CA}"/>
              </a:ext>
            </a:extLst>
          </p:cNvPr>
          <p:cNvSpPr txBox="1">
            <a:spLocks/>
          </p:cNvSpPr>
          <p:nvPr/>
        </p:nvSpPr>
        <p:spPr>
          <a:xfrm>
            <a:off x="168965" y="2506779"/>
            <a:ext cx="2938693" cy="110252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SARAN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PEMBANGUNAN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A5485B-9953-4D01-B220-7B7952D51D19}"/>
              </a:ext>
            </a:extLst>
          </p:cNvPr>
          <p:cNvGrpSpPr/>
          <p:nvPr/>
        </p:nvGrpSpPr>
        <p:grpSpPr>
          <a:xfrm>
            <a:off x="555723" y="3695304"/>
            <a:ext cx="2382439" cy="72000"/>
            <a:chOff x="6319024" y="3528548"/>
            <a:chExt cx="2382439" cy="72000"/>
          </a:xfrm>
          <a:solidFill>
            <a:srgbClr val="008D36"/>
          </a:solidFill>
        </p:grpSpPr>
        <p:sp>
          <p:nvSpPr>
            <p:cNvPr id="22" name="Rounded Rectangle 10">
              <a:extLst>
                <a:ext uri="{FF2B5EF4-FFF2-40B4-BE49-F238E27FC236}">
                  <a16:creationId xmlns:a16="http://schemas.microsoft.com/office/drawing/2014/main" id="{565570A8-7832-46F1-B72C-A8275597092B}"/>
                </a:ext>
              </a:extLst>
            </p:cNvPr>
            <p:cNvSpPr/>
            <p:nvPr/>
          </p:nvSpPr>
          <p:spPr>
            <a:xfrm>
              <a:off x="6319024" y="3528548"/>
              <a:ext cx="2160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ounded Rectangle 11">
              <a:extLst>
                <a:ext uri="{FF2B5EF4-FFF2-40B4-BE49-F238E27FC236}">
                  <a16:creationId xmlns:a16="http://schemas.microsoft.com/office/drawing/2014/main" id="{725740C3-4ECB-4C76-89D1-FA118B541649}"/>
                </a:ext>
              </a:extLst>
            </p:cNvPr>
            <p:cNvSpPr/>
            <p:nvPr/>
          </p:nvSpPr>
          <p:spPr>
            <a:xfrm>
              <a:off x="8557463" y="3528548"/>
              <a:ext cx="144000" cy="72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2D701455-D972-48E5-9E2B-C3489D3DFF66}"/>
              </a:ext>
            </a:extLst>
          </p:cNvPr>
          <p:cNvSpPr/>
          <p:nvPr/>
        </p:nvSpPr>
        <p:spPr>
          <a:xfrm>
            <a:off x="1195681" y="1167695"/>
            <a:ext cx="1102523" cy="110252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3" name="Graphic 27">
            <a:extLst>
              <a:ext uri="{FF2B5EF4-FFF2-40B4-BE49-F238E27FC236}">
                <a16:creationId xmlns:a16="http://schemas.microsoft.com/office/drawing/2014/main" id="{A9A647D6-D1DC-4CF8-9B33-CFB2BEE8EFCC}"/>
              </a:ext>
            </a:extLst>
          </p:cNvPr>
          <p:cNvGrpSpPr/>
          <p:nvPr/>
        </p:nvGrpSpPr>
        <p:grpSpPr>
          <a:xfrm>
            <a:off x="1314201" y="640107"/>
            <a:ext cx="855553" cy="1584387"/>
            <a:chOff x="-3066765" y="1448319"/>
            <a:chExt cx="1301878" cy="2410931"/>
          </a:xfrm>
        </p:grpSpPr>
        <p:grpSp>
          <p:nvGrpSpPr>
            <p:cNvPr id="354" name="Graphic 27">
              <a:extLst>
                <a:ext uri="{FF2B5EF4-FFF2-40B4-BE49-F238E27FC236}">
                  <a16:creationId xmlns:a16="http://schemas.microsoft.com/office/drawing/2014/main" id="{2C38AB18-FE35-4506-B867-6A4562B15BF1}"/>
                </a:ext>
              </a:extLst>
            </p:cNvPr>
            <p:cNvGrpSpPr/>
            <p:nvPr/>
          </p:nvGrpSpPr>
          <p:grpSpPr>
            <a:xfrm>
              <a:off x="-3066765" y="1448319"/>
              <a:ext cx="1301878" cy="2410931"/>
              <a:chOff x="-3066765" y="1448319"/>
              <a:chExt cx="1301878" cy="2410931"/>
            </a:xfrm>
          </p:grpSpPr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90665380-9E63-4E8A-B9E8-03E42C5F42DC}"/>
                  </a:ext>
                </a:extLst>
              </p:cNvPr>
              <p:cNvSpPr/>
              <p:nvPr/>
            </p:nvSpPr>
            <p:spPr>
              <a:xfrm>
                <a:off x="-2472881" y="3288314"/>
                <a:ext cx="361664" cy="214598"/>
              </a:xfrm>
              <a:custGeom>
                <a:avLst/>
                <a:gdLst>
                  <a:gd name="connsiteX0" fmla="*/ 361664 w 361664"/>
                  <a:gd name="connsiteY0" fmla="*/ 9239 h 214598"/>
                  <a:gd name="connsiteX1" fmla="*/ 361664 w 361664"/>
                  <a:gd name="connsiteY1" fmla="*/ 0 h 214598"/>
                  <a:gd name="connsiteX2" fmla="*/ 0 w 361664"/>
                  <a:gd name="connsiteY2" fmla="*/ 210026 h 214598"/>
                  <a:gd name="connsiteX3" fmla="*/ 7811 w 361664"/>
                  <a:gd name="connsiteY3" fmla="*/ 214598 h 214598"/>
                  <a:gd name="connsiteX4" fmla="*/ 361664 w 361664"/>
                  <a:gd name="connsiteY4" fmla="*/ 9239 h 21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664" h="214598">
                    <a:moveTo>
                      <a:pt x="361664" y="9239"/>
                    </a:moveTo>
                    <a:lnTo>
                      <a:pt x="361664" y="0"/>
                    </a:lnTo>
                    <a:lnTo>
                      <a:pt x="0" y="210026"/>
                    </a:lnTo>
                    <a:lnTo>
                      <a:pt x="7811" y="214598"/>
                    </a:lnTo>
                    <a:lnTo>
                      <a:pt x="361664" y="9239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2AD7A6EF-004A-4BBB-8BDE-EF42F2122C16}"/>
                  </a:ext>
                </a:extLst>
              </p:cNvPr>
              <p:cNvSpPr/>
              <p:nvPr/>
            </p:nvSpPr>
            <p:spPr>
              <a:xfrm>
                <a:off x="-2825074" y="2770097"/>
                <a:ext cx="154502" cy="625211"/>
              </a:xfrm>
              <a:custGeom>
                <a:avLst/>
                <a:gdLst>
                  <a:gd name="connsiteX0" fmla="*/ 153406 w 154502"/>
                  <a:gd name="connsiteY0" fmla="*/ 6725 h 625211"/>
                  <a:gd name="connsiteX1" fmla="*/ 154454 w 154502"/>
                  <a:gd name="connsiteY1" fmla="*/ 9011 h 625211"/>
                  <a:gd name="connsiteX2" fmla="*/ 19389 w 154502"/>
                  <a:gd name="connsiteY2" fmla="*/ 608133 h 625211"/>
                  <a:gd name="connsiteX3" fmla="*/ 15484 w 154502"/>
                  <a:gd name="connsiteY3" fmla="*/ 625183 h 625211"/>
                  <a:gd name="connsiteX4" fmla="*/ 10150 w 154502"/>
                  <a:gd name="connsiteY4" fmla="*/ 624040 h 625211"/>
                  <a:gd name="connsiteX5" fmla="*/ 10150 w 154502"/>
                  <a:gd name="connsiteY5" fmla="*/ 624040 h 625211"/>
                  <a:gd name="connsiteX6" fmla="*/ 1101 w 154502"/>
                  <a:gd name="connsiteY6" fmla="*/ 618801 h 625211"/>
                  <a:gd name="connsiteX7" fmla="*/ 53 w 154502"/>
                  <a:gd name="connsiteY7" fmla="*/ 616420 h 625211"/>
                  <a:gd name="connsiteX8" fmla="*/ 138547 w 154502"/>
                  <a:gd name="connsiteY8" fmla="*/ 1677 h 625211"/>
                  <a:gd name="connsiteX9" fmla="*/ 141357 w 154502"/>
                  <a:gd name="connsiteY9" fmla="*/ 86 h 625211"/>
                  <a:gd name="connsiteX10" fmla="*/ 141785 w 154502"/>
                  <a:gd name="connsiteY10" fmla="*/ 248 h 625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4502" h="625211">
                    <a:moveTo>
                      <a:pt x="153406" y="6725"/>
                    </a:moveTo>
                    <a:cubicBezTo>
                      <a:pt x="154225" y="7173"/>
                      <a:pt x="154654" y="8096"/>
                      <a:pt x="154454" y="9011"/>
                    </a:cubicBezTo>
                    <a:lnTo>
                      <a:pt x="19389" y="608133"/>
                    </a:lnTo>
                    <a:lnTo>
                      <a:pt x="15484" y="625183"/>
                    </a:lnTo>
                    <a:cubicBezTo>
                      <a:pt x="13636" y="625326"/>
                      <a:pt x="11779" y="624936"/>
                      <a:pt x="10150" y="624040"/>
                    </a:cubicBezTo>
                    <a:lnTo>
                      <a:pt x="10150" y="624040"/>
                    </a:lnTo>
                    <a:lnTo>
                      <a:pt x="1101" y="618801"/>
                    </a:lnTo>
                    <a:cubicBezTo>
                      <a:pt x="263" y="618325"/>
                      <a:pt x="-156" y="617354"/>
                      <a:pt x="53" y="616420"/>
                    </a:cubicBezTo>
                    <a:lnTo>
                      <a:pt x="138547" y="1677"/>
                    </a:lnTo>
                    <a:cubicBezTo>
                      <a:pt x="138880" y="457"/>
                      <a:pt x="140147" y="-257"/>
                      <a:pt x="141357" y="86"/>
                    </a:cubicBezTo>
                    <a:cubicBezTo>
                      <a:pt x="141509" y="124"/>
                      <a:pt x="141652" y="181"/>
                      <a:pt x="141785" y="24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7E1214D3-01A0-471B-AD95-2EAD303EF645}"/>
                  </a:ext>
                </a:extLst>
              </p:cNvPr>
              <p:cNvSpPr/>
              <p:nvPr/>
            </p:nvSpPr>
            <p:spPr>
              <a:xfrm>
                <a:off x="-2809971" y="2768630"/>
                <a:ext cx="155257" cy="626652"/>
              </a:xfrm>
              <a:custGeom>
                <a:avLst/>
                <a:gdLst>
                  <a:gd name="connsiteX0" fmla="*/ 155258 w 155257"/>
                  <a:gd name="connsiteY0" fmla="*/ 0 h 626652"/>
                  <a:gd name="connsiteX1" fmla="*/ 16002 w 155257"/>
                  <a:gd name="connsiteY1" fmla="*/ 617887 h 626652"/>
                  <a:gd name="connsiteX2" fmla="*/ 14288 w 155257"/>
                  <a:gd name="connsiteY2" fmla="*/ 620268 h 626652"/>
                  <a:gd name="connsiteX3" fmla="*/ 4763 w 155257"/>
                  <a:gd name="connsiteY3" fmla="*/ 625507 h 626652"/>
                  <a:gd name="connsiteX4" fmla="*/ 0 w 155257"/>
                  <a:gd name="connsiteY4" fmla="*/ 626650 h 626652"/>
                  <a:gd name="connsiteX5" fmla="*/ 3905 w 155257"/>
                  <a:gd name="connsiteY5" fmla="*/ 609600 h 626652"/>
                  <a:gd name="connsiteX6" fmla="*/ 139160 w 155257"/>
                  <a:gd name="connsiteY6" fmla="*/ 8954 h 62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5257" h="626652">
                    <a:moveTo>
                      <a:pt x="155258" y="0"/>
                    </a:moveTo>
                    <a:lnTo>
                      <a:pt x="16002" y="617887"/>
                    </a:lnTo>
                    <a:cubicBezTo>
                      <a:pt x="15764" y="618877"/>
                      <a:pt x="15145" y="619725"/>
                      <a:pt x="14288" y="620268"/>
                    </a:cubicBezTo>
                    <a:lnTo>
                      <a:pt x="4763" y="625507"/>
                    </a:lnTo>
                    <a:cubicBezTo>
                      <a:pt x="3305" y="626297"/>
                      <a:pt x="1657" y="626688"/>
                      <a:pt x="0" y="626650"/>
                    </a:cubicBezTo>
                    <a:lnTo>
                      <a:pt x="3905" y="609600"/>
                    </a:lnTo>
                    <a:lnTo>
                      <a:pt x="139160" y="895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9F74E492-48ED-42CA-81E8-1A4D124999A3}"/>
                  </a:ext>
                </a:extLst>
              </p:cNvPr>
              <p:cNvSpPr/>
              <p:nvPr/>
            </p:nvSpPr>
            <p:spPr>
              <a:xfrm>
                <a:off x="-2496027" y="2833591"/>
                <a:ext cx="15525" cy="1025653"/>
              </a:xfrm>
              <a:custGeom>
                <a:avLst/>
                <a:gdLst>
                  <a:gd name="connsiteX0" fmla="*/ 15430 w 15525"/>
                  <a:gd name="connsiteY0" fmla="*/ 1007745 h 1025653"/>
                  <a:gd name="connsiteX1" fmla="*/ 15430 w 15525"/>
                  <a:gd name="connsiteY1" fmla="*/ 1025652 h 1025653"/>
                  <a:gd name="connsiteX2" fmla="*/ 10382 w 15525"/>
                  <a:gd name="connsiteY2" fmla="*/ 1024509 h 1025653"/>
                  <a:gd name="connsiteX3" fmla="*/ 10382 w 15525"/>
                  <a:gd name="connsiteY3" fmla="*/ 1024509 h 1025653"/>
                  <a:gd name="connsiteX4" fmla="*/ 2000 w 15525"/>
                  <a:gd name="connsiteY4" fmla="*/ 1019651 h 1025653"/>
                  <a:gd name="connsiteX5" fmla="*/ 0 w 15525"/>
                  <a:gd name="connsiteY5" fmla="*/ 1016794 h 1025653"/>
                  <a:gd name="connsiteX6" fmla="*/ 0 w 15525"/>
                  <a:gd name="connsiteY6" fmla="*/ 0 h 1025653"/>
                  <a:gd name="connsiteX7" fmla="*/ 15526 w 15525"/>
                  <a:gd name="connsiteY7" fmla="*/ 8953 h 102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25" h="1025653">
                    <a:moveTo>
                      <a:pt x="15430" y="1007745"/>
                    </a:moveTo>
                    <a:lnTo>
                      <a:pt x="15430" y="1025652"/>
                    </a:lnTo>
                    <a:cubicBezTo>
                      <a:pt x="13678" y="1025681"/>
                      <a:pt x="11954" y="1025290"/>
                      <a:pt x="10382" y="1024509"/>
                    </a:cubicBezTo>
                    <a:lnTo>
                      <a:pt x="10382" y="1024509"/>
                    </a:lnTo>
                    <a:lnTo>
                      <a:pt x="2000" y="1019651"/>
                    </a:lnTo>
                    <a:cubicBezTo>
                      <a:pt x="848" y="1019156"/>
                      <a:pt x="76" y="1018051"/>
                      <a:pt x="0" y="1016794"/>
                    </a:cubicBezTo>
                    <a:lnTo>
                      <a:pt x="0" y="0"/>
                    </a:lnTo>
                    <a:lnTo>
                      <a:pt x="15526" y="8953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256C3C6-CD08-4FCF-AD36-D499C7D7A17A}"/>
                  </a:ext>
                </a:extLst>
              </p:cNvPr>
              <p:cNvSpPr/>
              <p:nvPr/>
            </p:nvSpPr>
            <p:spPr>
              <a:xfrm>
                <a:off x="-2480596" y="2833591"/>
                <a:ext cx="15525" cy="1025658"/>
              </a:xfrm>
              <a:custGeom>
                <a:avLst/>
                <a:gdLst>
                  <a:gd name="connsiteX0" fmla="*/ 15526 w 15525"/>
                  <a:gd name="connsiteY0" fmla="*/ 0 h 1025658"/>
                  <a:gd name="connsiteX1" fmla="*/ 15526 w 15525"/>
                  <a:gd name="connsiteY1" fmla="*/ 1016889 h 1025658"/>
                  <a:gd name="connsiteX2" fmla="*/ 13430 w 15525"/>
                  <a:gd name="connsiteY2" fmla="*/ 1019556 h 1025658"/>
                  <a:gd name="connsiteX3" fmla="*/ 5048 w 15525"/>
                  <a:gd name="connsiteY3" fmla="*/ 1024414 h 1025658"/>
                  <a:gd name="connsiteX4" fmla="*/ 0 w 15525"/>
                  <a:gd name="connsiteY4" fmla="*/ 1025652 h 1025658"/>
                  <a:gd name="connsiteX5" fmla="*/ 0 w 15525"/>
                  <a:gd name="connsiteY5" fmla="*/ 8953 h 1025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525" h="1025658">
                    <a:moveTo>
                      <a:pt x="15526" y="0"/>
                    </a:moveTo>
                    <a:lnTo>
                      <a:pt x="15526" y="1016889"/>
                    </a:lnTo>
                    <a:cubicBezTo>
                      <a:pt x="15316" y="1018070"/>
                      <a:pt x="14526" y="1019070"/>
                      <a:pt x="13430" y="1019556"/>
                    </a:cubicBezTo>
                    <a:lnTo>
                      <a:pt x="5048" y="1024414"/>
                    </a:lnTo>
                    <a:cubicBezTo>
                      <a:pt x="3515" y="1025290"/>
                      <a:pt x="1762" y="1025719"/>
                      <a:pt x="0" y="1025652"/>
                    </a:cubicBezTo>
                    <a:lnTo>
                      <a:pt x="0" y="895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CC49ABCF-401C-4D9D-B04B-1CAE90EDA05C}"/>
                  </a:ext>
                </a:extLst>
              </p:cNvPr>
              <p:cNvSpPr/>
              <p:nvPr/>
            </p:nvSpPr>
            <p:spPr>
              <a:xfrm>
                <a:off x="-2222945" y="2729387"/>
                <a:ext cx="180594" cy="876204"/>
              </a:xfrm>
              <a:custGeom>
                <a:avLst/>
                <a:gdLst>
                  <a:gd name="connsiteX0" fmla="*/ 180594 w 180594"/>
                  <a:gd name="connsiteY0" fmla="*/ 876205 h 876204"/>
                  <a:gd name="connsiteX1" fmla="*/ 175736 w 180594"/>
                  <a:gd name="connsiteY1" fmla="*/ 874776 h 876204"/>
                  <a:gd name="connsiteX2" fmla="*/ 167069 w 180594"/>
                  <a:gd name="connsiteY2" fmla="*/ 869728 h 876204"/>
                  <a:gd name="connsiteX3" fmla="*/ 164973 w 180594"/>
                  <a:gd name="connsiteY3" fmla="*/ 866775 h 876204"/>
                  <a:gd name="connsiteX4" fmla="*/ 0 w 180594"/>
                  <a:gd name="connsiteY4" fmla="*/ 0 h 876204"/>
                  <a:gd name="connsiteX5" fmla="*/ 15526 w 180594"/>
                  <a:gd name="connsiteY5" fmla="*/ 9049 h 876204"/>
                  <a:gd name="connsiteX6" fmla="*/ 177451 w 180594"/>
                  <a:gd name="connsiteY6" fmla="*/ 858774 h 876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594" h="876204">
                    <a:moveTo>
                      <a:pt x="180594" y="876205"/>
                    </a:moveTo>
                    <a:cubicBezTo>
                      <a:pt x="178879" y="876138"/>
                      <a:pt x="177213" y="875643"/>
                      <a:pt x="175736" y="874776"/>
                    </a:cubicBezTo>
                    <a:lnTo>
                      <a:pt x="167069" y="869728"/>
                    </a:lnTo>
                    <a:cubicBezTo>
                      <a:pt x="165935" y="869137"/>
                      <a:pt x="165163" y="868032"/>
                      <a:pt x="164973" y="866775"/>
                    </a:cubicBezTo>
                    <a:lnTo>
                      <a:pt x="0" y="0"/>
                    </a:lnTo>
                    <a:lnTo>
                      <a:pt x="15526" y="9049"/>
                    </a:lnTo>
                    <a:lnTo>
                      <a:pt x="177451" y="858774"/>
                    </a:ln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4380BB9F-C18F-4648-9E6D-21CC6715A7C0}"/>
                  </a:ext>
                </a:extLst>
              </p:cNvPr>
              <p:cNvSpPr/>
              <p:nvPr/>
            </p:nvSpPr>
            <p:spPr>
              <a:xfrm>
                <a:off x="-2207229" y="2729197"/>
                <a:ext cx="180403" cy="876109"/>
              </a:xfrm>
              <a:custGeom>
                <a:avLst/>
                <a:gdLst>
                  <a:gd name="connsiteX0" fmla="*/ 180308 w 180403"/>
                  <a:gd name="connsiteY0" fmla="*/ 867347 h 876109"/>
                  <a:gd name="connsiteX1" fmla="*/ 180308 w 180403"/>
                  <a:gd name="connsiteY1" fmla="*/ 867347 h 876109"/>
                  <a:gd name="connsiteX2" fmla="*/ 178213 w 180403"/>
                  <a:gd name="connsiteY2" fmla="*/ 870299 h 876109"/>
                  <a:gd name="connsiteX3" fmla="*/ 170307 w 180403"/>
                  <a:gd name="connsiteY3" fmla="*/ 874871 h 876109"/>
                  <a:gd name="connsiteX4" fmla="*/ 170307 w 180403"/>
                  <a:gd name="connsiteY4" fmla="*/ 874871 h 876109"/>
                  <a:gd name="connsiteX5" fmla="*/ 165259 w 180403"/>
                  <a:gd name="connsiteY5" fmla="*/ 876110 h 876109"/>
                  <a:gd name="connsiteX6" fmla="*/ 161925 w 180403"/>
                  <a:gd name="connsiteY6" fmla="*/ 858679 h 876109"/>
                  <a:gd name="connsiteX7" fmla="*/ 0 w 180403"/>
                  <a:gd name="connsiteY7" fmla="*/ 8954 h 876109"/>
                  <a:gd name="connsiteX8" fmla="*/ 15621 w 180403"/>
                  <a:gd name="connsiteY8" fmla="*/ 0 h 876109"/>
                  <a:gd name="connsiteX9" fmla="*/ 180404 w 180403"/>
                  <a:gd name="connsiteY9" fmla="*/ 866299 h 876109"/>
                  <a:gd name="connsiteX10" fmla="*/ 180404 w 180403"/>
                  <a:gd name="connsiteY10" fmla="*/ 867061 h 87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0403" h="876109">
                    <a:moveTo>
                      <a:pt x="180308" y="867347"/>
                    </a:moveTo>
                    <a:lnTo>
                      <a:pt x="180308" y="867347"/>
                    </a:lnTo>
                    <a:cubicBezTo>
                      <a:pt x="180204" y="868642"/>
                      <a:pt x="179404" y="869775"/>
                      <a:pt x="178213" y="870299"/>
                    </a:cubicBezTo>
                    <a:lnTo>
                      <a:pt x="170307" y="874871"/>
                    </a:lnTo>
                    <a:lnTo>
                      <a:pt x="170307" y="874871"/>
                    </a:lnTo>
                    <a:cubicBezTo>
                      <a:pt x="168745" y="875681"/>
                      <a:pt x="167021" y="876110"/>
                      <a:pt x="165259" y="876110"/>
                    </a:cubicBezTo>
                    <a:lnTo>
                      <a:pt x="161925" y="858679"/>
                    </a:lnTo>
                    <a:lnTo>
                      <a:pt x="0" y="8954"/>
                    </a:lnTo>
                    <a:lnTo>
                      <a:pt x="15621" y="0"/>
                    </a:lnTo>
                    <a:lnTo>
                      <a:pt x="180404" y="866299"/>
                    </a:lnTo>
                    <a:lnTo>
                      <a:pt x="180404" y="86706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3BDB349-0C50-49D0-9872-319DF4C80AD5}"/>
                  </a:ext>
                </a:extLst>
              </p:cNvPr>
              <p:cNvSpPr/>
              <p:nvPr/>
            </p:nvSpPr>
            <p:spPr>
              <a:xfrm>
                <a:off x="-2470500" y="3288600"/>
                <a:ext cx="374808" cy="235172"/>
              </a:xfrm>
              <a:custGeom>
                <a:avLst/>
                <a:gdLst>
                  <a:gd name="connsiteX0" fmla="*/ 0 w 374808"/>
                  <a:gd name="connsiteY0" fmla="*/ 235172 h 235172"/>
                  <a:gd name="connsiteX1" fmla="*/ 374809 w 374808"/>
                  <a:gd name="connsiteY1" fmla="*/ 17907 h 235172"/>
                  <a:gd name="connsiteX2" fmla="*/ 374809 w 374808"/>
                  <a:gd name="connsiteY2" fmla="*/ 0 h 235172"/>
                  <a:gd name="connsiteX3" fmla="*/ 0 w 374808"/>
                  <a:gd name="connsiteY3" fmla="*/ 217265 h 235172"/>
                  <a:gd name="connsiteX4" fmla="*/ 0 w 374808"/>
                  <a:gd name="connsiteY4" fmla="*/ 235172 h 235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4808" h="235172">
                    <a:moveTo>
                      <a:pt x="0" y="235172"/>
                    </a:moveTo>
                    <a:lnTo>
                      <a:pt x="374809" y="17907"/>
                    </a:lnTo>
                    <a:lnTo>
                      <a:pt x="374809" y="0"/>
                    </a:lnTo>
                    <a:lnTo>
                      <a:pt x="0" y="217265"/>
                    </a:lnTo>
                    <a:lnTo>
                      <a:pt x="0" y="23517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89D174E9-7E12-478E-BC4D-CFE17BDB7DD4}"/>
                  </a:ext>
                </a:extLst>
              </p:cNvPr>
              <p:cNvSpPr/>
              <p:nvPr/>
            </p:nvSpPr>
            <p:spPr>
              <a:xfrm>
                <a:off x="-2794445" y="2663800"/>
                <a:ext cx="837247" cy="512840"/>
              </a:xfrm>
              <a:custGeom>
                <a:avLst/>
                <a:gdLst>
                  <a:gd name="connsiteX0" fmla="*/ 0 w 837247"/>
                  <a:gd name="connsiteY0" fmla="*/ 417059 h 512840"/>
                  <a:gd name="connsiteX1" fmla="*/ 0 w 837247"/>
                  <a:gd name="connsiteY1" fmla="*/ 430394 h 512840"/>
                  <a:gd name="connsiteX2" fmla="*/ 10287 w 837247"/>
                  <a:gd name="connsiteY2" fmla="*/ 448206 h 512840"/>
                  <a:gd name="connsiteX3" fmla="*/ 117920 w 837247"/>
                  <a:gd name="connsiteY3" fmla="*/ 510404 h 512840"/>
                  <a:gd name="connsiteX4" fmla="*/ 138494 w 837247"/>
                  <a:gd name="connsiteY4" fmla="*/ 510404 h 512840"/>
                  <a:gd name="connsiteX5" fmla="*/ 826961 w 837247"/>
                  <a:gd name="connsiteY5" fmla="*/ 113498 h 512840"/>
                  <a:gd name="connsiteX6" fmla="*/ 837247 w 837247"/>
                  <a:gd name="connsiteY6" fmla="*/ 95781 h 512840"/>
                  <a:gd name="connsiteX7" fmla="*/ 837247 w 837247"/>
                  <a:gd name="connsiteY7" fmla="*/ 82351 h 512840"/>
                  <a:gd name="connsiteX8" fmla="*/ 826961 w 837247"/>
                  <a:gd name="connsiteY8" fmla="*/ 64634 h 512840"/>
                  <a:gd name="connsiteX9" fmla="*/ 719233 w 837247"/>
                  <a:gd name="connsiteY9" fmla="*/ 2436 h 512840"/>
                  <a:gd name="connsiteX10" fmla="*/ 698754 w 837247"/>
                  <a:gd name="connsiteY10" fmla="*/ 2436 h 512840"/>
                  <a:gd name="connsiteX11" fmla="*/ 10192 w 837247"/>
                  <a:gd name="connsiteY11" fmla="*/ 399343 h 512840"/>
                  <a:gd name="connsiteX12" fmla="*/ 0 w 837247"/>
                  <a:gd name="connsiteY12" fmla="*/ 417059 h 512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7247" h="512840">
                    <a:moveTo>
                      <a:pt x="0" y="417059"/>
                    </a:moveTo>
                    <a:lnTo>
                      <a:pt x="0" y="430394"/>
                    </a:lnTo>
                    <a:cubicBezTo>
                      <a:pt x="381" y="437633"/>
                      <a:pt x="4210" y="444253"/>
                      <a:pt x="10287" y="448206"/>
                    </a:cubicBezTo>
                    <a:lnTo>
                      <a:pt x="117920" y="510404"/>
                    </a:lnTo>
                    <a:cubicBezTo>
                      <a:pt x="124396" y="513652"/>
                      <a:pt x="132017" y="513652"/>
                      <a:pt x="138494" y="510404"/>
                    </a:cubicBezTo>
                    <a:lnTo>
                      <a:pt x="826961" y="113498"/>
                    </a:lnTo>
                    <a:cubicBezTo>
                      <a:pt x="833028" y="109573"/>
                      <a:pt x="836847" y="102992"/>
                      <a:pt x="837247" y="95781"/>
                    </a:cubicBezTo>
                    <a:lnTo>
                      <a:pt x="837247" y="82351"/>
                    </a:lnTo>
                    <a:cubicBezTo>
                      <a:pt x="836847" y="75140"/>
                      <a:pt x="833028" y="68559"/>
                      <a:pt x="826961" y="64634"/>
                    </a:cubicBezTo>
                    <a:lnTo>
                      <a:pt x="719233" y="2436"/>
                    </a:lnTo>
                    <a:cubicBezTo>
                      <a:pt x="712794" y="-812"/>
                      <a:pt x="705193" y="-812"/>
                      <a:pt x="698754" y="2436"/>
                    </a:cubicBezTo>
                    <a:lnTo>
                      <a:pt x="10192" y="399343"/>
                    </a:lnTo>
                    <a:cubicBezTo>
                      <a:pt x="4163" y="403286"/>
                      <a:pt x="371" y="409868"/>
                      <a:pt x="0" y="41705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02C072E5-C41F-44C3-BCDD-792524C73DE8}"/>
                  </a:ext>
                </a:extLst>
              </p:cNvPr>
              <p:cNvSpPr/>
              <p:nvPr/>
            </p:nvSpPr>
            <p:spPr>
              <a:xfrm>
                <a:off x="-2788540" y="2663800"/>
                <a:ext cx="825390" cy="475788"/>
              </a:xfrm>
              <a:custGeom>
                <a:avLst/>
                <a:gdLst>
                  <a:gd name="connsiteX0" fmla="*/ 4381 w 825390"/>
                  <a:gd name="connsiteY0" fmla="*/ 411154 h 475788"/>
                  <a:gd name="connsiteX1" fmla="*/ 112014 w 825390"/>
                  <a:gd name="connsiteY1" fmla="*/ 473352 h 475788"/>
                  <a:gd name="connsiteX2" fmla="*/ 132588 w 825390"/>
                  <a:gd name="connsiteY2" fmla="*/ 473352 h 475788"/>
                  <a:gd name="connsiteX3" fmla="*/ 821055 w 825390"/>
                  <a:gd name="connsiteY3" fmla="*/ 76445 h 475788"/>
                  <a:gd name="connsiteX4" fmla="*/ 825103 w 825390"/>
                  <a:gd name="connsiteY4" fmla="*/ 68682 h 475788"/>
                  <a:gd name="connsiteX5" fmla="*/ 821055 w 825390"/>
                  <a:gd name="connsiteY5" fmla="*/ 64634 h 475788"/>
                  <a:gd name="connsiteX6" fmla="*/ 713327 w 825390"/>
                  <a:gd name="connsiteY6" fmla="*/ 2436 h 475788"/>
                  <a:gd name="connsiteX7" fmla="*/ 692849 w 825390"/>
                  <a:gd name="connsiteY7" fmla="*/ 2436 h 475788"/>
                  <a:gd name="connsiteX8" fmla="*/ 4286 w 825390"/>
                  <a:gd name="connsiteY8" fmla="*/ 399343 h 475788"/>
                  <a:gd name="connsiteX9" fmla="*/ 305 w 825390"/>
                  <a:gd name="connsiteY9" fmla="*/ 407144 h 475788"/>
                  <a:gd name="connsiteX10" fmla="*/ 4381 w 825390"/>
                  <a:gd name="connsiteY10" fmla="*/ 411154 h 475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5390" h="475788">
                    <a:moveTo>
                      <a:pt x="4381" y="411154"/>
                    </a:moveTo>
                    <a:lnTo>
                      <a:pt x="112014" y="473352"/>
                    </a:lnTo>
                    <a:cubicBezTo>
                      <a:pt x="118491" y="476600"/>
                      <a:pt x="126111" y="476600"/>
                      <a:pt x="132588" y="473352"/>
                    </a:cubicBezTo>
                    <a:lnTo>
                      <a:pt x="821055" y="76445"/>
                    </a:lnTo>
                    <a:cubicBezTo>
                      <a:pt x="824313" y="75417"/>
                      <a:pt x="826132" y="71940"/>
                      <a:pt x="825103" y="68682"/>
                    </a:cubicBezTo>
                    <a:cubicBezTo>
                      <a:pt x="824494" y="66749"/>
                      <a:pt x="822979" y="65244"/>
                      <a:pt x="821055" y="64634"/>
                    </a:cubicBezTo>
                    <a:lnTo>
                      <a:pt x="713327" y="2436"/>
                    </a:lnTo>
                    <a:cubicBezTo>
                      <a:pt x="706888" y="-812"/>
                      <a:pt x="699287" y="-812"/>
                      <a:pt x="692849" y="2436"/>
                    </a:cubicBezTo>
                    <a:lnTo>
                      <a:pt x="4286" y="399343"/>
                    </a:lnTo>
                    <a:cubicBezTo>
                      <a:pt x="1029" y="400400"/>
                      <a:pt x="-753" y="403886"/>
                      <a:pt x="305" y="407144"/>
                    </a:cubicBezTo>
                    <a:cubicBezTo>
                      <a:pt x="924" y="409068"/>
                      <a:pt x="2448" y="410563"/>
                      <a:pt x="4381" y="41115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A98096E6-EB74-415B-AC82-659C40848222}"/>
                  </a:ext>
                </a:extLst>
              </p:cNvPr>
              <p:cNvSpPr/>
              <p:nvPr/>
            </p:nvSpPr>
            <p:spPr>
              <a:xfrm>
                <a:off x="-2794445" y="3064572"/>
                <a:ext cx="128206" cy="112109"/>
              </a:xfrm>
              <a:custGeom>
                <a:avLst/>
                <a:gdLst>
                  <a:gd name="connsiteX0" fmla="*/ 128207 w 128206"/>
                  <a:gd name="connsiteY0" fmla="*/ 75057 h 112109"/>
                  <a:gd name="connsiteX1" fmla="*/ 128207 w 128206"/>
                  <a:gd name="connsiteY1" fmla="*/ 112109 h 112109"/>
                  <a:gd name="connsiteX2" fmla="*/ 118015 w 128206"/>
                  <a:gd name="connsiteY2" fmla="*/ 109633 h 112109"/>
                  <a:gd name="connsiteX3" fmla="*/ 10287 w 128206"/>
                  <a:gd name="connsiteY3" fmla="*/ 47434 h 112109"/>
                  <a:gd name="connsiteX4" fmla="*/ 0 w 128206"/>
                  <a:gd name="connsiteY4" fmla="*/ 29718 h 112109"/>
                  <a:gd name="connsiteX5" fmla="*/ 0 w 128206"/>
                  <a:gd name="connsiteY5" fmla="*/ 16383 h 112109"/>
                  <a:gd name="connsiteX6" fmla="*/ 8192 w 128206"/>
                  <a:gd name="connsiteY6" fmla="*/ 0 h 112109"/>
                  <a:gd name="connsiteX7" fmla="*/ 10287 w 128206"/>
                  <a:gd name="connsiteY7" fmla="*/ 10477 h 112109"/>
                  <a:gd name="connsiteX8" fmla="*/ 118015 w 128206"/>
                  <a:gd name="connsiteY8" fmla="*/ 72580 h 112109"/>
                  <a:gd name="connsiteX9" fmla="*/ 128207 w 128206"/>
                  <a:gd name="connsiteY9" fmla="*/ 75057 h 1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206" h="112109">
                    <a:moveTo>
                      <a:pt x="128207" y="75057"/>
                    </a:moveTo>
                    <a:lnTo>
                      <a:pt x="128207" y="112109"/>
                    </a:lnTo>
                    <a:cubicBezTo>
                      <a:pt x="124663" y="112128"/>
                      <a:pt x="121158" y="111271"/>
                      <a:pt x="118015" y="109633"/>
                    </a:cubicBezTo>
                    <a:lnTo>
                      <a:pt x="10287" y="47434"/>
                    </a:lnTo>
                    <a:cubicBezTo>
                      <a:pt x="4229" y="43501"/>
                      <a:pt x="410" y="36928"/>
                      <a:pt x="0" y="29718"/>
                    </a:cubicBezTo>
                    <a:lnTo>
                      <a:pt x="0" y="16383"/>
                    </a:lnTo>
                    <a:cubicBezTo>
                      <a:pt x="352" y="10020"/>
                      <a:pt x="3315" y="4096"/>
                      <a:pt x="8192" y="0"/>
                    </a:cubicBezTo>
                    <a:cubicBezTo>
                      <a:pt x="4667" y="3238"/>
                      <a:pt x="5429" y="7620"/>
                      <a:pt x="10287" y="10477"/>
                    </a:cubicBezTo>
                    <a:lnTo>
                      <a:pt x="118015" y="72580"/>
                    </a:lnTo>
                    <a:cubicBezTo>
                      <a:pt x="121139" y="74266"/>
                      <a:pt x="124654" y="75124"/>
                      <a:pt x="128207" y="7505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87E8E56A-F7B5-4A4F-97B9-9956F7A19EFC}"/>
                  </a:ext>
                </a:extLst>
              </p:cNvPr>
              <p:cNvSpPr/>
              <p:nvPr/>
            </p:nvSpPr>
            <p:spPr>
              <a:xfrm>
                <a:off x="-3066765" y="1448319"/>
                <a:ext cx="1297400" cy="1809372"/>
              </a:xfrm>
              <a:custGeom>
                <a:avLst/>
                <a:gdLst>
                  <a:gd name="connsiteX0" fmla="*/ 109823 w 1297400"/>
                  <a:gd name="connsiteY0" fmla="*/ 1805230 h 1809372"/>
                  <a:gd name="connsiteX1" fmla="*/ 80105 w 1297400"/>
                  <a:gd name="connsiteY1" fmla="*/ 1787989 h 1809372"/>
                  <a:gd name="connsiteX2" fmla="*/ 61817 w 1297400"/>
                  <a:gd name="connsiteY2" fmla="*/ 1758462 h 1809372"/>
                  <a:gd name="connsiteX3" fmla="*/ 0 w 1297400"/>
                  <a:gd name="connsiteY3" fmla="*/ 687471 h 1809372"/>
                  <a:gd name="connsiteX4" fmla="*/ 16002 w 1297400"/>
                  <a:gd name="connsiteY4" fmla="*/ 657943 h 1809372"/>
                  <a:gd name="connsiteX5" fmla="*/ 1153192 w 1297400"/>
                  <a:gd name="connsiteY5" fmla="*/ 4052 h 1809372"/>
                  <a:gd name="connsiteX6" fmla="*/ 1187387 w 1297400"/>
                  <a:gd name="connsiteY6" fmla="*/ 4052 h 1809372"/>
                  <a:gd name="connsiteX7" fmla="*/ 1217295 w 1297400"/>
                  <a:gd name="connsiteY7" fmla="*/ 21387 h 1809372"/>
                  <a:gd name="connsiteX8" fmla="*/ 1235583 w 1297400"/>
                  <a:gd name="connsiteY8" fmla="*/ 50915 h 1809372"/>
                  <a:gd name="connsiteX9" fmla="*/ 1297400 w 1297400"/>
                  <a:gd name="connsiteY9" fmla="*/ 1121811 h 1809372"/>
                  <a:gd name="connsiteX10" fmla="*/ 1281398 w 1297400"/>
                  <a:gd name="connsiteY10" fmla="*/ 1151338 h 1809372"/>
                  <a:gd name="connsiteX11" fmla="*/ 144018 w 1297400"/>
                  <a:gd name="connsiteY11" fmla="*/ 1805230 h 1809372"/>
                  <a:gd name="connsiteX12" fmla="*/ 109823 w 1297400"/>
                  <a:gd name="connsiteY12" fmla="*/ 1805230 h 1809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97400" h="1809372">
                    <a:moveTo>
                      <a:pt x="109823" y="1805230"/>
                    </a:moveTo>
                    <a:lnTo>
                      <a:pt x="80105" y="1787989"/>
                    </a:lnTo>
                    <a:cubicBezTo>
                      <a:pt x="69904" y="1781379"/>
                      <a:pt x="63189" y="1770539"/>
                      <a:pt x="61817" y="1758462"/>
                    </a:cubicBezTo>
                    <a:lnTo>
                      <a:pt x="0" y="687471"/>
                    </a:lnTo>
                    <a:cubicBezTo>
                      <a:pt x="-19" y="675555"/>
                      <a:pt x="6010" y="664439"/>
                      <a:pt x="16002" y="657943"/>
                    </a:cubicBezTo>
                    <a:lnTo>
                      <a:pt x="1153192" y="4052"/>
                    </a:lnTo>
                    <a:cubicBezTo>
                      <a:pt x="1163946" y="-1351"/>
                      <a:pt x="1176633" y="-1351"/>
                      <a:pt x="1187387" y="4052"/>
                    </a:cubicBezTo>
                    <a:lnTo>
                      <a:pt x="1217295" y="21387"/>
                    </a:lnTo>
                    <a:cubicBezTo>
                      <a:pt x="1227468" y="28030"/>
                      <a:pt x="1234173" y="38847"/>
                      <a:pt x="1235583" y="50915"/>
                    </a:cubicBezTo>
                    <a:lnTo>
                      <a:pt x="1297400" y="1121811"/>
                    </a:lnTo>
                    <a:cubicBezTo>
                      <a:pt x="1297419" y="1133726"/>
                      <a:pt x="1291390" y="1144842"/>
                      <a:pt x="1281398" y="1151338"/>
                    </a:cubicBezTo>
                    <a:lnTo>
                      <a:pt x="144018" y="1805230"/>
                    </a:lnTo>
                    <a:cubicBezTo>
                      <a:pt x="133293" y="1810754"/>
                      <a:pt x="120549" y="1810754"/>
                      <a:pt x="109823" y="1805230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14062E1-C0A3-4074-8BD1-DBF061EAA398}"/>
                  </a:ext>
                </a:extLst>
              </p:cNvPr>
              <p:cNvSpPr/>
              <p:nvPr/>
            </p:nvSpPr>
            <p:spPr>
              <a:xfrm>
                <a:off x="-3062860" y="1448343"/>
                <a:ext cx="1231201" cy="707639"/>
              </a:xfrm>
              <a:custGeom>
                <a:avLst/>
                <a:gdLst>
                  <a:gd name="connsiteX0" fmla="*/ 1231202 w 1231201"/>
                  <a:gd name="connsiteY0" fmla="*/ 47938 h 707639"/>
                  <a:gd name="connsiteX1" fmla="*/ 1213390 w 1231201"/>
                  <a:gd name="connsiteY1" fmla="*/ 41080 h 707639"/>
                  <a:gd name="connsiteX2" fmla="*/ 76200 w 1231201"/>
                  <a:gd name="connsiteY2" fmla="*/ 694781 h 707639"/>
                  <a:gd name="connsiteX3" fmla="*/ 64389 w 1231201"/>
                  <a:gd name="connsiteY3" fmla="*/ 707639 h 707639"/>
                  <a:gd name="connsiteX4" fmla="*/ 0 w 1231201"/>
                  <a:gd name="connsiteY4" fmla="*/ 670778 h 707639"/>
                  <a:gd name="connsiteX5" fmla="*/ 11811 w 1231201"/>
                  <a:gd name="connsiteY5" fmla="*/ 657919 h 707639"/>
                  <a:gd name="connsiteX6" fmla="*/ 1149287 w 1231201"/>
                  <a:gd name="connsiteY6" fmla="*/ 4028 h 707639"/>
                  <a:gd name="connsiteX7" fmla="*/ 1183386 w 1231201"/>
                  <a:gd name="connsiteY7" fmla="*/ 4028 h 707639"/>
                  <a:gd name="connsiteX8" fmla="*/ 1213580 w 1231201"/>
                  <a:gd name="connsiteY8" fmla="*/ 21363 h 707639"/>
                  <a:gd name="connsiteX9" fmla="*/ 1231202 w 1231201"/>
                  <a:gd name="connsiteY9" fmla="*/ 47938 h 707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1201" h="707639">
                    <a:moveTo>
                      <a:pt x="1231202" y="47938"/>
                    </a:moveTo>
                    <a:cubicBezTo>
                      <a:pt x="1229392" y="39270"/>
                      <a:pt x="1221677" y="36222"/>
                      <a:pt x="1213390" y="41080"/>
                    </a:cubicBezTo>
                    <a:lnTo>
                      <a:pt x="76200" y="694781"/>
                    </a:lnTo>
                    <a:cubicBezTo>
                      <a:pt x="71171" y="697924"/>
                      <a:pt x="67094" y="702363"/>
                      <a:pt x="64389" y="707639"/>
                    </a:cubicBezTo>
                    <a:lnTo>
                      <a:pt x="0" y="670778"/>
                    </a:lnTo>
                    <a:cubicBezTo>
                      <a:pt x="2705" y="665501"/>
                      <a:pt x="6782" y="661062"/>
                      <a:pt x="11811" y="657919"/>
                    </a:cubicBezTo>
                    <a:lnTo>
                      <a:pt x="1149287" y="4028"/>
                    </a:lnTo>
                    <a:cubicBezTo>
                      <a:pt x="1160021" y="-1343"/>
                      <a:pt x="1172651" y="-1343"/>
                      <a:pt x="1183386" y="4028"/>
                    </a:cubicBezTo>
                    <a:lnTo>
                      <a:pt x="1213580" y="21363"/>
                    </a:lnTo>
                    <a:cubicBezTo>
                      <a:pt x="1222810" y="27470"/>
                      <a:pt x="1229173" y="37058"/>
                      <a:pt x="1231202" y="47938"/>
                    </a:cubicBezTo>
                    <a:close/>
                  </a:path>
                </a:pathLst>
              </a:custGeom>
              <a:solidFill>
                <a:srgbClr val="F0F0F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11CE4A42-87F8-4BEF-815B-1841BD085262}"/>
                  </a:ext>
                </a:extLst>
              </p:cNvPr>
              <p:cNvSpPr/>
              <p:nvPr/>
            </p:nvSpPr>
            <p:spPr>
              <a:xfrm>
                <a:off x="-3002852" y="1487201"/>
                <a:ext cx="1233487" cy="1768565"/>
              </a:xfrm>
              <a:custGeom>
                <a:avLst/>
                <a:gdLst>
                  <a:gd name="connsiteX0" fmla="*/ 0 w 1233487"/>
                  <a:gd name="connsiteY0" fmla="*/ 685640 h 1768565"/>
                  <a:gd name="connsiteX1" fmla="*/ 61817 w 1233487"/>
                  <a:gd name="connsiteY1" fmla="*/ 1756536 h 1768565"/>
                  <a:gd name="connsiteX2" fmla="*/ 72238 w 1233487"/>
                  <a:gd name="connsiteY2" fmla="*/ 1768538 h 1768565"/>
                  <a:gd name="connsiteX3" fmla="*/ 80105 w 1233487"/>
                  <a:gd name="connsiteY3" fmla="*/ 1766061 h 1768565"/>
                  <a:gd name="connsiteX4" fmla="*/ 1217486 w 1233487"/>
                  <a:gd name="connsiteY4" fmla="*/ 1112170 h 1768565"/>
                  <a:gd name="connsiteX5" fmla="*/ 1233488 w 1233487"/>
                  <a:gd name="connsiteY5" fmla="*/ 1082642 h 1768565"/>
                  <a:gd name="connsiteX6" fmla="*/ 1171670 w 1233487"/>
                  <a:gd name="connsiteY6" fmla="*/ 12032 h 1768565"/>
                  <a:gd name="connsiteX7" fmla="*/ 1161250 w 1233487"/>
                  <a:gd name="connsiteY7" fmla="*/ 28 h 1768565"/>
                  <a:gd name="connsiteX8" fmla="*/ 1153383 w 1233487"/>
                  <a:gd name="connsiteY8" fmla="*/ 2507 h 1768565"/>
                  <a:gd name="connsiteX9" fmla="*/ 16193 w 1233487"/>
                  <a:gd name="connsiteY9" fmla="*/ 655922 h 1768565"/>
                  <a:gd name="connsiteX10" fmla="*/ 0 w 1233487"/>
                  <a:gd name="connsiteY10" fmla="*/ 685640 h 1768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3487" h="1768565">
                    <a:moveTo>
                      <a:pt x="0" y="685640"/>
                    </a:moveTo>
                    <a:lnTo>
                      <a:pt x="61817" y="1756536"/>
                    </a:lnTo>
                    <a:cubicBezTo>
                      <a:pt x="61379" y="1762727"/>
                      <a:pt x="66046" y="1768100"/>
                      <a:pt x="72238" y="1768538"/>
                    </a:cubicBezTo>
                    <a:cubicBezTo>
                      <a:pt x="75076" y="1768738"/>
                      <a:pt x="77896" y="1767852"/>
                      <a:pt x="80105" y="1766061"/>
                    </a:cubicBezTo>
                    <a:lnTo>
                      <a:pt x="1217486" y="1112170"/>
                    </a:lnTo>
                    <a:cubicBezTo>
                      <a:pt x="1227477" y="1105674"/>
                      <a:pt x="1233507" y="1094558"/>
                      <a:pt x="1233488" y="1082642"/>
                    </a:cubicBezTo>
                    <a:lnTo>
                      <a:pt x="1171670" y="12032"/>
                    </a:lnTo>
                    <a:cubicBezTo>
                      <a:pt x="1172108" y="5840"/>
                      <a:pt x="1167441" y="466"/>
                      <a:pt x="1161250" y="28"/>
                    </a:cubicBezTo>
                    <a:cubicBezTo>
                      <a:pt x="1158412" y="-173"/>
                      <a:pt x="1155592" y="713"/>
                      <a:pt x="1153383" y="2507"/>
                    </a:cubicBezTo>
                    <a:lnTo>
                      <a:pt x="16193" y="655922"/>
                    </a:lnTo>
                    <a:cubicBezTo>
                      <a:pt x="6068" y="662409"/>
                      <a:pt x="-38" y="673620"/>
                      <a:pt x="0" y="68564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45259497-F505-4712-A372-A2F4C30DDB9E}"/>
                  </a:ext>
                </a:extLst>
              </p:cNvPr>
              <p:cNvSpPr/>
              <p:nvPr/>
            </p:nvSpPr>
            <p:spPr>
              <a:xfrm>
                <a:off x="-3007237" y="1483051"/>
                <a:ext cx="1242351" cy="1777355"/>
              </a:xfrm>
              <a:custGeom>
                <a:avLst/>
                <a:gdLst>
                  <a:gd name="connsiteX0" fmla="*/ 76680 w 1242351"/>
                  <a:gd name="connsiteY0" fmla="*/ 1777355 h 1777355"/>
                  <a:gd name="connsiteX1" fmla="*/ 69917 w 1242351"/>
                  <a:gd name="connsiteY1" fmla="*/ 1775641 h 1777355"/>
                  <a:gd name="connsiteX2" fmla="*/ 61821 w 1242351"/>
                  <a:gd name="connsiteY2" fmla="*/ 1760972 h 1777355"/>
                  <a:gd name="connsiteX3" fmla="*/ 4 w 1242351"/>
                  <a:gd name="connsiteY3" fmla="*/ 690077 h 1777355"/>
                  <a:gd name="connsiteX4" fmla="*/ 4 w 1242351"/>
                  <a:gd name="connsiteY4" fmla="*/ 690077 h 1777355"/>
                  <a:gd name="connsiteX5" fmla="*/ 18101 w 1242351"/>
                  <a:gd name="connsiteY5" fmla="*/ 656358 h 1777355"/>
                  <a:gd name="connsiteX6" fmla="*/ 1155577 w 1242351"/>
                  <a:gd name="connsiteY6" fmla="*/ 2848 h 1777355"/>
                  <a:gd name="connsiteX7" fmla="*/ 1172341 w 1242351"/>
                  <a:gd name="connsiteY7" fmla="*/ 1609 h 1777355"/>
                  <a:gd name="connsiteX8" fmla="*/ 1180437 w 1242351"/>
                  <a:gd name="connsiteY8" fmla="*/ 16278 h 1777355"/>
                  <a:gd name="connsiteX9" fmla="*/ 1242350 w 1242351"/>
                  <a:gd name="connsiteY9" fmla="*/ 1087174 h 1777355"/>
                  <a:gd name="connsiteX10" fmla="*/ 1224157 w 1242351"/>
                  <a:gd name="connsiteY10" fmla="*/ 1120892 h 1777355"/>
                  <a:gd name="connsiteX11" fmla="*/ 86681 w 1242351"/>
                  <a:gd name="connsiteY11" fmla="*/ 1774498 h 1777355"/>
                  <a:gd name="connsiteX12" fmla="*/ 76680 w 1242351"/>
                  <a:gd name="connsiteY12" fmla="*/ 1777355 h 1777355"/>
                  <a:gd name="connsiteX13" fmla="*/ 1165578 w 1242351"/>
                  <a:gd name="connsiteY13" fmla="*/ 8467 h 1777355"/>
                  <a:gd name="connsiteX14" fmla="*/ 1160054 w 1242351"/>
                  <a:gd name="connsiteY14" fmla="*/ 10182 h 1777355"/>
                  <a:gd name="connsiteX15" fmla="*/ 22578 w 1242351"/>
                  <a:gd name="connsiteY15" fmla="*/ 664073 h 1777355"/>
                  <a:gd name="connsiteX16" fmla="*/ 8862 w 1242351"/>
                  <a:gd name="connsiteY16" fmla="*/ 689505 h 1777355"/>
                  <a:gd name="connsiteX17" fmla="*/ 8862 w 1242351"/>
                  <a:gd name="connsiteY17" fmla="*/ 689505 h 1777355"/>
                  <a:gd name="connsiteX18" fmla="*/ 70679 w 1242351"/>
                  <a:gd name="connsiteY18" fmla="*/ 1760496 h 1777355"/>
                  <a:gd name="connsiteX19" fmla="*/ 76137 w 1242351"/>
                  <a:gd name="connsiteY19" fmla="*/ 1768516 h 1777355"/>
                  <a:gd name="connsiteX20" fmla="*/ 82205 w 1242351"/>
                  <a:gd name="connsiteY20" fmla="*/ 1766687 h 1777355"/>
                  <a:gd name="connsiteX21" fmla="*/ 1219680 w 1242351"/>
                  <a:gd name="connsiteY21" fmla="*/ 1112796 h 1777355"/>
                  <a:gd name="connsiteX22" fmla="*/ 1233396 w 1242351"/>
                  <a:gd name="connsiteY22" fmla="*/ 1087364 h 1777355"/>
                  <a:gd name="connsiteX23" fmla="*/ 1171579 w 1242351"/>
                  <a:gd name="connsiteY23" fmla="*/ 16468 h 1777355"/>
                  <a:gd name="connsiteX24" fmla="*/ 1168055 w 1242351"/>
                  <a:gd name="connsiteY24" fmla="*/ 9039 h 1777355"/>
                  <a:gd name="connsiteX25" fmla="*/ 1165578 w 1242351"/>
                  <a:gd name="connsiteY25" fmla="*/ 8467 h 1777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42351" h="1777355">
                    <a:moveTo>
                      <a:pt x="76680" y="1777355"/>
                    </a:moveTo>
                    <a:cubicBezTo>
                      <a:pt x="74318" y="1777365"/>
                      <a:pt x="71994" y="1776774"/>
                      <a:pt x="69917" y="1775641"/>
                    </a:cubicBezTo>
                    <a:cubicBezTo>
                      <a:pt x="64822" y="1772517"/>
                      <a:pt x="61745" y="1766944"/>
                      <a:pt x="61821" y="1760972"/>
                    </a:cubicBezTo>
                    <a:lnTo>
                      <a:pt x="4" y="690077"/>
                    </a:lnTo>
                    <a:lnTo>
                      <a:pt x="4" y="690077"/>
                    </a:lnTo>
                    <a:cubicBezTo>
                      <a:pt x="-187" y="676465"/>
                      <a:pt x="6652" y="663721"/>
                      <a:pt x="18101" y="656358"/>
                    </a:cubicBezTo>
                    <a:lnTo>
                      <a:pt x="1155577" y="2848"/>
                    </a:lnTo>
                    <a:cubicBezTo>
                      <a:pt x="1160568" y="-446"/>
                      <a:pt x="1166921" y="-915"/>
                      <a:pt x="1172341" y="1609"/>
                    </a:cubicBezTo>
                    <a:cubicBezTo>
                      <a:pt x="1177437" y="4731"/>
                      <a:pt x="1180514" y="10304"/>
                      <a:pt x="1180437" y="16278"/>
                    </a:cubicBezTo>
                    <a:lnTo>
                      <a:pt x="1242350" y="1087174"/>
                    </a:lnTo>
                    <a:cubicBezTo>
                      <a:pt x="1242483" y="1100795"/>
                      <a:pt x="1235615" y="1113529"/>
                      <a:pt x="1224157" y="1120892"/>
                    </a:cubicBezTo>
                    <a:lnTo>
                      <a:pt x="86681" y="1774498"/>
                    </a:lnTo>
                    <a:cubicBezTo>
                      <a:pt x="83652" y="1776298"/>
                      <a:pt x="80204" y="1777279"/>
                      <a:pt x="76680" y="1777355"/>
                    </a:cubicBezTo>
                    <a:close/>
                    <a:moveTo>
                      <a:pt x="1165578" y="8467"/>
                    </a:moveTo>
                    <a:cubicBezTo>
                      <a:pt x="1163616" y="8560"/>
                      <a:pt x="1161721" y="9150"/>
                      <a:pt x="1160054" y="10182"/>
                    </a:cubicBezTo>
                    <a:lnTo>
                      <a:pt x="22578" y="664073"/>
                    </a:lnTo>
                    <a:cubicBezTo>
                      <a:pt x="14034" y="669722"/>
                      <a:pt x="8891" y="679266"/>
                      <a:pt x="8862" y="689505"/>
                    </a:cubicBezTo>
                    <a:lnTo>
                      <a:pt x="8862" y="689505"/>
                    </a:lnTo>
                    <a:lnTo>
                      <a:pt x="70679" y="1760496"/>
                    </a:lnTo>
                    <a:cubicBezTo>
                      <a:pt x="69975" y="1764220"/>
                      <a:pt x="72413" y="1767811"/>
                      <a:pt x="76137" y="1768516"/>
                    </a:cubicBezTo>
                    <a:cubicBezTo>
                      <a:pt x="78337" y="1768935"/>
                      <a:pt x="80604" y="1768249"/>
                      <a:pt x="82205" y="1766687"/>
                    </a:cubicBezTo>
                    <a:lnTo>
                      <a:pt x="1219680" y="1112796"/>
                    </a:lnTo>
                    <a:cubicBezTo>
                      <a:pt x="1228234" y="1107167"/>
                      <a:pt x="1233387" y="1097604"/>
                      <a:pt x="1233396" y="1087364"/>
                    </a:cubicBezTo>
                    <a:lnTo>
                      <a:pt x="1171579" y="16468"/>
                    </a:lnTo>
                    <a:cubicBezTo>
                      <a:pt x="1171760" y="13550"/>
                      <a:pt x="1170436" y="10742"/>
                      <a:pt x="1168055" y="9039"/>
                    </a:cubicBezTo>
                    <a:cubicBezTo>
                      <a:pt x="1167293" y="8641"/>
                      <a:pt x="1166435" y="8444"/>
                      <a:pt x="1165578" y="846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51ACEF1-09A3-4286-ABF0-6629D11ADC98}"/>
                  </a:ext>
                </a:extLst>
              </p:cNvPr>
              <p:cNvSpPr/>
              <p:nvPr/>
            </p:nvSpPr>
            <p:spPr>
              <a:xfrm>
                <a:off x="-2597468" y="1679253"/>
                <a:ext cx="293179" cy="237274"/>
              </a:xfrm>
              <a:custGeom>
                <a:avLst/>
                <a:gdLst>
                  <a:gd name="connsiteX0" fmla="*/ 293180 w 293179"/>
                  <a:gd name="connsiteY0" fmla="*/ 79727 h 237274"/>
                  <a:gd name="connsiteX1" fmla="*/ 293180 w 293179"/>
                  <a:gd name="connsiteY1" fmla="*/ 136877 h 237274"/>
                  <a:gd name="connsiteX2" fmla="*/ 286036 w 293179"/>
                  <a:gd name="connsiteY2" fmla="*/ 149260 h 237274"/>
                  <a:gd name="connsiteX3" fmla="*/ 135350 w 293179"/>
                  <a:gd name="connsiteY3" fmla="*/ 235556 h 237274"/>
                  <a:gd name="connsiteX4" fmla="*/ 120968 w 293179"/>
                  <a:gd name="connsiteY4" fmla="*/ 235556 h 237274"/>
                  <a:gd name="connsiteX5" fmla="*/ 103346 w 293179"/>
                  <a:gd name="connsiteY5" fmla="*/ 225745 h 237274"/>
                  <a:gd name="connsiteX6" fmla="*/ 96108 w 293179"/>
                  <a:gd name="connsiteY6" fmla="*/ 213268 h 237274"/>
                  <a:gd name="connsiteX7" fmla="*/ 96108 w 293179"/>
                  <a:gd name="connsiteY7" fmla="*/ 184693 h 237274"/>
                  <a:gd name="connsiteX8" fmla="*/ 32004 w 293179"/>
                  <a:gd name="connsiteY8" fmla="*/ 147640 h 237274"/>
                  <a:gd name="connsiteX9" fmla="*/ 0 w 293179"/>
                  <a:gd name="connsiteY9" fmla="*/ 166119 h 237274"/>
                  <a:gd name="connsiteX10" fmla="*/ 0 w 293179"/>
                  <a:gd name="connsiteY10" fmla="*/ 100396 h 237274"/>
                  <a:gd name="connsiteX11" fmla="*/ 7144 w 293179"/>
                  <a:gd name="connsiteY11" fmla="*/ 88014 h 237274"/>
                  <a:gd name="connsiteX12" fmla="*/ 157829 w 293179"/>
                  <a:gd name="connsiteY12" fmla="*/ 1717 h 237274"/>
                  <a:gd name="connsiteX13" fmla="*/ 172117 w 293179"/>
                  <a:gd name="connsiteY13" fmla="*/ 1717 h 237274"/>
                  <a:gd name="connsiteX14" fmla="*/ 286417 w 293179"/>
                  <a:gd name="connsiteY14" fmla="*/ 67440 h 237274"/>
                  <a:gd name="connsiteX15" fmla="*/ 293180 w 293179"/>
                  <a:gd name="connsiteY15" fmla="*/ 79727 h 23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3179" h="237274">
                    <a:moveTo>
                      <a:pt x="293180" y="79727"/>
                    </a:moveTo>
                    <a:lnTo>
                      <a:pt x="293180" y="136877"/>
                    </a:lnTo>
                    <a:cubicBezTo>
                      <a:pt x="292894" y="141903"/>
                      <a:pt x="290246" y="146495"/>
                      <a:pt x="286036" y="149260"/>
                    </a:cubicBezTo>
                    <a:lnTo>
                      <a:pt x="135350" y="235556"/>
                    </a:lnTo>
                    <a:cubicBezTo>
                      <a:pt x="130826" y="237847"/>
                      <a:pt x="125492" y="237847"/>
                      <a:pt x="120968" y="235556"/>
                    </a:cubicBezTo>
                    <a:lnTo>
                      <a:pt x="103346" y="225745"/>
                    </a:lnTo>
                    <a:cubicBezTo>
                      <a:pt x="99079" y="222982"/>
                      <a:pt x="96384" y="218344"/>
                      <a:pt x="96108" y="213268"/>
                    </a:cubicBezTo>
                    <a:lnTo>
                      <a:pt x="96108" y="184693"/>
                    </a:lnTo>
                    <a:lnTo>
                      <a:pt x="32004" y="147640"/>
                    </a:lnTo>
                    <a:lnTo>
                      <a:pt x="0" y="166119"/>
                    </a:lnTo>
                    <a:lnTo>
                      <a:pt x="0" y="100396"/>
                    </a:lnTo>
                    <a:cubicBezTo>
                      <a:pt x="286" y="95371"/>
                      <a:pt x="2934" y="90779"/>
                      <a:pt x="7144" y="88014"/>
                    </a:cubicBezTo>
                    <a:lnTo>
                      <a:pt x="157829" y="1717"/>
                    </a:lnTo>
                    <a:cubicBezTo>
                      <a:pt x="162316" y="-572"/>
                      <a:pt x="167631" y="-572"/>
                      <a:pt x="172117" y="1717"/>
                    </a:cubicBezTo>
                    <a:lnTo>
                      <a:pt x="286417" y="67440"/>
                    </a:lnTo>
                    <a:cubicBezTo>
                      <a:pt x="290427" y="70287"/>
                      <a:pt x="292923" y="74813"/>
                      <a:pt x="293180" y="7972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1508ECBE-758F-4A3E-8E14-BCF3ED121FD6}"/>
                  </a:ext>
                </a:extLst>
              </p:cNvPr>
              <p:cNvSpPr/>
              <p:nvPr/>
            </p:nvSpPr>
            <p:spPr>
              <a:xfrm>
                <a:off x="-2597468" y="1679253"/>
                <a:ext cx="293179" cy="237274"/>
              </a:xfrm>
              <a:custGeom>
                <a:avLst/>
                <a:gdLst>
                  <a:gd name="connsiteX0" fmla="*/ 293180 w 293179"/>
                  <a:gd name="connsiteY0" fmla="*/ 79727 h 237274"/>
                  <a:gd name="connsiteX1" fmla="*/ 293180 w 293179"/>
                  <a:gd name="connsiteY1" fmla="*/ 136877 h 237274"/>
                  <a:gd name="connsiteX2" fmla="*/ 286036 w 293179"/>
                  <a:gd name="connsiteY2" fmla="*/ 149260 h 237274"/>
                  <a:gd name="connsiteX3" fmla="*/ 135350 w 293179"/>
                  <a:gd name="connsiteY3" fmla="*/ 235556 h 237274"/>
                  <a:gd name="connsiteX4" fmla="*/ 120968 w 293179"/>
                  <a:gd name="connsiteY4" fmla="*/ 235556 h 237274"/>
                  <a:gd name="connsiteX5" fmla="*/ 103346 w 293179"/>
                  <a:gd name="connsiteY5" fmla="*/ 225745 h 237274"/>
                  <a:gd name="connsiteX6" fmla="*/ 96108 w 293179"/>
                  <a:gd name="connsiteY6" fmla="*/ 213268 h 237274"/>
                  <a:gd name="connsiteX7" fmla="*/ 96108 w 293179"/>
                  <a:gd name="connsiteY7" fmla="*/ 184693 h 237274"/>
                  <a:gd name="connsiteX8" fmla="*/ 32004 w 293179"/>
                  <a:gd name="connsiteY8" fmla="*/ 147640 h 237274"/>
                  <a:gd name="connsiteX9" fmla="*/ 0 w 293179"/>
                  <a:gd name="connsiteY9" fmla="*/ 166119 h 237274"/>
                  <a:gd name="connsiteX10" fmla="*/ 0 w 293179"/>
                  <a:gd name="connsiteY10" fmla="*/ 100396 h 237274"/>
                  <a:gd name="connsiteX11" fmla="*/ 7144 w 293179"/>
                  <a:gd name="connsiteY11" fmla="*/ 88014 h 237274"/>
                  <a:gd name="connsiteX12" fmla="*/ 157829 w 293179"/>
                  <a:gd name="connsiteY12" fmla="*/ 1717 h 237274"/>
                  <a:gd name="connsiteX13" fmla="*/ 172117 w 293179"/>
                  <a:gd name="connsiteY13" fmla="*/ 1717 h 237274"/>
                  <a:gd name="connsiteX14" fmla="*/ 286417 w 293179"/>
                  <a:gd name="connsiteY14" fmla="*/ 67440 h 237274"/>
                  <a:gd name="connsiteX15" fmla="*/ 293180 w 293179"/>
                  <a:gd name="connsiteY15" fmla="*/ 79727 h 237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93179" h="237274">
                    <a:moveTo>
                      <a:pt x="293180" y="79727"/>
                    </a:moveTo>
                    <a:lnTo>
                      <a:pt x="293180" y="136877"/>
                    </a:lnTo>
                    <a:cubicBezTo>
                      <a:pt x="292894" y="141903"/>
                      <a:pt x="290246" y="146495"/>
                      <a:pt x="286036" y="149260"/>
                    </a:cubicBezTo>
                    <a:lnTo>
                      <a:pt x="135350" y="235556"/>
                    </a:lnTo>
                    <a:cubicBezTo>
                      <a:pt x="130826" y="237847"/>
                      <a:pt x="125492" y="237847"/>
                      <a:pt x="120968" y="235556"/>
                    </a:cubicBezTo>
                    <a:lnTo>
                      <a:pt x="103346" y="225745"/>
                    </a:lnTo>
                    <a:cubicBezTo>
                      <a:pt x="99079" y="222982"/>
                      <a:pt x="96384" y="218344"/>
                      <a:pt x="96108" y="213268"/>
                    </a:cubicBezTo>
                    <a:lnTo>
                      <a:pt x="96108" y="184693"/>
                    </a:lnTo>
                    <a:lnTo>
                      <a:pt x="32004" y="147640"/>
                    </a:lnTo>
                    <a:lnTo>
                      <a:pt x="0" y="166119"/>
                    </a:lnTo>
                    <a:lnTo>
                      <a:pt x="0" y="100396"/>
                    </a:lnTo>
                    <a:cubicBezTo>
                      <a:pt x="286" y="95371"/>
                      <a:pt x="2934" y="90779"/>
                      <a:pt x="7144" y="88014"/>
                    </a:cubicBezTo>
                    <a:lnTo>
                      <a:pt x="157829" y="1717"/>
                    </a:lnTo>
                    <a:cubicBezTo>
                      <a:pt x="162316" y="-572"/>
                      <a:pt x="167631" y="-572"/>
                      <a:pt x="172117" y="1717"/>
                    </a:cubicBezTo>
                    <a:lnTo>
                      <a:pt x="286417" y="67440"/>
                    </a:lnTo>
                    <a:cubicBezTo>
                      <a:pt x="290427" y="70287"/>
                      <a:pt x="292923" y="74813"/>
                      <a:pt x="293180" y="7972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5C0F7D79-AC4D-42E2-86EE-685A60E2B63B}"/>
                  </a:ext>
                </a:extLst>
              </p:cNvPr>
              <p:cNvSpPr/>
              <p:nvPr/>
            </p:nvSpPr>
            <p:spPr>
              <a:xfrm>
                <a:off x="-2469261" y="1747455"/>
                <a:ext cx="164973" cy="169069"/>
              </a:xfrm>
              <a:custGeom>
                <a:avLst/>
                <a:gdLst>
                  <a:gd name="connsiteX0" fmla="*/ 164973 w 164973"/>
                  <a:gd name="connsiteY0" fmla="*/ 11525 h 169069"/>
                  <a:gd name="connsiteX1" fmla="*/ 164973 w 164973"/>
                  <a:gd name="connsiteY1" fmla="*/ 68675 h 169069"/>
                  <a:gd name="connsiteX2" fmla="*/ 157829 w 164973"/>
                  <a:gd name="connsiteY2" fmla="*/ 81058 h 169069"/>
                  <a:gd name="connsiteX3" fmla="*/ 7239 w 164973"/>
                  <a:gd name="connsiteY3" fmla="*/ 167354 h 169069"/>
                  <a:gd name="connsiteX4" fmla="*/ 0 w 164973"/>
                  <a:gd name="connsiteY4" fmla="*/ 169069 h 169069"/>
                  <a:gd name="connsiteX5" fmla="*/ 0 w 164973"/>
                  <a:gd name="connsiteY5" fmla="*/ 95345 h 169069"/>
                  <a:gd name="connsiteX6" fmla="*/ 7239 w 164973"/>
                  <a:gd name="connsiteY6" fmla="*/ 93631 h 169069"/>
                  <a:gd name="connsiteX7" fmla="*/ 157829 w 164973"/>
                  <a:gd name="connsiteY7" fmla="*/ 7334 h 169069"/>
                  <a:gd name="connsiteX8" fmla="*/ 159067 w 164973"/>
                  <a:gd name="connsiteY8" fmla="*/ 0 h 169069"/>
                  <a:gd name="connsiteX9" fmla="*/ 164973 w 164973"/>
                  <a:gd name="connsiteY9" fmla="*/ 11525 h 16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4973" h="169069">
                    <a:moveTo>
                      <a:pt x="164973" y="11525"/>
                    </a:moveTo>
                    <a:lnTo>
                      <a:pt x="164973" y="68675"/>
                    </a:lnTo>
                    <a:cubicBezTo>
                      <a:pt x="164687" y="73701"/>
                      <a:pt x="162039" y="78293"/>
                      <a:pt x="157829" y="81058"/>
                    </a:cubicBezTo>
                    <a:lnTo>
                      <a:pt x="7239" y="167354"/>
                    </a:lnTo>
                    <a:cubicBezTo>
                      <a:pt x="5001" y="168512"/>
                      <a:pt x="2515" y="169100"/>
                      <a:pt x="0" y="169069"/>
                    </a:cubicBezTo>
                    <a:lnTo>
                      <a:pt x="0" y="95345"/>
                    </a:lnTo>
                    <a:cubicBezTo>
                      <a:pt x="2515" y="95388"/>
                      <a:pt x="5010" y="94799"/>
                      <a:pt x="7239" y="93631"/>
                    </a:cubicBezTo>
                    <a:lnTo>
                      <a:pt x="157829" y="7334"/>
                    </a:lnTo>
                    <a:cubicBezTo>
                      <a:pt x="161258" y="5334"/>
                      <a:pt x="161639" y="2191"/>
                      <a:pt x="159067" y="0"/>
                    </a:cubicBezTo>
                    <a:cubicBezTo>
                      <a:pt x="162611" y="2806"/>
                      <a:pt x="164763" y="7010"/>
                      <a:pt x="164973" y="1152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4BECFA4B-6D09-4F87-9399-1E3477D29F08}"/>
                  </a:ext>
                </a:extLst>
              </p:cNvPr>
              <p:cNvSpPr/>
              <p:nvPr/>
            </p:nvSpPr>
            <p:spPr>
              <a:xfrm>
                <a:off x="-2593280" y="1679063"/>
                <a:ext cx="285184" cy="163740"/>
              </a:xfrm>
              <a:custGeom>
                <a:avLst/>
                <a:gdLst>
                  <a:gd name="connsiteX0" fmla="*/ 2955 w 285184"/>
                  <a:gd name="connsiteY0" fmla="*/ 96301 h 163740"/>
                  <a:gd name="connsiteX1" fmla="*/ 117255 w 285184"/>
                  <a:gd name="connsiteY1" fmla="*/ 162023 h 163740"/>
                  <a:gd name="connsiteX2" fmla="*/ 131543 w 285184"/>
                  <a:gd name="connsiteY2" fmla="*/ 162023 h 163740"/>
                  <a:gd name="connsiteX3" fmla="*/ 282228 w 285184"/>
                  <a:gd name="connsiteY3" fmla="*/ 75727 h 163740"/>
                  <a:gd name="connsiteX4" fmla="*/ 284943 w 285184"/>
                  <a:gd name="connsiteY4" fmla="*/ 70158 h 163740"/>
                  <a:gd name="connsiteX5" fmla="*/ 282228 w 285184"/>
                  <a:gd name="connsiteY5" fmla="*/ 67440 h 163740"/>
                  <a:gd name="connsiteX6" fmla="*/ 167928 w 285184"/>
                  <a:gd name="connsiteY6" fmla="*/ 1717 h 163740"/>
                  <a:gd name="connsiteX7" fmla="*/ 153641 w 285184"/>
                  <a:gd name="connsiteY7" fmla="*/ 1717 h 163740"/>
                  <a:gd name="connsiteX8" fmla="*/ 2955 w 285184"/>
                  <a:gd name="connsiteY8" fmla="*/ 88014 h 163740"/>
                  <a:gd name="connsiteX9" fmla="*/ 241 w 285184"/>
                  <a:gd name="connsiteY9" fmla="*/ 93582 h 163740"/>
                  <a:gd name="connsiteX10" fmla="*/ 2955 w 285184"/>
                  <a:gd name="connsiteY10" fmla="*/ 96301 h 16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5184" h="163740">
                    <a:moveTo>
                      <a:pt x="2955" y="96301"/>
                    </a:moveTo>
                    <a:lnTo>
                      <a:pt x="117255" y="162023"/>
                    </a:lnTo>
                    <a:cubicBezTo>
                      <a:pt x="121742" y="164313"/>
                      <a:pt x="127057" y="164313"/>
                      <a:pt x="131543" y="162023"/>
                    </a:cubicBezTo>
                    <a:lnTo>
                      <a:pt x="282228" y="75727"/>
                    </a:lnTo>
                    <a:cubicBezTo>
                      <a:pt x="284515" y="74940"/>
                      <a:pt x="285734" y="72447"/>
                      <a:pt x="284943" y="70158"/>
                    </a:cubicBezTo>
                    <a:cubicBezTo>
                      <a:pt x="284505" y="68882"/>
                      <a:pt x="283505" y="67879"/>
                      <a:pt x="282228" y="67440"/>
                    </a:cubicBezTo>
                    <a:lnTo>
                      <a:pt x="167928" y="1717"/>
                    </a:lnTo>
                    <a:cubicBezTo>
                      <a:pt x="163442" y="-572"/>
                      <a:pt x="158127" y="-572"/>
                      <a:pt x="153641" y="1717"/>
                    </a:cubicBezTo>
                    <a:lnTo>
                      <a:pt x="2955" y="88014"/>
                    </a:lnTo>
                    <a:cubicBezTo>
                      <a:pt x="669" y="88801"/>
                      <a:pt x="-550" y="91293"/>
                      <a:pt x="241" y="93582"/>
                    </a:cubicBezTo>
                    <a:cubicBezTo>
                      <a:pt x="679" y="94859"/>
                      <a:pt x="1679" y="95862"/>
                      <a:pt x="2955" y="9630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C151EC9E-98BF-4ABD-B0F8-F349C1D06AF4}"/>
                  </a:ext>
                </a:extLst>
              </p:cNvPr>
              <p:cNvSpPr/>
              <p:nvPr/>
            </p:nvSpPr>
            <p:spPr>
              <a:xfrm>
                <a:off x="-2593280" y="1679063"/>
                <a:ext cx="285184" cy="163740"/>
              </a:xfrm>
              <a:custGeom>
                <a:avLst/>
                <a:gdLst>
                  <a:gd name="connsiteX0" fmla="*/ 2955 w 285184"/>
                  <a:gd name="connsiteY0" fmla="*/ 96301 h 163740"/>
                  <a:gd name="connsiteX1" fmla="*/ 117255 w 285184"/>
                  <a:gd name="connsiteY1" fmla="*/ 162023 h 163740"/>
                  <a:gd name="connsiteX2" fmla="*/ 131543 w 285184"/>
                  <a:gd name="connsiteY2" fmla="*/ 162023 h 163740"/>
                  <a:gd name="connsiteX3" fmla="*/ 282228 w 285184"/>
                  <a:gd name="connsiteY3" fmla="*/ 75727 h 163740"/>
                  <a:gd name="connsiteX4" fmla="*/ 284943 w 285184"/>
                  <a:gd name="connsiteY4" fmla="*/ 70158 h 163740"/>
                  <a:gd name="connsiteX5" fmla="*/ 282228 w 285184"/>
                  <a:gd name="connsiteY5" fmla="*/ 67440 h 163740"/>
                  <a:gd name="connsiteX6" fmla="*/ 167928 w 285184"/>
                  <a:gd name="connsiteY6" fmla="*/ 1717 h 163740"/>
                  <a:gd name="connsiteX7" fmla="*/ 153641 w 285184"/>
                  <a:gd name="connsiteY7" fmla="*/ 1717 h 163740"/>
                  <a:gd name="connsiteX8" fmla="*/ 2955 w 285184"/>
                  <a:gd name="connsiteY8" fmla="*/ 88014 h 163740"/>
                  <a:gd name="connsiteX9" fmla="*/ 241 w 285184"/>
                  <a:gd name="connsiteY9" fmla="*/ 93582 h 163740"/>
                  <a:gd name="connsiteX10" fmla="*/ 2955 w 285184"/>
                  <a:gd name="connsiteY10" fmla="*/ 96301 h 163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5184" h="163740">
                    <a:moveTo>
                      <a:pt x="2955" y="96301"/>
                    </a:moveTo>
                    <a:lnTo>
                      <a:pt x="117255" y="162023"/>
                    </a:lnTo>
                    <a:cubicBezTo>
                      <a:pt x="121742" y="164313"/>
                      <a:pt x="127057" y="164313"/>
                      <a:pt x="131543" y="162023"/>
                    </a:cubicBezTo>
                    <a:lnTo>
                      <a:pt x="282228" y="75727"/>
                    </a:lnTo>
                    <a:cubicBezTo>
                      <a:pt x="284515" y="74940"/>
                      <a:pt x="285734" y="72447"/>
                      <a:pt x="284943" y="70158"/>
                    </a:cubicBezTo>
                    <a:cubicBezTo>
                      <a:pt x="284505" y="68882"/>
                      <a:pt x="283505" y="67879"/>
                      <a:pt x="282228" y="67440"/>
                    </a:cubicBezTo>
                    <a:lnTo>
                      <a:pt x="167928" y="1717"/>
                    </a:lnTo>
                    <a:cubicBezTo>
                      <a:pt x="163442" y="-572"/>
                      <a:pt x="158127" y="-572"/>
                      <a:pt x="153641" y="1717"/>
                    </a:cubicBezTo>
                    <a:lnTo>
                      <a:pt x="2955" y="88014"/>
                    </a:lnTo>
                    <a:cubicBezTo>
                      <a:pt x="669" y="88801"/>
                      <a:pt x="-550" y="91293"/>
                      <a:pt x="241" y="93582"/>
                    </a:cubicBezTo>
                    <a:cubicBezTo>
                      <a:pt x="679" y="94859"/>
                      <a:pt x="1679" y="95862"/>
                      <a:pt x="2955" y="96301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5" name="Graphic 27">
              <a:extLst>
                <a:ext uri="{FF2B5EF4-FFF2-40B4-BE49-F238E27FC236}">
                  <a16:creationId xmlns:a16="http://schemas.microsoft.com/office/drawing/2014/main" id="{A2D82EB0-C899-4DC8-8EA5-F32BEA1508C1}"/>
                </a:ext>
              </a:extLst>
            </p:cNvPr>
            <p:cNvGrpSpPr/>
            <p:nvPr/>
          </p:nvGrpSpPr>
          <p:grpSpPr>
            <a:xfrm>
              <a:off x="-2866285" y="1838057"/>
              <a:ext cx="980254" cy="1181575"/>
              <a:chOff x="-2866285" y="1838057"/>
              <a:chExt cx="980254" cy="1181575"/>
            </a:xfrm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447EEC2C-A964-418D-8DAE-396D6E7B5B09}"/>
                  </a:ext>
                </a:extLst>
              </p:cNvPr>
              <p:cNvSpPr/>
              <p:nvPr/>
            </p:nvSpPr>
            <p:spPr>
              <a:xfrm>
                <a:off x="-2866285" y="2396153"/>
                <a:ext cx="15397" cy="11958"/>
              </a:xfrm>
              <a:custGeom>
                <a:avLst/>
                <a:gdLst>
                  <a:gd name="connsiteX0" fmla="*/ 3450 w 15397"/>
                  <a:gd name="connsiteY0" fmla="*/ 11957 h 11958"/>
                  <a:gd name="connsiteX1" fmla="*/ 497 w 15397"/>
                  <a:gd name="connsiteY1" fmla="*/ 10337 h 11958"/>
                  <a:gd name="connsiteX2" fmla="*/ 1650 w 15397"/>
                  <a:gd name="connsiteY2" fmla="*/ 5622 h 11958"/>
                  <a:gd name="connsiteX3" fmla="*/ 1736 w 15397"/>
                  <a:gd name="connsiteY3" fmla="*/ 5575 h 11958"/>
                  <a:gd name="connsiteX4" fmla="*/ 10594 w 15397"/>
                  <a:gd name="connsiteY4" fmla="*/ 241 h 11958"/>
                  <a:gd name="connsiteX5" fmla="*/ 15156 w 15397"/>
                  <a:gd name="connsiteY5" fmla="*/ 2241 h 11958"/>
                  <a:gd name="connsiteX6" fmla="*/ 14118 w 15397"/>
                  <a:gd name="connsiteY6" fmla="*/ 6242 h 11958"/>
                  <a:gd name="connsiteX7" fmla="*/ 5260 w 15397"/>
                  <a:gd name="connsiteY7" fmla="*/ 11480 h 11958"/>
                  <a:gd name="connsiteX8" fmla="*/ 3450 w 15397"/>
                  <a:gd name="connsiteY8" fmla="*/ 11957 h 11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97" h="11958">
                    <a:moveTo>
                      <a:pt x="3450" y="11957"/>
                    </a:moveTo>
                    <a:cubicBezTo>
                      <a:pt x="2260" y="11957"/>
                      <a:pt x="1145" y="11347"/>
                      <a:pt x="497" y="10337"/>
                    </a:cubicBezTo>
                    <a:cubicBezTo>
                      <a:pt x="-484" y="8718"/>
                      <a:pt x="31" y="6613"/>
                      <a:pt x="1650" y="5622"/>
                    </a:cubicBezTo>
                    <a:cubicBezTo>
                      <a:pt x="1678" y="5613"/>
                      <a:pt x="1707" y="5594"/>
                      <a:pt x="1736" y="5575"/>
                    </a:cubicBezTo>
                    <a:lnTo>
                      <a:pt x="10594" y="241"/>
                    </a:lnTo>
                    <a:cubicBezTo>
                      <a:pt x="12404" y="-464"/>
                      <a:pt x="14452" y="431"/>
                      <a:pt x="15156" y="2241"/>
                    </a:cubicBezTo>
                    <a:cubicBezTo>
                      <a:pt x="15709" y="3660"/>
                      <a:pt x="15290" y="5270"/>
                      <a:pt x="14118" y="6242"/>
                    </a:cubicBezTo>
                    <a:lnTo>
                      <a:pt x="5260" y="11480"/>
                    </a:lnTo>
                    <a:cubicBezTo>
                      <a:pt x="4717" y="11814"/>
                      <a:pt x="4088" y="11976"/>
                      <a:pt x="3450" y="1195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ED41DB61-A655-44DE-827A-9837840B9E16}"/>
                  </a:ext>
                </a:extLst>
              </p:cNvPr>
              <p:cNvSpPr/>
              <p:nvPr/>
            </p:nvSpPr>
            <p:spPr>
              <a:xfrm>
                <a:off x="-2839519" y="1853678"/>
                <a:ext cx="900078" cy="538716"/>
              </a:xfrm>
              <a:custGeom>
                <a:avLst/>
                <a:gdLst>
                  <a:gd name="connsiteX0" fmla="*/ 3450 w 900078"/>
                  <a:gd name="connsiteY0" fmla="*/ 538715 h 538716"/>
                  <a:gd name="connsiteX1" fmla="*/ 497 w 900078"/>
                  <a:gd name="connsiteY1" fmla="*/ 537095 h 538716"/>
                  <a:gd name="connsiteX2" fmla="*/ 1650 w 900078"/>
                  <a:gd name="connsiteY2" fmla="*/ 532381 h 538716"/>
                  <a:gd name="connsiteX3" fmla="*/ 1736 w 900078"/>
                  <a:gd name="connsiteY3" fmla="*/ 532333 h 538716"/>
                  <a:gd name="connsiteX4" fmla="*/ 19262 w 900078"/>
                  <a:gd name="connsiteY4" fmla="*/ 521951 h 538716"/>
                  <a:gd name="connsiteX5" fmla="*/ 23862 w 900078"/>
                  <a:gd name="connsiteY5" fmla="*/ 522979 h 538716"/>
                  <a:gd name="connsiteX6" fmla="*/ 23929 w 900078"/>
                  <a:gd name="connsiteY6" fmla="*/ 523094 h 538716"/>
                  <a:gd name="connsiteX7" fmla="*/ 22776 w 900078"/>
                  <a:gd name="connsiteY7" fmla="*/ 527808 h 538716"/>
                  <a:gd name="connsiteX8" fmla="*/ 22691 w 900078"/>
                  <a:gd name="connsiteY8" fmla="*/ 527856 h 538716"/>
                  <a:gd name="connsiteX9" fmla="*/ 5260 w 900078"/>
                  <a:gd name="connsiteY9" fmla="*/ 538238 h 538716"/>
                  <a:gd name="connsiteX10" fmla="*/ 3450 w 900078"/>
                  <a:gd name="connsiteY10" fmla="*/ 538715 h 538716"/>
                  <a:gd name="connsiteX11" fmla="*/ 38502 w 900078"/>
                  <a:gd name="connsiteY11" fmla="*/ 517855 h 538716"/>
                  <a:gd name="connsiteX12" fmla="*/ 35007 w 900078"/>
                  <a:gd name="connsiteY12" fmla="*/ 514493 h 538716"/>
                  <a:gd name="connsiteX13" fmla="*/ 36692 w 900078"/>
                  <a:gd name="connsiteY13" fmla="*/ 511473 h 538716"/>
                  <a:gd name="connsiteX14" fmla="*/ 54218 w 900078"/>
                  <a:gd name="connsiteY14" fmla="*/ 501091 h 538716"/>
                  <a:gd name="connsiteX15" fmla="*/ 58943 w 900078"/>
                  <a:gd name="connsiteY15" fmla="*/ 502177 h 538716"/>
                  <a:gd name="connsiteX16" fmla="*/ 58981 w 900078"/>
                  <a:gd name="connsiteY16" fmla="*/ 502234 h 538716"/>
                  <a:gd name="connsiteX17" fmla="*/ 57743 w 900078"/>
                  <a:gd name="connsiteY17" fmla="*/ 506996 h 538716"/>
                  <a:gd name="connsiteX18" fmla="*/ 40217 w 900078"/>
                  <a:gd name="connsiteY18" fmla="*/ 517379 h 538716"/>
                  <a:gd name="connsiteX19" fmla="*/ 38502 w 900078"/>
                  <a:gd name="connsiteY19" fmla="*/ 518045 h 538716"/>
                  <a:gd name="connsiteX20" fmla="*/ 73554 w 900078"/>
                  <a:gd name="connsiteY20" fmla="*/ 496995 h 538716"/>
                  <a:gd name="connsiteX21" fmla="*/ 70601 w 900078"/>
                  <a:gd name="connsiteY21" fmla="*/ 495376 h 538716"/>
                  <a:gd name="connsiteX22" fmla="*/ 71687 w 900078"/>
                  <a:gd name="connsiteY22" fmla="*/ 490651 h 538716"/>
                  <a:gd name="connsiteX23" fmla="*/ 71744 w 900078"/>
                  <a:gd name="connsiteY23" fmla="*/ 490613 h 538716"/>
                  <a:gd name="connsiteX24" fmla="*/ 89271 w 900078"/>
                  <a:gd name="connsiteY24" fmla="*/ 480231 h 538716"/>
                  <a:gd name="connsiteX25" fmla="*/ 93985 w 900078"/>
                  <a:gd name="connsiteY25" fmla="*/ 481422 h 538716"/>
                  <a:gd name="connsiteX26" fmla="*/ 92795 w 900078"/>
                  <a:gd name="connsiteY26" fmla="*/ 486137 h 538716"/>
                  <a:gd name="connsiteX27" fmla="*/ 75269 w 900078"/>
                  <a:gd name="connsiteY27" fmla="*/ 496519 h 538716"/>
                  <a:gd name="connsiteX28" fmla="*/ 73554 w 900078"/>
                  <a:gd name="connsiteY28" fmla="*/ 496995 h 538716"/>
                  <a:gd name="connsiteX29" fmla="*/ 108511 w 900078"/>
                  <a:gd name="connsiteY29" fmla="*/ 476135 h 538716"/>
                  <a:gd name="connsiteX30" fmla="*/ 105111 w 900078"/>
                  <a:gd name="connsiteY30" fmla="*/ 472678 h 538716"/>
                  <a:gd name="connsiteX31" fmla="*/ 106796 w 900078"/>
                  <a:gd name="connsiteY31" fmla="*/ 469754 h 538716"/>
                  <a:gd name="connsiteX32" fmla="*/ 124322 w 900078"/>
                  <a:gd name="connsiteY32" fmla="*/ 459371 h 538716"/>
                  <a:gd name="connsiteX33" fmla="*/ 128990 w 900078"/>
                  <a:gd name="connsiteY33" fmla="*/ 460514 h 538716"/>
                  <a:gd name="connsiteX34" fmla="*/ 127847 w 900078"/>
                  <a:gd name="connsiteY34" fmla="*/ 465277 h 538716"/>
                  <a:gd name="connsiteX35" fmla="*/ 110035 w 900078"/>
                  <a:gd name="connsiteY35" fmla="*/ 475659 h 538716"/>
                  <a:gd name="connsiteX36" fmla="*/ 108511 w 900078"/>
                  <a:gd name="connsiteY36" fmla="*/ 476135 h 538716"/>
                  <a:gd name="connsiteX37" fmla="*/ 143563 w 900078"/>
                  <a:gd name="connsiteY37" fmla="*/ 455276 h 538716"/>
                  <a:gd name="connsiteX38" fmla="*/ 140610 w 900078"/>
                  <a:gd name="connsiteY38" fmla="*/ 453656 h 538716"/>
                  <a:gd name="connsiteX39" fmla="*/ 141763 w 900078"/>
                  <a:gd name="connsiteY39" fmla="*/ 448941 h 538716"/>
                  <a:gd name="connsiteX40" fmla="*/ 141848 w 900078"/>
                  <a:gd name="connsiteY40" fmla="*/ 448894 h 538716"/>
                  <a:gd name="connsiteX41" fmla="*/ 159279 w 900078"/>
                  <a:gd name="connsiteY41" fmla="*/ 438512 h 538716"/>
                  <a:gd name="connsiteX42" fmla="*/ 164042 w 900078"/>
                  <a:gd name="connsiteY42" fmla="*/ 439655 h 538716"/>
                  <a:gd name="connsiteX43" fmla="*/ 162889 w 900078"/>
                  <a:gd name="connsiteY43" fmla="*/ 444370 h 538716"/>
                  <a:gd name="connsiteX44" fmla="*/ 162804 w 900078"/>
                  <a:gd name="connsiteY44" fmla="*/ 444417 h 538716"/>
                  <a:gd name="connsiteX45" fmla="*/ 145278 w 900078"/>
                  <a:gd name="connsiteY45" fmla="*/ 454799 h 538716"/>
                  <a:gd name="connsiteX46" fmla="*/ 143563 w 900078"/>
                  <a:gd name="connsiteY46" fmla="*/ 455276 h 538716"/>
                  <a:gd name="connsiteX47" fmla="*/ 178615 w 900078"/>
                  <a:gd name="connsiteY47" fmla="*/ 434511 h 538716"/>
                  <a:gd name="connsiteX48" fmla="*/ 175662 w 900078"/>
                  <a:gd name="connsiteY48" fmla="*/ 432797 h 538716"/>
                  <a:gd name="connsiteX49" fmla="*/ 176748 w 900078"/>
                  <a:gd name="connsiteY49" fmla="*/ 428072 h 538716"/>
                  <a:gd name="connsiteX50" fmla="*/ 176805 w 900078"/>
                  <a:gd name="connsiteY50" fmla="*/ 428034 h 538716"/>
                  <a:gd name="connsiteX51" fmla="*/ 194331 w 900078"/>
                  <a:gd name="connsiteY51" fmla="*/ 417652 h 538716"/>
                  <a:gd name="connsiteX52" fmla="*/ 199046 w 900078"/>
                  <a:gd name="connsiteY52" fmla="*/ 418843 h 538716"/>
                  <a:gd name="connsiteX53" fmla="*/ 197855 w 900078"/>
                  <a:gd name="connsiteY53" fmla="*/ 423557 h 538716"/>
                  <a:gd name="connsiteX54" fmla="*/ 180330 w 900078"/>
                  <a:gd name="connsiteY54" fmla="*/ 433940 h 538716"/>
                  <a:gd name="connsiteX55" fmla="*/ 178615 w 900078"/>
                  <a:gd name="connsiteY55" fmla="*/ 434511 h 538716"/>
                  <a:gd name="connsiteX56" fmla="*/ 213572 w 900078"/>
                  <a:gd name="connsiteY56" fmla="*/ 413651 h 538716"/>
                  <a:gd name="connsiteX57" fmla="*/ 210619 w 900078"/>
                  <a:gd name="connsiteY57" fmla="*/ 411937 h 538716"/>
                  <a:gd name="connsiteX58" fmla="*/ 211857 w 900078"/>
                  <a:gd name="connsiteY58" fmla="*/ 407174 h 538716"/>
                  <a:gd name="connsiteX59" fmla="*/ 229383 w 900078"/>
                  <a:gd name="connsiteY59" fmla="*/ 396792 h 538716"/>
                  <a:gd name="connsiteX60" fmla="*/ 234098 w 900078"/>
                  <a:gd name="connsiteY60" fmla="*/ 397983 h 538716"/>
                  <a:gd name="connsiteX61" fmla="*/ 232907 w 900078"/>
                  <a:gd name="connsiteY61" fmla="*/ 402698 h 538716"/>
                  <a:gd name="connsiteX62" fmla="*/ 215381 w 900078"/>
                  <a:gd name="connsiteY62" fmla="*/ 413175 h 538716"/>
                  <a:gd name="connsiteX63" fmla="*/ 213572 w 900078"/>
                  <a:gd name="connsiteY63" fmla="*/ 413270 h 538716"/>
                  <a:gd name="connsiteX64" fmla="*/ 248624 w 900078"/>
                  <a:gd name="connsiteY64" fmla="*/ 392792 h 538716"/>
                  <a:gd name="connsiteX65" fmla="*/ 245671 w 900078"/>
                  <a:gd name="connsiteY65" fmla="*/ 391077 h 538716"/>
                  <a:gd name="connsiteX66" fmla="*/ 246909 w 900078"/>
                  <a:gd name="connsiteY66" fmla="*/ 386315 h 538716"/>
                  <a:gd name="connsiteX67" fmla="*/ 264435 w 900078"/>
                  <a:gd name="connsiteY67" fmla="*/ 375932 h 538716"/>
                  <a:gd name="connsiteX68" fmla="*/ 269017 w 900078"/>
                  <a:gd name="connsiteY68" fmla="*/ 377028 h 538716"/>
                  <a:gd name="connsiteX69" fmla="*/ 269103 w 900078"/>
                  <a:gd name="connsiteY69" fmla="*/ 377171 h 538716"/>
                  <a:gd name="connsiteX70" fmla="*/ 267959 w 900078"/>
                  <a:gd name="connsiteY70" fmla="*/ 381838 h 538716"/>
                  <a:gd name="connsiteX71" fmla="*/ 250433 w 900078"/>
                  <a:gd name="connsiteY71" fmla="*/ 392315 h 538716"/>
                  <a:gd name="connsiteX72" fmla="*/ 248624 w 900078"/>
                  <a:gd name="connsiteY72" fmla="*/ 392792 h 538716"/>
                  <a:gd name="connsiteX73" fmla="*/ 283676 w 900078"/>
                  <a:gd name="connsiteY73" fmla="*/ 371932 h 538716"/>
                  <a:gd name="connsiteX74" fmla="*/ 280723 w 900078"/>
                  <a:gd name="connsiteY74" fmla="*/ 370217 h 538716"/>
                  <a:gd name="connsiteX75" fmla="*/ 281485 w 900078"/>
                  <a:gd name="connsiteY75" fmla="*/ 365645 h 538716"/>
                  <a:gd name="connsiteX76" fmla="*/ 299011 w 900078"/>
                  <a:gd name="connsiteY76" fmla="*/ 355168 h 538716"/>
                  <a:gd name="connsiteX77" fmla="*/ 303726 w 900078"/>
                  <a:gd name="connsiteY77" fmla="*/ 356359 h 538716"/>
                  <a:gd name="connsiteX78" fmla="*/ 302535 w 900078"/>
                  <a:gd name="connsiteY78" fmla="*/ 361073 h 538716"/>
                  <a:gd name="connsiteX79" fmla="*/ 285009 w 900078"/>
                  <a:gd name="connsiteY79" fmla="*/ 371551 h 538716"/>
                  <a:gd name="connsiteX80" fmla="*/ 283676 w 900078"/>
                  <a:gd name="connsiteY80" fmla="*/ 371932 h 538716"/>
                  <a:gd name="connsiteX81" fmla="*/ 318728 w 900078"/>
                  <a:gd name="connsiteY81" fmla="*/ 351072 h 538716"/>
                  <a:gd name="connsiteX82" fmla="*/ 315775 w 900078"/>
                  <a:gd name="connsiteY82" fmla="*/ 349358 h 538716"/>
                  <a:gd name="connsiteX83" fmla="*/ 316804 w 900078"/>
                  <a:gd name="connsiteY83" fmla="*/ 344757 h 538716"/>
                  <a:gd name="connsiteX84" fmla="*/ 316918 w 900078"/>
                  <a:gd name="connsiteY84" fmla="*/ 344690 h 538716"/>
                  <a:gd name="connsiteX85" fmla="*/ 334444 w 900078"/>
                  <a:gd name="connsiteY85" fmla="*/ 334213 h 538716"/>
                  <a:gd name="connsiteX86" fmla="*/ 339206 w 900078"/>
                  <a:gd name="connsiteY86" fmla="*/ 335451 h 538716"/>
                  <a:gd name="connsiteX87" fmla="*/ 337968 w 900078"/>
                  <a:gd name="connsiteY87" fmla="*/ 340118 h 538716"/>
                  <a:gd name="connsiteX88" fmla="*/ 320442 w 900078"/>
                  <a:gd name="connsiteY88" fmla="*/ 350596 h 538716"/>
                  <a:gd name="connsiteX89" fmla="*/ 318728 w 900078"/>
                  <a:gd name="connsiteY89" fmla="*/ 351072 h 538716"/>
                  <a:gd name="connsiteX90" fmla="*/ 353684 w 900078"/>
                  <a:gd name="connsiteY90" fmla="*/ 330212 h 538716"/>
                  <a:gd name="connsiteX91" fmla="*/ 350284 w 900078"/>
                  <a:gd name="connsiteY91" fmla="*/ 326755 h 538716"/>
                  <a:gd name="connsiteX92" fmla="*/ 351970 w 900078"/>
                  <a:gd name="connsiteY92" fmla="*/ 323831 h 538716"/>
                  <a:gd name="connsiteX93" fmla="*/ 369496 w 900078"/>
                  <a:gd name="connsiteY93" fmla="*/ 313353 h 538716"/>
                  <a:gd name="connsiteX94" fmla="*/ 374163 w 900078"/>
                  <a:gd name="connsiteY94" fmla="*/ 314591 h 538716"/>
                  <a:gd name="connsiteX95" fmla="*/ 373135 w 900078"/>
                  <a:gd name="connsiteY95" fmla="*/ 319192 h 538716"/>
                  <a:gd name="connsiteX96" fmla="*/ 373020 w 900078"/>
                  <a:gd name="connsiteY96" fmla="*/ 319259 h 538716"/>
                  <a:gd name="connsiteX97" fmla="*/ 355494 w 900078"/>
                  <a:gd name="connsiteY97" fmla="*/ 329736 h 538716"/>
                  <a:gd name="connsiteX98" fmla="*/ 353684 w 900078"/>
                  <a:gd name="connsiteY98" fmla="*/ 330212 h 538716"/>
                  <a:gd name="connsiteX99" fmla="*/ 388737 w 900078"/>
                  <a:gd name="connsiteY99" fmla="*/ 309353 h 538716"/>
                  <a:gd name="connsiteX100" fmla="*/ 385784 w 900078"/>
                  <a:gd name="connsiteY100" fmla="*/ 307638 h 538716"/>
                  <a:gd name="connsiteX101" fmla="*/ 386879 w 900078"/>
                  <a:gd name="connsiteY101" fmla="*/ 303057 h 538716"/>
                  <a:gd name="connsiteX102" fmla="*/ 387022 w 900078"/>
                  <a:gd name="connsiteY102" fmla="*/ 302971 h 538716"/>
                  <a:gd name="connsiteX103" fmla="*/ 404548 w 900078"/>
                  <a:gd name="connsiteY103" fmla="*/ 292493 h 538716"/>
                  <a:gd name="connsiteX104" fmla="*/ 409215 w 900078"/>
                  <a:gd name="connsiteY104" fmla="*/ 293732 h 538716"/>
                  <a:gd name="connsiteX105" fmla="*/ 408120 w 900078"/>
                  <a:gd name="connsiteY105" fmla="*/ 298313 h 538716"/>
                  <a:gd name="connsiteX106" fmla="*/ 407977 w 900078"/>
                  <a:gd name="connsiteY106" fmla="*/ 298399 h 538716"/>
                  <a:gd name="connsiteX107" fmla="*/ 390546 w 900078"/>
                  <a:gd name="connsiteY107" fmla="*/ 308876 h 538716"/>
                  <a:gd name="connsiteX108" fmla="*/ 388737 w 900078"/>
                  <a:gd name="connsiteY108" fmla="*/ 309353 h 538716"/>
                  <a:gd name="connsiteX109" fmla="*/ 423788 w 900078"/>
                  <a:gd name="connsiteY109" fmla="*/ 288493 h 538716"/>
                  <a:gd name="connsiteX110" fmla="*/ 420293 w 900078"/>
                  <a:gd name="connsiteY110" fmla="*/ 285131 h 538716"/>
                  <a:gd name="connsiteX111" fmla="*/ 421979 w 900078"/>
                  <a:gd name="connsiteY111" fmla="*/ 282111 h 538716"/>
                  <a:gd name="connsiteX112" fmla="*/ 439505 w 900078"/>
                  <a:gd name="connsiteY112" fmla="*/ 271634 h 538716"/>
                  <a:gd name="connsiteX113" fmla="*/ 444267 w 900078"/>
                  <a:gd name="connsiteY113" fmla="*/ 272872 h 538716"/>
                  <a:gd name="connsiteX114" fmla="*/ 443029 w 900078"/>
                  <a:gd name="connsiteY114" fmla="*/ 277539 h 538716"/>
                  <a:gd name="connsiteX115" fmla="*/ 425503 w 900078"/>
                  <a:gd name="connsiteY115" fmla="*/ 288017 h 538716"/>
                  <a:gd name="connsiteX116" fmla="*/ 423788 w 900078"/>
                  <a:gd name="connsiteY116" fmla="*/ 288493 h 538716"/>
                  <a:gd name="connsiteX117" fmla="*/ 458840 w 900078"/>
                  <a:gd name="connsiteY117" fmla="*/ 267633 h 538716"/>
                  <a:gd name="connsiteX118" fmla="*/ 455888 w 900078"/>
                  <a:gd name="connsiteY118" fmla="*/ 265919 h 538716"/>
                  <a:gd name="connsiteX119" fmla="*/ 456916 w 900078"/>
                  <a:gd name="connsiteY119" fmla="*/ 261318 h 538716"/>
                  <a:gd name="connsiteX120" fmla="*/ 457031 w 900078"/>
                  <a:gd name="connsiteY120" fmla="*/ 261251 h 538716"/>
                  <a:gd name="connsiteX121" fmla="*/ 474557 w 900078"/>
                  <a:gd name="connsiteY121" fmla="*/ 250774 h 538716"/>
                  <a:gd name="connsiteX122" fmla="*/ 479119 w 900078"/>
                  <a:gd name="connsiteY122" fmla="*/ 252774 h 538716"/>
                  <a:gd name="connsiteX123" fmla="*/ 478081 w 900078"/>
                  <a:gd name="connsiteY123" fmla="*/ 256775 h 538716"/>
                  <a:gd name="connsiteX124" fmla="*/ 460555 w 900078"/>
                  <a:gd name="connsiteY124" fmla="*/ 267157 h 538716"/>
                  <a:gd name="connsiteX125" fmla="*/ 458840 w 900078"/>
                  <a:gd name="connsiteY125" fmla="*/ 267633 h 538716"/>
                  <a:gd name="connsiteX126" fmla="*/ 493797 w 900078"/>
                  <a:gd name="connsiteY126" fmla="*/ 246773 h 538716"/>
                  <a:gd name="connsiteX127" fmla="*/ 490397 w 900078"/>
                  <a:gd name="connsiteY127" fmla="*/ 243316 h 538716"/>
                  <a:gd name="connsiteX128" fmla="*/ 492083 w 900078"/>
                  <a:gd name="connsiteY128" fmla="*/ 240392 h 538716"/>
                  <a:gd name="connsiteX129" fmla="*/ 509609 w 900078"/>
                  <a:gd name="connsiteY129" fmla="*/ 229914 h 538716"/>
                  <a:gd name="connsiteX130" fmla="*/ 514276 w 900078"/>
                  <a:gd name="connsiteY130" fmla="*/ 231152 h 538716"/>
                  <a:gd name="connsiteX131" fmla="*/ 513133 w 900078"/>
                  <a:gd name="connsiteY131" fmla="*/ 235915 h 538716"/>
                  <a:gd name="connsiteX132" fmla="*/ 495607 w 900078"/>
                  <a:gd name="connsiteY132" fmla="*/ 246297 h 538716"/>
                  <a:gd name="connsiteX133" fmla="*/ 493797 w 900078"/>
                  <a:gd name="connsiteY133" fmla="*/ 246773 h 538716"/>
                  <a:gd name="connsiteX134" fmla="*/ 528849 w 900078"/>
                  <a:gd name="connsiteY134" fmla="*/ 225914 h 538716"/>
                  <a:gd name="connsiteX135" fmla="*/ 525897 w 900078"/>
                  <a:gd name="connsiteY135" fmla="*/ 224294 h 538716"/>
                  <a:gd name="connsiteX136" fmla="*/ 527049 w 900078"/>
                  <a:gd name="connsiteY136" fmla="*/ 219580 h 538716"/>
                  <a:gd name="connsiteX137" fmla="*/ 527135 w 900078"/>
                  <a:gd name="connsiteY137" fmla="*/ 219532 h 538716"/>
                  <a:gd name="connsiteX138" fmla="*/ 544565 w 900078"/>
                  <a:gd name="connsiteY138" fmla="*/ 209150 h 538716"/>
                  <a:gd name="connsiteX139" fmla="*/ 549290 w 900078"/>
                  <a:gd name="connsiteY139" fmla="*/ 210235 h 538716"/>
                  <a:gd name="connsiteX140" fmla="*/ 549328 w 900078"/>
                  <a:gd name="connsiteY140" fmla="*/ 210293 h 538716"/>
                  <a:gd name="connsiteX141" fmla="*/ 548175 w 900078"/>
                  <a:gd name="connsiteY141" fmla="*/ 215007 h 538716"/>
                  <a:gd name="connsiteX142" fmla="*/ 548090 w 900078"/>
                  <a:gd name="connsiteY142" fmla="*/ 215055 h 538716"/>
                  <a:gd name="connsiteX143" fmla="*/ 530564 w 900078"/>
                  <a:gd name="connsiteY143" fmla="*/ 225437 h 538716"/>
                  <a:gd name="connsiteX144" fmla="*/ 529135 w 900078"/>
                  <a:gd name="connsiteY144" fmla="*/ 225914 h 538716"/>
                  <a:gd name="connsiteX145" fmla="*/ 563901 w 900078"/>
                  <a:gd name="connsiteY145" fmla="*/ 205054 h 538716"/>
                  <a:gd name="connsiteX146" fmla="*/ 560948 w 900078"/>
                  <a:gd name="connsiteY146" fmla="*/ 203435 h 538716"/>
                  <a:gd name="connsiteX147" fmla="*/ 562091 w 900078"/>
                  <a:gd name="connsiteY147" fmla="*/ 198672 h 538716"/>
                  <a:gd name="connsiteX148" fmla="*/ 579617 w 900078"/>
                  <a:gd name="connsiteY148" fmla="*/ 188290 h 538716"/>
                  <a:gd name="connsiteX149" fmla="*/ 584342 w 900078"/>
                  <a:gd name="connsiteY149" fmla="*/ 189376 h 538716"/>
                  <a:gd name="connsiteX150" fmla="*/ 584380 w 900078"/>
                  <a:gd name="connsiteY150" fmla="*/ 189433 h 538716"/>
                  <a:gd name="connsiteX151" fmla="*/ 583142 w 900078"/>
                  <a:gd name="connsiteY151" fmla="*/ 194195 h 538716"/>
                  <a:gd name="connsiteX152" fmla="*/ 565616 w 900078"/>
                  <a:gd name="connsiteY152" fmla="*/ 204578 h 538716"/>
                  <a:gd name="connsiteX153" fmla="*/ 563901 w 900078"/>
                  <a:gd name="connsiteY153" fmla="*/ 205054 h 538716"/>
                  <a:gd name="connsiteX154" fmla="*/ 598858 w 900078"/>
                  <a:gd name="connsiteY154" fmla="*/ 184194 h 538716"/>
                  <a:gd name="connsiteX155" fmla="*/ 595458 w 900078"/>
                  <a:gd name="connsiteY155" fmla="*/ 180737 h 538716"/>
                  <a:gd name="connsiteX156" fmla="*/ 597144 w 900078"/>
                  <a:gd name="connsiteY156" fmla="*/ 177812 h 538716"/>
                  <a:gd name="connsiteX157" fmla="*/ 614670 w 900078"/>
                  <a:gd name="connsiteY157" fmla="*/ 167430 h 538716"/>
                  <a:gd name="connsiteX158" fmla="*/ 619384 w 900078"/>
                  <a:gd name="connsiteY158" fmla="*/ 168621 h 538716"/>
                  <a:gd name="connsiteX159" fmla="*/ 618194 w 900078"/>
                  <a:gd name="connsiteY159" fmla="*/ 173336 h 538716"/>
                  <a:gd name="connsiteX160" fmla="*/ 600668 w 900078"/>
                  <a:gd name="connsiteY160" fmla="*/ 183718 h 538716"/>
                  <a:gd name="connsiteX161" fmla="*/ 598858 w 900078"/>
                  <a:gd name="connsiteY161" fmla="*/ 184670 h 538716"/>
                  <a:gd name="connsiteX162" fmla="*/ 633910 w 900078"/>
                  <a:gd name="connsiteY162" fmla="*/ 163334 h 538716"/>
                  <a:gd name="connsiteX163" fmla="*/ 630510 w 900078"/>
                  <a:gd name="connsiteY163" fmla="*/ 159877 h 538716"/>
                  <a:gd name="connsiteX164" fmla="*/ 632196 w 900078"/>
                  <a:gd name="connsiteY164" fmla="*/ 156953 h 538716"/>
                  <a:gd name="connsiteX165" fmla="*/ 649722 w 900078"/>
                  <a:gd name="connsiteY165" fmla="*/ 146570 h 538716"/>
                  <a:gd name="connsiteX166" fmla="*/ 654389 w 900078"/>
                  <a:gd name="connsiteY166" fmla="*/ 147713 h 538716"/>
                  <a:gd name="connsiteX167" fmla="*/ 653246 w 900078"/>
                  <a:gd name="connsiteY167" fmla="*/ 152476 h 538716"/>
                  <a:gd name="connsiteX168" fmla="*/ 635720 w 900078"/>
                  <a:gd name="connsiteY168" fmla="*/ 162858 h 538716"/>
                  <a:gd name="connsiteX169" fmla="*/ 633910 w 900078"/>
                  <a:gd name="connsiteY169" fmla="*/ 163334 h 538716"/>
                  <a:gd name="connsiteX170" fmla="*/ 668962 w 900078"/>
                  <a:gd name="connsiteY170" fmla="*/ 142475 h 538716"/>
                  <a:gd name="connsiteX171" fmla="*/ 665466 w 900078"/>
                  <a:gd name="connsiteY171" fmla="*/ 139114 h 538716"/>
                  <a:gd name="connsiteX172" fmla="*/ 667152 w 900078"/>
                  <a:gd name="connsiteY172" fmla="*/ 136093 h 538716"/>
                  <a:gd name="connsiteX173" fmla="*/ 684678 w 900078"/>
                  <a:gd name="connsiteY173" fmla="*/ 125711 h 538716"/>
                  <a:gd name="connsiteX174" fmla="*/ 689393 w 900078"/>
                  <a:gd name="connsiteY174" fmla="*/ 126901 h 538716"/>
                  <a:gd name="connsiteX175" fmla="*/ 688203 w 900078"/>
                  <a:gd name="connsiteY175" fmla="*/ 131616 h 538716"/>
                  <a:gd name="connsiteX176" fmla="*/ 670676 w 900078"/>
                  <a:gd name="connsiteY176" fmla="*/ 141998 h 538716"/>
                  <a:gd name="connsiteX177" fmla="*/ 668962 w 900078"/>
                  <a:gd name="connsiteY177" fmla="*/ 142475 h 538716"/>
                  <a:gd name="connsiteX178" fmla="*/ 704014 w 900078"/>
                  <a:gd name="connsiteY178" fmla="*/ 121710 h 538716"/>
                  <a:gd name="connsiteX179" fmla="*/ 701061 w 900078"/>
                  <a:gd name="connsiteY179" fmla="*/ 119996 h 538716"/>
                  <a:gd name="connsiteX180" fmla="*/ 702147 w 900078"/>
                  <a:gd name="connsiteY180" fmla="*/ 115269 h 538716"/>
                  <a:gd name="connsiteX181" fmla="*/ 702204 w 900078"/>
                  <a:gd name="connsiteY181" fmla="*/ 115233 h 538716"/>
                  <a:gd name="connsiteX182" fmla="*/ 719635 w 900078"/>
                  <a:gd name="connsiteY182" fmla="*/ 104851 h 538716"/>
                  <a:gd name="connsiteX183" fmla="*/ 724350 w 900078"/>
                  <a:gd name="connsiteY183" fmla="*/ 106042 h 538716"/>
                  <a:gd name="connsiteX184" fmla="*/ 723159 w 900078"/>
                  <a:gd name="connsiteY184" fmla="*/ 110756 h 538716"/>
                  <a:gd name="connsiteX185" fmla="*/ 705633 w 900078"/>
                  <a:gd name="connsiteY185" fmla="*/ 121234 h 538716"/>
                  <a:gd name="connsiteX186" fmla="*/ 704014 w 900078"/>
                  <a:gd name="connsiteY186" fmla="*/ 121710 h 538716"/>
                  <a:gd name="connsiteX187" fmla="*/ 738685 w 900078"/>
                  <a:gd name="connsiteY187" fmla="*/ 100850 h 538716"/>
                  <a:gd name="connsiteX188" fmla="*/ 735732 w 900078"/>
                  <a:gd name="connsiteY188" fmla="*/ 99136 h 538716"/>
                  <a:gd name="connsiteX189" fmla="*/ 736971 w 900078"/>
                  <a:gd name="connsiteY189" fmla="*/ 94373 h 538716"/>
                  <a:gd name="connsiteX190" fmla="*/ 754497 w 900078"/>
                  <a:gd name="connsiteY190" fmla="*/ 83991 h 538716"/>
                  <a:gd name="connsiteX191" fmla="*/ 759211 w 900078"/>
                  <a:gd name="connsiteY191" fmla="*/ 85182 h 538716"/>
                  <a:gd name="connsiteX192" fmla="*/ 758021 w 900078"/>
                  <a:gd name="connsiteY192" fmla="*/ 89897 h 538716"/>
                  <a:gd name="connsiteX193" fmla="*/ 740495 w 900078"/>
                  <a:gd name="connsiteY193" fmla="*/ 100374 h 538716"/>
                  <a:gd name="connsiteX194" fmla="*/ 738685 w 900078"/>
                  <a:gd name="connsiteY194" fmla="*/ 100850 h 538716"/>
                  <a:gd name="connsiteX195" fmla="*/ 774023 w 900078"/>
                  <a:gd name="connsiteY195" fmla="*/ 79895 h 538716"/>
                  <a:gd name="connsiteX196" fmla="*/ 771070 w 900078"/>
                  <a:gd name="connsiteY196" fmla="*/ 78181 h 538716"/>
                  <a:gd name="connsiteX197" fmla="*/ 772308 w 900078"/>
                  <a:gd name="connsiteY197" fmla="*/ 73514 h 538716"/>
                  <a:gd name="connsiteX198" fmla="*/ 789834 w 900078"/>
                  <a:gd name="connsiteY198" fmla="*/ 63036 h 538716"/>
                  <a:gd name="connsiteX199" fmla="*/ 794416 w 900078"/>
                  <a:gd name="connsiteY199" fmla="*/ 64133 h 538716"/>
                  <a:gd name="connsiteX200" fmla="*/ 794501 w 900078"/>
                  <a:gd name="connsiteY200" fmla="*/ 64274 h 538716"/>
                  <a:gd name="connsiteX201" fmla="*/ 793358 w 900078"/>
                  <a:gd name="connsiteY201" fmla="*/ 68942 h 538716"/>
                  <a:gd name="connsiteX202" fmla="*/ 775832 w 900078"/>
                  <a:gd name="connsiteY202" fmla="*/ 79895 h 538716"/>
                  <a:gd name="connsiteX203" fmla="*/ 774023 w 900078"/>
                  <a:gd name="connsiteY203" fmla="*/ 79895 h 538716"/>
                  <a:gd name="connsiteX204" fmla="*/ 809075 w 900078"/>
                  <a:gd name="connsiteY204" fmla="*/ 59036 h 538716"/>
                  <a:gd name="connsiteX205" fmla="*/ 806122 w 900078"/>
                  <a:gd name="connsiteY205" fmla="*/ 57321 h 538716"/>
                  <a:gd name="connsiteX206" fmla="*/ 807265 w 900078"/>
                  <a:gd name="connsiteY206" fmla="*/ 52654 h 538716"/>
                  <a:gd name="connsiteX207" fmla="*/ 824791 w 900078"/>
                  <a:gd name="connsiteY207" fmla="*/ 42176 h 538716"/>
                  <a:gd name="connsiteX208" fmla="*/ 829506 w 900078"/>
                  <a:gd name="connsiteY208" fmla="*/ 43367 h 538716"/>
                  <a:gd name="connsiteX209" fmla="*/ 828315 w 900078"/>
                  <a:gd name="connsiteY209" fmla="*/ 48082 h 538716"/>
                  <a:gd name="connsiteX210" fmla="*/ 810789 w 900078"/>
                  <a:gd name="connsiteY210" fmla="*/ 58559 h 538716"/>
                  <a:gd name="connsiteX211" fmla="*/ 809075 w 900078"/>
                  <a:gd name="connsiteY211" fmla="*/ 59131 h 538716"/>
                  <a:gd name="connsiteX212" fmla="*/ 844127 w 900078"/>
                  <a:gd name="connsiteY212" fmla="*/ 38176 h 538716"/>
                  <a:gd name="connsiteX213" fmla="*/ 841174 w 900078"/>
                  <a:gd name="connsiteY213" fmla="*/ 36461 h 538716"/>
                  <a:gd name="connsiteX214" fmla="*/ 842203 w 900078"/>
                  <a:gd name="connsiteY214" fmla="*/ 31861 h 538716"/>
                  <a:gd name="connsiteX215" fmla="*/ 842317 w 900078"/>
                  <a:gd name="connsiteY215" fmla="*/ 31794 h 538716"/>
                  <a:gd name="connsiteX216" fmla="*/ 859843 w 900078"/>
                  <a:gd name="connsiteY216" fmla="*/ 21317 h 538716"/>
                  <a:gd name="connsiteX217" fmla="*/ 864605 w 900078"/>
                  <a:gd name="connsiteY217" fmla="*/ 22555 h 538716"/>
                  <a:gd name="connsiteX218" fmla="*/ 863367 w 900078"/>
                  <a:gd name="connsiteY218" fmla="*/ 27222 h 538716"/>
                  <a:gd name="connsiteX219" fmla="*/ 845841 w 900078"/>
                  <a:gd name="connsiteY219" fmla="*/ 37700 h 538716"/>
                  <a:gd name="connsiteX220" fmla="*/ 844127 w 900078"/>
                  <a:gd name="connsiteY220" fmla="*/ 38271 h 538716"/>
                  <a:gd name="connsiteX221" fmla="*/ 879083 w 900078"/>
                  <a:gd name="connsiteY221" fmla="*/ 17316 h 538716"/>
                  <a:gd name="connsiteX222" fmla="*/ 875683 w 900078"/>
                  <a:gd name="connsiteY222" fmla="*/ 13859 h 538716"/>
                  <a:gd name="connsiteX223" fmla="*/ 877369 w 900078"/>
                  <a:gd name="connsiteY223" fmla="*/ 10934 h 538716"/>
                  <a:gd name="connsiteX224" fmla="*/ 894895 w 900078"/>
                  <a:gd name="connsiteY224" fmla="*/ 457 h 538716"/>
                  <a:gd name="connsiteX225" fmla="*/ 899562 w 900078"/>
                  <a:gd name="connsiteY225" fmla="*/ 1695 h 538716"/>
                  <a:gd name="connsiteX226" fmla="*/ 898534 w 900078"/>
                  <a:gd name="connsiteY226" fmla="*/ 6296 h 538716"/>
                  <a:gd name="connsiteX227" fmla="*/ 898419 w 900078"/>
                  <a:gd name="connsiteY227" fmla="*/ 6362 h 538716"/>
                  <a:gd name="connsiteX228" fmla="*/ 880893 w 900078"/>
                  <a:gd name="connsiteY228" fmla="*/ 16840 h 538716"/>
                  <a:gd name="connsiteX229" fmla="*/ 879083 w 900078"/>
                  <a:gd name="connsiteY229" fmla="*/ 17411 h 53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</a:cxnLst>
                <a:rect l="l" t="t" r="r" b="b"/>
                <a:pathLst>
                  <a:path w="900078" h="538716">
                    <a:moveTo>
                      <a:pt x="3450" y="538715"/>
                    </a:moveTo>
                    <a:cubicBezTo>
                      <a:pt x="2260" y="538715"/>
                      <a:pt x="1145" y="538105"/>
                      <a:pt x="497" y="537095"/>
                    </a:cubicBezTo>
                    <a:cubicBezTo>
                      <a:pt x="-484" y="535476"/>
                      <a:pt x="31" y="533371"/>
                      <a:pt x="1650" y="532381"/>
                    </a:cubicBezTo>
                    <a:cubicBezTo>
                      <a:pt x="1678" y="532371"/>
                      <a:pt x="1707" y="532352"/>
                      <a:pt x="1736" y="532333"/>
                    </a:cubicBezTo>
                    <a:lnTo>
                      <a:pt x="19262" y="521951"/>
                    </a:lnTo>
                    <a:cubicBezTo>
                      <a:pt x="20814" y="520970"/>
                      <a:pt x="22881" y="521427"/>
                      <a:pt x="23862" y="522979"/>
                    </a:cubicBezTo>
                    <a:cubicBezTo>
                      <a:pt x="23881" y="523017"/>
                      <a:pt x="23910" y="523056"/>
                      <a:pt x="23929" y="523094"/>
                    </a:cubicBezTo>
                    <a:cubicBezTo>
                      <a:pt x="24910" y="524713"/>
                      <a:pt x="24396" y="526818"/>
                      <a:pt x="22776" y="527808"/>
                    </a:cubicBezTo>
                    <a:cubicBezTo>
                      <a:pt x="22748" y="527818"/>
                      <a:pt x="22719" y="527837"/>
                      <a:pt x="22691" y="527856"/>
                    </a:cubicBezTo>
                    <a:lnTo>
                      <a:pt x="5260" y="538238"/>
                    </a:lnTo>
                    <a:cubicBezTo>
                      <a:pt x="4717" y="538572"/>
                      <a:pt x="4088" y="538734"/>
                      <a:pt x="3450" y="538715"/>
                    </a:cubicBezTo>
                    <a:close/>
                    <a:moveTo>
                      <a:pt x="38502" y="517855"/>
                    </a:moveTo>
                    <a:cubicBezTo>
                      <a:pt x="36607" y="517893"/>
                      <a:pt x="35045" y="516388"/>
                      <a:pt x="35007" y="514493"/>
                    </a:cubicBezTo>
                    <a:cubicBezTo>
                      <a:pt x="34978" y="513254"/>
                      <a:pt x="35626" y="512102"/>
                      <a:pt x="36692" y="511473"/>
                    </a:cubicBezTo>
                    <a:lnTo>
                      <a:pt x="54218" y="501091"/>
                    </a:lnTo>
                    <a:cubicBezTo>
                      <a:pt x="55819" y="500081"/>
                      <a:pt x="57943" y="500567"/>
                      <a:pt x="58943" y="502177"/>
                    </a:cubicBezTo>
                    <a:cubicBezTo>
                      <a:pt x="58962" y="502196"/>
                      <a:pt x="58972" y="502215"/>
                      <a:pt x="58981" y="502234"/>
                    </a:cubicBezTo>
                    <a:cubicBezTo>
                      <a:pt x="59924" y="503891"/>
                      <a:pt x="59381" y="506006"/>
                      <a:pt x="57743" y="506996"/>
                    </a:cubicBezTo>
                    <a:lnTo>
                      <a:pt x="40217" y="517379"/>
                    </a:lnTo>
                    <a:cubicBezTo>
                      <a:pt x="39740" y="517788"/>
                      <a:pt x="39131" y="518026"/>
                      <a:pt x="38502" y="518045"/>
                    </a:cubicBezTo>
                    <a:close/>
                    <a:moveTo>
                      <a:pt x="73554" y="496995"/>
                    </a:moveTo>
                    <a:cubicBezTo>
                      <a:pt x="72345" y="497052"/>
                      <a:pt x="71202" y="496424"/>
                      <a:pt x="70601" y="495376"/>
                    </a:cubicBezTo>
                    <a:cubicBezTo>
                      <a:pt x="69592" y="493776"/>
                      <a:pt x="70078" y="491652"/>
                      <a:pt x="71687" y="490651"/>
                    </a:cubicBezTo>
                    <a:cubicBezTo>
                      <a:pt x="71706" y="490632"/>
                      <a:pt x="71725" y="490623"/>
                      <a:pt x="71744" y="490613"/>
                    </a:cubicBezTo>
                    <a:lnTo>
                      <a:pt x="89271" y="480231"/>
                    </a:lnTo>
                    <a:cubicBezTo>
                      <a:pt x="90899" y="479260"/>
                      <a:pt x="93014" y="479793"/>
                      <a:pt x="93985" y="481422"/>
                    </a:cubicBezTo>
                    <a:cubicBezTo>
                      <a:pt x="94957" y="483051"/>
                      <a:pt x="94423" y="485165"/>
                      <a:pt x="92795" y="486137"/>
                    </a:cubicBezTo>
                    <a:lnTo>
                      <a:pt x="75269" y="496519"/>
                    </a:lnTo>
                    <a:cubicBezTo>
                      <a:pt x="74764" y="496852"/>
                      <a:pt x="74164" y="497014"/>
                      <a:pt x="73554" y="496995"/>
                    </a:cubicBezTo>
                    <a:close/>
                    <a:moveTo>
                      <a:pt x="108511" y="476135"/>
                    </a:moveTo>
                    <a:cubicBezTo>
                      <a:pt x="106616" y="476116"/>
                      <a:pt x="105092" y="474573"/>
                      <a:pt x="105111" y="472678"/>
                    </a:cubicBezTo>
                    <a:cubicBezTo>
                      <a:pt x="105120" y="471478"/>
                      <a:pt x="105758" y="470363"/>
                      <a:pt x="106796" y="469754"/>
                    </a:cubicBezTo>
                    <a:lnTo>
                      <a:pt x="124322" y="459371"/>
                    </a:lnTo>
                    <a:cubicBezTo>
                      <a:pt x="125932" y="458419"/>
                      <a:pt x="128009" y="458924"/>
                      <a:pt x="128990" y="460514"/>
                    </a:cubicBezTo>
                    <a:cubicBezTo>
                      <a:pt x="129952" y="462153"/>
                      <a:pt x="129447" y="464258"/>
                      <a:pt x="127847" y="465277"/>
                    </a:cubicBezTo>
                    <a:lnTo>
                      <a:pt x="110035" y="475659"/>
                    </a:lnTo>
                    <a:cubicBezTo>
                      <a:pt x="109578" y="475954"/>
                      <a:pt x="109054" y="476116"/>
                      <a:pt x="108511" y="476135"/>
                    </a:cubicBezTo>
                    <a:close/>
                    <a:moveTo>
                      <a:pt x="143563" y="455276"/>
                    </a:moveTo>
                    <a:cubicBezTo>
                      <a:pt x="142372" y="455276"/>
                      <a:pt x="141258" y="454666"/>
                      <a:pt x="140610" y="453656"/>
                    </a:cubicBezTo>
                    <a:cubicBezTo>
                      <a:pt x="139629" y="452037"/>
                      <a:pt x="140144" y="449932"/>
                      <a:pt x="141763" y="448941"/>
                    </a:cubicBezTo>
                    <a:cubicBezTo>
                      <a:pt x="141791" y="448932"/>
                      <a:pt x="141820" y="448913"/>
                      <a:pt x="141848" y="448894"/>
                    </a:cubicBezTo>
                    <a:lnTo>
                      <a:pt x="159279" y="438512"/>
                    </a:lnTo>
                    <a:cubicBezTo>
                      <a:pt x="160918" y="437550"/>
                      <a:pt x="163022" y="438054"/>
                      <a:pt x="164042" y="439655"/>
                    </a:cubicBezTo>
                    <a:cubicBezTo>
                      <a:pt x="165023" y="441274"/>
                      <a:pt x="164508" y="443379"/>
                      <a:pt x="162889" y="444370"/>
                    </a:cubicBezTo>
                    <a:cubicBezTo>
                      <a:pt x="162861" y="444379"/>
                      <a:pt x="162832" y="444398"/>
                      <a:pt x="162804" y="444417"/>
                    </a:cubicBezTo>
                    <a:lnTo>
                      <a:pt x="145278" y="454799"/>
                    </a:lnTo>
                    <a:cubicBezTo>
                      <a:pt x="144773" y="455142"/>
                      <a:pt x="144173" y="455314"/>
                      <a:pt x="143563" y="455276"/>
                    </a:cubicBezTo>
                    <a:close/>
                    <a:moveTo>
                      <a:pt x="178615" y="434511"/>
                    </a:moveTo>
                    <a:cubicBezTo>
                      <a:pt x="177386" y="434521"/>
                      <a:pt x="176253" y="433863"/>
                      <a:pt x="175662" y="432797"/>
                    </a:cubicBezTo>
                    <a:cubicBezTo>
                      <a:pt x="174653" y="431196"/>
                      <a:pt x="175138" y="429072"/>
                      <a:pt x="176748" y="428072"/>
                    </a:cubicBezTo>
                    <a:cubicBezTo>
                      <a:pt x="176767" y="428053"/>
                      <a:pt x="176786" y="428044"/>
                      <a:pt x="176805" y="428034"/>
                    </a:cubicBezTo>
                    <a:lnTo>
                      <a:pt x="194331" y="417652"/>
                    </a:lnTo>
                    <a:cubicBezTo>
                      <a:pt x="195960" y="416680"/>
                      <a:pt x="198075" y="417214"/>
                      <a:pt x="199046" y="418843"/>
                    </a:cubicBezTo>
                    <a:cubicBezTo>
                      <a:pt x="200018" y="420471"/>
                      <a:pt x="199484" y="422586"/>
                      <a:pt x="197855" y="423557"/>
                    </a:cubicBezTo>
                    <a:lnTo>
                      <a:pt x="180330" y="433940"/>
                    </a:lnTo>
                    <a:cubicBezTo>
                      <a:pt x="179825" y="434302"/>
                      <a:pt x="179234" y="434502"/>
                      <a:pt x="178615" y="434511"/>
                    </a:cubicBezTo>
                    <a:close/>
                    <a:moveTo>
                      <a:pt x="213572" y="413651"/>
                    </a:moveTo>
                    <a:cubicBezTo>
                      <a:pt x="212362" y="413613"/>
                      <a:pt x="211257" y="412966"/>
                      <a:pt x="210619" y="411937"/>
                    </a:cubicBezTo>
                    <a:cubicBezTo>
                      <a:pt x="209676" y="410280"/>
                      <a:pt x="210219" y="408165"/>
                      <a:pt x="211857" y="407174"/>
                    </a:cubicBezTo>
                    <a:lnTo>
                      <a:pt x="229383" y="396792"/>
                    </a:lnTo>
                    <a:cubicBezTo>
                      <a:pt x="231012" y="395821"/>
                      <a:pt x="233127" y="396354"/>
                      <a:pt x="234098" y="397983"/>
                    </a:cubicBezTo>
                    <a:cubicBezTo>
                      <a:pt x="235070" y="399612"/>
                      <a:pt x="234536" y="401726"/>
                      <a:pt x="232907" y="402698"/>
                    </a:cubicBezTo>
                    <a:lnTo>
                      <a:pt x="215381" y="413175"/>
                    </a:lnTo>
                    <a:cubicBezTo>
                      <a:pt x="214791" y="413347"/>
                      <a:pt x="214172" y="413385"/>
                      <a:pt x="213572" y="413270"/>
                    </a:cubicBezTo>
                    <a:close/>
                    <a:moveTo>
                      <a:pt x="248624" y="392792"/>
                    </a:moveTo>
                    <a:cubicBezTo>
                      <a:pt x="247414" y="392754"/>
                      <a:pt x="246309" y="392106"/>
                      <a:pt x="245671" y="391077"/>
                    </a:cubicBezTo>
                    <a:cubicBezTo>
                      <a:pt x="244728" y="389420"/>
                      <a:pt x="245271" y="387305"/>
                      <a:pt x="246909" y="386315"/>
                    </a:cubicBezTo>
                    <a:lnTo>
                      <a:pt x="264435" y="375932"/>
                    </a:lnTo>
                    <a:cubicBezTo>
                      <a:pt x="266007" y="374970"/>
                      <a:pt x="268055" y="375456"/>
                      <a:pt x="269017" y="377028"/>
                    </a:cubicBezTo>
                    <a:cubicBezTo>
                      <a:pt x="269045" y="377075"/>
                      <a:pt x="269074" y="377123"/>
                      <a:pt x="269103" y="377171"/>
                    </a:cubicBezTo>
                    <a:cubicBezTo>
                      <a:pt x="270055" y="378780"/>
                      <a:pt x="269550" y="380857"/>
                      <a:pt x="267959" y="381838"/>
                    </a:cubicBezTo>
                    <a:lnTo>
                      <a:pt x="250433" y="392315"/>
                    </a:lnTo>
                    <a:cubicBezTo>
                      <a:pt x="249881" y="392620"/>
                      <a:pt x="249252" y="392782"/>
                      <a:pt x="248624" y="392792"/>
                    </a:cubicBezTo>
                    <a:close/>
                    <a:moveTo>
                      <a:pt x="283676" y="371932"/>
                    </a:moveTo>
                    <a:cubicBezTo>
                      <a:pt x="282466" y="371894"/>
                      <a:pt x="281361" y="371246"/>
                      <a:pt x="280723" y="370217"/>
                    </a:cubicBezTo>
                    <a:cubicBezTo>
                      <a:pt x="279751" y="368722"/>
                      <a:pt x="280085" y="366741"/>
                      <a:pt x="281485" y="365645"/>
                    </a:cubicBezTo>
                    <a:lnTo>
                      <a:pt x="299011" y="355168"/>
                    </a:lnTo>
                    <a:cubicBezTo>
                      <a:pt x="300640" y="354196"/>
                      <a:pt x="302754" y="354730"/>
                      <a:pt x="303726" y="356359"/>
                    </a:cubicBezTo>
                    <a:cubicBezTo>
                      <a:pt x="304698" y="357987"/>
                      <a:pt x="304164" y="360102"/>
                      <a:pt x="302535" y="361073"/>
                    </a:cubicBezTo>
                    <a:lnTo>
                      <a:pt x="285009" y="371551"/>
                    </a:lnTo>
                    <a:cubicBezTo>
                      <a:pt x="284590" y="371760"/>
                      <a:pt x="284142" y="371894"/>
                      <a:pt x="283676" y="371932"/>
                    </a:cubicBezTo>
                    <a:close/>
                    <a:moveTo>
                      <a:pt x="318728" y="351072"/>
                    </a:moveTo>
                    <a:cubicBezTo>
                      <a:pt x="317499" y="351082"/>
                      <a:pt x="316365" y="350424"/>
                      <a:pt x="315775" y="349358"/>
                    </a:cubicBezTo>
                    <a:cubicBezTo>
                      <a:pt x="314794" y="347805"/>
                      <a:pt x="315251" y="345738"/>
                      <a:pt x="316804" y="344757"/>
                    </a:cubicBezTo>
                    <a:cubicBezTo>
                      <a:pt x="316842" y="344738"/>
                      <a:pt x="316880" y="344709"/>
                      <a:pt x="316918" y="344690"/>
                    </a:cubicBezTo>
                    <a:lnTo>
                      <a:pt x="334444" y="334213"/>
                    </a:lnTo>
                    <a:cubicBezTo>
                      <a:pt x="336101" y="333270"/>
                      <a:pt x="338216" y="333813"/>
                      <a:pt x="339206" y="335451"/>
                    </a:cubicBezTo>
                    <a:cubicBezTo>
                      <a:pt x="340149" y="337080"/>
                      <a:pt x="339588" y="339166"/>
                      <a:pt x="337968" y="340118"/>
                    </a:cubicBezTo>
                    <a:lnTo>
                      <a:pt x="320442" y="350596"/>
                    </a:lnTo>
                    <a:cubicBezTo>
                      <a:pt x="319918" y="350882"/>
                      <a:pt x="319328" y="351044"/>
                      <a:pt x="318728" y="351072"/>
                    </a:cubicBezTo>
                    <a:close/>
                    <a:moveTo>
                      <a:pt x="353684" y="330212"/>
                    </a:moveTo>
                    <a:cubicBezTo>
                      <a:pt x="351789" y="330193"/>
                      <a:pt x="350265" y="328650"/>
                      <a:pt x="350284" y="326755"/>
                    </a:cubicBezTo>
                    <a:cubicBezTo>
                      <a:pt x="350294" y="325555"/>
                      <a:pt x="350932" y="324440"/>
                      <a:pt x="351970" y="323831"/>
                    </a:cubicBezTo>
                    <a:lnTo>
                      <a:pt x="369496" y="313353"/>
                    </a:lnTo>
                    <a:cubicBezTo>
                      <a:pt x="371125" y="312410"/>
                      <a:pt x="373211" y="312972"/>
                      <a:pt x="374163" y="314591"/>
                    </a:cubicBezTo>
                    <a:cubicBezTo>
                      <a:pt x="375144" y="316144"/>
                      <a:pt x="374687" y="318211"/>
                      <a:pt x="373135" y="319192"/>
                    </a:cubicBezTo>
                    <a:cubicBezTo>
                      <a:pt x="373097" y="319211"/>
                      <a:pt x="373058" y="319240"/>
                      <a:pt x="373020" y="319259"/>
                    </a:cubicBezTo>
                    <a:lnTo>
                      <a:pt x="355494" y="329736"/>
                    </a:lnTo>
                    <a:cubicBezTo>
                      <a:pt x="354942" y="330041"/>
                      <a:pt x="354313" y="330203"/>
                      <a:pt x="353684" y="330212"/>
                    </a:cubicBezTo>
                    <a:close/>
                    <a:moveTo>
                      <a:pt x="388737" y="309353"/>
                    </a:moveTo>
                    <a:cubicBezTo>
                      <a:pt x="387517" y="309343"/>
                      <a:pt x="386393" y="308695"/>
                      <a:pt x="385784" y="307638"/>
                    </a:cubicBezTo>
                    <a:cubicBezTo>
                      <a:pt x="384822" y="306067"/>
                      <a:pt x="385307" y="304019"/>
                      <a:pt x="386879" y="303057"/>
                    </a:cubicBezTo>
                    <a:cubicBezTo>
                      <a:pt x="386927" y="303028"/>
                      <a:pt x="386974" y="302999"/>
                      <a:pt x="387022" y="302971"/>
                    </a:cubicBezTo>
                    <a:lnTo>
                      <a:pt x="404548" y="292493"/>
                    </a:lnTo>
                    <a:cubicBezTo>
                      <a:pt x="406177" y="291550"/>
                      <a:pt x="408263" y="292112"/>
                      <a:pt x="409215" y="293732"/>
                    </a:cubicBezTo>
                    <a:cubicBezTo>
                      <a:pt x="410177" y="295303"/>
                      <a:pt x="409691" y="297351"/>
                      <a:pt x="408120" y="298313"/>
                    </a:cubicBezTo>
                    <a:cubicBezTo>
                      <a:pt x="408072" y="298342"/>
                      <a:pt x="408025" y="298370"/>
                      <a:pt x="407977" y="298399"/>
                    </a:cubicBezTo>
                    <a:lnTo>
                      <a:pt x="390546" y="308876"/>
                    </a:lnTo>
                    <a:cubicBezTo>
                      <a:pt x="389984" y="309162"/>
                      <a:pt x="389365" y="309334"/>
                      <a:pt x="388737" y="309353"/>
                    </a:cubicBezTo>
                    <a:close/>
                    <a:moveTo>
                      <a:pt x="423788" y="288493"/>
                    </a:moveTo>
                    <a:cubicBezTo>
                      <a:pt x="421893" y="288531"/>
                      <a:pt x="420331" y="287026"/>
                      <a:pt x="420293" y="285131"/>
                    </a:cubicBezTo>
                    <a:cubicBezTo>
                      <a:pt x="420264" y="283892"/>
                      <a:pt x="420912" y="282740"/>
                      <a:pt x="421979" y="282111"/>
                    </a:cubicBezTo>
                    <a:lnTo>
                      <a:pt x="439505" y="271634"/>
                    </a:lnTo>
                    <a:cubicBezTo>
                      <a:pt x="441162" y="270691"/>
                      <a:pt x="443277" y="271234"/>
                      <a:pt x="444267" y="272872"/>
                    </a:cubicBezTo>
                    <a:cubicBezTo>
                      <a:pt x="445210" y="274501"/>
                      <a:pt x="444648" y="276587"/>
                      <a:pt x="443029" y="277539"/>
                    </a:cubicBezTo>
                    <a:lnTo>
                      <a:pt x="425503" y="288017"/>
                    </a:lnTo>
                    <a:cubicBezTo>
                      <a:pt x="424979" y="288321"/>
                      <a:pt x="424388" y="288483"/>
                      <a:pt x="423788" y="288493"/>
                    </a:cubicBezTo>
                    <a:close/>
                    <a:moveTo>
                      <a:pt x="458840" y="267633"/>
                    </a:moveTo>
                    <a:cubicBezTo>
                      <a:pt x="457602" y="267690"/>
                      <a:pt x="456450" y="267024"/>
                      <a:pt x="455888" y="265919"/>
                    </a:cubicBezTo>
                    <a:cubicBezTo>
                      <a:pt x="454907" y="264366"/>
                      <a:pt x="455364" y="262299"/>
                      <a:pt x="456916" y="261318"/>
                    </a:cubicBezTo>
                    <a:cubicBezTo>
                      <a:pt x="456954" y="261299"/>
                      <a:pt x="456993" y="261270"/>
                      <a:pt x="457031" y="261251"/>
                    </a:cubicBezTo>
                    <a:lnTo>
                      <a:pt x="474557" y="250774"/>
                    </a:lnTo>
                    <a:cubicBezTo>
                      <a:pt x="476366" y="250069"/>
                      <a:pt x="478414" y="250964"/>
                      <a:pt x="479119" y="252774"/>
                    </a:cubicBezTo>
                    <a:cubicBezTo>
                      <a:pt x="479672" y="254193"/>
                      <a:pt x="479253" y="255803"/>
                      <a:pt x="478081" y="256775"/>
                    </a:cubicBezTo>
                    <a:lnTo>
                      <a:pt x="460555" y="267157"/>
                    </a:lnTo>
                    <a:cubicBezTo>
                      <a:pt x="460031" y="267443"/>
                      <a:pt x="459441" y="267605"/>
                      <a:pt x="458840" y="267633"/>
                    </a:cubicBezTo>
                    <a:close/>
                    <a:moveTo>
                      <a:pt x="493797" y="246773"/>
                    </a:moveTo>
                    <a:cubicBezTo>
                      <a:pt x="491902" y="246754"/>
                      <a:pt x="490378" y="245211"/>
                      <a:pt x="490397" y="243316"/>
                    </a:cubicBezTo>
                    <a:cubicBezTo>
                      <a:pt x="490406" y="242116"/>
                      <a:pt x="491045" y="241001"/>
                      <a:pt x="492083" y="240392"/>
                    </a:cubicBezTo>
                    <a:lnTo>
                      <a:pt x="509609" y="229914"/>
                    </a:lnTo>
                    <a:cubicBezTo>
                      <a:pt x="511238" y="228971"/>
                      <a:pt x="513323" y="229533"/>
                      <a:pt x="514276" y="231152"/>
                    </a:cubicBezTo>
                    <a:cubicBezTo>
                      <a:pt x="515238" y="232791"/>
                      <a:pt x="514733" y="234896"/>
                      <a:pt x="513133" y="235915"/>
                    </a:cubicBezTo>
                    <a:lnTo>
                      <a:pt x="495607" y="246297"/>
                    </a:lnTo>
                    <a:cubicBezTo>
                      <a:pt x="495064" y="246640"/>
                      <a:pt x="494435" y="246812"/>
                      <a:pt x="493797" y="246773"/>
                    </a:cubicBezTo>
                    <a:close/>
                    <a:moveTo>
                      <a:pt x="528849" y="225914"/>
                    </a:moveTo>
                    <a:cubicBezTo>
                      <a:pt x="527659" y="225914"/>
                      <a:pt x="526544" y="225304"/>
                      <a:pt x="525897" y="224294"/>
                    </a:cubicBezTo>
                    <a:cubicBezTo>
                      <a:pt x="524915" y="222675"/>
                      <a:pt x="525430" y="220570"/>
                      <a:pt x="527049" y="219580"/>
                    </a:cubicBezTo>
                    <a:cubicBezTo>
                      <a:pt x="527078" y="219570"/>
                      <a:pt x="527106" y="219551"/>
                      <a:pt x="527135" y="219532"/>
                    </a:cubicBezTo>
                    <a:lnTo>
                      <a:pt x="544565" y="209150"/>
                    </a:lnTo>
                    <a:cubicBezTo>
                      <a:pt x="546166" y="208140"/>
                      <a:pt x="548290" y="208626"/>
                      <a:pt x="549290" y="210235"/>
                    </a:cubicBezTo>
                    <a:cubicBezTo>
                      <a:pt x="549299" y="210255"/>
                      <a:pt x="549318" y="210274"/>
                      <a:pt x="549328" y="210293"/>
                    </a:cubicBezTo>
                    <a:cubicBezTo>
                      <a:pt x="550309" y="211912"/>
                      <a:pt x="549795" y="214017"/>
                      <a:pt x="548175" y="215007"/>
                    </a:cubicBezTo>
                    <a:cubicBezTo>
                      <a:pt x="548147" y="215017"/>
                      <a:pt x="548118" y="215036"/>
                      <a:pt x="548090" y="215055"/>
                    </a:cubicBezTo>
                    <a:lnTo>
                      <a:pt x="530564" y="225437"/>
                    </a:lnTo>
                    <a:cubicBezTo>
                      <a:pt x="530145" y="225723"/>
                      <a:pt x="529649" y="225895"/>
                      <a:pt x="529135" y="225914"/>
                    </a:cubicBezTo>
                    <a:close/>
                    <a:moveTo>
                      <a:pt x="563901" y="205054"/>
                    </a:moveTo>
                    <a:cubicBezTo>
                      <a:pt x="562692" y="205111"/>
                      <a:pt x="561549" y="204482"/>
                      <a:pt x="560948" y="203435"/>
                    </a:cubicBezTo>
                    <a:cubicBezTo>
                      <a:pt x="559987" y="201796"/>
                      <a:pt x="560491" y="199691"/>
                      <a:pt x="562091" y="198672"/>
                    </a:cubicBezTo>
                    <a:lnTo>
                      <a:pt x="579617" y="188290"/>
                    </a:lnTo>
                    <a:cubicBezTo>
                      <a:pt x="581218" y="187280"/>
                      <a:pt x="583342" y="187766"/>
                      <a:pt x="584342" y="189376"/>
                    </a:cubicBezTo>
                    <a:cubicBezTo>
                      <a:pt x="584351" y="189395"/>
                      <a:pt x="584371" y="189414"/>
                      <a:pt x="584380" y="189433"/>
                    </a:cubicBezTo>
                    <a:cubicBezTo>
                      <a:pt x="585323" y="191090"/>
                      <a:pt x="584780" y="193205"/>
                      <a:pt x="583142" y="194195"/>
                    </a:cubicBezTo>
                    <a:lnTo>
                      <a:pt x="565616" y="204578"/>
                    </a:lnTo>
                    <a:cubicBezTo>
                      <a:pt x="565111" y="204911"/>
                      <a:pt x="564511" y="205073"/>
                      <a:pt x="563901" y="205054"/>
                    </a:cubicBezTo>
                    <a:close/>
                    <a:moveTo>
                      <a:pt x="598858" y="184194"/>
                    </a:moveTo>
                    <a:cubicBezTo>
                      <a:pt x="596963" y="184175"/>
                      <a:pt x="595438" y="182632"/>
                      <a:pt x="595458" y="180737"/>
                    </a:cubicBezTo>
                    <a:cubicBezTo>
                      <a:pt x="595467" y="179536"/>
                      <a:pt x="596105" y="178422"/>
                      <a:pt x="597144" y="177812"/>
                    </a:cubicBezTo>
                    <a:lnTo>
                      <a:pt x="614670" y="167430"/>
                    </a:lnTo>
                    <a:cubicBezTo>
                      <a:pt x="616298" y="166459"/>
                      <a:pt x="618413" y="166992"/>
                      <a:pt x="619384" y="168621"/>
                    </a:cubicBezTo>
                    <a:cubicBezTo>
                      <a:pt x="620356" y="170250"/>
                      <a:pt x="619822" y="172364"/>
                      <a:pt x="618194" y="173336"/>
                    </a:cubicBezTo>
                    <a:lnTo>
                      <a:pt x="600668" y="183718"/>
                    </a:lnTo>
                    <a:cubicBezTo>
                      <a:pt x="600191" y="184232"/>
                      <a:pt x="599553" y="184575"/>
                      <a:pt x="598858" y="184670"/>
                    </a:cubicBezTo>
                    <a:close/>
                    <a:moveTo>
                      <a:pt x="633910" y="163334"/>
                    </a:moveTo>
                    <a:cubicBezTo>
                      <a:pt x="632014" y="163315"/>
                      <a:pt x="630490" y="161772"/>
                      <a:pt x="630510" y="159877"/>
                    </a:cubicBezTo>
                    <a:cubicBezTo>
                      <a:pt x="630519" y="158677"/>
                      <a:pt x="631157" y="157562"/>
                      <a:pt x="632196" y="156953"/>
                    </a:cubicBezTo>
                    <a:lnTo>
                      <a:pt x="649722" y="146570"/>
                    </a:lnTo>
                    <a:cubicBezTo>
                      <a:pt x="651331" y="145615"/>
                      <a:pt x="653408" y="146124"/>
                      <a:pt x="654389" y="147713"/>
                    </a:cubicBezTo>
                    <a:cubicBezTo>
                      <a:pt x="655351" y="149352"/>
                      <a:pt x="654846" y="151457"/>
                      <a:pt x="653246" y="152476"/>
                    </a:cubicBezTo>
                    <a:lnTo>
                      <a:pt x="635720" y="162858"/>
                    </a:lnTo>
                    <a:cubicBezTo>
                      <a:pt x="635177" y="163201"/>
                      <a:pt x="634548" y="163372"/>
                      <a:pt x="633910" y="163334"/>
                    </a:cubicBezTo>
                    <a:close/>
                    <a:moveTo>
                      <a:pt x="668962" y="142475"/>
                    </a:moveTo>
                    <a:cubicBezTo>
                      <a:pt x="667066" y="142512"/>
                      <a:pt x="665504" y="141007"/>
                      <a:pt x="665466" y="139114"/>
                    </a:cubicBezTo>
                    <a:cubicBezTo>
                      <a:pt x="665438" y="137876"/>
                      <a:pt x="666085" y="136722"/>
                      <a:pt x="667152" y="136093"/>
                    </a:cubicBezTo>
                    <a:lnTo>
                      <a:pt x="684678" y="125711"/>
                    </a:lnTo>
                    <a:cubicBezTo>
                      <a:pt x="686307" y="124737"/>
                      <a:pt x="688421" y="125271"/>
                      <a:pt x="689393" y="126901"/>
                    </a:cubicBezTo>
                    <a:cubicBezTo>
                      <a:pt x="690365" y="128532"/>
                      <a:pt x="689831" y="130643"/>
                      <a:pt x="688203" y="131616"/>
                    </a:cubicBezTo>
                    <a:lnTo>
                      <a:pt x="670676" y="141998"/>
                    </a:lnTo>
                    <a:cubicBezTo>
                      <a:pt x="670172" y="142342"/>
                      <a:pt x="669571" y="142509"/>
                      <a:pt x="668962" y="142475"/>
                    </a:cubicBezTo>
                    <a:close/>
                    <a:moveTo>
                      <a:pt x="704014" y="121710"/>
                    </a:moveTo>
                    <a:cubicBezTo>
                      <a:pt x="702785" y="121724"/>
                      <a:pt x="701652" y="121066"/>
                      <a:pt x="701061" y="119996"/>
                    </a:cubicBezTo>
                    <a:cubicBezTo>
                      <a:pt x="700052" y="118391"/>
                      <a:pt x="700537" y="116275"/>
                      <a:pt x="702147" y="115269"/>
                    </a:cubicBezTo>
                    <a:cubicBezTo>
                      <a:pt x="702166" y="115257"/>
                      <a:pt x="702185" y="115245"/>
                      <a:pt x="702204" y="115233"/>
                    </a:cubicBezTo>
                    <a:lnTo>
                      <a:pt x="719635" y="104851"/>
                    </a:lnTo>
                    <a:cubicBezTo>
                      <a:pt x="721264" y="103877"/>
                      <a:pt x="723378" y="104411"/>
                      <a:pt x="724350" y="106042"/>
                    </a:cubicBezTo>
                    <a:cubicBezTo>
                      <a:pt x="725321" y="107672"/>
                      <a:pt x="724788" y="109783"/>
                      <a:pt x="723159" y="110756"/>
                    </a:cubicBezTo>
                    <a:lnTo>
                      <a:pt x="705633" y="121234"/>
                    </a:lnTo>
                    <a:cubicBezTo>
                      <a:pt x="705138" y="121509"/>
                      <a:pt x="704586" y="121671"/>
                      <a:pt x="704014" y="121710"/>
                    </a:cubicBezTo>
                    <a:close/>
                    <a:moveTo>
                      <a:pt x="738685" y="100850"/>
                    </a:moveTo>
                    <a:cubicBezTo>
                      <a:pt x="737475" y="100808"/>
                      <a:pt x="736370" y="100165"/>
                      <a:pt x="735732" y="99136"/>
                    </a:cubicBezTo>
                    <a:cubicBezTo>
                      <a:pt x="734789" y="97476"/>
                      <a:pt x="735332" y="95362"/>
                      <a:pt x="736971" y="94373"/>
                    </a:cubicBezTo>
                    <a:lnTo>
                      <a:pt x="754497" y="83991"/>
                    </a:lnTo>
                    <a:cubicBezTo>
                      <a:pt x="756125" y="83018"/>
                      <a:pt x="758240" y="83551"/>
                      <a:pt x="759211" y="85182"/>
                    </a:cubicBezTo>
                    <a:cubicBezTo>
                      <a:pt x="760183" y="86812"/>
                      <a:pt x="759649" y="88923"/>
                      <a:pt x="758021" y="89897"/>
                    </a:cubicBezTo>
                    <a:lnTo>
                      <a:pt x="740495" y="100374"/>
                    </a:lnTo>
                    <a:cubicBezTo>
                      <a:pt x="739942" y="100677"/>
                      <a:pt x="739314" y="100841"/>
                      <a:pt x="738685" y="100850"/>
                    </a:cubicBezTo>
                    <a:close/>
                    <a:moveTo>
                      <a:pt x="774023" y="79895"/>
                    </a:moveTo>
                    <a:cubicBezTo>
                      <a:pt x="772813" y="79853"/>
                      <a:pt x="771708" y="79210"/>
                      <a:pt x="771070" y="78181"/>
                    </a:cubicBezTo>
                    <a:cubicBezTo>
                      <a:pt x="770127" y="76549"/>
                      <a:pt x="770680" y="74466"/>
                      <a:pt x="772308" y="73514"/>
                    </a:cubicBezTo>
                    <a:lnTo>
                      <a:pt x="789834" y="63036"/>
                    </a:lnTo>
                    <a:cubicBezTo>
                      <a:pt x="791406" y="62073"/>
                      <a:pt x="793454" y="62564"/>
                      <a:pt x="794416" y="64133"/>
                    </a:cubicBezTo>
                    <a:cubicBezTo>
                      <a:pt x="794444" y="64180"/>
                      <a:pt x="794473" y="64227"/>
                      <a:pt x="794501" y="64274"/>
                    </a:cubicBezTo>
                    <a:cubicBezTo>
                      <a:pt x="795454" y="65881"/>
                      <a:pt x="794949" y="67958"/>
                      <a:pt x="793358" y="68942"/>
                    </a:cubicBezTo>
                    <a:lnTo>
                      <a:pt x="775832" y="79895"/>
                    </a:lnTo>
                    <a:cubicBezTo>
                      <a:pt x="775232" y="80024"/>
                      <a:pt x="774623" y="80024"/>
                      <a:pt x="774023" y="79895"/>
                    </a:cubicBezTo>
                    <a:close/>
                    <a:moveTo>
                      <a:pt x="809075" y="59036"/>
                    </a:moveTo>
                    <a:cubicBezTo>
                      <a:pt x="807865" y="58994"/>
                      <a:pt x="806760" y="58350"/>
                      <a:pt x="806122" y="57321"/>
                    </a:cubicBezTo>
                    <a:cubicBezTo>
                      <a:pt x="805170" y="55714"/>
                      <a:pt x="805674" y="53638"/>
                      <a:pt x="807265" y="52654"/>
                    </a:cubicBezTo>
                    <a:lnTo>
                      <a:pt x="824791" y="42176"/>
                    </a:lnTo>
                    <a:cubicBezTo>
                      <a:pt x="826420" y="41203"/>
                      <a:pt x="828534" y="41736"/>
                      <a:pt x="829506" y="43367"/>
                    </a:cubicBezTo>
                    <a:cubicBezTo>
                      <a:pt x="830477" y="44998"/>
                      <a:pt x="829944" y="47108"/>
                      <a:pt x="828315" y="48082"/>
                    </a:cubicBezTo>
                    <a:lnTo>
                      <a:pt x="810789" y="58559"/>
                    </a:lnTo>
                    <a:cubicBezTo>
                      <a:pt x="810275" y="58896"/>
                      <a:pt x="809684" y="59093"/>
                      <a:pt x="809075" y="59131"/>
                    </a:cubicBezTo>
                    <a:close/>
                    <a:moveTo>
                      <a:pt x="844127" y="38176"/>
                    </a:moveTo>
                    <a:cubicBezTo>
                      <a:pt x="842889" y="38236"/>
                      <a:pt x="841736" y="37564"/>
                      <a:pt x="841174" y="36461"/>
                    </a:cubicBezTo>
                    <a:cubicBezTo>
                      <a:pt x="840193" y="34906"/>
                      <a:pt x="840650" y="32847"/>
                      <a:pt x="842203" y="31861"/>
                    </a:cubicBezTo>
                    <a:cubicBezTo>
                      <a:pt x="842241" y="31838"/>
                      <a:pt x="842279" y="31816"/>
                      <a:pt x="842317" y="31794"/>
                    </a:cubicBezTo>
                    <a:lnTo>
                      <a:pt x="859843" y="21317"/>
                    </a:lnTo>
                    <a:cubicBezTo>
                      <a:pt x="861500" y="20369"/>
                      <a:pt x="863615" y="20918"/>
                      <a:pt x="864605" y="22555"/>
                    </a:cubicBezTo>
                    <a:cubicBezTo>
                      <a:pt x="865548" y="24187"/>
                      <a:pt x="864987" y="26270"/>
                      <a:pt x="863367" y="27222"/>
                    </a:cubicBezTo>
                    <a:lnTo>
                      <a:pt x="845841" y="37700"/>
                    </a:lnTo>
                    <a:cubicBezTo>
                      <a:pt x="845327" y="38022"/>
                      <a:pt x="844736" y="38218"/>
                      <a:pt x="844127" y="38271"/>
                    </a:cubicBezTo>
                    <a:close/>
                    <a:moveTo>
                      <a:pt x="879083" y="17316"/>
                    </a:moveTo>
                    <a:cubicBezTo>
                      <a:pt x="877188" y="17300"/>
                      <a:pt x="875664" y="15752"/>
                      <a:pt x="875683" y="13859"/>
                    </a:cubicBezTo>
                    <a:cubicBezTo>
                      <a:pt x="875693" y="12656"/>
                      <a:pt x="876331" y="11546"/>
                      <a:pt x="877369" y="10934"/>
                    </a:cubicBezTo>
                    <a:lnTo>
                      <a:pt x="894895" y="457"/>
                    </a:lnTo>
                    <a:cubicBezTo>
                      <a:pt x="896524" y="-481"/>
                      <a:pt x="898610" y="71"/>
                      <a:pt x="899562" y="1695"/>
                    </a:cubicBezTo>
                    <a:cubicBezTo>
                      <a:pt x="900543" y="3251"/>
                      <a:pt x="900086" y="5310"/>
                      <a:pt x="898534" y="6296"/>
                    </a:cubicBezTo>
                    <a:cubicBezTo>
                      <a:pt x="898496" y="6319"/>
                      <a:pt x="898457" y="6340"/>
                      <a:pt x="898419" y="6362"/>
                    </a:cubicBezTo>
                    <a:lnTo>
                      <a:pt x="880893" y="16840"/>
                    </a:lnTo>
                    <a:cubicBezTo>
                      <a:pt x="880350" y="17176"/>
                      <a:pt x="879722" y="17372"/>
                      <a:pt x="879083" y="1741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4AB711C6-E381-49A4-AEB2-B9F4AB2C5D73}"/>
                  </a:ext>
                </a:extLst>
              </p:cNvPr>
              <p:cNvSpPr/>
              <p:nvPr/>
            </p:nvSpPr>
            <p:spPr>
              <a:xfrm>
                <a:off x="-1928785" y="1838057"/>
                <a:ext cx="15728" cy="12172"/>
              </a:xfrm>
              <a:custGeom>
                <a:avLst/>
                <a:gdLst>
                  <a:gd name="connsiteX0" fmla="*/ 3401 w 15728"/>
                  <a:gd name="connsiteY0" fmla="*/ 12173 h 12172"/>
                  <a:gd name="connsiteX1" fmla="*/ 0 w 15728"/>
                  <a:gd name="connsiteY1" fmla="*/ 8715 h 12172"/>
                  <a:gd name="connsiteX2" fmla="*/ 1686 w 15728"/>
                  <a:gd name="connsiteY2" fmla="*/ 5791 h 12172"/>
                  <a:gd name="connsiteX3" fmla="*/ 10545 w 15728"/>
                  <a:gd name="connsiteY3" fmla="*/ 457 h 12172"/>
                  <a:gd name="connsiteX4" fmla="*/ 15212 w 15728"/>
                  <a:gd name="connsiteY4" fmla="*/ 1695 h 12172"/>
                  <a:gd name="connsiteX5" fmla="*/ 14183 w 15728"/>
                  <a:gd name="connsiteY5" fmla="*/ 6296 h 12172"/>
                  <a:gd name="connsiteX6" fmla="*/ 14069 w 15728"/>
                  <a:gd name="connsiteY6" fmla="*/ 6362 h 12172"/>
                  <a:gd name="connsiteX7" fmla="*/ 5210 w 15728"/>
                  <a:gd name="connsiteY7" fmla="*/ 11696 h 12172"/>
                  <a:gd name="connsiteX8" fmla="*/ 3401 w 15728"/>
                  <a:gd name="connsiteY8" fmla="*/ 12173 h 1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8" h="12172">
                    <a:moveTo>
                      <a:pt x="3401" y="12173"/>
                    </a:moveTo>
                    <a:cubicBezTo>
                      <a:pt x="1505" y="12156"/>
                      <a:pt x="-19" y="10609"/>
                      <a:pt x="0" y="8715"/>
                    </a:cubicBezTo>
                    <a:cubicBezTo>
                      <a:pt x="10" y="7512"/>
                      <a:pt x="648" y="6402"/>
                      <a:pt x="1686" y="5791"/>
                    </a:cubicBezTo>
                    <a:lnTo>
                      <a:pt x="10545" y="457"/>
                    </a:lnTo>
                    <a:cubicBezTo>
                      <a:pt x="12173" y="-481"/>
                      <a:pt x="14259" y="71"/>
                      <a:pt x="15212" y="1695"/>
                    </a:cubicBezTo>
                    <a:cubicBezTo>
                      <a:pt x="16193" y="3251"/>
                      <a:pt x="15736" y="5310"/>
                      <a:pt x="14183" y="6296"/>
                    </a:cubicBezTo>
                    <a:cubicBezTo>
                      <a:pt x="14145" y="6319"/>
                      <a:pt x="14107" y="6341"/>
                      <a:pt x="14069" y="6362"/>
                    </a:cubicBezTo>
                    <a:lnTo>
                      <a:pt x="5210" y="11696"/>
                    </a:lnTo>
                    <a:cubicBezTo>
                      <a:pt x="4658" y="11999"/>
                      <a:pt x="4029" y="12163"/>
                      <a:pt x="3401" y="1217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429F3EBD-9F89-4B72-BE2A-4B91342F08A6}"/>
                  </a:ext>
                </a:extLst>
              </p:cNvPr>
              <p:cNvSpPr/>
              <p:nvPr/>
            </p:nvSpPr>
            <p:spPr>
              <a:xfrm>
                <a:off x="-2859092" y="2526560"/>
                <a:ext cx="15794" cy="12142"/>
              </a:xfrm>
              <a:custGeom>
                <a:avLst/>
                <a:gdLst>
                  <a:gd name="connsiteX0" fmla="*/ 3496 w 15794"/>
                  <a:gd name="connsiteY0" fmla="*/ 12137 h 12142"/>
                  <a:gd name="connsiteX1" fmla="*/ 1 w 15794"/>
                  <a:gd name="connsiteY1" fmla="*/ 8775 h 12142"/>
                  <a:gd name="connsiteX2" fmla="*/ 1687 w 15794"/>
                  <a:gd name="connsiteY2" fmla="*/ 5755 h 12142"/>
                  <a:gd name="connsiteX3" fmla="*/ 10640 w 15794"/>
                  <a:gd name="connsiteY3" fmla="*/ 516 h 12142"/>
                  <a:gd name="connsiteX4" fmla="*/ 15241 w 15794"/>
                  <a:gd name="connsiteY4" fmla="*/ 1545 h 12142"/>
                  <a:gd name="connsiteX5" fmla="*/ 15308 w 15794"/>
                  <a:gd name="connsiteY5" fmla="*/ 1659 h 12142"/>
                  <a:gd name="connsiteX6" fmla="*/ 14165 w 15794"/>
                  <a:gd name="connsiteY6" fmla="*/ 6422 h 12142"/>
                  <a:gd name="connsiteX7" fmla="*/ 5211 w 15794"/>
                  <a:gd name="connsiteY7" fmla="*/ 11661 h 12142"/>
                  <a:gd name="connsiteX8" fmla="*/ 3496 w 15794"/>
                  <a:gd name="connsiteY8" fmla="*/ 12137 h 12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94" h="12142">
                    <a:moveTo>
                      <a:pt x="3496" y="12137"/>
                    </a:moveTo>
                    <a:cubicBezTo>
                      <a:pt x="1601" y="12175"/>
                      <a:pt x="39" y="10670"/>
                      <a:pt x="1" y="8775"/>
                    </a:cubicBezTo>
                    <a:cubicBezTo>
                      <a:pt x="-28" y="7536"/>
                      <a:pt x="620" y="6384"/>
                      <a:pt x="1687" y="5755"/>
                    </a:cubicBezTo>
                    <a:lnTo>
                      <a:pt x="10640" y="516"/>
                    </a:lnTo>
                    <a:cubicBezTo>
                      <a:pt x="12193" y="-465"/>
                      <a:pt x="14260" y="-7"/>
                      <a:pt x="15241" y="1545"/>
                    </a:cubicBezTo>
                    <a:cubicBezTo>
                      <a:pt x="15260" y="1583"/>
                      <a:pt x="15288" y="1621"/>
                      <a:pt x="15308" y="1659"/>
                    </a:cubicBezTo>
                    <a:cubicBezTo>
                      <a:pt x="16270" y="3298"/>
                      <a:pt x="15765" y="5403"/>
                      <a:pt x="14165" y="6422"/>
                    </a:cubicBezTo>
                    <a:lnTo>
                      <a:pt x="5211" y="11661"/>
                    </a:lnTo>
                    <a:cubicBezTo>
                      <a:pt x="4706" y="12004"/>
                      <a:pt x="4106" y="12175"/>
                      <a:pt x="3496" y="1213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B540229E-4010-4019-86F6-B542AD859448}"/>
                  </a:ext>
                </a:extLst>
              </p:cNvPr>
              <p:cNvSpPr/>
              <p:nvPr/>
            </p:nvSpPr>
            <p:spPr>
              <a:xfrm>
                <a:off x="-2832661" y="1984332"/>
                <a:ext cx="900285" cy="538654"/>
              </a:xfrm>
              <a:custGeom>
                <a:avLst/>
                <a:gdLst>
                  <a:gd name="connsiteX0" fmla="*/ 3450 w 900285"/>
                  <a:gd name="connsiteY0" fmla="*/ 538649 h 538654"/>
                  <a:gd name="connsiteX1" fmla="*/ 497 w 900285"/>
                  <a:gd name="connsiteY1" fmla="*/ 537030 h 538654"/>
                  <a:gd name="connsiteX2" fmla="*/ 1650 w 900285"/>
                  <a:gd name="connsiteY2" fmla="*/ 532315 h 538654"/>
                  <a:gd name="connsiteX3" fmla="*/ 1736 w 900285"/>
                  <a:gd name="connsiteY3" fmla="*/ 532267 h 538654"/>
                  <a:gd name="connsiteX4" fmla="*/ 19166 w 900285"/>
                  <a:gd name="connsiteY4" fmla="*/ 521885 h 538654"/>
                  <a:gd name="connsiteX5" fmla="*/ 23891 w 900285"/>
                  <a:gd name="connsiteY5" fmla="*/ 522971 h 538654"/>
                  <a:gd name="connsiteX6" fmla="*/ 23929 w 900285"/>
                  <a:gd name="connsiteY6" fmla="*/ 523028 h 538654"/>
                  <a:gd name="connsiteX7" fmla="*/ 22776 w 900285"/>
                  <a:gd name="connsiteY7" fmla="*/ 527743 h 538654"/>
                  <a:gd name="connsiteX8" fmla="*/ 22691 w 900285"/>
                  <a:gd name="connsiteY8" fmla="*/ 527791 h 538654"/>
                  <a:gd name="connsiteX9" fmla="*/ 5165 w 900285"/>
                  <a:gd name="connsiteY9" fmla="*/ 538173 h 538654"/>
                  <a:gd name="connsiteX10" fmla="*/ 3450 w 900285"/>
                  <a:gd name="connsiteY10" fmla="*/ 538649 h 538654"/>
                  <a:gd name="connsiteX11" fmla="*/ 38502 w 900285"/>
                  <a:gd name="connsiteY11" fmla="*/ 517789 h 538654"/>
                  <a:gd name="connsiteX12" fmla="*/ 35549 w 900285"/>
                  <a:gd name="connsiteY12" fmla="*/ 516170 h 538654"/>
                  <a:gd name="connsiteX13" fmla="*/ 36635 w 900285"/>
                  <a:gd name="connsiteY13" fmla="*/ 511446 h 538654"/>
                  <a:gd name="connsiteX14" fmla="*/ 36692 w 900285"/>
                  <a:gd name="connsiteY14" fmla="*/ 511408 h 538654"/>
                  <a:gd name="connsiteX15" fmla="*/ 54218 w 900285"/>
                  <a:gd name="connsiteY15" fmla="*/ 501025 h 538654"/>
                  <a:gd name="connsiteX16" fmla="*/ 58933 w 900285"/>
                  <a:gd name="connsiteY16" fmla="*/ 502216 h 538654"/>
                  <a:gd name="connsiteX17" fmla="*/ 57743 w 900285"/>
                  <a:gd name="connsiteY17" fmla="*/ 506931 h 538654"/>
                  <a:gd name="connsiteX18" fmla="*/ 40217 w 900285"/>
                  <a:gd name="connsiteY18" fmla="*/ 517313 h 538654"/>
                  <a:gd name="connsiteX19" fmla="*/ 38502 w 900285"/>
                  <a:gd name="connsiteY19" fmla="*/ 517789 h 538654"/>
                  <a:gd name="connsiteX20" fmla="*/ 73459 w 900285"/>
                  <a:gd name="connsiteY20" fmla="*/ 496929 h 538654"/>
                  <a:gd name="connsiteX21" fmla="*/ 70058 w 900285"/>
                  <a:gd name="connsiteY21" fmla="*/ 493472 h 538654"/>
                  <a:gd name="connsiteX22" fmla="*/ 71744 w 900285"/>
                  <a:gd name="connsiteY22" fmla="*/ 490548 h 538654"/>
                  <a:gd name="connsiteX23" fmla="*/ 89270 w 900285"/>
                  <a:gd name="connsiteY23" fmla="*/ 480166 h 538654"/>
                  <a:gd name="connsiteX24" fmla="*/ 93985 w 900285"/>
                  <a:gd name="connsiteY24" fmla="*/ 481356 h 538654"/>
                  <a:gd name="connsiteX25" fmla="*/ 92795 w 900285"/>
                  <a:gd name="connsiteY25" fmla="*/ 486071 h 538654"/>
                  <a:gd name="connsiteX26" fmla="*/ 75269 w 900285"/>
                  <a:gd name="connsiteY26" fmla="*/ 496453 h 538654"/>
                  <a:gd name="connsiteX27" fmla="*/ 73459 w 900285"/>
                  <a:gd name="connsiteY27" fmla="*/ 496929 h 538654"/>
                  <a:gd name="connsiteX28" fmla="*/ 108511 w 900285"/>
                  <a:gd name="connsiteY28" fmla="*/ 476070 h 538654"/>
                  <a:gd name="connsiteX29" fmla="*/ 105111 w 900285"/>
                  <a:gd name="connsiteY29" fmla="*/ 472612 h 538654"/>
                  <a:gd name="connsiteX30" fmla="*/ 106796 w 900285"/>
                  <a:gd name="connsiteY30" fmla="*/ 469688 h 538654"/>
                  <a:gd name="connsiteX31" fmla="*/ 124322 w 900285"/>
                  <a:gd name="connsiteY31" fmla="*/ 459306 h 538654"/>
                  <a:gd name="connsiteX32" fmla="*/ 128990 w 900285"/>
                  <a:gd name="connsiteY32" fmla="*/ 460449 h 538654"/>
                  <a:gd name="connsiteX33" fmla="*/ 127837 w 900285"/>
                  <a:gd name="connsiteY33" fmla="*/ 465164 h 538654"/>
                  <a:gd name="connsiteX34" fmla="*/ 127751 w 900285"/>
                  <a:gd name="connsiteY34" fmla="*/ 465211 h 538654"/>
                  <a:gd name="connsiteX35" fmla="*/ 110321 w 900285"/>
                  <a:gd name="connsiteY35" fmla="*/ 475593 h 538654"/>
                  <a:gd name="connsiteX36" fmla="*/ 108511 w 900285"/>
                  <a:gd name="connsiteY36" fmla="*/ 476070 h 538654"/>
                  <a:gd name="connsiteX37" fmla="*/ 143563 w 900285"/>
                  <a:gd name="connsiteY37" fmla="*/ 455305 h 538654"/>
                  <a:gd name="connsiteX38" fmla="*/ 140610 w 900285"/>
                  <a:gd name="connsiteY38" fmla="*/ 453591 h 538654"/>
                  <a:gd name="connsiteX39" fmla="*/ 141753 w 900285"/>
                  <a:gd name="connsiteY39" fmla="*/ 448828 h 538654"/>
                  <a:gd name="connsiteX40" fmla="*/ 159279 w 900285"/>
                  <a:gd name="connsiteY40" fmla="*/ 438446 h 538654"/>
                  <a:gd name="connsiteX41" fmla="*/ 163994 w 900285"/>
                  <a:gd name="connsiteY41" fmla="*/ 439637 h 538654"/>
                  <a:gd name="connsiteX42" fmla="*/ 162804 w 900285"/>
                  <a:gd name="connsiteY42" fmla="*/ 444351 h 538654"/>
                  <a:gd name="connsiteX43" fmla="*/ 145278 w 900285"/>
                  <a:gd name="connsiteY43" fmla="*/ 454734 h 538654"/>
                  <a:gd name="connsiteX44" fmla="*/ 143563 w 900285"/>
                  <a:gd name="connsiteY44" fmla="*/ 455305 h 538654"/>
                  <a:gd name="connsiteX45" fmla="*/ 178615 w 900285"/>
                  <a:gd name="connsiteY45" fmla="*/ 434445 h 538654"/>
                  <a:gd name="connsiteX46" fmla="*/ 175662 w 900285"/>
                  <a:gd name="connsiteY46" fmla="*/ 432731 h 538654"/>
                  <a:gd name="connsiteX47" fmla="*/ 176748 w 900285"/>
                  <a:gd name="connsiteY47" fmla="*/ 428007 h 538654"/>
                  <a:gd name="connsiteX48" fmla="*/ 176805 w 900285"/>
                  <a:gd name="connsiteY48" fmla="*/ 427968 h 538654"/>
                  <a:gd name="connsiteX49" fmla="*/ 194331 w 900285"/>
                  <a:gd name="connsiteY49" fmla="*/ 417586 h 538654"/>
                  <a:gd name="connsiteX50" fmla="*/ 199046 w 900285"/>
                  <a:gd name="connsiteY50" fmla="*/ 418777 h 538654"/>
                  <a:gd name="connsiteX51" fmla="*/ 197855 w 900285"/>
                  <a:gd name="connsiteY51" fmla="*/ 423492 h 538654"/>
                  <a:gd name="connsiteX52" fmla="*/ 180330 w 900285"/>
                  <a:gd name="connsiteY52" fmla="*/ 433874 h 538654"/>
                  <a:gd name="connsiteX53" fmla="*/ 178615 w 900285"/>
                  <a:gd name="connsiteY53" fmla="*/ 434445 h 538654"/>
                  <a:gd name="connsiteX54" fmla="*/ 213572 w 900285"/>
                  <a:gd name="connsiteY54" fmla="*/ 413586 h 538654"/>
                  <a:gd name="connsiteX55" fmla="*/ 210619 w 900285"/>
                  <a:gd name="connsiteY55" fmla="*/ 411871 h 538654"/>
                  <a:gd name="connsiteX56" fmla="*/ 211857 w 900285"/>
                  <a:gd name="connsiteY56" fmla="*/ 407109 h 538654"/>
                  <a:gd name="connsiteX57" fmla="*/ 229383 w 900285"/>
                  <a:gd name="connsiteY57" fmla="*/ 396726 h 538654"/>
                  <a:gd name="connsiteX58" fmla="*/ 234098 w 900285"/>
                  <a:gd name="connsiteY58" fmla="*/ 397917 h 538654"/>
                  <a:gd name="connsiteX59" fmla="*/ 232907 w 900285"/>
                  <a:gd name="connsiteY59" fmla="*/ 402632 h 538654"/>
                  <a:gd name="connsiteX60" fmla="*/ 215381 w 900285"/>
                  <a:gd name="connsiteY60" fmla="*/ 413109 h 538654"/>
                  <a:gd name="connsiteX61" fmla="*/ 213572 w 900285"/>
                  <a:gd name="connsiteY61" fmla="*/ 413586 h 538654"/>
                  <a:gd name="connsiteX62" fmla="*/ 248624 w 900285"/>
                  <a:gd name="connsiteY62" fmla="*/ 392726 h 538654"/>
                  <a:gd name="connsiteX63" fmla="*/ 245671 w 900285"/>
                  <a:gd name="connsiteY63" fmla="*/ 391012 h 538654"/>
                  <a:gd name="connsiteX64" fmla="*/ 246766 w 900285"/>
                  <a:gd name="connsiteY64" fmla="*/ 386430 h 538654"/>
                  <a:gd name="connsiteX65" fmla="*/ 246909 w 900285"/>
                  <a:gd name="connsiteY65" fmla="*/ 386344 h 538654"/>
                  <a:gd name="connsiteX66" fmla="*/ 264435 w 900285"/>
                  <a:gd name="connsiteY66" fmla="*/ 375867 h 538654"/>
                  <a:gd name="connsiteX67" fmla="*/ 269217 w 900285"/>
                  <a:gd name="connsiteY67" fmla="*/ 376676 h 538654"/>
                  <a:gd name="connsiteX68" fmla="*/ 268407 w 900285"/>
                  <a:gd name="connsiteY68" fmla="*/ 381458 h 538654"/>
                  <a:gd name="connsiteX69" fmla="*/ 267864 w 900285"/>
                  <a:gd name="connsiteY69" fmla="*/ 381772 h 538654"/>
                  <a:gd name="connsiteX70" fmla="*/ 250433 w 900285"/>
                  <a:gd name="connsiteY70" fmla="*/ 392250 h 538654"/>
                  <a:gd name="connsiteX71" fmla="*/ 248624 w 900285"/>
                  <a:gd name="connsiteY71" fmla="*/ 392726 h 538654"/>
                  <a:gd name="connsiteX72" fmla="*/ 283676 w 900285"/>
                  <a:gd name="connsiteY72" fmla="*/ 371866 h 538654"/>
                  <a:gd name="connsiteX73" fmla="*/ 280723 w 900285"/>
                  <a:gd name="connsiteY73" fmla="*/ 370152 h 538654"/>
                  <a:gd name="connsiteX74" fmla="*/ 281752 w 900285"/>
                  <a:gd name="connsiteY74" fmla="*/ 365551 h 538654"/>
                  <a:gd name="connsiteX75" fmla="*/ 281866 w 900285"/>
                  <a:gd name="connsiteY75" fmla="*/ 365484 h 538654"/>
                  <a:gd name="connsiteX76" fmla="*/ 299392 w 900285"/>
                  <a:gd name="connsiteY76" fmla="*/ 355007 h 538654"/>
                  <a:gd name="connsiteX77" fmla="*/ 304155 w 900285"/>
                  <a:gd name="connsiteY77" fmla="*/ 356245 h 538654"/>
                  <a:gd name="connsiteX78" fmla="*/ 302916 w 900285"/>
                  <a:gd name="connsiteY78" fmla="*/ 360912 h 538654"/>
                  <a:gd name="connsiteX79" fmla="*/ 285390 w 900285"/>
                  <a:gd name="connsiteY79" fmla="*/ 371390 h 538654"/>
                  <a:gd name="connsiteX80" fmla="*/ 284152 w 900285"/>
                  <a:gd name="connsiteY80" fmla="*/ 371866 h 538654"/>
                  <a:gd name="connsiteX81" fmla="*/ 318728 w 900285"/>
                  <a:gd name="connsiteY81" fmla="*/ 351006 h 538654"/>
                  <a:gd name="connsiteX82" fmla="*/ 315775 w 900285"/>
                  <a:gd name="connsiteY82" fmla="*/ 349292 h 538654"/>
                  <a:gd name="connsiteX83" fmla="*/ 316804 w 900285"/>
                  <a:gd name="connsiteY83" fmla="*/ 344691 h 538654"/>
                  <a:gd name="connsiteX84" fmla="*/ 316918 w 900285"/>
                  <a:gd name="connsiteY84" fmla="*/ 344625 h 538654"/>
                  <a:gd name="connsiteX85" fmla="*/ 334444 w 900285"/>
                  <a:gd name="connsiteY85" fmla="*/ 334147 h 538654"/>
                  <a:gd name="connsiteX86" fmla="*/ 339111 w 900285"/>
                  <a:gd name="connsiteY86" fmla="*/ 335385 h 538654"/>
                  <a:gd name="connsiteX87" fmla="*/ 338082 w 900285"/>
                  <a:gd name="connsiteY87" fmla="*/ 339986 h 538654"/>
                  <a:gd name="connsiteX88" fmla="*/ 337968 w 900285"/>
                  <a:gd name="connsiteY88" fmla="*/ 340053 h 538654"/>
                  <a:gd name="connsiteX89" fmla="*/ 320442 w 900285"/>
                  <a:gd name="connsiteY89" fmla="*/ 350530 h 538654"/>
                  <a:gd name="connsiteX90" fmla="*/ 318728 w 900285"/>
                  <a:gd name="connsiteY90" fmla="*/ 351006 h 538654"/>
                  <a:gd name="connsiteX91" fmla="*/ 353684 w 900285"/>
                  <a:gd name="connsiteY91" fmla="*/ 330242 h 538654"/>
                  <a:gd name="connsiteX92" fmla="*/ 350284 w 900285"/>
                  <a:gd name="connsiteY92" fmla="*/ 326784 h 538654"/>
                  <a:gd name="connsiteX93" fmla="*/ 351970 w 900285"/>
                  <a:gd name="connsiteY93" fmla="*/ 323860 h 538654"/>
                  <a:gd name="connsiteX94" fmla="*/ 369496 w 900285"/>
                  <a:gd name="connsiteY94" fmla="*/ 313383 h 538654"/>
                  <a:gd name="connsiteX95" fmla="*/ 374211 w 900285"/>
                  <a:gd name="connsiteY95" fmla="*/ 314573 h 538654"/>
                  <a:gd name="connsiteX96" fmla="*/ 373020 w 900285"/>
                  <a:gd name="connsiteY96" fmla="*/ 319288 h 538654"/>
                  <a:gd name="connsiteX97" fmla="*/ 355494 w 900285"/>
                  <a:gd name="connsiteY97" fmla="*/ 329766 h 538654"/>
                  <a:gd name="connsiteX98" fmla="*/ 353684 w 900285"/>
                  <a:gd name="connsiteY98" fmla="*/ 330242 h 538654"/>
                  <a:gd name="connsiteX99" fmla="*/ 388927 w 900285"/>
                  <a:gd name="connsiteY99" fmla="*/ 309287 h 538654"/>
                  <a:gd name="connsiteX100" fmla="*/ 385974 w 900285"/>
                  <a:gd name="connsiteY100" fmla="*/ 307572 h 538654"/>
                  <a:gd name="connsiteX101" fmla="*/ 387070 w 900285"/>
                  <a:gd name="connsiteY101" fmla="*/ 302991 h 538654"/>
                  <a:gd name="connsiteX102" fmla="*/ 387213 w 900285"/>
                  <a:gd name="connsiteY102" fmla="*/ 302905 h 538654"/>
                  <a:gd name="connsiteX103" fmla="*/ 404643 w 900285"/>
                  <a:gd name="connsiteY103" fmla="*/ 292428 h 538654"/>
                  <a:gd name="connsiteX104" fmla="*/ 409406 w 900285"/>
                  <a:gd name="connsiteY104" fmla="*/ 293666 h 538654"/>
                  <a:gd name="connsiteX105" fmla="*/ 408310 w 900285"/>
                  <a:gd name="connsiteY105" fmla="*/ 298248 h 538654"/>
                  <a:gd name="connsiteX106" fmla="*/ 408167 w 900285"/>
                  <a:gd name="connsiteY106" fmla="*/ 298333 h 538654"/>
                  <a:gd name="connsiteX107" fmla="*/ 390641 w 900285"/>
                  <a:gd name="connsiteY107" fmla="*/ 308811 h 538654"/>
                  <a:gd name="connsiteX108" fmla="*/ 388927 w 900285"/>
                  <a:gd name="connsiteY108" fmla="*/ 309287 h 538654"/>
                  <a:gd name="connsiteX109" fmla="*/ 423979 w 900285"/>
                  <a:gd name="connsiteY109" fmla="*/ 288427 h 538654"/>
                  <a:gd name="connsiteX110" fmla="*/ 421026 w 900285"/>
                  <a:gd name="connsiteY110" fmla="*/ 286713 h 538654"/>
                  <a:gd name="connsiteX111" fmla="*/ 422055 w 900285"/>
                  <a:gd name="connsiteY111" fmla="*/ 282112 h 538654"/>
                  <a:gd name="connsiteX112" fmla="*/ 422169 w 900285"/>
                  <a:gd name="connsiteY112" fmla="*/ 282045 h 538654"/>
                  <a:gd name="connsiteX113" fmla="*/ 439695 w 900285"/>
                  <a:gd name="connsiteY113" fmla="*/ 271568 h 538654"/>
                  <a:gd name="connsiteX114" fmla="*/ 444458 w 900285"/>
                  <a:gd name="connsiteY114" fmla="*/ 272806 h 538654"/>
                  <a:gd name="connsiteX115" fmla="*/ 443220 w 900285"/>
                  <a:gd name="connsiteY115" fmla="*/ 277473 h 538654"/>
                  <a:gd name="connsiteX116" fmla="*/ 425693 w 900285"/>
                  <a:gd name="connsiteY116" fmla="*/ 287951 h 538654"/>
                  <a:gd name="connsiteX117" fmla="*/ 423788 w 900285"/>
                  <a:gd name="connsiteY117" fmla="*/ 288427 h 538654"/>
                  <a:gd name="connsiteX118" fmla="*/ 458936 w 900285"/>
                  <a:gd name="connsiteY118" fmla="*/ 267567 h 538654"/>
                  <a:gd name="connsiteX119" fmla="*/ 455535 w 900285"/>
                  <a:gd name="connsiteY119" fmla="*/ 264110 h 538654"/>
                  <a:gd name="connsiteX120" fmla="*/ 457221 w 900285"/>
                  <a:gd name="connsiteY120" fmla="*/ 261186 h 538654"/>
                  <a:gd name="connsiteX121" fmla="*/ 474747 w 900285"/>
                  <a:gd name="connsiteY121" fmla="*/ 250708 h 538654"/>
                  <a:gd name="connsiteX122" fmla="*/ 479310 w 900285"/>
                  <a:gd name="connsiteY122" fmla="*/ 252708 h 538654"/>
                  <a:gd name="connsiteX123" fmla="*/ 478272 w 900285"/>
                  <a:gd name="connsiteY123" fmla="*/ 256709 h 538654"/>
                  <a:gd name="connsiteX124" fmla="*/ 460746 w 900285"/>
                  <a:gd name="connsiteY124" fmla="*/ 267091 h 538654"/>
                  <a:gd name="connsiteX125" fmla="*/ 458745 w 900285"/>
                  <a:gd name="connsiteY125" fmla="*/ 267567 h 538654"/>
                  <a:gd name="connsiteX126" fmla="*/ 493988 w 900285"/>
                  <a:gd name="connsiteY126" fmla="*/ 246708 h 538654"/>
                  <a:gd name="connsiteX127" fmla="*/ 490587 w 900285"/>
                  <a:gd name="connsiteY127" fmla="*/ 243250 h 538654"/>
                  <a:gd name="connsiteX128" fmla="*/ 492273 w 900285"/>
                  <a:gd name="connsiteY128" fmla="*/ 240326 h 538654"/>
                  <a:gd name="connsiteX129" fmla="*/ 509799 w 900285"/>
                  <a:gd name="connsiteY129" fmla="*/ 229944 h 538654"/>
                  <a:gd name="connsiteX130" fmla="*/ 514400 w 900285"/>
                  <a:gd name="connsiteY130" fmla="*/ 230972 h 538654"/>
                  <a:gd name="connsiteX131" fmla="*/ 514466 w 900285"/>
                  <a:gd name="connsiteY131" fmla="*/ 231087 h 538654"/>
                  <a:gd name="connsiteX132" fmla="*/ 513314 w 900285"/>
                  <a:gd name="connsiteY132" fmla="*/ 235802 h 538654"/>
                  <a:gd name="connsiteX133" fmla="*/ 513228 w 900285"/>
                  <a:gd name="connsiteY133" fmla="*/ 235849 h 538654"/>
                  <a:gd name="connsiteX134" fmla="*/ 495797 w 900285"/>
                  <a:gd name="connsiteY134" fmla="*/ 246231 h 538654"/>
                  <a:gd name="connsiteX135" fmla="*/ 493702 w 900285"/>
                  <a:gd name="connsiteY135" fmla="*/ 246708 h 538654"/>
                  <a:gd name="connsiteX136" fmla="*/ 529040 w 900285"/>
                  <a:gd name="connsiteY136" fmla="*/ 225848 h 538654"/>
                  <a:gd name="connsiteX137" fmla="*/ 525544 w 900285"/>
                  <a:gd name="connsiteY137" fmla="*/ 222486 h 538654"/>
                  <a:gd name="connsiteX138" fmla="*/ 527230 w 900285"/>
                  <a:gd name="connsiteY138" fmla="*/ 219466 h 538654"/>
                  <a:gd name="connsiteX139" fmla="*/ 544756 w 900285"/>
                  <a:gd name="connsiteY139" fmla="*/ 209084 h 538654"/>
                  <a:gd name="connsiteX140" fmla="*/ 549480 w 900285"/>
                  <a:gd name="connsiteY140" fmla="*/ 210170 h 538654"/>
                  <a:gd name="connsiteX141" fmla="*/ 549518 w 900285"/>
                  <a:gd name="connsiteY141" fmla="*/ 210227 h 538654"/>
                  <a:gd name="connsiteX142" fmla="*/ 548280 w 900285"/>
                  <a:gd name="connsiteY142" fmla="*/ 214989 h 538654"/>
                  <a:gd name="connsiteX143" fmla="*/ 530564 w 900285"/>
                  <a:gd name="connsiteY143" fmla="*/ 225467 h 538654"/>
                  <a:gd name="connsiteX144" fmla="*/ 528849 w 900285"/>
                  <a:gd name="connsiteY144" fmla="*/ 225467 h 538654"/>
                  <a:gd name="connsiteX145" fmla="*/ 564092 w 900285"/>
                  <a:gd name="connsiteY145" fmla="*/ 204988 h 538654"/>
                  <a:gd name="connsiteX146" fmla="*/ 561139 w 900285"/>
                  <a:gd name="connsiteY146" fmla="*/ 203369 h 538654"/>
                  <a:gd name="connsiteX147" fmla="*/ 562225 w 900285"/>
                  <a:gd name="connsiteY147" fmla="*/ 198645 h 538654"/>
                  <a:gd name="connsiteX148" fmla="*/ 562282 w 900285"/>
                  <a:gd name="connsiteY148" fmla="*/ 198606 h 538654"/>
                  <a:gd name="connsiteX149" fmla="*/ 579808 w 900285"/>
                  <a:gd name="connsiteY149" fmla="*/ 188224 h 538654"/>
                  <a:gd name="connsiteX150" fmla="*/ 584523 w 900285"/>
                  <a:gd name="connsiteY150" fmla="*/ 189415 h 538654"/>
                  <a:gd name="connsiteX151" fmla="*/ 583332 w 900285"/>
                  <a:gd name="connsiteY151" fmla="*/ 194130 h 538654"/>
                  <a:gd name="connsiteX152" fmla="*/ 565806 w 900285"/>
                  <a:gd name="connsiteY152" fmla="*/ 204512 h 538654"/>
                  <a:gd name="connsiteX153" fmla="*/ 563901 w 900285"/>
                  <a:gd name="connsiteY153" fmla="*/ 204988 h 538654"/>
                  <a:gd name="connsiteX154" fmla="*/ 599048 w 900285"/>
                  <a:gd name="connsiteY154" fmla="*/ 184128 h 538654"/>
                  <a:gd name="connsiteX155" fmla="*/ 595648 w 900285"/>
                  <a:gd name="connsiteY155" fmla="*/ 180671 h 538654"/>
                  <a:gd name="connsiteX156" fmla="*/ 597334 w 900285"/>
                  <a:gd name="connsiteY156" fmla="*/ 177747 h 538654"/>
                  <a:gd name="connsiteX157" fmla="*/ 614860 w 900285"/>
                  <a:gd name="connsiteY157" fmla="*/ 167364 h 538654"/>
                  <a:gd name="connsiteX158" fmla="*/ 619575 w 900285"/>
                  <a:gd name="connsiteY158" fmla="*/ 168555 h 538654"/>
                  <a:gd name="connsiteX159" fmla="*/ 618384 w 900285"/>
                  <a:gd name="connsiteY159" fmla="*/ 173270 h 538654"/>
                  <a:gd name="connsiteX160" fmla="*/ 600858 w 900285"/>
                  <a:gd name="connsiteY160" fmla="*/ 183652 h 538654"/>
                  <a:gd name="connsiteX161" fmla="*/ 598477 w 900285"/>
                  <a:gd name="connsiteY161" fmla="*/ 184128 h 538654"/>
                  <a:gd name="connsiteX162" fmla="*/ 634100 w 900285"/>
                  <a:gd name="connsiteY162" fmla="*/ 163269 h 538654"/>
                  <a:gd name="connsiteX163" fmla="*/ 631148 w 900285"/>
                  <a:gd name="connsiteY163" fmla="*/ 161649 h 538654"/>
                  <a:gd name="connsiteX164" fmla="*/ 632300 w 900285"/>
                  <a:gd name="connsiteY164" fmla="*/ 156935 h 538654"/>
                  <a:gd name="connsiteX165" fmla="*/ 632386 w 900285"/>
                  <a:gd name="connsiteY165" fmla="*/ 156887 h 538654"/>
                  <a:gd name="connsiteX166" fmla="*/ 649912 w 900285"/>
                  <a:gd name="connsiteY166" fmla="*/ 146505 h 538654"/>
                  <a:gd name="connsiteX167" fmla="*/ 654579 w 900285"/>
                  <a:gd name="connsiteY167" fmla="*/ 147648 h 538654"/>
                  <a:gd name="connsiteX168" fmla="*/ 653427 w 900285"/>
                  <a:gd name="connsiteY168" fmla="*/ 152363 h 538654"/>
                  <a:gd name="connsiteX169" fmla="*/ 653341 w 900285"/>
                  <a:gd name="connsiteY169" fmla="*/ 152410 h 538654"/>
                  <a:gd name="connsiteX170" fmla="*/ 635910 w 900285"/>
                  <a:gd name="connsiteY170" fmla="*/ 162792 h 538654"/>
                  <a:gd name="connsiteX171" fmla="*/ 633910 w 900285"/>
                  <a:gd name="connsiteY171" fmla="*/ 163269 h 538654"/>
                  <a:gd name="connsiteX172" fmla="*/ 669153 w 900285"/>
                  <a:gd name="connsiteY172" fmla="*/ 142504 h 538654"/>
                  <a:gd name="connsiteX173" fmla="*/ 666200 w 900285"/>
                  <a:gd name="connsiteY173" fmla="*/ 140790 h 538654"/>
                  <a:gd name="connsiteX174" fmla="*/ 667343 w 900285"/>
                  <a:gd name="connsiteY174" fmla="*/ 136027 h 538654"/>
                  <a:gd name="connsiteX175" fmla="*/ 684869 w 900285"/>
                  <a:gd name="connsiteY175" fmla="*/ 125645 h 538654"/>
                  <a:gd name="connsiteX176" fmla="*/ 689584 w 900285"/>
                  <a:gd name="connsiteY176" fmla="*/ 126836 h 538654"/>
                  <a:gd name="connsiteX177" fmla="*/ 688393 w 900285"/>
                  <a:gd name="connsiteY177" fmla="*/ 131550 h 538654"/>
                  <a:gd name="connsiteX178" fmla="*/ 670867 w 900285"/>
                  <a:gd name="connsiteY178" fmla="*/ 141933 h 538654"/>
                  <a:gd name="connsiteX179" fmla="*/ 668962 w 900285"/>
                  <a:gd name="connsiteY179" fmla="*/ 142504 h 538654"/>
                  <a:gd name="connsiteX180" fmla="*/ 704205 w 900285"/>
                  <a:gd name="connsiteY180" fmla="*/ 121644 h 538654"/>
                  <a:gd name="connsiteX181" fmla="*/ 701252 w 900285"/>
                  <a:gd name="connsiteY181" fmla="*/ 119930 h 538654"/>
                  <a:gd name="connsiteX182" fmla="*/ 702337 w 900285"/>
                  <a:gd name="connsiteY182" fmla="*/ 115206 h 538654"/>
                  <a:gd name="connsiteX183" fmla="*/ 702395 w 900285"/>
                  <a:gd name="connsiteY183" fmla="*/ 115167 h 538654"/>
                  <a:gd name="connsiteX184" fmla="*/ 719921 w 900285"/>
                  <a:gd name="connsiteY184" fmla="*/ 104785 h 538654"/>
                  <a:gd name="connsiteX185" fmla="*/ 724636 w 900285"/>
                  <a:gd name="connsiteY185" fmla="*/ 105938 h 538654"/>
                  <a:gd name="connsiteX186" fmla="*/ 724683 w 900285"/>
                  <a:gd name="connsiteY186" fmla="*/ 106023 h 538654"/>
                  <a:gd name="connsiteX187" fmla="*/ 723445 w 900285"/>
                  <a:gd name="connsiteY187" fmla="*/ 110691 h 538654"/>
                  <a:gd name="connsiteX188" fmla="*/ 705919 w 900285"/>
                  <a:gd name="connsiteY188" fmla="*/ 121168 h 538654"/>
                  <a:gd name="connsiteX189" fmla="*/ 704014 w 900285"/>
                  <a:gd name="connsiteY189" fmla="*/ 121644 h 538654"/>
                  <a:gd name="connsiteX190" fmla="*/ 739161 w 900285"/>
                  <a:gd name="connsiteY190" fmla="*/ 100785 h 538654"/>
                  <a:gd name="connsiteX191" fmla="*/ 736208 w 900285"/>
                  <a:gd name="connsiteY191" fmla="*/ 99070 h 538654"/>
                  <a:gd name="connsiteX192" fmla="*/ 737447 w 900285"/>
                  <a:gd name="connsiteY192" fmla="*/ 94308 h 538654"/>
                  <a:gd name="connsiteX193" fmla="*/ 754973 w 900285"/>
                  <a:gd name="connsiteY193" fmla="*/ 83925 h 538654"/>
                  <a:gd name="connsiteX194" fmla="*/ 759554 w 900285"/>
                  <a:gd name="connsiteY194" fmla="*/ 85021 h 538654"/>
                  <a:gd name="connsiteX195" fmla="*/ 759640 w 900285"/>
                  <a:gd name="connsiteY195" fmla="*/ 85164 h 538654"/>
                  <a:gd name="connsiteX196" fmla="*/ 758497 w 900285"/>
                  <a:gd name="connsiteY196" fmla="*/ 89831 h 538654"/>
                  <a:gd name="connsiteX197" fmla="*/ 740971 w 900285"/>
                  <a:gd name="connsiteY197" fmla="*/ 100308 h 538654"/>
                  <a:gd name="connsiteX198" fmla="*/ 738971 w 900285"/>
                  <a:gd name="connsiteY198" fmla="*/ 100785 h 538654"/>
                  <a:gd name="connsiteX199" fmla="*/ 774213 w 900285"/>
                  <a:gd name="connsiteY199" fmla="*/ 79925 h 538654"/>
                  <a:gd name="connsiteX200" fmla="*/ 771261 w 900285"/>
                  <a:gd name="connsiteY200" fmla="*/ 78210 h 538654"/>
                  <a:gd name="connsiteX201" fmla="*/ 772356 w 900285"/>
                  <a:gd name="connsiteY201" fmla="*/ 73629 h 538654"/>
                  <a:gd name="connsiteX202" fmla="*/ 772499 w 900285"/>
                  <a:gd name="connsiteY202" fmla="*/ 73543 h 538654"/>
                  <a:gd name="connsiteX203" fmla="*/ 789930 w 900285"/>
                  <a:gd name="connsiteY203" fmla="*/ 63066 h 538654"/>
                  <a:gd name="connsiteX204" fmla="*/ 794644 w 900285"/>
                  <a:gd name="connsiteY204" fmla="*/ 64218 h 538654"/>
                  <a:gd name="connsiteX205" fmla="*/ 794692 w 900285"/>
                  <a:gd name="connsiteY205" fmla="*/ 64304 h 538654"/>
                  <a:gd name="connsiteX206" fmla="*/ 793596 w 900285"/>
                  <a:gd name="connsiteY206" fmla="*/ 68885 h 538654"/>
                  <a:gd name="connsiteX207" fmla="*/ 793454 w 900285"/>
                  <a:gd name="connsiteY207" fmla="*/ 68971 h 538654"/>
                  <a:gd name="connsiteX208" fmla="*/ 775928 w 900285"/>
                  <a:gd name="connsiteY208" fmla="*/ 79449 h 538654"/>
                  <a:gd name="connsiteX209" fmla="*/ 774023 w 900285"/>
                  <a:gd name="connsiteY209" fmla="*/ 79925 h 538654"/>
                  <a:gd name="connsiteX210" fmla="*/ 809265 w 900285"/>
                  <a:gd name="connsiteY210" fmla="*/ 59065 h 538654"/>
                  <a:gd name="connsiteX211" fmla="*/ 806313 w 900285"/>
                  <a:gd name="connsiteY211" fmla="*/ 57351 h 538654"/>
                  <a:gd name="connsiteX212" fmla="*/ 807341 w 900285"/>
                  <a:gd name="connsiteY212" fmla="*/ 52750 h 538654"/>
                  <a:gd name="connsiteX213" fmla="*/ 807455 w 900285"/>
                  <a:gd name="connsiteY213" fmla="*/ 52683 h 538654"/>
                  <a:gd name="connsiteX214" fmla="*/ 824981 w 900285"/>
                  <a:gd name="connsiteY214" fmla="*/ 42206 h 538654"/>
                  <a:gd name="connsiteX215" fmla="*/ 829744 w 900285"/>
                  <a:gd name="connsiteY215" fmla="*/ 43444 h 538654"/>
                  <a:gd name="connsiteX216" fmla="*/ 828506 w 900285"/>
                  <a:gd name="connsiteY216" fmla="*/ 48111 h 538654"/>
                  <a:gd name="connsiteX217" fmla="*/ 810980 w 900285"/>
                  <a:gd name="connsiteY217" fmla="*/ 58589 h 538654"/>
                  <a:gd name="connsiteX218" fmla="*/ 809075 w 900285"/>
                  <a:gd name="connsiteY218" fmla="*/ 59065 h 538654"/>
                  <a:gd name="connsiteX219" fmla="*/ 844222 w 900285"/>
                  <a:gd name="connsiteY219" fmla="*/ 38205 h 538654"/>
                  <a:gd name="connsiteX220" fmla="*/ 840821 w 900285"/>
                  <a:gd name="connsiteY220" fmla="*/ 34748 h 538654"/>
                  <a:gd name="connsiteX221" fmla="*/ 842507 w 900285"/>
                  <a:gd name="connsiteY221" fmla="*/ 31824 h 538654"/>
                  <a:gd name="connsiteX222" fmla="*/ 860033 w 900285"/>
                  <a:gd name="connsiteY222" fmla="*/ 21346 h 538654"/>
                  <a:gd name="connsiteX223" fmla="*/ 864701 w 900285"/>
                  <a:gd name="connsiteY223" fmla="*/ 22584 h 538654"/>
                  <a:gd name="connsiteX224" fmla="*/ 863672 w 900285"/>
                  <a:gd name="connsiteY224" fmla="*/ 27185 h 538654"/>
                  <a:gd name="connsiteX225" fmla="*/ 863558 w 900285"/>
                  <a:gd name="connsiteY225" fmla="*/ 27252 h 538654"/>
                  <a:gd name="connsiteX226" fmla="*/ 846032 w 900285"/>
                  <a:gd name="connsiteY226" fmla="*/ 37729 h 538654"/>
                  <a:gd name="connsiteX227" fmla="*/ 844031 w 900285"/>
                  <a:gd name="connsiteY227" fmla="*/ 38205 h 538654"/>
                  <a:gd name="connsiteX228" fmla="*/ 879274 w 900285"/>
                  <a:gd name="connsiteY228" fmla="*/ 17346 h 538654"/>
                  <a:gd name="connsiteX229" fmla="*/ 875873 w 900285"/>
                  <a:gd name="connsiteY229" fmla="*/ 13888 h 538654"/>
                  <a:gd name="connsiteX230" fmla="*/ 877559 w 900285"/>
                  <a:gd name="connsiteY230" fmla="*/ 10964 h 538654"/>
                  <a:gd name="connsiteX231" fmla="*/ 895086 w 900285"/>
                  <a:gd name="connsiteY231" fmla="*/ 486 h 538654"/>
                  <a:gd name="connsiteX232" fmla="*/ 899800 w 900285"/>
                  <a:gd name="connsiteY232" fmla="*/ 1677 h 538654"/>
                  <a:gd name="connsiteX233" fmla="*/ 898610 w 900285"/>
                  <a:gd name="connsiteY233" fmla="*/ 6392 h 538654"/>
                  <a:gd name="connsiteX234" fmla="*/ 881084 w 900285"/>
                  <a:gd name="connsiteY234" fmla="*/ 16869 h 538654"/>
                  <a:gd name="connsiteX235" fmla="*/ 879083 w 900285"/>
                  <a:gd name="connsiteY235" fmla="*/ 17346 h 53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900285" h="538654">
                    <a:moveTo>
                      <a:pt x="3450" y="538649"/>
                    </a:moveTo>
                    <a:cubicBezTo>
                      <a:pt x="2260" y="538649"/>
                      <a:pt x="1145" y="538039"/>
                      <a:pt x="497" y="537030"/>
                    </a:cubicBezTo>
                    <a:cubicBezTo>
                      <a:pt x="-484" y="535410"/>
                      <a:pt x="31" y="533305"/>
                      <a:pt x="1650" y="532315"/>
                    </a:cubicBezTo>
                    <a:cubicBezTo>
                      <a:pt x="1678" y="532305"/>
                      <a:pt x="1707" y="532286"/>
                      <a:pt x="1736" y="532267"/>
                    </a:cubicBezTo>
                    <a:lnTo>
                      <a:pt x="19166" y="521885"/>
                    </a:lnTo>
                    <a:cubicBezTo>
                      <a:pt x="20767" y="520875"/>
                      <a:pt x="22891" y="521361"/>
                      <a:pt x="23891" y="522971"/>
                    </a:cubicBezTo>
                    <a:cubicBezTo>
                      <a:pt x="23910" y="522990"/>
                      <a:pt x="23919" y="523009"/>
                      <a:pt x="23929" y="523028"/>
                    </a:cubicBezTo>
                    <a:cubicBezTo>
                      <a:pt x="24910" y="524647"/>
                      <a:pt x="24396" y="526752"/>
                      <a:pt x="22776" y="527743"/>
                    </a:cubicBezTo>
                    <a:cubicBezTo>
                      <a:pt x="22748" y="527752"/>
                      <a:pt x="22719" y="527771"/>
                      <a:pt x="22691" y="527791"/>
                    </a:cubicBezTo>
                    <a:lnTo>
                      <a:pt x="5165" y="538173"/>
                    </a:lnTo>
                    <a:cubicBezTo>
                      <a:pt x="4660" y="538516"/>
                      <a:pt x="4060" y="538687"/>
                      <a:pt x="3450" y="538649"/>
                    </a:cubicBezTo>
                    <a:close/>
                    <a:moveTo>
                      <a:pt x="38502" y="517789"/>
                    </a:moveTo>
                    <a:cubicBezTo>
                      <a:pt x="37292" y="517846"/>
                      <a:pt x="36149" y="517218"/>
                      <a:pt x="35549" y="516170"/>
                    </a:cubicBezTo>
                    <a:cubicBezTo>
                      <a:pt x="34540" y="514570"/>
                      <a:pt x="35026" y="512446"/>
                      <a:pt x="36635" y="511446"/>
                    </a:cubicBezTo>
                    <a:cubicBezTo>
                      <a:pt x="36654" y="511427"/>
                      <a:pt x="36673" y="511417"/>
                      <a:pt x="36692" y="511408"/>
                    </a:cubicBezTo>
                    <a:lnTo>
                      <a:pt x="54218" y="501025"/>
                    </a:lnTo>
                    <a:cubicBezTo>
                      <a:pt x="55847" y="500054"/>
                      <a:pt x="57962" y="500587"/>
                      <a:pt x="58933" y="502216"/>
                    </a:cubicBezTo>
                    <a:cubicBezTo>
                      <a:pt x="59905" y="503845"/>
                      <a:pt x="59371" y="505959"/>
                      <a:pt x="57743" y="506931"/>
                    </a:cubicBezTo>
                    <a:lnTo>
                      <a:pt x="40217" y="517313"/>
                    </a:lnTo>
                    <a:cubicBezTo>
                      <a:pt x="39712" y="517646"/>
                      <a:pt x="39112" y="517808"/>
                      <a:pt x="38502" y="517789"/>
                    </a:cubicBezTo>
                    <a:close/>
                    <a:moveTo>
                      <a:pt x="73459" y="496929"/>
                    </a:moveTo>
                    <a:cubicBezTo>
                      <a:pt x="71563" y="496910"/>
                      <a:pt x="70039" y="495367"/>
                      <a:pt x="70058" y="493472"/>
                    </a:cubicBezTo>
                    <a:cubicBezTo>
                      <a:pt x="70068" y="492272"/>
                      <a:pt x="70706" y="491157"/>
                      <a:pt x="71744" y="490548"/>
                    </a:cubicBezTo>
                    <a:lnTo>
                      <a:pt x="89270" y="480166"/>
                    </a:lnTo>
                    <a:cubicBezTo>
                      <a:pt x="90899" y="479194"/>
                      <a:pt x="93014" y="479727"/>
                      <a:pt x="93985" y="481356"/>
                    </a:cubicBezTo>
                    <a:cubicBezTo>
                      <a:pt x="94957" y="482985"/>
                      <a:pt x="94423" y="485099"/>
                      <a:pt x="92795" y="486071"/>
                    </a:cubicBezTo>
                    <a:lnTo>
                      <a:pt x="75269" y="496453"/>
                    </a:lnTo>
                    <a:cubicBezTo>
                      <a:pt x="74726" y="496796"/>
                      <a:pt x="74097" y="496968"/>
                      <a:pt x="73459" y="496929"/>
                    </a:cubicBezTo>
                    <a:close/>
                    <a:moveTo>
                      <a:pt x="108511" y="476070"/>
                    </a:moveTo>
                    <a:cubicBezTo>
                      <a:pt x="106615" y="476051"/>
                      <a:pt x="105092" y="474508"/>
                      <a:pt x="105111" y="472612"/>
                    </a:cubicBezTo>
                    <a:cubicBezTo>
                      <a:pt x="105120" y="471412"/>
                      <a:pt x="105758" y="470298"/>
                      <a:pt x="106796" y="469688"/>
                    </a:cubicBezTo>
                    <a:lnTo>
                      <a:pt x="124322" y="459306"/>
                    </a:lnTo>
                    <a:cubicBezTo>
                      <a:pt x="125932" y="458353"/>
                      <a:pt x="128009" y="458858"/>
                      <a:pt x="128990" y="460449"/>
                    </a:cubicBezTo>
                    <a:cubicBezTo>
                      <a:pt x="129971" y="462068"/>
                      <a:pt x="129456" y="464173"/>
                      <a:pt x="127837" y="465164"/>
                    </a:cubicBezTo>
                    <a:cubicBezTo>
                      <a:pt x="127809" y="465173"/>
                      <a:pt x="127780" y="465192"/>
                      <a:pt x="127751" y="465211"/>
                    </a:cubicBezTo>
                    <a:lnTo>
                      <a:pt x="110321" y="475593"/>
                    </a:lnTo>
                    <a:cubicBezTo>
                      <a:pt x="109778" y="475936"/>
                      <a:pt x="109149" y="476108"/>
                      <a:pt x="108511" y="476070"/>
                    </a:cubicBezTo>
                    <a:close/>
                    <a:moveTo>
                      <a:pt x="143563" y="455305"/>
                    </a:moveTo>
                    <a:cubicBezTo>
                      <a:pt x="142353" y="455267"/>
                      <a:pt x="141248" y="454619"/>
                      <a:pt x="140610" y="453591"/>
                    </a:cubicBezTo>
                    <a:cubicBezTo>
                      <a:pt x="139648" y="451952"/>
                      <a:pt x="140153" y="449847"/>
                      <a:pt x="141753" y="448828"/>
                    </a:cubicBezTo>
                    <a:lnTo>
                      <a:pt x="159279" y="438446"/>
                    </a:lnTo>
                    <a:cubicBezTo>
                      <a:pt x="160908" y="437474"/>
                      <a:pt x="163022" y="438008"/>
                      <a:pt x="163994" y="439637"/>
                    </a:cubicBezTo>
                    <a:cubicBezTo>
                      <a:pt x="164966" y="441265"/>
                      <a:pt x="164432" y="443380"/>
                      <a:pt x="162804" y="444351"/>
                    </a:cubicBezTo>
                    <a:lnTo>
                      <a:pt x="145278" y="454734"/>
                    </a:lnTo>
                    <a:cubicBezTo>
                      <a:pt x="144782" y="455105"/>
                      <a:pt x="144182" y="455305"/>
                      <a:pt x="143563" y="455305"/>
                    </a:cubicBezTo>
                    <a:close/>
                    <a:moveTo>
                      <a:pt x="178615" y="434445"/>
                    </a:moveTo>
                    <a:cubicBezTo>
                      <a:pt x="177386" y="434455"/>
                      <a:pt x="176253" y="433798"/>
                      <a:pt x="175662" y="432731"/>
                    </a:cubicBezTo>
                    <a:cubicBezTo>
                      <a:pt x="174653" y="431131"/>
                      <a:pt x="175138" y="429007"/>
                      <a:pt x="176748" y="428007"/>
                    </a:cubicBezTo>
                    <a:cubicBezTo>
                      <a:pt x="176767" y="427987"/>
                      <a:pt x="176786" y="427978"/>
                      <a:pt x="176805" y="427968"/>
                    </a:cubicBezTo>
                    <a:lnTo>
                      <a:pt x="194331" y="417586"/>
                    </a:lnTo>
                    <a:cubicBezTo>
                      <a:pt x="195960" y="416615"/>
                      <a:pt x="198075" y="417148"/>
                      <a:pt x="199046" y="418777"/>
                    </a:cubicBezTo>
                    <a:cubicBezTo>
                      <a:pt x="200018" y="420406"/>
                      <a:pt x="199484" y="422520"/>
                      <a:pt x="197855" y="423492"/>
                    </a:cubicBezTo>
                    <a:lnTo>
                      <a:pt x="180330" y="433874"/>
                    </a:lnTo>
                    <a:cubicBezTo>
                      <a:pt x="179825" y="434236"/>
                      <a:pt x="179234" y="434436"/>
                      <a:pt x="178615" y="434445"/>
                    </a:cubicBezTo>
                    <a:close/>
                    <a:moveTo>
                      <a:pt x="213572" y="413586"/>
                    </a:moveTo>
                    <a:cubicBezTo>
                      <a:pt x="212362" y="413548"/>
                      <a:pt x="211257" y="412900"/>
                      <a:pt x="210619" y="411871"/>
                    </a:cubicBezTo>
                    <a:cubicBezTo>
                      <a:pt x="209676" y="410214"/>
                      <a:pt x="210219" y="408099"/>
                      <a:pt x="211857" y="407109"/>
                    </a:cubicBezTo>
                    <a:lnTo>
                      <a:pt x="229383" y="396726"/>
                    </a:lnTo>
                    <a:cubicBezTo>
                      <a:pt x="231012" y="395755"/>
                      <a:pt x="233127" y="396288"/>
                      <a:pt x="234098" y="397917"/>
                    </a:cubicBezTo>
                    <a:cubicBezTo>
                      <a:pt x="235069" y="399546"/>
                      <a:pt x="234536" y="401660"/>
                      <a:pt x="232907" y="402632"/>
                    </a:cubicBezTo>
                    <a:lnTo>
                      <a:pt x="215381" y="413109"/>
                    </a:lnTo>
                    <a:cubicBezTo>
                      <a:pt x="214829" y="413414"/>
                      <a:pt x="214200" y="413576"/>
                      <a:pt x="213572" y="413586"/>
                    </a:cubicBezTo>
                    <a:close/>
                    <a:moveTo>
                      <a:pt x="248624" y="392726"/>
                    </a:moveTo>
                    <a:cubicBezTo>
                      <a:pt x="247414" y="392688"/>
                      <a:pt x="246309" y="392040"/>
                      <a:pt x="245671" y="391012"/>
                    </a:cubicBezTo>
                    <a:cubicBezTo>
                      <a:pt x="244709" y="389440"/>
                      <a:pt x="245195" y="387392"/>
                      <a:pt x="246766" y="386430"/>
                    </a:cubicBezTo>
                    <a:cubicBezTo>
                      <a:pt x="246814" y="386401"/>
                      <a:pt x="246861" y="386373"/>
                      <a:pt x="246909" y="386344"/>
                    </a:cubicBezTo>
                    <a:lnTo>
                      <a:pt x="264435" y="375867"/>
                    </a:lnTo>
                    <a:cubicBezTo>
                      <a:pt x="265978" y="374771"/>
                      <a:pt x="268121" y="375133"/>
                      <a:pt x="269217" y="376676"/>
                    </a:cubicBezTo>
                    <a:cubicBezTo>
                      <a:pt x="270312" y="378219"/>
                      <a:pt x="269950" y="380353"/>
                      <a:pt x="268407" y="381458"/>
                    </a:cubicBezTo>
                    <a:cubicBezTo>
                      <a:pt x="268236" y="381582"/>
                      <a:pt x="268055" y="381687"/>
                      <a:pt x="267864" y="381772"/>
                    </a:cubicBezTo>
                    <a:lnTo>
                      <a:pt x="250433" y="392250"/>
                    </a:lnTo>
                    <a:cubicBezTo>
                      <a:pt x="249871" y="392535"/>
                      <a:pt x="249252" y="392707"/>
                      <a:pt x="248624" y="392726"/>
                    </a:cubicBezTo>
                    <a:close/>
                    <a:moveTo>
                      <a:pt x="283676" y="371866"/>
                    </a:moveTo>
                    <a:cubicBezTo>
                      <a:pt x="282447" y="371876"/>
                      <a:pt x="281313" y="371219"/>
                      <a:pt x="280723" y="370152"/>
                    </a:cubicBezTo>
                    <a:cubicBezTo>
                      <a:pt x="279742" y="368599"/>
                      <a:pt x="280199" y="366532"/>
                      <a:pt x="281752" y="365551"/>
                    </a:cubicBezTo>
                    <a:cubicBezTo>
                      <a:pt x="281790" y="365532"/>
                      <a:pt x="281828" y="365503"/>
                      <a:pt x="281866" y="365484"/>
                    </a:cubicBezTo>
                    <a:lnTo>
                      <a:pt x="299392" y="355007"/>
                    </a:lnTo>
                    <a:cubicBezTo>
                      <a:pt x="301049" y="354064"/>
                      <a:pt x="303164" y="354607"/>
                      <a:pt x="304155" y="356245"/>
                    </a:cubicBezTo>
                    <a:cubicBezTo>
                      <a:pt x="305097" y="357874"/>
                      <a:pt x="304545" y="359960"/>
                      <a:pt x="302916" y="360912"/>
                    </a:cubicBezTo>
                    <a:lnTo>
                      <a:pt x="285390" y="371390"/>
                    </a:lnTo>
                    <a:cubicBezTo>
                      <a:pt x="285009" y="371619"/>
                      <a:pt x="284590" y="371780"/>
                      <a:pt x="284152" y="371866"/>
                    </a:cubicBezTo>
                    <a:close/>
                    <a:moveTo>
                      <a:pt x="318728" y="351006"/>
                    </a:moveTo>
                    <a:cubicBezTo>
                      <a:pt x="317489" y="351064"/>
                      <a:pt x="316337" y="350397"/>
                      <a:pt x="315775" y="349292"/>
                    </a:cubicBezTo>
                    <a:cubicBezTo>
                      <a:pt x="314794" y="347739"/>
                      <a:pt x="315251" y="345672"/>
                      <a:pt x="316804" y="344691"/>
                    </a:cubicBezTo>
                    <a:cubicBezTo>
                      <a:pt x="316842" y="344672"/>
                      <a:pt x="316880" y="344644"/>
                      <a:pt x="316918" y="344625"/>
                    </a:cubicBezTo>
                    <a:lnTo>
                      <a:pt x="334444" y="334147"/>
                    </a:lnTo>
                    <a:cubicBezTo>
                      <a:pt x="336073" y="333204"/>
                      <a:pt x="338159" y="333766"/>
                      <a:pt x="339111" y="335385"/>
                    </a:cubicBezTo>
                    <a:cubicBezTo>
                      <a:pt x="340092" y="336938"/>
                      <a:pt x="339635" y="339005"/>
                      <a:pt x="338082" y="339986"/>
                    </a:cubicBezTo>
                    <a:cubicBezTo>
                      <a:pt x="338044" y="340005"/>
                      <a:pt x="338006" y="340034"/>
                      <a:pt x="337968" y="340053"/>
                    </a:cubicBezTo>
                    <a:lnTo>
                      <a:pt x="320442" y="350530"/>
                    </a:lnTo>
                    <a:cubicBezTo>
                      <a:pt x="319918" y="350816"/>
                      <a:pt x="319328" y="350978"/>
                      <a:pt x="318728" y="351006"/>
                    </a:cubicBezTo>
                    <a:close/>
                    <a:moveTo>
                      <a:pt x="353684" y="330242"/>
                    </a:moveTo>
                    <a:cubicBezTo>
                      <a:pt x="351789" y="330223"/>
                      <a:pt x="350265" y="328680"/>
                      <a:pt x="350284" y="326784"/>
                    </a:cubicBezTo>
                    <a:cubicBezTo>
                      <a:pt x="350294" y="325584"/>
                      <a:pt x="350932" y="324470"/>
                      <a:pt x="351970" y="323860"/>
                    </a:cubicBezTo>
                    <a:lnTo>
                      <a:pt x="369496" y="313383"/>
                    </a:lnTo>
                    <a:cubicBezTo>
                      <a:pt x="371125" y="312411"/>
                      <a:pt x="373239" y="312945"/>
                      <a:pt x="374211" y="314573"/>
                    </a:cubicBezTo>
                    <a:cubicBezTo>
                      <a:pt x="375182" y="316202"/>
                      <a:pt x="374649" y="318317"/>
                      <a:pt x="373020" y="319288"/>
                    </a:cubicBezTo>
                    <a:lnTo>
                      <a:pt x="355494" y="329766"/>
                    </a:lnTo>
                    <a:cubicBezTo>
                      <a:pt x="354942" y="330070"/>
                      <a:pt x="354313" y="330232"/>
                      <a:pt x="353684" y="330242"/>
                    </a:cubicBezTo>
                    <a:close/>
                    <a:moveTo>
                      <a:pt x="388927" y="309287"/>
                    </a:moveTo>
                    <a:cubicBezTo>
                      <a:pt x="387708" y="309277"/>
                      <a:pt x="386584" y="308630"/>
                      <a:pt x="385974" y="307572"/>
                    </a:cubicBezTo>
                    <a:cubicBezTo>
                      <a:pt x="385012" y="306001"/>
                      <a:pt x="385498" y="303953"/>
                      <a:pt x="387070" y="302991"/>
                    </a:cubicBezTo>
                    <a:cubicBezTo>
                      <a:pt x="387117" y="302962"/>
                      <a:pt x="387165" y="302934"/>
                      <a:pt x="387213" y="302905"/>
                    </a:cubicBezTo>
                    <a:lnTo>
                      <a:pt x="404643" y="292428"/>
                    </a:lnTo>
                    <a:cubicBezTo>
                      <a:pt x="406301" y="291485"/>
                      <a:pt x="408415" y="292028"/>
                      <a:pt x="409406" y="293666"/>
                    </a:cubicBezTo>
                    <a:cubicBezTo>
                      <a:pt x="410368" y="295238"/>
                      <a:pt x="409882" y="297285"/>
                      <a:pt x="408310" y="298248"/>
                    </a:cubicBezTo>
                    <a:cubicBezTo>
                      <a:pt x="408263" y="298276"/>
                      <a:pt x="408215" y="298305"/>
                      <a:pt x="408167" y="298333"/>
                    </a:cubicBezTo>
                    <a:lnTo>
                      <a:pt x="390641" y="308811"/>
                    </a:lnTo>
                    <a:cubicBezTo>
                      <a:pt x="390118" y="309115"/>
                      <a:pt x="389527" y="309277"/>
                      <a:pt x="388927" y="309287"/>
                    </a:cubicBezTo>
                    <a:close/>
                    <a:moveTo>
                      <a:pt x="423979" y="288427"/>
                    </a:moveTo>
                    <a:cubicBezTo>
                      <a:pt x="422741" y="288484"/>
                      <a:pt x="421588" y="287818"/>
                      <a:pt x="421026" y="286713"/>
                    </a:cubicBezTo>
                    <a:cubicBezTo>
                      <a:pt x="420045" y="285160"/>
                      <a:pt x="420502" y="283093"/>
                      <a:pt x="422055" y="282112"/>
                    </a:cubicBezTo>
                    <a:cubicBezTo>
                      <a:pt x="422093" y="282093"/>
                      <a:pt x="422131" y="282065"/>
                      <a:pt x="422169" y="282045"/>
                    </a:cubicBezTo>
                    <a:lnTo>
                      <a:pt x="439695" y="271568"/>
                    </a:lnTo>
                    <a:cubicBezTo>
                      <a:pt x="441353" y="270625"/>
                      <a:pt x="443467" y="271168"/>
                      <a:pt x="444458" y="272806"/>
                    </a:cubicBezTo>
                    <a:cubicBezTo>
                      <a:pt x="445391" y="274435"/>
                      <a:pt x="444839" y="276521"/>
                      <a:pt x="443220" y="277473"/>
                    </a:cubicBezTo>
                    <a:lnTo>
                      <a:pt x="425693" y="287951"/>
                    </a:lnTo>
                    <a:cubicBezTo>
                      <a:pt x="425113" y="288265"/>
                      <a:pt x="424455" y="288437"/>
                      <a:pt x="423788" y="288427"/>
                    </a:cubicBezTo>
                    <a:close/>
                    <a:moveTo>
                      <a:pt x="458936" y="267567"/>
                    </a:moveTo>
                    <a:cubicBezTo>
                      <a:pt x="457040" y="267548"/>
                      <a:pt x="455516" y="266005"/>
                      <a:pt x="455535" y="264110"/>
                    </a:cubicBezTo>
                    <a:cubicBezTo>
                      <a:pt x="455545" y="262910"/>
                      <a:pt x="456183" y="261795"/>
                      <a:pt x="457221" y="261186"/>
                    </a:cubicBezTo>
                    <a:lnTo>
                      <a:pt x="474747" y="250708"/>
                    </a:lnTo>
                    <a:cubicBezTo>
                      <a:pt x="476557" y="250003"/>
                      <a:pt x="478605" y="250899"/>
                      <a:pt x="479310" y="252708"/>
                    </a:cubicBezTo>
                    <a:cubicBezTo>
                      <a:pt x="479862" y="254128"/>
                      <a:pt x="479443" y="255737"/>
                      <a:pt x="478272" y="256709"/>
                    </a:cubicBezTo>
                    <a:lnTo>
                      <a:pt x="460746" y="267091"/>
                    </a:lnTo>
                    <a:cubicBezTo>
                      <a:pt x="460155" y="267472"/>
                      <a:pt x="459450" y="267644"/>
                      <a:pt x="458745" y="267567"/>
                    </a:cubicBezTo>
                    <a:close/>
                    <a:moveTo>
                      <a:pt x="493988" y="246708"/>
                    </a:moveTo>
                    <a:cubicBezTo>
                      <a:pt x="492092" y="246689"/>
                      <a:pt x="490568" y="245146"/>
                      <a:pt x="490587" y="243250"/>
                    </a:cubicBezTo>
                    <a:cubicBezTo>
                      <a:pt x="490597" y="242050"/>
                      <a:pt x="491235" y="240936"/>
                      <a:pt x="492273" y="240326"/>
                    </a:cubicBezTo>
                    <a:lnTo>
                      <a:pt x="509799" y="229944"/>
                    </a:lnTo>
                    <a:cubicBezTo>
                      <a:pt x="511352" y="228963"/>
                      <a:pt x="513419" y="229420"/>
                      <a:pt x="514400" y="230972"/>
                    </a:cubicBezTo>
                    <a:cubicBezTo>
                      <a:pt x="514419" y="231011"/>
                      <a:pt x="514447" y="231049"/>
                      <a:pt x="514466" y="231087"/>
                    </a:cubicBezTo>
                    <a:cubicBezTo>
                      <a:pt x="515447" y="232706"/>
                      <a:pt x="514933" y="234811"/>
                      <a:pt x="513314" y="235802"/>
                    </a:cubicBezTo>
                    <a:cubicBezTo>
                      <a:pt x="513285" y="235811"/>
                      <a:pt x="513257" y="235830"/>
                      <a:pt x="513228" y="235849"/>
                    </a:cubicBezTo>
                    <a:lnTo>
                      <a:pt x="495797" y="246231"/>
                    </a:lnTo>
                    <a:cubicBezTo>
                      <a:pt x="495178" y="246641"/>
                      <a:pt x="494435" y="246812"/>
                      <a:pt x="493702" y="246708"/>
                    </a:cubicBezTo>
                    <a:close/>
                    <a:moveTo>
                      <a:pt x="529040" y="225848"/>
                    </a:moveTo>
                    <a:cubicBezTo>
                      <a:pt x="527144" y="225886"/>
                      <a:pt x="525582" y="224381"/>
                      <a:pt x="525544" y="222486"/>
                    </a:cubicBezTo>
                    <a:cubicBezTo>
                      <a:pt x="525515" y="221247"/>
                      <a:pt x="526163" y="220095"/>
                      <a:pt x="527230" y="219466"/>
                    </a:cubicBezTo>
                    <a:lnTo>
                      <a:pt x="544756" y="209084"/>
                    </a:lnTo>
                    <a:cubicBezTo>
                      <a:pt x="546356" y="208074"/>
                      <a:pt x="548480" y="208560"/>
                      <a:pt x="549480" y="210170"/>
                    </a:cubicBezTo>
                    <a:cubicBezTo>
                      <a:pt x="549490" y="210189"/>
                      <a:pt x="549509" y="210208"/>
                      <a:pt x="549518" y="210227"/>
                    </a:cubicBezTo>
                    <a:cubicBezTo>
                      <a:pt x="550462" y="211884"/>
                      <a:pt x="549919" y="213999"/>
                      <a:pt x="548280" y="214989"/>
                    </a:cubicBezTo>
                    <a:lnTo>
                      <a:pt x="530564" y="225467"/>
                    </a:lnTo>
                    <a:cubicBezTo>
                      <a:pt x="530011" y="225648"/>
                      <a:pt x="529402" y="225648"/>
                      <a:pt x="528849" y="225467"/>
                    </a:cubicBezTo>
                    <a:close/>
                    <a:moveTo>
                      <a:pt x="564092" y="204988"/>
                    </a:moveTo>
                    <a:cubicBezTo>
                      <a:pt x="562882" y="205045"/>
                      <a:pt x="561739" y="204417"/>
                      <a:pt x="561139" y="203369"/>
                    </a:cubicBezTo>
                    <a:cubicBezTo>
                      <a:pt x="560129" y="201769"/>
                      <a:pt x="560615" y="199645"/>
                      <a:pt x="562225" y="198645"/>
                    </a:cubicBezTo>
                    <a:cubicBezTo>
                      <a:pt x="562244" y="198626"/>
                      <a:pt x="562263" y="198616"/>
                      <a:pt x="562282" y="198606"/>
                    </a:cubicBezTo>
                    <a:lnTo>
                      <a:pt x="579808" y="188224"/>
                    </a:lnTo>
                    <a:cubicBezTo>
                      <a:pt x="581437" y="187253"/>
                      <a:pt x="583551" y="187786"/>
                      <a:pt x="584523" y="189415"/>
                    </a:cubicBezTo>
                    <a:cubicBezTo>
                      <a:pt x="585494" y="191044"/>
                      <a:pt x="584961" y="193158"/>
                      <a:pt x="583332" y="194130"/>
                    </a:cubicBezTo>
                    <a:lnTo>
                      <a:pt x="565806" y="204512"/>
                    </a:lnTo>
                    <a:cubicBezTo>
                      <a:pt x="565244" y="204883"/>
                      <a:pt x="564568" y="205055"/>
                      <a:pt x="563901" y="204988"/>
                    </a:cubicBezTo>
                    <a:close/>
                    <a:moveTo>
                      <a:pt x="599048" y="184128"/>
                    </a:moveTo>
                    <a:cubicBezTo>
                      <a:pt x="597153" y="184109"/>
                      <a:pt x="595629" y="182566"/>
                      <a:pt x="595648" y="180671"/>
                    </a:cubicBezTo>
                    <a:cubicBezTo>
                      <a:pt x="595658" y="179471"/>
                      <a:pt x="596296" y="178356"/>
                      <a:pt x="597334" y="177747"/>
                    </a:cubicBezTo>
                    <a:lnTo>
                      <a:pt x="614860" y="167364"/>
                    </a:lnTo>
                    <a:cubicBezTo>
                      <a:pt x="616489" y="166393"/>
                      <a:pt x="618603" y="166926"/>
                      <a:pt x="619575" y="168555"/>
                    </a:cubicBezTo>
                    <a:cubicBezTo>
                      <a:pt x="620546" y="170184"/>
                      <a:pt x="620013" y="172298"/>
                      <a:pt x="618384" y="173270"/>
                    </a:cubicBezTo>
                    <a:lnTo>
                      <a:pt x="600858" y="183652"/>
                    </a:lnTo>
                    <a:cubicBezTo>
                      <a:pt x="600163" y="184138"/>
                      <a:pt x="599306" y="184309"/>
                      <a:pt x="598477" y="184128"/>
                    </a:cubicBezTo>
                    <a:close/>
                    <a:moveTo>
                      <a:pt x="634100" y="163269"/>
                    </a:moveTo>
                    <a:cubicBezTo>
                      <a:pt x="632910" y="163269"/>
                      <a:pt x="631795" y="162659"/>
                      <a:pt x="631148" y="161649"/>
                    </a:cubicBezTo>
                    <a:cubicBezTo>
                      <a:pt x="630167" y="160030"/>
                      <a:pt x="630681" y="157925"/>
                      <a:pt x="632300" y="156935"/>
                    </a:cubicBezTo>
                    <a:cubicBezTo>
                      <a:pt x="632329" y="156925"/>
                      <a:pt x="632357" y="156906"/>
                      <a:pt x="632386" y="156887"/>
                    </a:cubicBezTo>
                    <a:lnTo>
                      <a:pt x="649912" y="146505"/>
                    </a:lnTo>
                    <a:cubicBezTo>
                      <a:pt x="651522" y="145552"/>
                      <a:pt x="653598" y="146057"/>
                      <a:pt x="654579" y="147648"/>
                    </a:cubicBezTo>
                    <a:cubicBezTo>
                      <a:pt x="655560" y="149267"/>
                      <a:pt x="655046" y="151372"/>
                      <a:pt x="653427" y="152363"/>
                    </a:cubicBezTo>
                    <a:cubicBezTo>
                      <a:pt x="653398" y="152372"/>
                      <a:pt x="653370" y="152391"/>
                      <a:pt x="653341" y="152410"/>
                    </a:cubicBezTo>
                    <a:lnTo>
                      <a:pt x="635910" y="162792"/>
                    </a:lnTo>
                    <a:cubicBezTo>
                      <a:pt x="635310" y="163164"/>
                      <a:pt x="634615" y="163335"/>
                      <a:pt x="633910" y="163269"/>
                    </a:cubicBezTo>
                    <a:close/>
                    <a:moveTo>
                      <a:pt x="669153" y="142504"/>
                    </a:moveTo>
                    <a:cubicBezTo>
                      <a:pt x="667924" y="142514"/>
                      <a:pt x="666790" y="141857"/>
                      <a:pt x="666200" y="140790"/>
                    </a:cubicBezTo>
                    <a:cubicBezTo>
                      <a:pt x="665238" y="139151"/>
                      <a:pt x="665743" y="137046"/>
                      <a:pt x="667343" y="136027"/>
                    </a:cubicBezTo>
                    <a:lnTo>
                      <a:pt x="684869" y="125645"/>
                    </a:lnTo>
                    <a:cubicBezTo>
                      <a:pt x="686497" y="124673"/>
                      <a:pt x="688612" y="125207"/>
                      <a:pt x="689584" y="126836"/>
                    </a:cubicBezTo>
                    <a:cubicBezTo>
                      <a:pt x="690555" y="128464"/>
                      <a:pt x="690022" y="130579"/>
                      <a:pt x="688393" y="131550"/>
                    </a:cubicBezTo>
                    <a:lnTo>
                      <a:pt x="670867" y="141933"/>
                    </a:lnTo>
                    <a:cubicBezTo>
                      <a:pt x="670314" y="142333"/>
                      <a:pt x="669638" y="142533"/>
                      <a:pt x="668962" y="142504"/>
                    </a:cubicBezTo>
                    <a:close/>
                    <a:moveTo>
                      <a:pt x="704205" y="121644"/>
                    </a:moveTo>
                    <a:cubicBezTo>
                      <a:pt x="702976" y="121654"/>
                      <a:pt x="701842" y="120997"/>
                      <a:pt x="701252" y="119930"/>
                    </a:cubicBezTo>
                    <a:cubicBezTo>
                      <a:pt x="700242" y="118330"/>
                      <a:pt x="700728" y="116206"/>
                      <a:pt x="702337" y="115206"/>
                    </a:cubicBezTo>
                    <a:cubicBezTo>
                      <a:pt x="702357" y="115186"/>
                      <a:pt x="702376" y="115177"/>
                      <a:pt x="702395" y="115167"/>
                    </a:cubicBezTo>
                    <a:lnTo>
                      <a:pt x="719921" y="104785"/>
                    </a:lnTo>
                    <a:cubicBezTo>
                      <a:pt x="721540" y="103804"/>
                      <a:pt x="723645" y="104318"/>
                      <a:pt x="724636" y="105938"/>
                    </a:cubicBezTo>
                    <a:cubicBezTo>
                      <a:pt x="724645" y="105966"/>
                      <a:pt x="724664" y="105995"/>
                      <a:pt x="724683" y="106023"/>
                    </a:cubicBezTo>
                    <a:cubicBezTo>
                      <a:pt x="725626" y="107652"/>
                      <a:pt x="725064" y="109738"/>
                      <a:pt x="723445" y="110691"/>
                    </a:cubicBezTo>
                    <a:lnTo>
                      <a:pt x="705919" y="121168"/>
                    </a:lnTo>
                    <a:cubicBezTo>
                      <a:pt x="705338" y="121483"/>
                      <a:pt x="704681" y="121654"/>
                      <a:pt x="704014" y="121644"/>
                    </a:cubicBezTo>
                    <a:close/>
                    <a:moveTo>
                      <a:pt x="739161" y="100785"/>
                    </a:moveTo>
                    <a:cubicBezTo>
                      <a:pt x="737952" y="100747"/>
                      <a:pt x="736847" y="100099"/>
                      <a:pt x="736208" y="99070"/>
                    </a:cubicBezTo>
                    <a:cubicBezTo>
                      <a:pt x="735265" y="97413"/>
                      <a:pt x="735808" y="95298"/>
                      <a:pt x="737447" y="94308"/>
                    </a:cubicBezTo>
                    <a:lnTo>
                      <a:pt x="754973" y="83925"/>
                    </a:lnTo>
                    <a:cubicBezTo>
                      <a:pt x="756544" y="82963"/>
                      <a:pt x="758592" y="83449"/>
                      <a:pt x="759554" y="85021"/>
                    </a:cubicBezTo>
                    <a:cubicBezTo>
                      <a:pt x="759583" y="85068"/>
                      <a:pt x="759611" y="85116"/>
                      <a:pt x="759640" y="85164"/>
                    </a:cubicBezTo>
                    <a:cubicBezTo>
                      <a:pt x="760592" y="86773"/>
                      <a:pt x="760088" y="88850"/>
                      <a:pt x="758497" y="89831"/>
                    </a:cubicBezTo>
                    <a:lnTo>
                      <a:pt x="740971" y="100308"/>
                    </a:lnTo>
                    <a:cubicBezTo>
                      <a:pt x="740361" y="100642"/>
                      <a:pt x="739666" y="100804"/>
                      <a:pt x="738971" y="100785"/>
                    </a:cubicBezTo>
                    <a:close/>
                    <a:moveTo>
                      <a:pt x="774213" y="79925"/>
                    </a:moveTo>
                    <a:cubicBezTo>
                      <a:pt x="773004" y="79887"/>
                      <a:pt x="771899" y="79239"/>
                      <a:pt x="771261" y="78210"/>
                    </a:cubicBezTo>
                    <a:cubicBezTo>
                      <a:pt x="770298" y="76639"/>
                      <a:pt x="770784" y="74591"/>
                      <a:pt x="772356" y="73629"/>
                    </a:cubicBezTo>
                    <a:cubicBezTo>
                      <a:pt x="772404" y="73600"/>
                      <a:pt x="772451" y="73572"/>
                      <a:pt x="772499" y="73543"/>
                    </a:cubicBezTo>
                    <a:lnTo>
                      <a:pt x="789930" y="63066"/>
                    </a:lnTo>
                    <a:cubicBezTo>
                      <a:pt x="791549" y="62085"/>
                      <a:pt x="793654" y="62599"/>
                      <a:pt x="794644" y="64218"/>
                    </a:cubicBezTo>
                    <a:cubicBezTo>
                      <a:pt x="794654" y="64247"/>
                      <a:pt x="794673" y="64275"/>
                      <a:pt x="794692" y="64304"/>
                    </a:cubicBezTo>
                    <a:cubicBezTo>
                      <a:pt x="795654" y="65876"/>
                      <a:pt x="795168" y="67923"/>
                      <a:pt x="793596" y="68885"/>
                    </a:cubicBezTo>
                    <a:cubicBezTo>
                      <a:pt x="793549" y="68914"/>
                      <a:pt x="793501" y="68943"/>
                      <a:pt x="793454" y="68971"/>
                    </a:cubicBezTo>
                    <a:lnTo>
                      <a:pt x="775928" y="79449"/>
                    </a:lnTo>
                    <a:cubicBezTo>
                      <a:pt x="775347" y="79782"/>
                      <a:pt x="774689" y="79954"/>
                      <a:pt x="774023" y="79925"/>
                    </a:cubicBezTo>
                    <a:close/>
                    <a:moveTo>
                      <a:pt x="809265" y="59065"/>
                    </a:moveTo>
                    <a:cubicBezTo>
                      <a:pt x="808055" y="59037"/>
                      <a:pt x="806932" y="58389"/>
                      <a:pt x="806313" y="57351"/>
                    </a:cubicBezTo>
                    <a:cubicBezTo>
                      <a:pt x="805332" y="55798"/>
                      <a:pt x="805789" y="53731"/>
                      <a:pt x="807341" y="52750"/>
                    </a:cubicBezTo>
                    <a:cubicBezTo>
                      <a:pt x="807379" y="52731"/>
                      <a:pt x="807417" y="52702"/>
                      <a:pt x="807455" y="52683"/>
                    </a:cubicBezTo>
                    <a:lnTo>
                      <a:pt x="824981" y="42206"/>
                    </a:lnTo>
                    <a:cubicBezTo>
                      <a:pt x="826639" y="41263"/>
                      <a:pt x="828753" y="41806"/>
                      <a:pt x="829744" y="43444"/>
                    </a:cubicBezTo>
                    <a:cubicBezTo>
                      <a:pt x="830687" y="45073"/>
                      <a:pt x="830125" y="47159"/>
                      <a:pt x="828506" y="48111"/>
                    </a:cubicBezTo>
                    <a:lnTo>
                      <a:pt x="810980" y="58589"/>
                    </a:lnTo>
                    <a:cubicBezTo>
                      <a:pt x="810399" y="58922"/>
                      <a:pt x="809741" y="59094"/>
                      <a:pt x="809075" y="59065"/>
                    </a:cubicBezTo>
                    <a:close/>
                    <a:moveTo>
                      <a:pt x="844222" y="38205"/>
                    </a:moveTo>
                    <a:cubicBezTo>
                      <a:pt x="842327" y="38186"/>
                      <a:pt x="840803" y="36643"/>
                      <a:pt x="840821" y="34748"/>
                    </a:cubicBezTo>
                    <a:cubicBezTo>
                      <a:pt x="840831" y="33548"/>
                      <a:pt x="841469" y="32433"/>
                      <a:pt x="842507" y="31824"/>
                    </a:cubicBezTo>
                    <a:lnTo>
                      <a:pt x="860033" y="21346"/>
                    </a:lnTo>
                    <a:cubicBezTo>
                      <a:pt x="861662" y="20403"/>
                      <a:pt x="863748" y="20965"/>
                      <a:pt x="864701" y="22584"/>
                    </a:cubicBezTo>
                    <a:cubicBezTo>
                      <a:pt x="865682" y="24137"/>
                      <a:pt x="865225" y="26204"/>
                      <a:pt x="863672" y="27185"/>
                    </a:cubicBezTo>
                    <a:cubicBezTo>
                      <a:pt x="863634" y="27204"/>
                      <a:pt x="863596" y="27233"/>
                      <a:pt x="863558" y="27252"/>
                    </a:cubicBezTo>
                    <a:lnTo>
                      <a:pt x="846032" y="37729"/>
                    </a:lnTo>
                    <a:cubicBezTo>
                      <a:pt x="845422" y="38063"/>
                      <a:pt x="844727" y="38225"/>
                      <a:pt x="844031" y="38205"/>
                    </a:cubicBezTo>
                    <a:close/>
                    <a:moveTo>
                      <a:pt x="879274" y="17346"/>
                    </a:moveTo>
                    <a:cubicBezTo>
                      <a:pt x="877379" y="17327"/>
                      <a:pt x="875855" y="15782"/>
                      <a:pt x="875873" y="13888"/>
                    </a:cubicBezTo>
                    <a:cubicBezTo>
                      <a:pt x="875883" y="12685"/>
                      <a:pt x="876521" y="11575"/>
                      <a:pt x="877559" y="10964"/>
                    </a:cubicBezTo>
                    <a:lnTo>
                      <a:pt x="895086" y="486"/>
                    </a:lnTo>
                    <a:cubicBezTo>
                      <a:pt x="896714" y="-487"/>
                      <a:pt x="898829" y="46"/>
                      <a:pt x="899800" y="1677"/>
                    </a:cubicBezTo>
                    <a:cubicBezTo>
                      <a:pt x="900772" y="3308"/>
                      <a:pt x="900238" y="5418"/>
                      <a:pt x="898610" y="6392"/>
                    </a:cubicBezTo>
                    <a:lnTo>
                      <a:pt x="881084" y="16869"/>
                    </a:lnTo>
                    <a:cubicBezTo>
                      <a:pt x="880474" y="17203"/>
                      <a:pt x="879779" y="17365"/>
                      <a:pt x="879083" y="17346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94CD4209-88F9-493C-B7E3-05833ED382B1}"/>
                  </a:ext>
                </a:extLst>
              </p:cNvPr>
              <p:cNvSpPr/>
              <p:nvPr/>
            </p:nvSpPr>
            <p:spPr>
              <a:xfrm>
                <a:off x="-1922022" y="1968996"/>
                <a:ext cx="15840" cy="12202"/>
              </a:xfrm>
              <a:custGeom>
                <a:avLst/>
                <a:gdLst>
                  <a:gd name="connsiteX0" fmla="*/ 3497 w 15840"/>
                  <a:gd name="connsiteY0" fmla="*/ 12202 h 12202"/>
                  <a:gd name="connsiteX1" fmla="*/ 1 w 15840"/>
                  <a:gd name="connsiteY1" fmla="*/ 8842 h 12202"/>
                  <a:gd name="connsiteX2" fmla="*/ 1687 w 15840"/>
                  <a:gd name="connsiteY2" fmla="*/ 5820 h 12202"/>
                  <a:gd name="connsiteX3" fmla="*/ 10640 w 15840"/>
                  <a:gd name="connsiteY3" fmla="*/ 486 h 12202"/>
                  <a:gd name="connsiteX4" fmla="*/ 15355 w 15840"/>
                  <a:gd name="connsiteY4" fmla="*/ 1677 h 12202"/>
                  <a:gd name="connsiteX5" fmla="*/ 14165 w 15840"/>
                  <a:gd name="connsiteY5" fmla="*/ 6392 h 12202"/>
                  <a:gd name="connsiteX6" fmla="*/ 5211 w 15840"/>
                  <a:gd name="connsiteY6" fmla="*/ 11726 h 12202"/>
                  <a:gd name="connsiteX7" fmla="*/ 3497 w 15840"/>
                  <a:gd name="connsiteY7" fmla="*/ 12202 h 12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40" h="12202">
                    <a:moveTo>
                      <a:pt x="3497" y="12202"/>
                    </a:moveTo>
                    <a:cubicBezTo>
                      <a:pt x="1601" y="12239"/>
                      <a:pt x="39" y="10734"/>
                      <a:pt x="1" y="8842"/>
                    </a:cubicBezTo>
                    <a:cubicBezTo>
                      <a:pt x="-28" y="7604"/>
                      <a:pt x="620" y="6449"/>
                      <a:pt x="1687" y="5820"/>
                    </a:cubicBezTo>
                    <a:lnTo>
                      <a:pt x="10640" y="486"/>
                    </a:lnTo>
                    <a:cubicBezTo>
                      <a:pt x="12269" y="-487"/>
                      <a:pt x="14383" y="46"/>
                      <a:pt x="15355" y="1677"/>
                    </a:cubicBezTo>
                    <a:cubicBezTo>
                      <a:pt x="16327" y="3308"/>
                      <a:pt x="15793" y="5419"/>
                      <a:pt x="14165" y="6392"/>
                    </a:cubicBezTo>
                    <a:lnTo>
                      <a:pt x="5211" y="11726"/>
                    </a:lnTo>
                    <a:cubicBezTo>
                      <a:pt x="4687" y="12029"/>
                      <a:pt x="4097" y="12193"/>
                      <a:pt x="3497" y="1220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B2F95EDD-2B0D-4A60-B04F-3F7605F2F4AA}"/>
                  </a:ext>
                </a:extLst>
              </p:cNvPr>
              <p:cNvSpPr/>
              <p:nvPr/>
            </p:nvSpPr>
            <p:spPr>
              <a:xfrm>
                <a:off x="-2852234" y="2657183"/>
                <a:ext cx="15804" cy="12106"/>
              </a:xfrm>
              <a:custGeom>
                <a:avLst/>
                <a:gdLst>
                  <a:gd name="connsiteX0" fmla="*/ 3496 w 15804"/>
                  <a:gd name="connsiteY0" fmla="*/ 12101 h 12106"/>
                  <a:gd name="connsiteX1" fmla="*/ 1 w 15804"/>
                  <a:gd name="connsiteY1" fmla="*/ 8739 h 12106"/>
                  <a:gd name="connsiteX2" fmla="*/ 1687 w 15804"/>
                  <a:gd name="connsiteY2" fmla="*/ 5720 h 12106"/>
                  <a:gd name="connsiteX3" fmla="*/ 10640 w 15804"/>
                  <a:gd name="connsiteY3" fmla="*/ 481 h 12106"/>
                  <a:gd name="connsiteX4" fmla="*/ 15308 w 15804"/>
                  <a:gd name="connsiteY4" fmla="*/ 1624 h 12106"/>
                  <a:gd name="connsiteX5" fmla="*/ 14155 w 15804"/>
                  <a:gd name="connsiteY5" fmla="*/ 6339 h 12106"/>
                  <a:gd name="connsiteX6" fmla="*/ 14069 w 15804"/>
                  <a:gd name="connsiteY6" fmla="*/ 6386 h 12106"/>
                  <a:gd name="connsiteX7" fmla="*/ 5211 w 15804"/>
                  <a:gd name="connsiteY7" fmla="*/ 11625 h 12106"/>
                  <a:gd name="connsiteX8" fmla="*/ 3496 w 15804"/>
                  <a:gd name="connsiteY8" fmla="*/ 12101 h 1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4" h="12106">
                    <a:moveTo>
                      <a:pt x="3496" y="12101"/>
                    </a:moveTo>
                    <a:cubicBezTo>
                      <a:pt x="1601" y="12139"/>
                      <a:pt x="39" y="10634"/>
                      <a:pt x="1" y="8739"/>
                    </a:cubicBezTo>
                    <a:cubicBezTo>
                      <a:pt x="-28" y="7501"/>
                      <a:pt x="620" y="6348"/>
                      <a:pt x="1687" y="5720"/>
                    </a:cubicBezTo>
                    <a:lnTo>
                      <a:pt x="10640" y="481"/>
                    </a:lnTo>
                    <a:cubicBezTo>
                      <a:pt x="12250" y="-472"/>
                      <a:pt x="14326" y="33"/>
                      <a:pt x="15308" y="1624"/>
                    </a:cubicBezTo>
                    <a:cubicBezTo>
                      <a:pt x="16289" y="3243"/>
                      <a:pt x="15774" y="5348"/>
                      <a:pt x="14155" y="6339"/>
                    </a:cubicBezTo>
                    <a:cubicBezTo>
                      <a:pt x="14126" y="6348"/>
                      <a:pt x="14098" y="6367"/>
                      <a:pt x="14069" y="6386"/>
                    </a:cubicBezTo>
                    <a:lnTo>
                      <a:pt x="5211" y="11625"/>
                    </a:lnTo>
                    <a:cubicBezTo>
                      <a:pt x="4706" y="11968"/>
                      <a:pt x="4106" y="12139"/>
                      <a:pt x="3496" y="1210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B858F1FC-3741-470C-BCC9-84B91366639E}"/>
                  </a:ext>
                </a:extLst>
              </p:cNvPr>
              <p:cNvSpPr/>
              <p:nvPr/>
            </p:nvSpPr>
            <p:spPr>
              <a:xfrm>
                <a:off x="-2825850" y="2114948"/>
                <a:ext cx="899911" cy="538625"/>
              </a:xfrm>
              <a:custGeom>
                <a:avLst/>
                <a:gdLst>
                  <a:gd name="connsiteX0" fmla="*/ 3497 w 899911"/>
                  <a:gd name="connsiteY0" fmla="*/ 538620 h 538625"/>
                  <a:gd name="connsiteX1" fmla="*/ 1 w 899911"/>
                  <a:gd name="connsiteY1" fmla="*/ 535258 h 538625"/>
                  <a:gd name="connsiteX2" fmla="*/ 1687 w 899911"/>
                  <a:gd name="connsiteY2" fmla="*/ 532239 h 538625"/>
                  <a:gd name="connsiteX3" fmla="*/ 19213 w 899911"/>
                  <a:gd name="connsiteY3" fmla="*/ 521857 h 538625"/>
                  <a:gd name="connsiteX4" fmla="*/ 23928 w 899911"/>
                  <a:gd name="connsiteY4" fmla="*/ 523047 h 538625"/>
                  <a:gd name="connsiteX5" fmla="*/ 22737 w 899911"/>
                  <a:gd name="connsiteY5" fmla="*/ 527762 h 538625"/>
                  <a:gd name="connsiteX6" fmla="*/ 5211 w 899911"/>
                  <a:gd name="connsiteY6" fmla="*/ 538144 h 538625"/>
                  <a:gd name="connsiteX7" fmla="*/ 3497 w 899911"/>
                  <a:gd name="connsiteY7" fmla="*/ 538620 h 538625"/>
                  <a:gd name="connsiteX8" fmla="*/ 38549 w 899911"/>
                  <a:gd name="connsiteY8" fmla="*/ 517761 h 538625"/>
                  <a:gd name="connsiteX9" fmla="*/ 35596 w 899911"/>
                  <a:gd name="connsiteY9" fmla="*/ 516141 h 538625"/>
                  <a:gd name="connsiteX10" fmla="*/ 36682 w 899911"/>
                  <a:gd name="connsiteY10" fmla="*/ 511417 h 538625"/>
                  <a:gd name="connsiteX11" fmla="*/ 36739 w 899911"/>
                  <a:gd name="connsiteY11" fmla="*/ 511379 h 538625"/>
                  <a:gd name="connsiteX12" fmla="*/ 54265 w 899911"/>
                  <a:gd name="connsiteY12" fmla="*/ 500997 h 538625"/>
                  <a:gd name="connsiteX13" fmla="*/ 58980 w 899911"/>
                  <a:gd name="connsiteY13" fmla="*/ 502187 h 538625"/>
                  <a:gd name="connsiteX14" fmla="*/ 57789 w 899911"/>
                  <a:gd name="connsiteY14" fmla="*/ 506902 h 538625"/>
                  <a:gd name="connsiteX15" fmla="*/ 40263 w 899911"/>
                  <a:gd name="connsiteY15" fmla="*/ 517285 h 538625"/>
                  <a:gd name="connsiteX16" fmla="*/ 38549 w 899911"/>
                  <a:gd name="connsiteY16" fmla="*/ 517761 h 538625"/>
                  <a:gd name="connsiteX17" fmla="*/ 73505 w 899911"/>
                  <a:gd name="connsiteY17" fmla="*/ 496901 h 538625"/>
                  <a:gd name="connsiteX18" fmla="*/ 70553 w 899911"/>
                  <a:gd name="connsiteY18" fmla="*/ 495282 h 538625"/>
                  <a:gd name="connsiteX19" fmla="*/ 71791 w 899911"/>
                  <a:gd name="connsiteY19" fmla="*/ 490519 h 538625"/>
                  <a:gd name="connsiteX20" fmla="*/ 89317 w 899911"/>
                  <a:gd name="connsiteY20" fmla="*/ 480137 h 538625"/>
                  <a:gd name="connsiteX21" fmla="*/ 94032 w 899911"/>
                  <a:gd name="connsiteY21" fmla="*/ 481328 h 538625"/>
                  <a:gd name="connsiteX22" fmla="*/ 92841 w 899911"/>
                  <a:gd name="connsiteY22" fmla="*/ 486043 h 538625"/>
                  <a:gd name="connsiteX23" fmla="*/ 75315 w 899911"/>
                  <a:gd name="connsiteY23" fmla="*/ 496425 h 538625"/>
                  <a:gd name="connsiteX24" fmla="*/ 73505 w 899911"/>
                  <a:gd name="connsiteY24" fmla="*/ 496901 h 538625"/>
                  <a:gd name="connsiteX25" fmla="*/ 108557 w 899911"/>
                  <a:gd name="connsiteY25" fmla="*/ 476136 h 538625"/>
                  <a:gd name="connsiteX26" fmla="*/ 105605 w 899911"/>
                  <a:gd name="connsiteY26" fmla="*/ 474422 h 538625"/>
                  <a:gd name="connsiteX27" fmla="*/ 106757 w 899911"/>
                  <a:gd name="connsiteY27" fmla="*/ 469707 h 538625"/>
                  <a:gd name="connsiteX28" fmla="*/ 106843 w 899911"/>
                  <a:gd name="connsiteY28" fmla="*/ 469660 h 538625"/>
                  <a:gd name="connsiteX29" fmla="*/ 124274 w 899911"/>
                  <a:gd name="connsiteY29" fmla="*/ 459277 h 538625"/>
                  <a:gd name="connsiteX30" fmla="*/ 129036 w 899911"/>
                  <a:gd name="connsiteY30" fmla="*/ 460420 h 538625"/>
                  <a:gd name="connsiteX31" fmla="*/ 127884 w 899911"/>
                  <a:gd name="connsiteY31" fmla="*/ 465135 h 538625"/>
                  <a:gd name="connsiteX32" fmla="*/ 127798 w 899911"/>
                  <a:gd name="connsiteY32" fmla="*/ 465183 h 538625"/>
                  <a:gd name="connsiteX33" fmla="*/ 110367 w 899911"/>
                  <a:gd name="connsiteY33" fmla="*/ 475851 h 538625"/>
                  <a:gd name="connsiteX34" fmla="*/ 108557 w 899911"/>
                  <a:gd name="connsiteY34" fmla="*/ 475851 h 538625"/>
                  <a:gd name="connsiteX35" fmla="*/ 143609 w 899911"/>
                  <a:gd name="connsiteY35" fmla="*/ 455277 h 538625"/>
                  <a:gd name="connsiteX36" fmla="*/ 140657 w 899911"/>
                  <a:gd name="connsiteY36" fmla="*/ 453562 h 538625"/>
                  <a:gd name="connsiteX37" fmla="*/ 141743 w 899911"/>
                  <a:gd name="connsiteY37" fmla="*/ 448838 h 538625"/>
                  <a:gd name="connsiteX38" fmla="*/ 141800 w 899911"/>
                  <a:gd name="connsiteY38" fmla="*/ 448800 h 538625"/>
                  <a:gd name="connsiteX39" fmla="*/ 159325 w 899911"/>
                  <a:gd name="connsiteY39" fmla="*/ 438418 h 538625"/>
                  <a:gd name="connsiteX40" fmla="*/ 164041 w 899911"/>
                  <a:gd name="connsiteY40" fmla="*/ 439608 h 538625"/>
                  <a:gd name="connsiteX41" fmla="*/ 162850 w 899911"/>
                  <a:gd name="connsiteY41" fmla="*/ 444323 h 538625"/>
                  <a:gd name="connsiteX42" fmla="*/ 145324 w 899911"/>
                  <a:gd name="connsiteY42" fmla="*/ 454800 h 538625"/>
                  <a:gd name="connsiteX43" fmla="*/ 143990 w 899911"/>
                  <a:gd name="connsiteY43" fmla="*/ 455277 h 538625"/>
                  <a:gd name="connsiteX44" fmla="*/ 178662 w 899911"/>
                  <a:gd name="connsiteY44" fmla="*/ 434417 h 538625"/>
                  <a:gd name="connsiteX45" fmla="*/ 175613 w 899911"/>
                  <a:gd name="connsiteY45" fmla="*/ 432703 h 538625"/>
                  <a:gd name="connsiteX46" fmla="*/ 176852 w 899911"/>
                  <a:gd name="connsiteY46" fmla="*/ 427940 h 538625"/>
                  <a:gd name="connsiteX47" fmla="*/ 194378 w 899911"/>
                  <a:gd name="connsiteY47" fmla="*/ 417558 h 538625"/>
                  <a:gd name="connsiteX48" fmla="*/ 199093 w 899911"/>
                  <a:gd name="connsiteY48" fmla="*/ 418748 h 538625"/>
                  <a:gd name="connsiteX49" fmla="*/ 197902 w 899911"/>
                  <a:gd name="connsiteY49" fmla="*/ 423463 h 538625"/>
                  <a:gd name="connsiteX50" fmla="*/ 180376 w 899911"/>
                  <a:gd name="connsiteY50" fmla="*/ 433941 h 538625"/>
                  <a:gd name="connsiteX51" fmla="*/ 178662 w 899911"/>
                  <a:gd name="connsiteY51" fmla="*/ 434417 h 538625"/>
                  <a:gd name="connsiteX52" fmla="*/ 213618 w 899911"/>
                  <a:gd name="connsiteY52" fmla="*/ 413557 h 538625"/>
                  <a:gd name="connsiteX53" fmla="*/ 210665 w 899911"/>
                  <a:gd name="connsiteY53" fmla="*/ 411843 h 538625"/>
                  <a:gd name="connsiteX54" fmla="*/ 211904 w 899911"/>
                  <a:gd name="connsiteY54" fmla="*/ 407175 h 538625"/>
                  <a:gd name="connsiteX55" fmla="*/ 229430 w 899911"/>
                  <a:gd name="connsiteY55" fmla="*/ 396698 h 538625"/>
                  <a:gd name="connsiteX56" fmla="*/ 234144 w 899911"/>
                  <a:gd name="connsiteY56" fmla="*/ 397889 h 538625"/>
                  <a:gd name="connsiteX57" fmla="*/ 232954 w 899911"/>
                  <a:gd name="connsiteY57" fmla="*/ 402603 h 538625"/>
                  <a:gd name="connsiteX58" fmla="*/ 215428 w 899911"/>
                  <a:gd name="connsiteY58" fmla="*/ 413081 h 538625"/>
                  <a:gd name="connsiteX59" fmla="*/ 213618 w 899911"/>
                  <a:gd name="connsiteY59" fmla="*/ 413557 h 538625"/>
                  <a:gd name="connsiteX60" fmla="*/ 248670 w 899911"/>
                  <a:gd name="connsiteY60" fmla="*/ 392698 h 538625"/>
                  <a:gd name="connsiteX61" fmla="*/ 245717 w 899911"/>
                  <a:gd name="connsiteY61" fmla="*/ 390983 h 538625"/>
                  <a:gd name="connsiteX62" fmla="*/ 246813 w 899911"/>
                  <a:gd name="connsiteY62" fmla="*/ 386401 h 538625"/>
                  <a:gd name="connsiteX63" fmla="*/ 246956 w 899911"/>
                  <a:gd name="connsiteY63" fmla="*/ 386316 h 538625"/>
                  <a:gd name="connsiteX64" fmla="*/ 264387 w 899911"/>
                  <a:gd name="connsiteY64" fmla="*/ 375838 h 538625"/>
                  <a:gd name="connsiteX65" fmla="*/ 269149 w 899911"/>
                  <a:gd name="connsiteY65" fmla="*/ 377077 h 538625"/>
                  <a:gd name="connsiteX66" fmla="*/ 268053 w 899911"/>
                  <a:gd name="connsiteY66" fmla="*/ 381658 h 538625"/>
                  <a:gd name="connsiteX67" fmla="*/ 267911 w 899911"/>
                  <a:gd name="connsiteY67" fmla="*/ 381744 h 538625"/>
                  <a:gd name="connsiteX68" fmla="*/ 250385 w 899911"/>
                  <a:gd name="connsiteY68" fmla="*/ 392221 h 538625"/>
                  <a:gd name="connsiteX69" fmla="*/ 248765 w 899911"/>
                  <a:gd name="connsiteY69" fmla="*/ 392698 h 538625"/>
                  <a:gd name="connsiteX70" fmla="*/ 283722 w 899911"/>
                  <a:gd name="connsiteY70" fmla="*/ 371838 h 538625"/>
                  <a:gd name="connsiteX71" fmla="*/ 280769 w 899911"/>
                  <a:gd name="connsiteY71" fmla="*/ 370123 h 538625"/>
                  <a:gd name="connsiteX72" fmla="*/ 281798 w 899911"/>
                  <a:gd name="connsiteY72" fmla="*/ 365523 h 538625"/>
                  <a:gd name="connsiteX73" fmla="*/ 281912 w 899911"/>
                  <a:gd name="connsiteY73" fmla="*/ 365456 h 538625"/>
                  <a:gd name="connsiteX74" fmla="*/ 299438 w 899911"/>
                  <a:gd name="connsiteY74" fmla="*/ 354978 h 538625"/>
                  <a:gd name="connsiteX75" fmla="*/ 304201 w 899911"/>
                  <a:gd name="connsiteY75" fmla="*/ 356217 h 538625"/>
                  <a:gd name="connsiteX76" fmla="*/ 302963 w 899911"/>
                  <a:gd name="connsiteY76" fmla="*/ 360884 h 538625"/>
                  <a:gd name="connsiteX77" fmla="*/ 285437 w 899911"/>
                  <a:gd name="connsiteY77" fmla="*/ 371361 h 538625"/>
                  <a:gd name="connsiteX78" fmla="*/ 283722 w 899911"/>
                  <a:gd name="connsiteY78" fmla="*/ 371838 h 538625"/>
                  <a:gd name="connsiteX79" fmla="*/ 318679 w 899911"/>
                  <a:gd name="connsiteY79" fmla="*/ 350978 h 538625"/>
                  <a:gd name="connsiteX80" fmla="*/ 315278 w 899911"/>
                  <a:gd name="connsiteY80" fmla="*/ 347520 h 538625"/>
                  <a:gd name="connsiteX81" fmla="*/ 316964 w 899911"/>
                  <a:gd name="connsiteY81" fmla="*/ 344596 h 538625"/>
                  <a:gd name="connsiteX82" fmla="*/ 334490 w 899911"/>
                  <a:gd name="connsiteY82" fmla="*/ 334119 h 538625"/>
                  <a:gd name="connsiteX83" fmla="*/ 339158 w 899911"/>
                  <a:gd name="connsiteY83" fmla="*/ 335357 h 538625"/>
                  <a:gd name="connsiteX84" fmla="*/ 338129 w 899911"/>
                  <a:gd name="connsiteY84" fmla="*/ 339958 h 538625"/>
                  <a:gd name="connsiteX85" fmla="*/ 338015 w 899911"/>
                  <a:gd name="connsiteY85" fmla="*/ 340024 h 538625"/>
                  <a:gd name="connsiteX86" fmla="*/ 320489 w 899911"/>
                  <a:gd name="connsiteY86" fmla="*/ 350502 h 538625"/>
                  <a:gd name="connsiteX87" fmla="*/ 318679 w 899911"/>
                  <a:gd name="connsiteY87" fmla="*/ 350978 h 538625"/>
                  <a:gd name="connsiteX88" fmla="*/ 353540 w 899911"/>
                  <a:gd name="connsiteY88" fmla="*/ 330118 h 538625"/>
                  <a:gd name="connsiteX89" fmla="*/ 350588 w 899911"/>
                  <a:gd name="connsiteY89" fmla="*/ 328404 h 538625"/>
                  <a:gd name="connsiteX90" fmla="*/ 351683 w 899911"/>
                  <a:gd name="connsiteY90" fmla="*/ 323822 h 538625"/>
                  <a:gd name="connsiteX91" fmla="*/ 351826 w 899911"/>
                  <a:gd name="connsiteY91" fmla="*/ 323736 h 538625"/>
                  <a:gd name="connsiteX92" fmla="*/ 369352 w 899911"/>
                  <a:gd name="connsiteY92" fmla="*/ 313259 h 538625"/>
                  <a:gd name="connsiteX93" fmla="*/ 374019 w 899911"/>
                  <a:gd name="connsiteY93" fmla="*/ 314497 h 538625"/>
                  <a:gd name="connsiteX94" fmla="*/ 372924 w 899911"/>
                  <a:gd name="connsiteY94" fmla="*/ 319079 h 538625"/>
                  <a:gd name="connsiteX95" fmla="*/ 372781 w 899911"/>
                  <a:gd name="connsiteY95" fmla="*/ 319165 h 538625"/>
                  <a:gd name="connsiteX96" fmla="*/ 355350 w 899911"/>
                  <a:gd name="connsiteY96" fmla="*/ 329642 h 538625"/>
                  <a:gd name="connsiteX97" fmla="*/ 353540 w 899911"/>
                  <a:gd name="connsiteY97" fmla="*/ 330118 h 538625"/>
                  <a:gd name="connsiteX98" fmla="*/ 388592 w 899911"/>
                  <a:gd name="connsiteY98" fmla="*/ 309258 h 538625"/>
                  <a:gd name="connsiteX99" fmla="*/ 385097 w 899911"/>
                  <a:gd name="connsiteY99" fmla="*/ 305896 h 538625"/>
                  <a:gd name="connsiteX100" fmla="*/ 386783 w 899911"/>
                  <a:gd name="connsiteY100" fmla="*/ 302877 h 538625"/>
                  <a:gd name="connsiteX101" fmla="*/ 404309 w 899911"/>
                  <a:gd name="connsiteY101" fmla="*/ 292399 h 538625"/>
                  <a:gd name="connsiteX102" fmla="*/ 408871 w 899911"/>
                  <a:gd name="connsiteY102" fmla="*/ 294399 h 538625"/>
                  <a:gd name="connsiteX103" fmla="*/ 407833 w 899911"/>
                  <a:gd name="connsiteY103" fmla="*/ 298400 h 538625"/>
                  <a:gd name="connsiteX104" fmla="*/ 390307 w 899911"/>
                  <a:gd name="connsiteY104" fmla="*/ 308782 h 538625"/>
                  <a:gd name="connsiteX105" fmla="*/ 388783 w 899911"/>
                  <a:gd name="connsiteY105" fmla="*/ 309258 h 538625"/>
                  <a:gd name="connsiteX106" fmla="*/ 423644 w 899911"/>
                  <a:gd name="connsiteY106" fmla="*/ 288399 h 538625"/>
                  <a:gd name="connsiteX107" fmla="*/ 420692 w 899911"/>
                  <a:gd name="connsiteY107" fmla="*/ 286779 h 538625"/>
                  <a:gd name="connsiteX108" fmla="*/ 421777 w 899911"/>
                  <a:gd name="connsiteY108" fmla="*/ 282055 h 538625"/>
                  <a:gd name="connsiteX109" fmla="*/ 421835 w 899911"/>
                  <a:gd name="connsiteY109" fmla="*/ 282017 h 538625"/>
                  <a:gd name="connsiteX110" fmla="*/ 439361 w 899911"/>
                  <a:gd name="connsiteY110" fmla="*/ 271540 h 538625"/>
                  <a:gd name="connsiteX111" fmla="*/ 443923 w 899911"/>
                  <a:gd name="connsiteY111" fmla="*/ 273540 h 538625"/>
                  <a:gd name="connsiteX112" fmla="*/ 442885 w 899911"/>
                  <a:gd name="connsiteY112" fmla="*/ 277540 h 538625"/>
                  <a:gd name="connsiteX113" fmla="*/ 425359 w 899911"/>
                  <a:gd name="connsiteY113" fmla="*/ 287923 h 538625"/>
                  <a:gd name="connsiteX114" fmla="*/ 423835 w 899911"/>
                  <a:gd name="connsiteY114" fmla="*/ 288399 h 538625"/>
                  <a:gd name="connsiteX115" fmla="*/ 458601 w 899911"/>
                  <a:gd name="connsiteY115" fmla="*/ 267539 h 538625"/>
                  <a:gd name="connsiteX116" fmla="*/ 455201 w 899911"/>
                  <a:gd name="connsiteY116" fmla="*/ 264081 h 538625"/>
                  <a:gd name="connsiteX117" fmla="*/ 456887 w 899911"/>
                  <a:gd name="connsiteY117" fmla="*/ 261157 h 538625"/>
                  <a:gd name="connsiteX118" fmla="*/ 474413 w 899911"/>
                  <a:gd name="connsiteY118" fmla="*/ 250775 h 538625"/>
                  <a:gd name="connsiteX119" fmla="*/ 479080 w 899911"/>
                  <a:gd name="connsiteY119" fmla="*/ 251918 h 538625"/>
                  <a:gd name="connsiteX120" fmla="*/ 477994 w 899911"/>
                  <a:gd name="connsiteY120" fmla="*/ 256642 h 538625"/>
                  <a:gd name="connsiteX121" fmla="*/ 477937 w 899911"/>
                  <a:gd name="connsiteY121" fmla="*/ 256681 h 538625"/>
                  <a:gd name="connsiteX122" fmla="*/ 460411 w 899911"/>
                  <a:gd name="connsiteY122" fmla="*/ 267063 h 538625"/>
                  <a:gd name="connsiteX123" fmla="*/ 458792 w 899911"/>
                  <a:gd name="connsiteY123" fmla="*/ 267539 h 538625"/>
                  <a:gd name="connsiteX124" fmla="*/ 493653 w 899911"/>
                  <a:gd name="connsiteY124" fmla="*/ 246679 h 538625"/>
                  <a:gd name="connsiteX125" fmla="*/ 490700 w 899911"/>
                  <a:gd name="connsiteY125" fmla="*/ 245060 h 538625"/>
                  <a:gd name="connsiteX126" fmla="*/ 491853 w 899911"/>
                  <a:gd name="connsiteY126" fmla="*/ 240345 h 538625"/>
                  <a:gd name="connsiteX127" fmla="*/ 491939 w 899911"/>
                  <a:gd name="connsiteY127" fmla="*/ 240298 h 538625"/>
                  <a:gd name="connsiteX128" fmla="*/ 509369 w 899911"/>
                  <a:gd name="connsiteY128" fmla="*/ 229915 h 538625"/>
                  <a:gd name="connsiteX129" fmla="*/ 514132 w 899911"/>
                  <a:gd name="connsiteY129" fmla="*/ 231058 h 538625"/>
                  <a:gd name="connsiteX130" fmla="*/ 512979 w 899911"/>
                  <a:gd name="connsiteY130" fmla="*/ 235773 h 538625"/>
                  <a:gd name="connsiteX131" fmla="*/ 512894 w 899911"/>
                  <a:gd name="connsiteY131" fmla="*/ 235821 h 538625"/>
                  <a:gd name="connsiteX132" fmla="*/ 495463 w 899911"/>
                  <a:gd name="connsiteY132" fmla="*/ 246203 h 538625"/>
                  <a:gd name="connsiteX133" fmla="*/ 493844 w 899911"/>
                  <a:gd name="connsiteY133" fmla="*/ 246679 h 538625"/>
                  <a:gd name="connsiteX134" fmla="*/ 528705 w 899911"/>
                  <a:gd name="connsiteY134" fmla="*/ 225819 h 538625"/>
                  <a:gd name="connsiteX135" fmla="*/ 525752 w 899911"/>
                  <a:gd name="connsiteY135" fmla="*/ 224200 h 538625"/>
                  <a:gd name="connsiteX136" fmla="*/ 526838 w 899911"/>
                  <a:gd name="connsiteY136" fmla="*/ 219476 h 538625"/>
                  <a:gd name="connsiteX137" fmla="*/ 526896 w 899911"/>
                  <a:gd name="connsiteY137" fmla="*/ 219438 h 538625"/>
                  <a:gd name="connsiteX138" fmla="*/ 544421 w 899911"/>
                  <a:gd name="connsiteY138" fmla="*/ 209056 h 538625"/>
                  <a:gd name="connsiteX139" fmla="*/ 549136 w 899911"/>
                  <a:gd name="connsiteY139" fmla="*/ 210246 h 538625"/>
                  <a:gd name="connsiteX140" fmla="*/ 547946 w 899911"/>
                  <a:gd name="connsiteY140" fmla="*/ 214961 h 538625"/>
                  <a:gd name="connsiteX141" fmla="*/ 530420 w 899911"/>
                  <a:gd name="connsiteY141" fmla="*/ 225343 h 538625"/>
                  <a:gd name="connsiteX142" fmla="*/ 528896 w 899911"/>
                  <a:gd name="connsiteY142" fmla="*/ 225819 h 538625"/>
                  <a:gd name="connsiteX143" fmla="*/ 563757 w 899911"/>
                  <a:gd name="connsiteY143" fmla="*/ 204960 h 538625"/>
                  <a:gd name="connsiteX144" fmla="*/ 560262 w 899911"/>
                  <a:gd name="connsiteY144" fmla="*/ 201597 h 538625"/>
                  <a:gd name="connsiteX145" fmla="*/ 561947 w 899911"/>
                  <a:gd name="connsiteY145" fmla="*/ 198578 h 538625"/>
                  <a:gd name="connsiteX146" fmla="*/ 579473 w 899911"/>
                  <a:gd name="connsiteY146" fmla="*/ 188196 h 538625"/>
                  <a:gd name="connsiteX147" fmla="*/ 584188 w 899911"/>
                  <a:gd name="connsiteY147" fmla="*/ 189386 h 538625"/>
                  <a:gd name="connsiteX148" fmla="*/ 582998 w 899911"/>
                  <a:gd name="connsiteY148" fmla="*/ 194101 h 538625"/>
                  <a:gd name="connsiteX149" fmla="*/ 565472 w 899911"/>
                  <a:gd name="connsiteY149" fmla="*/ 204483 h 538625"/>
                  <a:gd name="connsiteX150" fmla="*/ 563948 w 899911"/>
                  <a:gd name="connsiteY150" fmla="*/ 204960 h 538625"/>
                  <a:gd name="connsiteX151" fmla="*/ 598714 w 899911"/>
                  <a:gd name="connsiteY151" fmla="*/ 184195 h 538625"/>
                  <a:gd name="connsiteX152" fmla="*/ 595761 w 899911"/>
                  <a:gd name="connsiteY152" fmla="*/ 182481 h 538625"/>
                  <a:gd name="connsiteX153" fmla="*/ 596999 w 899911"/>
                  <a:gd name="connsiteY153" fmla="*/ 177718 h 538625"/>
                  <a:gd name="connsiteX154" fmla="*/ 614525 w 899911"/>
                  <a:gd name="connsiteY154" fmla="*/ 167336 h 538625"/>
                  <a:gd name="connsiteX155" fmla="*/ 619193 w 899911"/>
                  <a:gd name="connsiteY155" fmla="*/ 168479 h 538625"/>
                  <a:gd name="connsiteX156" fmla="*/ 618050 w 899911"/>
                  <a:gd name="connsiteY156" fmla="*/ 173241 h 538625"/>
                  <a:gd name="connsiteX157" fmla="*/ 601190 w 899911"/>
                  <a:gd name="connsiteY157" fmla="*/ 183624 h 538625"/>
                  <a:gd name="connsiteX158" fmla="*/ 598904 w 899911"/>
                  <a:gd name="connsiteY158" fmla="*/ 184195 h 538625"/>
                  <a:gd name="connsiteX159" fmla="*/ 633766 w 899911"/>
                  <a:gd name="connsiteY159" fmla="*/ 163336 h 538625"/>
                  <a:gd name="connsiteX160" fmla="*/ 630813 w 899911"/>
                  <a:gd name="connsiteY160" fmla="*/ 161621 h 538625"/>
                  <a:gd name="connsiteX161" fmla="*/ 631966 w 899911"/>
                  <a:gd name="connsiteY161" fmla="*/ 156906 h 538625"/>
                  <a:gd name="connsiteX162" fmla="*/ 632051 w 899911"/>
                  <a:gd name="connsiteY162" fmla="*/ 156858 h 538625"/>
                  <a:gd name="connsiteX163" fmla="*/ 649482 w 899911"/>
                  <a:gd name="connsiteY163" fmla="*/ 146476 h 538625"/>
                  <a:gd name="connsiteX164" fmla="*/ 654245 w 899911"/>
                  <a:gd name="connsiteY164" fmla="*/ 147619 h 538625"/>
                  <a:gd name="connsiteX165" fmla="*/ 653092 w 899911"/>
                  <a:gd name="connsiteY165" fmla="*/ 152334 h 538625"/>
                  <a:gd name="connsiteX166" fmla="*/ 653006 w 899911"/>
                  <a:gd name="connsiteY166" fmla="*/ 152382 h 538625"/>
                  <a:gd name="connsiteX167" fmla="*/ 635480 w 899911"/>
                  <a:gd name="connsiteY167" fmla="*/ 162764 h 538625"/>
                  <a:gd name="connsiteX168" fmla="*/ 633956 w 899911"/>
                  <a:gd name="connsiteY168" fmla="*/ 163336 h 538625"/>
                  <a:gd name="connsiteX169" fmla="*/ 668818 w 899911"/>
                  <a:gd name="connsiteY169" fmla="*/ 142476 h 538625"/>
                  <a:gd name="connsiteX170" fmla="*/ 665865 w 899911"/>
                  <a:gd name="connsiteY170" fmla="*/ 140761 h 538625"/>
                  <a:gd name="connsiteX171" fmla="*/ 666951 w 899911"/>
                  <a:gd name="connsiteY171" fmla="*/ 136037 h 538625"/>
                  <a:gd name="connsiteX172" fmla="*/ 667008 w 899911"/>
                  <a:gd name="connsiteY172" fmla="*/ 135999 h 538625"/>
                  <a:gd name="connsiteX173" fmla="*/ 684534 w 899911"/>
                  <a:gd name="connsiteY173" fmla="*/ 125617 h 538625"/>
                  <a:gd name="connsiteX174" fmla="*/ 689249 w 899911"/>
                  <a:gd name="connsiteY174" fmla="*/ 126807 h 538625"/>
                  <a:gd name="connsiteX175" fmla="*/ 688058 w 899911"/>
                  <a:gd name="connsiteY175" fmla="*/ 131522 h 538625"/>
                  <a:gd name="connsiteX176" fmla="*/ 670723 w 899911"/>
                  <a:gd name="connsiteY176" fmla="*/ 142476 h 538625"/>
                  <a:gd name="connsiteX177" fmla="*/ 669008 w 899911"/>
                  <a:gd name="connsiteY177" fmla="*/ 142476 h 538625"/>
                  <a:gd name="connsiteX178" fmla="*/ 703775 w 899911"/>
                  <a:gd name="connsiteY178" fmla="*/ 121616 h 538625"/>
                  <a:gd name="connsiteX179" fmla="*/ 700822 w 899911"/>
                  <a:gd name="connsiteY179" fmla="*/ 119901 h 538625"/>
                  <a:gd name="connsiteX180" fmla="*/ 702060 w 899911"/>
                  <a:gd name="connsiteY180" fmla="*/ 115234 h 538625"/>
                  <a:gd name="connsiteX181" fmla="*/ 719586 w 899911"/>
                  <a:gd name="connsiteY181" fmla="*/ 104757 h 538625"/>
                  <a:gd name="connsiteX182" fmla="*/ 724301 w 899911"/>
                  <a:gd name="connsiteY182" fmla="*/ 105947 h 538625"/>
                  <a:gd name="connsiteX183" fmla="*/ 723110 w 899911"/>
                  <a:gd name="connsiteY183" fmla="*/ 110662 h 538625"/>
                  <a:gd name="connsiteX184" fmla="*/ 705584 w 899911"/>
                  <a:gd name="connsiteY184" fmla="*/ 121140 h 538625"/>
                  <a:gd name="connsiteX185" fmla="*/ 703965 w 899911"/>
                  <a:gd name="connsiteY185" fmla="*/ 121616 h 538625"/>
                  <a:gd name="connsiteX186" fmla="*/ 738827 w 899911"/>
                  <a:gd name="connsiteY186" fmla="*/ 100756 h 538625"/>
                  <a:gd name="connsiteX187" fmla="*/ 735874 w 899911"/>
                  <a:gd name="connsiteY187" fmla="*/ 99042 h 538625"/>
                  <a:gd name="connsiteX188" fmla="*/ 737112 w 899911"/>
                  <a:gd name="connsiteY188" fmla="*/ 94374 h 538625"/>
                  <a:gd name="connsiteX189" fmla="*/ 754638 w 899911"/>
                  <a:gd name="connsiteY189" fmla="*/ 83897 h 538625"/>
                  <a:gd name="connsiteX190" fmla="*/ 759305 w 899911"/>
                  <a:gd name="connsiteY190" fmla="*/ 85135 h 538625"/>
                  <a:gd name="connsiteX191" fmla="*/ 758210 w 899911"/>
                  <a:gd name="connsiteY191" fmla="*/ 89717 h 538625"/>
                  <a:gd name="connsiteX192" fmla="*/ 758067 w 899911"/>
                  <a:gd name="connsiteY192" fmla="*/ 89802 h 538625"/>
                  <a:gd name="connsiteX193" fmla="*/ 740637 w 899911"/>
                  <a:gd name="connsiteY193" fmla="*/ 100280 h 538625"/>
                  <a:gd name="connsiteX194" fmla="*/ 739017 w 899911"/>
                  <a:gd name="connsiteY194" fmla="*/ 100756 h 538625"/>
                  <a:gd name="connsiteX195" fmla="*/ 773879 w 899911"/>
                  <a:gd name="connsiteY195" fmla="*/ 79896 h 538625"/>
                  <a:gd name="connsiteX196" fmla="*/ 770383 w 899911"/>
                  <a:gd name="connsiteY196" fmla="*/ 76534 h 538625"/>
                  <a:gd name="connsiteX197" fmla="*/ 772069 w 899911"/>
                  <a:gd name="connsiteY197" fmla="*/ 73515 h 538625"/>
                  <a:gd name="connsiteX198" fmla="*/ 789595 w 899911"/>
                  <a:gd name="connsiteY198" fmla="*/ 63037 h 538625"/>
                  <a:gd name="connsiteX199" fmla="*/ 794357 w 899911"/>
                  <a:gd name="connsiteY199" fmla="*/ 64275 h 538625"/>
                  <a:gd name="connsiteX200" fmla="*/ 793119 w 899911"/>
                  <a:gd name="connsiteY200" fmla="*/ 68943 h 538625"/>
                  <a:gd name="connsiteX201" fmla="*/ 775593 w 899911"/>
                  <a:gd name="connsiteY201" fmla="*/ 79420 h 538625"/>
                  <a:gd name="connsiteX202" fmla="*/ 774069 w 899911"/>
                  <a:gd name="connsiteY202" fmla="*/ 79896 h 538625"/>
                  <a:gd name="connsiteX203" fmla="*/ 808931 w 899911"/>
                  <a:gd name="connsiteY203" fmla="*/ 59037 h 538625"/>
                  <a:gd name="connsiteX204" fmla="*/ 805978 w 899911"/>
                  <a:gd name="connsiteY204" fmla="*/ 57322 h 538625"/>
                  <a:gd name="connsiteX205" fmla="*/ 807007 w 899911"/>
                  <a:gd name="connsiteY205" fmla="*/ 52722 h 538625"/>
                  <a:gd name="connsiteX206" fmla="*/ 807121 w 899911"/>
                  <a:gd name="connsiteY206" fmla="*/ 52655 h 538625"/>
                  <a:gd name="connsiteX207" fmla="*/ 824647 w 899911"/>
                  <a:gd name="connsiteY207" fmla="*/ 42177 h 538625"/>
                  <a:gd name="connsiteX208" fmla="*/ 829409 w 899911"/>
                  <a:gd name="connsiteY208" fmla="*/ 43416 h 538625"/>
                  <a:gd name="connsiteX209" fmla="*/ 828171 w 899911"/>
                  <a:gd name="connsiteY209" fmla="*/ 48083 h 538625"/>
                  <a:gd name="connsiteX210" fmla="*/ 810645 w 899911"/>
                  <a:gd name="connsiteY210" fmla="*/ 58561 h 538625"/>
                  <a:gd name="connsiteX211" fmla="*/ 809121 w 899911"/>
                  <a:gd name="connsiteY211" fmla="*/ 59037 h 538625"/>
                  <a:gd name="connsiteX212" fmla="*/ 843888 w 899911"/>
                  <a:gd name="connsiteY212" fmla="*/ 38177 h 538625"/>
                  <a:gd name="connsiteX213" fmla="*/ 840487 w 899911"/>
                  <a:gd name="connsiteY213" fmla="*/ 34719 h 538625"/>
                  <a:gd name="connsiteX214" fmla="*/ 842173 w 899911"/>
                  <a:gd name="connsiteY214" fmla="*/ 31795 h 538625"/>
                  <a:gd name="connsiteX215" fmla="*/ 859699 w 899911"/>
                  <a:gd name="connsiteY215" fmla="*/ 21318 h 538625"/>
                  <a:gd name="connsiteX216" fmla="*/ 864366 w 899911"/>
                  <a:gd name="connsiteY216" fmla="*/ 22556 h 538625"/>
                  <a:gd name="connsiteX217" fmla="*/ 863337 w 899911"/>
                  <a:gd name="connsiteY217" fmla="*/ 27157 h 538625"/>
                  <a:gd name="connsiteX218" fmla="*/ 863223 w 899911"/>
                  <a:gd name="connsiteY218" fmla="*/ 27223 h 538625"/>
                  <a:gd name="connsiteX219" fmla="*/ 845697 w 899911"/>
                  <a:gd name="connsiteY219" fmla="*/ 37701 h 538625"/>
                  <a:gd name="connsiteX220" fmla="*/ 844078 w 899911"/>
                  <a:gd name="connsiteY220" fmla="*/ 38177 h 538625"/>
                  <a:gd name="connsiteX221" fmla="*/ 878939 w 899911"/>
                  <a:gd name="connsiteY221" fmla="*/ 17317 h 538625"/>
                  <a:gd name="connsiteX222" fmla="*/ 875987 w 899911"/>
                  <a:gd name="connsiteY222" fmla="*/ 15603 h 538625"/>
                  <a:gd name="connsiteX223" fmla="*/ 877082 w 899911"/>
                  <a:gd name="connsiteY223" fmla="*/ 11021 h 538625"/>
                  <a:gd name="connsiteX224" fmla="*/ 877225 w 899911"/>
                  <a:gd name="connsiteY224" fmla="*/ 10936 h 538625"/>
                  <a:gd name="connsiteX225" fmla="*/ 894751 w 899911"/>
                  <a:gd name="connsiteY225" fmla="*/ 458 h 538625"/>
                  <a:gd name="connsiteX226" fmla="*/ 899418 w 899911"/>
                  <a:gd name="connsiteY226" fmla="*/ 1696 h 538625"/>
                  <a:gd name="connsiteX227" fmla="*/ 898323 w 899911"/>
                  <a:gd name="connsiteY227" fmla="*/ 6278 h 538625"/>
                  <a:gd name="connsiteX228" fmla="*/ 898180 w 899911"/>
                  <a:gd name="connsiteY228" fmla="*/ 6363 h 538625"/>
                  <a:gd name="connsiteX229" fmla="*/ 880749 w 899911"/>
                  <a:gd name="connsiteY229" fmla="*/ 16841 h 538625"/>
                  <a:gd name="connsiteX230" fmla="*/ 879130 w 899911"/>
                  <a:gd name="connsiteY230" fmla="*/ 17317 h 53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</a:cxnLst>
                <a:rect l="l" t="t" r="r" b="b"/>
                <a:pathLst>
                  <a:path w="899911" h="538625">
                    <a:moveTo>
                      <a:pt x="3497" y="538620"/>
                    </a:moveTo>
                    <a:cubicBezTo>
                      <a:pt x="1601" y="538659"/>
                      <a:pt x="39" y="537154"/>
                      <a:pt x="1" y="535258"/>
                    </a:cubicBezTo>
                    <a:cubicBezTo>
                      <a:pt x="-28" y="534020"/>
                      <a:pt x="620" y="532867"/>
                      <a:pt x="1687" y="532239"/>
                    </a:cubicBezTo>
                    <a:lnTo>
                      <a:pt x="19213" y="521857"/>
                    </a:lnTo>
                    <a:cubicBezTo>
                      <a:pt x="20842" y="520885"/>
                      <a:pt x="22956" y="521418"/>
                      <a:pt x="23928" y="523047"/>
                    </a:cubicBezTo>
                    <a:cubicBezTo>
                      <a:pt x="24899" y="524676"/>
                      <a:pt x="24366" y="526791"/>
                      <a:pt x="22737" y="527762"/>
                    </a:cubicBezTo>
                    <a:lnTo>
                      <a:pt x="5211" y="538144"/>
                    </a:lnTo>
                    <a:cubicBezTo>
                      <a:pt x="4706" y="538487"/>
                      <a:pt x="4106" y="538659"/>
                      <a:pt x="3497" y="538620"/>
                    </a:cubicBezTo>
                    <a:close/>
                    <a:moveTo>
                      <a:pt x="38549" y="517761"/>
                    </a:moveTo>
                    <a:cubicBezTo>
                      <a:pt x="37339" y="517818"/>
                      <a:pt x="36196" y="517189"/>
                      <a:pt x="35596" y="516141"/>
                    </a:cubicBezTo>
                    <a:cubicBezTo>
                      <a:pt x="34586" y="514541"/>
                      <a:pt x="35072" y="512417"/>
                      <a:pt x="36682" y="511417"/>
                    </a:cubicBezTo>
                    <a:cubicBezTo>
                      <a:pt x="36701" y="511398"/>
                      <a:pt x="36720" y="511389"/>
                      <a:pt x="36739" y="511379"/>
                    </a:cubicBezTo>
                    <a:lnTo>
                      <a:pt x="54265" y="500997"/>
                    </a:lnTo>
                    <a:cubicBezTo>
                      <a:pt x="55894" y="500025"/>
                      <a:pt x="58008" y="500559"/>
                      <a:pt x="58980" y="502187"/>
                    </a:cubicBezTo>
                    <a:cubicBezTo>
                      <a:pt x="59951" y="503816"/>
                      <a:pt x="59418" y="505931"/>
                      <a:pt x="57789" y="506902"/>
                    </a:cubicBezTo>
                    <a:lnTo>
                      <a:pt x="40263" y="517285"/>
                    </a:lnTo>
                    <a:cubicBezTo>
                      <a:pt x="39758" y="517618"/>
                      <a:pt x="39158" y="517780"/>
                      <a:pt x="38549" y="517761"/>
                    </a:cubicBezTo>
                    <a:close/>
                    <a:moveTo>
                      <a:pt x="73505" y="496901"/>
                    </a:moveTo>
                    <a:cubicBezTo>
                      <a:pt x="72315" y="496901"/>
                      <a:pt x="71200" y="496291"/>
                      <a:pt x="70553" y="495282"/>
                    </a:cubicBezTo>
                    <a:cubicBezTo>
                      <a:pt x="69610" y="493624"/>
                      <a:pt x="70153" y="491510"/>
                      <a:pt x="71791" y="490519"/>
                    </a:cubicBezTo>
                    <a:lnTo>
                      <a:pt x="89317" y="480137"/>
                    </a:lnTo>
                    <a:cubicBezTo>
                      <a:pt x="90946" y="479166"/>
                      <a:pt x="93060" y="479699"/>
                      <a:pt x="94032" y="481328"/>
                    </a:cubicBezTo>
                    <a:cubicBezTo>
                      <a:pt x="95003" y="482956"/>
                      <a:pt x="94470" y="485071"/>
                      <a:pt x="92841" y="486043"/>
                    </a:cubicBezTo>
                    <a:lnTo>
                      <a:pt x="75315" y="496425"/>
                    </a:lnTo>
                    <a:cubicBezTo>
                      <a:pt x="74772" y="496768"/>
                      <a:pt x="74144" y="496939"/>
                      <a:pt x="73505" y="496901"/>
                    </a:cubicBezTo>
                    <a:close/>
                    <a:moveTo>
                      <a:pt x="108557" y="476136"/>
                    </a:moveTo>
                    <a:cubicBezTo>
                      <a:pt x="107348" y="476098"/>
                      <a:pt x="106243" y="475451"/>
                      <a:pt x="105605" y="474422"/>
                    </a:cubicBezTo>
                    <a:cubicBezTo>
                      <a:pt x="104624" y="472803"/>
                      <a:pt x="105138" y="470698"/>
                      <a:pt x="106757" y="469707"/>
                    </a:cubicBezTo>
                    <a:cubicBezTo>
                      <a:pt x="106786" y="469698"/>
                      <a:pt x="106814" y="469679"/>
                      <a:pt x="106843" y="469660"/>
                    </a:cubicBezTo>
                    <a:lnTo>
                      <a:pt x="124274" y="459277"/>
                    </a:lnTo>
                    <a:cubicBezTo>
                      <a:pt x="125912" y="458315"/>
                      <a:pt x="128017" y="458820"/>
                      <a:pt x="129036" y="460420"/>
                    </a:cubicBezTo>
                    <a:cubicBezTo>
                      <a:pt x="130017" y="462040"/>
                      <a:pt x="129503" y="464144"/>
                      <a:pt x="127884" y="465135"/>
                    </a:cubicBezTo>
                    <a:cubicBezTo>
                      <a:pt x="127855" y="465145"/>
                      <a:pt x="127827" y="465164"/>
                      <a:pt x="127798" y="465183"/>
                    </a:cubicBezTo>
                    <a:lnTo>
                      <a:pt x="110367" y="475851"/>
                    </a:lnTo>
                    <a:cubicBezTo>
                      <a:pt x="109777" y="476022"/>
                      <a:pt x="109148" y="476022"/>
                      <a:pt x="108557" y="475851"/>
                    </a:cubicBezTo>
                    <a:close/>
                    <a:moveTo>
                      <a:pt x="143609" y="455277"/>
                    </a:moveTo>
                    <a:cubicBezTo>
                      <a:pt x="142381" y="455286"/>
                      <a:pt x="141247" y="454629"/>
                      <a:pt x="140657" y="453562"/>
                    </a:cubicBezTo>
                    <a:cubicBezTo>
                      <a:pt x="139647" y="451962"/>
                      <a:pt x="140133" y="449838"/>
                      <a:pt x="141743" y="448838"/>
                    </a:cubicBezTo>
                    <a:cubicBezTo>
                      <a:pt x="141761" y="448819"/>
                      <a:pt x="141781" y="448809"/>
                      <a:pt x="141800" y="448800"/>
                    </a:cubicBezTo>
                    <a:lnTo>
                      <a:pt x="159325" y="438418"/>
                    </a:lnTo>
                    <a:cubicBezTo>
                      <a:pt x="160954" y="437446"/>
                      <a:pt x="163069" y="437979"/>
                      <a:pt x="164041" y="439608"/>
                    </a:cubicBezTo>
                    <a:cubicBezTo>
                      <a:pt x="165012" y="441237"/>
                      <a:pt x="164479" y="443351"/>
                      <a:pt x="162850" y="444323"/>
                    </a:cubicBezTo>
                    <a:lnTo>
                      <a:pt x="145324" y="454800"/>
                    </a:lnTo>
                    <a:cubicBezTo>
                      <a:pt x="144914" y="455039"/>
                      <a:pt x="144457" y="455201"/>
                      <a:pt x="143990" y="455277"/>
                    </a:cubicBezTo>
                    <a:close/>
                    <a:moveTo>
                      <a:pt x="178662" y="434417"/>
                    </a:moveTo>
                    <a:cubicBezTo>
                      <a:pt x="177423" y="434407"/>
                      <a:pt x="176271" y="433760"/>
                      <a:pt x="175613" y="432703"/>
                    </a:cubicBezTo>
                    <a:cubicBezTo>
                      <a:pt x="174670" y="431045"/>
                      <a:pt x="175213" y="428931"/>
                      <a:pt x="176852" y="427940"/>
                    </a:cubicBezTo>
                    <a:lnTo>
                      <a:pt x="194378" y="417558"/>
                    </a:lnTo>
                    <a:cubicBezTo>
                      <a:pt x="196006" y="416586"/>
                      <a:pt x="198121" y="417120"/>
                      <a:pt x="199093" y="418748"/>
                    </a:cubicBezTo>
                    <a:cubicBezTo>
                      <a:pt x="200064" y="420377"/>
                      <a:pt x="199531" y="422492"/>
                      <a:pt x="197902" y="423463"/>
                    </a:cubicBezTo>
                    <a:lnTo>
                      <a:pt x="180376" y="433941"/>
                    </a:lnTo>
                    <a:cubicBezTo>
                      <a:pt x="179852" y="434227"/>
                      <a:pt x="179261" y="434388"/>
                      <a:pt x="178662" y="434417"/>
                    </a:cubicBezTo>
                    <a:close/>
                    <a:moveTo>
                      <a:pt x="213618" y="413557"/>
                    </a:moveTo>
                    <a:cubicBezTo>
                      <a:pt x="212409" y="413519"/>
                      <a:pt x="211303" y="412871"/>
                      <a:pt x="210665" y="411843"/>
                    </a:cubicBezTo>
                    <a:cubicBezTo>
                      <a:pt x="209722" y="410214"/>
                      <a:pt x="210284" y="408128"/>
                      <a:pt x="211904" y="407175"/>
                    </a:cubicBezTo>
                    <a:lnTo>
                      <a:pt x="229430" y="396698"/>
                    </a:lnTo>
                    <a:cubicBezTo>
                      <a:pt x="231058" y="395726"/>
                      <a:pt x="233173" y="396260"/>
                      <a:pt x="234144" y="397889"/>
                    </a:cubicBezTo>
                    <a:cubicBezTo>
                      <a:pt x="235116" y="399517"/>
                      <a:pt x="234583" y="401632"/>
                      <a:pt x="232954" y="402603"/>
                    </a:cubicBezTo>
                    <a:lnTo>
                      <a:pt x="215428" y="413081"/>
                    </a:lnTo>
                    <a:cubicBezTo>
                      <a:pt x="214875" y="413386"/>
                      <a:pt x="214247" y="413548"/>
                      <a:pt x="213618" y="413557"/>
                    </a:cubicBezTo>
                    <a:close/>
                    <a:moveTo>
                      <a:pt x="248670" y="392698"/>
                    </a:moveTo>
                    <a:cubicBezTo>
                      <a:pt x="247451" y="392688"/>
                      <a:pt x="246327" y="392040"/>
                      <a:pt x="245717" y="390983"/>
                    </a:cubicBezTo>
                    <a:cubicBezTo>
                      <a:pt x="244755" y="389411"/>
                      <a:pt x="245241" y="387364"/>
                      <a:pt x="246813" y="386401"/>
                    </a:cubicBezTo>
                    <a:cubicBezTo>
                      <a:pt x="246860" y="386373"/>
                      <a:pt x="246908" y="386344"/>
                      <a:pt x="246956" y="386316"/>
                    </a:cubicBezTo>
                    <a:lnTo>
                      <a:pt x="264387" y="375838"/>
                    </a:lnTo>
                    <a:cubicBezTo>
                      <a:pt x="266044" y="374895"/>
                      <a:pt x="268158" y="375438"/>
                      <a:pt x="269149" y="377077"/>
                    </a:cubicBezTo>
                    <a:cubicBezTo>
                      <a:pt x="270111" y="378648"/>
                      <a:pt x="269625" y="380696"/>
                      <a:pt x="268053" y="381658"/>
                    </a:cubicBezTo>
                    <a:cubicBezTo>
                      <a:pt x="268006" y="381687"/>
                      <a:pt x="267958" y="381715"/>
                      <a:pt x="267911" y="381744"/>
                    </a:cubicBezTo>
                    <a:lnTo>
                      <a:pt x="250385" y="392221"/>
                    </a:lnTo>
                    <a:cubicBezTo>
                      <a:pt x="249889" y="392507"/>
                      <a:pt x="249337" y="392669"/>
                      <a:pt x="248765" y="392698"/>
                    </a:cubicBezTo>
                    <a:close/>
                    <a:moveTo>
                      <a:pt x="283722" y="371838"/>
                    </a:moveTo>
                    <a:cubicBezTo>
                      <a:pt x="282484" y="371895"/>
                      <a:pt x="281331" y="371228"/>
                      <a:pt x="280769" y="370123"/>
                    </a:cubicBezTo>
                    <a:cubicBezTo>
                      <a:pt x="279788" y="368571"/>
                      <a:pt x="280245" y="366504"/>
                      <a:pt x="281798" y="365523"/>
                    </a:cubicBezTo>
                    <a:cubicBezTo>
                      <a:pt x="281836" y="365504"/>
                      <a:pt x="281874" y="365475"/>
                      <a:pt x="281912" y="365456"/>
                    </a:cubicBezTo>
                    <a:lnTo>
                      <a:pt x="299438" y="354978"/>
                    </a:lnTo>
                    <a:cubicBezTo>
                      <a:pt x="301096" y="354036"/>
                      <a:pt x="303210" y="354578"/>
                      <a:pt x="304201" y="356217"/>
                    </a:cubicBezTo>
                    <a:cubicBezTo>
                      <a:pt x="305144" y="357845"/>
                      <a:pt x="304591" y="359932"/>
                      <a:pt x="302963" y="360884"/>
                    </a:cubicBezTo>
                    <a:lnTo>
                      <a:pt x="285437" y="371361"/>
                    </a:lnTo>
                    <a:cubicBezTo>
                      <a:pt x="284913" y="371647"/>
                      <a:pt x="284322" y="371809"/>
                      <a:pt x="283722" y="371838"/>
                    </a:cubicBezTo>
                    <a:close/>
                    <a:moveTo>
                      <a:pt x="318679" y="350978"/>
                    </a:moveTo>
                    <a:cubicBezTo>
                      <a:pt x="316783" y="350959"/>
                      <a:pt x="315259" y="349416"/>
                      <a:pt x="315278" y="347520"/>
                    </a:cubicBezTo>
                    <a:cubicBezTo>
                      <a:pt x="315288" y="346320"/>
                      <a:pt x="315926" y="345206"/>
                      <a:pt x="316964" y="344596"/>
                    </a:cubicBezTo>
                    <a:lnTo>
                      <a:pt x="334490" y="334119"/>
                    </a:lnTo>
                    <a:cubicBezTo>
                      <a:pt x="336119" y="333176"/>
                      <a:pt x="338205" y="333738"/>
                      <a:pt x="339158" y="335357"/>
                    </a:cubicBezTo>
                    <a:cubicBezTo>
                      <a:pt x="340139" y="336910"/>
                      <a:pt x="339682" y="338977"/>
                      <a:pt x="338129" y="339958"/>
                    </a:cubicBezTo>
                    <a:cubicBezTo>
                      <a:pt x="338091" y="339977"/>
                      <a:pt x="338053" y="340005"/>
                      <a:pt x="338015" y="340024"/>
                    </a:cubicBezTo>
                    <a:lnTo>
                      <a:pt x="320489" y="350502"/>
                    </a:lnTo>
                    <a:cubicBezTo>
                      <a:pt x="319936" y="350806"/>
                      <a:pt x="319308" y="350969"/>
                      <a:pt x="318679" y="350978"/>
                    </a:cubicBezTo>
                    <a:close/>
                    <a:moveTo>
                      <a:pt x="353540" y="330118"/>
                    </a:moveTo>
                    <a:cubicBezTo>
                      <a:pt x="352321" y="330109"/>
                      <a:pt x="351197" y="329461"/>
                      <a:pt x="350588" y="328404"/>
                    </a:cubicBezTo>
                    <a:cubicBezTo>
                      <a:pt x="349626" y="326832"/>
                      <a:pt x="350112" y="324784"/>
                      <a:pt x="351683" y="323822"/>
                    </a:cubicBezTo>
                    <a:cubicBezTo>
                      <a:pt x="351731" y="323794"/>
                      <a:pt x="351778" y="323765"/>
                      <a:pt x="351826" y="323736"/>
                    </a:cubicBezTo>
                    <a:lnTo>
                      <a:pt x="369352" y="313259"/>
                    </a:lnTo>
                    <a:cubicBezTo>
                      <a:pt x="370981" y="312316"/>
                      <a:pt x="373067" y="312878"/>
                      <a:pt x="374019" y="314497"/>
                    </a:cubicBezTo>
                    <a:cubicBezTo>
                      <a:pt x="374981" y="316069"/>
                      <a:pt x="374496" y="318117"/>
                      <a:pt x="372924" y="319079"/>
                    </a:cubicBezTo>
                    <a:cubicBezTo>
                      <a:pt x="372876" y="319107"/>
                      <a:pt x="372828" y="319136"/>
                      <a:pt x="372781" y="319165"/>
                    </a:cubicBezTo>
                    <a:lnTo>
                      <a:pt x="355350" y="329642"/>
                    </a:lnTo>
                    <a:cubicBezTo>
                      <a:pt x="354788" y="329928"/>
                      <a:pt x="354169" y="330099"/>
                      <a:pt x="353540" y="330118"/>
                    </a:cubicBezTo>
                    <a:close/>
                    <a:moveTo>
                      <a:pt x="388592" y="309258"/>
                    </a:moveTo>
                    <a:cubicBezTo>
                      <a:pt x="386697" y="309297"/>
                      <a:pt x="385135" y="307792"/>
                      <a:pt x="385097" y="305896"/>
                    </a:cubicBezTo>
                    <a:cubicBezTo>
                      <a:pt x="385068" y="304658"/>
                      <a:pt x="385716" y="303505"/>
                      <a:pt x="386783" y="302877"/>
                    </a:cubicBezTo>
                    <a:lnTo>
                      <a:pt x="404309" y="292399"/>
                    </a:lnTo>
                    <a:cubicBezTo>
                      <a:pt x="406118" y="291694"/>
                      <a:pt x="408166" y="292590"/>
                      <a:pt x="408871" y="294399"/>
                    </a:cubicBezTo>
                    <a:cubicBezTo>
                      <a:pt x="409424" y="295819"/>
                      <a:pt x="409004" y="297428"/>
                      <a:pt x="407833" y="298400"/>
                    </a:cubicBezTo>
                    <a:lnTo>
                      <a:pt x="390307" y="308782"/>
                    </a:lnTo>
                    <a:cubicBezTo>
                      <a:pt x="389840" y="309058"/>
                      <a:pt x="389316" y="309220"/>
                      <a:pt x="388783" y="309258"/>
                    </a:cubicBezTo>
                    <a:close/>
                    <a:moveTo>
                      <a:pt x="423644" y="288399"/>
                    </a:moveTo>
                    <a:cubicBezTo>
                      <a:pt x="422435" y="288456"/>
                      <a:pt x="421292" y="287827"/>
                      <a:pt x="420692" y="286779"/>
                    </a:cubicBezTo>
                    <a:cubicBezTo>
                      <a:pt x="419682" y="285179"/>
                      <a:pt x="420168" y="283055"/>
                      <a:pt x="421777" y="282055"/>
                    </a:cubicBezTo>
                    <a:cubicBezTo>
                      <a:pt x="421796" y="282036"/>
                      <a:pt x="421816" y="282027"/>
                      <a:pt x="421835" y="282017"/>
                    </a:cubicBezTo>
                    <a:lnTo>
                      <a:pt x="439361" y="271540"/>
                    </a:lnTo>
                    <a:cubicBezTo>
                      <a:pt x="441171" y="270835"/>
                      <a:pt x="443218" y="271730"/>
                      <a:pt x="443923" y="273540"/>
                    </a:cubicBezTo>
                    <a:cubicBezTo>
                      <a:pt x="444476" y="274959"/>
                      <a:pt x="444056" y="276569"/>
                      <a:pt x="442885" y="277540"/>
                    </a:cubicBezTo>
                    <a:lnTo>
                      <a:pt x="425359" y="287923"/>
                    </a:lnTo>
                    <a:cubicBezTo>
                      <a:pt x="424902" y="288218"/>
                      <a:pt x="424378" y="288380"/>
                      <a:pt x="423835" y="288399"/>
                    </a:cubicBezTo>
                    <a:close/>
                    <a:moveTo>
                      <a:pt x="458601" y="267539"/>
                    </a:moveTo>
                    <a:cubicBezTo>
                      <a:pt x="456706" y="267520"/>
                      <a:pt x="455182" y="265977"/>
                      <a:pt x="455201" y="264081"/>
                    </a:cubicBezTo>
                    <a:cubicBezTo>
                      <a:pt x="455210" y="262881"/>
                      <a:pt x="455848" y="261767"/>
                      <a:pt x="456887" y="261157"/>
                    </a:cubicBezTo>
                    <a:lnTo>
                      <a:pt x="474413" y="250775"/>
                    </a:lnTo>
                    <a:cubicBezTo>
                      <a:pt x="476022" y="249823"/>
                      <a:pt x="478099" y="250327"/>
                      <a:pt x="479080" y="251918"/>
                    </a:cubicBezTo>
                    <a:cubicBezTo>
                      <a:pt x="480090" y="253518"/>
                      <a:pt x="479604" y="255642"/>
                      <a:pt x="477994" y="256642"/>
                    </a:cubicBezTo>
                    <a:cubicBezTo>
                      <a:pt x="477975" y="256662"/>
                      <a:pt x="477956" y="256671"/>
                      <a:pt x="477937" y="256681"/>
                    </a:cubicBezTo>
                    <a:lnTo>
                      <a:pt x="460411" y="267063"/>
                    </a:lnTo>
                    <a:cubicBezTo>
                      <a:pt x="459925" y="267368"/>
                      <a:pt x="459363" y="267539"/>
                      <a:pt x="458792" y="267539"/>
                    </a:cubicBezTo>
                    <a:close/>
                    <a:moveTo>
                      <a:pt x="493653" y="246679"/>
                    </a:moveTo>
                    <a:cubicBezTo>
                      <a:pt x="492462" y="246679"/>
                      <a:pt x="491348" y="246070"/>
                      <a:pt x="490700" y="245060"/>
                    </a:cubicBezTo>
                    <a:cubicBezTo>
                      <a:pt x="489719" y="243441"/>
                      <a:pt x="490234" y="241336"/>
                      <a:pt x="491853" y="240345"/>
                    </a:cubicBezTo>
                    <a:cubicBezTo>
                      <a:pt x="491881" y="240336"/>
                      <a:pt x="491910" y="240317"/>
                      <a:pt x="491939" y="240298"/>
                    </a:cubicBezTo>
                    <a:lnTo>
                      <a:pt x="509369" y="229915"/>
                    </a:lnTo>
                    <a:cubicBezTo>
                      <a:pt x="511008" y="228953"/>
                      <a:pt x="513113" y="229458"/>
                      <a:pt x="514132" y="231058"/>
                    </a:cubicBezTo>
                    <a:cubicBezTo>
                      <a:pt x="515113" y="232678"/>
                      <a:pt x="514599" y="234782"/>
                      <a:pt x="512979" y="235773"/>
                    </a:cubicBezTo>
                    <a:cubicBezTo>
                      <a:pt x="512951" y="235783"/>
                      <a:pt x="512922" y="235802"/>
                      <a:pt x="512894" y="235821"/>
                    </a:cubicBezTo>
                    <a:lnTo>
                      <a:pt x="495463" y="246203"/>
                    </a:lnTo>
                    <a:cubicBezTo>
                      <a:pt x="494977" y="246498"/>
                      <a:pt x="494415" y="246670"/>
                      <a:pt x="493844" y="246679"/>
                    </a:cubicBezTo>
                    <a:close/>
                    <a:moveTo>
                      <a:pt x="528705" y="225819"/>
                    </a:moveTo>
                    <a:cubicBezTo>
                      <a:pt x="527495" y="225877"/>
                      <a:pt x="526353" y="225248"/>
                      <a:pt x="525752" y="224200"/>
                    </a:cubicBezTo>
                    <a:cubicBezTo>
                      <a:pt x="524743" y="222600"/>
                      <a:pt x="525228" y="220476"/>
                      <a:pt x="526838" y="219476"/>
                    </a:cubicBezTo>
                    <a:cubicBezTo>
                      <a:pt x="526857" y="219457"/>
                      <a:pt x="526876" y="219447"/>
                      <a:pt x="526896" y="219438"/>
                    </a:cubicBezTo>
                    <a:lnTo>
                      <a:pt x="544421" y="209056"/>
                    </a:lnTo>
                    <a:cubicBezTo>
                      <a:pt x="546050" y="208084"/>
                      <a:pt x="548165" y="208617"/>
                      <a:pt x="549136" y="210246"/>
                    </a:cubicBezTo>
                    <a:cubicBezTo>
                      <a:pt x="550108" y="211875"/>
                      <a:pt x="549574" y="213989"/>
                      <a:pt x="547946" y="214961"/>
                    </a:cubicBezTo>
                    <a:lnTo>
                      <a:pt x="530420" y="225343"/>
                    </a:lnTo>
                    <a:cubicBezTo>
                      <a:pt x="529962" y="225639"/>
                      <a:pt x="529439" y="225800"/>
                      <a:pt x="528896" y="225819"/>
                    </a:cubicBezTo>
                    <a:close/>
                    <a:moveTo>
                      <a:pt x="563757" y="204960"/>
                    </a:moveTo>
                    <a:cubicBezTo>
                      <a:pt x="561862" y="204998"/>
                      <a:pt x="560300" y="203493"/>
                      <a:pt x="560262" y="201597"/>
                    </a:cubicBezTo>
                    <a:cubicBezTo>
                      <a:pt x="560233" y="200359"/>
                      <a:pt x="560881" y="199207"/>
                      <a:pt x="561947" y="198578"/>
                    </a:cubicBezTo>
                    <a:lnTo>
                      <a:pt x="579473" y="188196"/>
                    </a:lnTo>
                    <a:cubicBezTo>
                      <a:pt x="581102" y="187224"/>
                      <a:pt x="583217" y="187758"/>
                      <a:pt x="584188" y="189386"/>
                    </a:cubicBezTo>
                    <a:cubicBezTo>
                      <a:pt x="585160" y="191015"/>
                      <a:pt x="584626" y="193130"/>
                      <a:pt x="582998" y="194101"/>
                    </a:cubicBezTo>
                    <a:lnTo>
                      <a:pt x="565472" y="204483"/>
                    </a:lnTo>
                    <a:cubicBezTo>
                      <a:pt x="565014" y="204779"/>
                      <a:pt x="564491" y="204941"/>
                      <a:pt x="563948" y="204960"/>
                    </a:cubicBezTo>
                    <a:close/>
                    <a:moveTo>
                      <a:pt x="598714" y="184195"/>
                    </a:moveTo>
                    <a:cubicBezTo>
                      <a:pt x="597504" y="184157"/>
                      <a:pt x="596399" y="183509"/>
                      <a:pt x="595761" y="182481"/>
                    </a:cubicBezTo>
                    <a:cubicBezTo>
                      <a:pt x="594818" y="180823"/>
                      <a:pt x="595361" y="178709"/>
                      <a:pt x="596999" y="177718"/>
                    </a:cubicBezTo>
                    <a:lnTo>
                      <a:pt x="614525" y="167336"/>
                    </a:lnTo>
                    <a:cubicBezTo>
                      <a:pt x="616135" y="166383"/>
                      <a:pt x="618211" y="166888"/>
                      <a:pt x="619193" y="168479"/>
                    </a:cubicBezTo>
                    <a:cubicBezTo>
                      <a:pt x="620155" y="170117"/>
                      <a:pt x="619650" y="172222"/>
                      <a:pt x="618050" y="173241"/>
                    </a:cubicBezTo>
                    <a:lnTo>
                      <a:pt x="601190" y="183624"/>
                    </a:lnTo>
                    <a:cubicBezTo>
                      <a:pt x="600533" y="184100"/>
                      <a:pt x="599714" y="184310"/>
                      <a:pt x="598904" y="184195"/>
                    </a:cubicBezTo>
                    <a:close/>
                    <a:moveTo>
                      <a:pt x="633766" y="163336"/>
                    </a:moveTo>
                    <a:cubicBezTo>
                      <a:pt x="632556" y="163297"/>
                      <a:pt x="631451" y="162650"/>
                      <a:pt x="630813" y="161621"/>
                    </a:cubicBezTo>
                    <a:cubicBezTo>
                      <a:pt x="629832" y="160002"/>
                      <a:pt x="630346" y="157897"/>
                      <a:pt x="631966" y="156906"/>
                    </a:cubicBezTo>
                    <a:cubicBezTo>
                      <a:pt x="631994" y="156897"/>
                      <a:pt x="632023" y="156877"/>
                      <a:pt x="632051" y="156858"/>
                    </a:cubicBezTo>
                    <a:lnTo>
                      <a:pt x="649482" y="146476"/>
                    </a:lnTo>
                    <a:cubicBezTo>
                      <a:pt x="651120" y="145514"/>
                      <a:pt x="653226" y="146019"/>
                      <a:pt x="654245" y="147619"/>
                    </a:cubicBezTo>
                    <a:cubicBezTo>
                      <a:pt x="655226" y="149238"/>
                      <a:pt x="654711" y="151344"/>
                      <a:pt x="653092" y="152334"/>
                    </a:cubicBezTo>
                    <a:cubicBezTo>
                      <a:pt x="653064" y="152344"/>
                      <a:pt x="653035" y="152363"/>
                      <a:pt x="653006" y="152382"/>
                    </a:cubicBezTo>
                    <a:lnTo>
                      <a:pt x="635480" y="162764"/>
                    </a:lnTo>
                    <a:cubicBezTo>
                      <a:pt x="635042" y="163097"/>
                      <a:pt x="634509" y="163297"/>
                      <a:pt x="633956" y="163336"/>
                    </a:cubicBezTo>
                    <a:close/>
                    <a:moveTo>
                      <a:pt x="668818" y="142476"/>
                    </a:moveTo>
                    <a:cubicBezTo>
                      <a:pt x="667589" y="142485"/>
                      <a:pt x="666456" y="141828"/>
                      <a:pt x="665865" y="140761"/>
                    </a:cubicBezTo>
                    <a:cubicBezTo>
                      <a:pt x="664855" y="139161"/>
                      <a:pt x="665341" y="137037"/>
                      <a:pt x="666951" y="136037"/>
                    </a:cubicBezTo>
                    <a:cubicBezTo>
                      <a:pt x="666970" y="136018"/>
                      <a:pt x="666989" y="136008"/>
                      <a:pt x="667008" y="135999"/>
                    </a:cubicBezTo>
                    <a:lnTo>
                      <a:pt x="684534" y="125617"/>
                    </a:lnTo>
                    <a:cubicBezTo>
                      <a:pt x="686163" y="124645"/>
                      <a:pt x="688278" y="125178"/>
                      <a:pt x="689249" y="126807"/>
                    </a:cubicBezTo>
                    <a:cubicBezTo>
                      <a:pt x="690220" y="128436"/>
                      <a:pt x="689687" y="130550"/>
                      <a:pt x="688058" y="131522"/>
                    </a:cubicBezTo>
                    <a:lnTo>
                      <a:pt x="670723" y="142476"/>
                    </a:lnTo>
                    <a:cubicBezTo>
                      <a:pt x="670161" y="142600"/>
                      <a:pt x="669570" y="142600"/>
                      <a:pt x="669008" y="142476"/>
                    </a:cubicBezTo>
                    <a:close/>
                    <a:moveTo>
                      <a:pt x="703775" y="121616"/>
                    </a:moveTo>
                    <a:cubicBezTo>
                      <a:pt x="702565" y="121578"/>
                      <a:pt x="701460" y="120930"/>
                      <a:pt x="700822" y="119901"/>
                    </a:cubicBezTo>
                    <a:cubicBezTo>
                      <a:pt x="699879" y="118273"/>
                      <a:pt x="700431" y="116187"/>
                      <a:pt x="702060" y="115234"/>
                    </a:cubicBezTo>
                    <a:lnTo>
                      <a:pt x="719586" y="104757"/>
                    </a:lnTo>
                    <a:cubicBezTo>
                      <a:pt x="721215" y="103785"/>
                      <a:pt x="723329" y="104319"/>
                      <a:pt x="724301" y="105947"/>
                    </a:cubicBezTo>
                    <a:cubicBezTo>
                      <a:pt x="725273" y="107576"/>
                      <a:pt x="724739" y="109691"/>
                      <a:pt x="723110" y="110662"/>
                    </a:cubicBezTo>
                    <a:lnTo>
                      <a:pt x="705584" y="121140"/>
                    </a:lnTo>
                    <a:cubicBezTo>
                      <a:pt x="705089" y="121416"/>
                      <a:pt x="704537" y="121578"/>
                      <a:pt x="703965" y="121616"/>
                    </a:cubicBezTo>
                    <a:close/>
                    <a:moveTo>
                      <a:pt x="738827" y="100756"/>
                    </a:moveTo>
                    <a:cubicBezTo>
                      <a:pt x="737617" y="100718"/>
                      <a:pt x="736512" y="100070"/>
                      <a:pt x="735874" y="99042"/>
                    </a:cubicBezTo>
                    <a:cubicBezTo>
                      <a:pt x="734940" y="97413"/>
                      <a:pt x="735493" y="95327"/>
                      <a:pt x="737112" y="94374"/>
                    </a:cubicBezTo>
                    <a:lnTo>
                      <a:pt x="754638" y="83897"/>
                    </a:lnTo>
                    <a:cubicBezTo>
                      <a:pt x="756267" y="82954"/>
                      <a:pt x="758353" y="83516"/>
                      <a:pt x="759305" y="85135"/>
                    </a:cubicBezTo>
                    <a:cubicBezTo>
                      <a:pt x="760267" y="86707"/>
                      <a:pt x="759782" y="88755"/>
                      <a:pt x="758210" y="89717"/>
                    </a:cubicBezTo>
                    <a:cubicBezTo>
                      <a:pt x="758163" y="89745"/>
                      <a:pt x="758115" y="89774"/>
                      <a:pt x="758067" y="89802"/>
                    </a:cubicBezTo>
                    <a:lnTo>
                      <a:pt x="740637" y="100280"/>
                    </a:lnTo>
                    <a:cubicBezTo>
                      <a:pt x="740141" y="100556"/>
                      <a:pt x="739589" y="100718"/>
                      <a:pt x="739017" y="100756"/>
                    </a:cubicBezTo>
                    <a:close/>
                    <a:moveTo>
                      <a:pt x="773879" y="79896"/>
                    </a:moveTo>
                    <a:cubicBezTo>
                      <a:pt x="771983" y="79935"/>
                      <a:pt x="770421" y="78430"/>
                      <a:pt x="770383" y="76534"/>
                    </a:cubicBezTo>
                    <a:cubicBezTo>
                      <a:pt x="770354" y="75296"/>
                      <a:pt x="771002" y="74143"/>
                      <a:pt x="772069" y="73515"/>
                    </a:cubicBezTo>
                    <a:lnTo>
                      <a:pt x="789595" y="63037"/>
                    </a:lnTo>
                    <a:cubicBezTo>
                      <a:pt x="791252" y="62094"/>
                      <a:pt x="793367" y="62637"/>
                      <a:pt x="794357" y="64275"/>
                    </a:cubicBezTo>
                    <a:cubicBezTo>
                      <a:pt x="795300" y="65904"/>
                      <a:pt x="794738" y="67990"/>
                      <a:pt x="793119" y="68943"/>
                    </a:cubicBezTo>
                    <a:lnTo>
                      <a:pt x="775593" y="79420"/>
                    </a:lnTo>
                    <a:cubicBezTo>
                      <a:pt x="775126" y="79696"/>
                      <a:pt x="774602" y="79858"/>
                      <a:pt x="774069" y="79896"/>
                    </a:cubicBezTo>
                    <a:close/>
                    <a:moveTo>
                      <a:pt x="808931" y="59037"/>
                    </a:moveTo>
                    <a:cubicBezTo>
                      <a:pt x="807692" y="59094"/>
                      <a:pt x="806540" y="58427"/>
                      <a:pt x="805978" y="57322"/>
                    </a:cubicBezTo>
                    <a:cubicBezTo>
                      <a:pt x="804997" y="55770"/>
                      <a:pt x="805454" y="53703"/>
                      <a:pt x="807007" y="52722"/>
                    </a:cubicBezTo>
                    <a:cubicBezTo>
                      <a:pt x="807045" y="52703"/>
                      <a:pt x="807083" y="52674"/>
                      <a:pt x="807121" y="52655"/>
                    </a:cubicBezTo>
                    <a:lnTo>
                      <a:pt x="824647" y="42177"/>
                    </a:lnTo>
                    <a:cubicBezTo>
                      <a:pt x="826304" y="41235"/>
                      <a:pt x="828419" y="41777"/>
                      <a:pt x="829409" y="43416"/>
                    </a:cubicBezTo>
                    <a:cubicBezTo>
                      <a:pt x="830352" y="45045"/>
                      <a:pt x="829790" y="47130"/>
                      <a:pt x="828171" y="48083"/>
                    </a:cubicBezTo>
                    <a:lnTo>
                      <a:pt x="810645" y="58561"/>
                    </a:lnTo>
                    <a:cubicBezTo>
                      <a:pt x="810179" y="58827"/>
                      <a:pt x="809654" y="58989"/>
                      <a:pt x="809121" y="59037"/>
                    </a:cubicBezTo>
                    <a:close/>
                    <a:moveTo>
                      <a:pt x="843888" y="38177"/>
                    </a:moveTo>
                    <a:cubicBezTo>
                      <a:pt x="841992" y="38158"/>
                      <a:pt x="840468" y="36615"/>
                      <a:pt x="840487" y="34719"/>
                    </a:cubicBezTo>
                    <a:cubicBezTo>
                      <a:pt x="840496" y="33519"/>
                      <a:pt x="841135" y="32405"/>
                      <a:pt x="842173" y="31795"/>
                    </a:cubicBezTo>
                    <a:lnTo>
                      <a:pt x="859699" y="21318"/>
                    </a:lnTo>
                    <a:cubicBezTo>
                      <a:pt x="861328" y="20375"/>
                      <a:pt x="863414" y="20937"/>
                      <a:pt x="864366" y="22556"/>
                    </a:cubicBezTo>
                    <a:cubicBezTo>
                      <a:pt x="865347" y="24109"/>
                      <a:pt x="864890" y="26175"/>
                      <a:pt x="863337" y="27157"/>
                    </a:cubicBezTo>
                    <a:cubicBezTo>
                      <a:pt x="863299" y="27176"/>
                      <a:pt x="863261" y="27204"/>
                      <a:pt x="863223" y="27223"/>
                    </a:cubicBezTo>
                    <a:lnTo>
                      <a:pt x="845697" y="37701"/>
                    </a:lnTo>
                    <a:cubicBezTo>
                      <a:pt x="845202" y="37977"/>
                      <a:pt x="844649" y="38139"/>
                      <a:pt x="844078" y="38177"/>
                    </a:cubicBezTo>
                    <a:close/>
                    <a:moveTo>
                      <a:pt x="878939" y="17317"/>
                    </a:moveTo>
                    <a:cubicBezTo>
                      <a:pt x="877720" y="17308"/>
                      <a:pt x="876596" y="16660"/>
                      <a:pt x="875987" y="15603"/>
                    </a:cubicBezTo>
                    <a:cubicBezTo>
                      <a:pt x="875025" y="14031"/>
                      <a:pt x="875510" y="11983"/>
                      <a:pt x="877082" y="11021"/>
                    </a:cubicBezTo>
                    <a:cubicBezTo>
                      <a:pt x="877130" y="10993"/>
                      <a:pt x="877177" y="10964"/>
                      <a:pt x="877225" y="10936"/>
                    </a:cubicBezTo>
                    <a:lnTo>
                      <a:pt x="894751" y="458"/>
                    </a:lnTo>
                    <a:cubicBezTo>
                      <a:pt x="896380" y="-485"/>
                      <a:pt x="898466" y="77"/>
                      <a:pt x="899418" y="1696"/>
                    </a:cubicBezTo>
                    <a:cubicBezTo>
                      <a:pt x="900380" y="3268"/>
                      <a:pt x="899894" y="5316"/>
                      <a:pt x="898323" y="6278"/>
                    </a:cubicBezTo>
                    <a:cubicBezTo>
                      <a:pt x="898275" y="6306"/>
                      <a:pt x="898228" y="6335"/>
                      <a:pt x="898180" y="6363"/>
                    </a:cubicBezTo>
                    <a:lnTo>
                      <a:pt x="880749" y="16841"/>
                    </a:lnTo>
                    <a:cubicBezTo>
                      <a:pt x="880244" y="17108"/>
                      <a:pt x="879692" y="17270"/>
                      <a:pt x="879130" y="1731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DD12A26A-0309-447A-8F5B-0308DE5F24DF}"/>
                  </a:ext>
                </a:extLst>
              </p:cNvPr>
              <p:cNvSpPr/>
              <p:nvPr/>
            </p:nvSpPr>
            <p:spPr>
              <a:xfrm>
                <a:off x="-1915164" y="2099232"/>
                <a:ext cx="15804" cy="12174"/>
              </a:xfrm>
              <a:custGeom>
                <a:avLst/>
                <a:gdLst>
                  <a:gd name="connsiteX0" fmla="*/ 3496 w 15804"/>
                  <a:gd name="connsiteY0" fmla="*/ 12174 h 12174"/>
                  <a:gd name="connsiteX1" fmla="*/ 1 w 15804"/>
                  <a:gd name="connsiteY1" fmla="*/ 8811 h 12174"/>
                  <a:gd name="connsiteX2" fmla="*/ 1687 w 15804"/>
                  <a:gd name="connsiteY2" fmla="*/ 5792 h 12174"/>
                  <a:gd name="connsiteX3" fmla="*/ 10640 w 15804"/>
                  <a:gd name="connsiteY3" fmla="*/ 458 h 12174"/>
                  <a:gd name="connsiteX4" fmla="*/ 15308 w 15804"/>
                  <a:gd name="connsiteY4" fmla="*/ 1696 h 12174"/>
                  <a:gd name="connsiteX5" fmla="*/ 14155 w 15804"/>
                  <a:gd name="connsiteY5" fmla="*/ 6411 h 12174"/>
                  <a:gd name="connsiteX6" fmla="*/ 14069 w 15804"/>
                  <a:gd name="connsiteY6" fmla="*/ 6459 h 12174"/>
                  <a:gd name="connsiteX7" fmla="*/ 5211 w 15804"/>
                  <a:gd name="connsiteY7" fmla="*/ 11697 h 12174"/>
                  <a:gd name="connsiteX8" fmla="*/ 3496 w 15804"/>
                  <a:gd name="connsiteY8" fmla="*/ 12174 h 1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804" h="12174">
                    <a:moveTo>
                      <a:pt x="3496" y="12174"/>
                    </a:moveTo>
                    <a:cubicBezTo>
                      <a:pt x="1601" y="12212"/>
                      <a:pt x="39" y="10707"/>
                      <a:pt x="1" y="8811"/>
                    </a:cubicBezTo>
                    <a:cubicBezTo>
                      <a:pt x="-28" y="7573"/>
                      <a:pt x="620" y="6421"/>
                      <a:pt x="1687" y="5792"/>
                    </a:cubicBezTo>
                    <a:lnTo>
                      <a:pt x="10640" y="458"/>
                    </a:lnTo>
                    <a:cubicBezTo>
                      <a:pt x="12269" y="-485"/>
                      <a:pt x="14355" y="77"/>
                      <a:pt x="15308" y="1696"/>
                    </a:cubicBezTo>
                    <a:cubicBezTo>
                      <a:pt x="16289" y="3315"/>
                      <a:pt x="15774" y="5420"/>
                      <a:pt x="14155" y="6411"/>
                    </a:cubicBezTo>
                    <a:cubicBezTo>
                      <a:pt x="14127" y="6421"/>
                      <a:pt x="14098" y="6440"/>
                      <a:pt x="14069" y="6459"/>
                    </a:cubicBezTo>
                    <a:lnTo>
                      <a:pt x="5211" y="11697"/>
                    </a:lnTo>
                    <a:cubicBezTo>
                      <a:pt x="4687" y="12002"/>
                      <a:pt x="4097" y="12164"/>
                      <a:pt x="3496" y="12174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7914AF39-5D4F-4F4C-BEC6-25FA95983149}"/>
                  </a:ext>
                </a:extLst>
              </p:cNvPr>
              <p:cNvSpPr/>
              <p:nvPr/>
            </p:nvSpPr>
            <p:spPr>
              <a:xfrm>
                <a:off x="-2845359" y="2788241"/>
                <a:ext cx="15787" cy="12111"/>
              </a:xfrm>
              <a:custGeom>
                <a:avLst/>
                <a:gdLst>
                  <a:gd name="connsiteX0" fmla="*/ 3479 w 15787"/>
                  <a:gd name="connsiteY0" fmla="*/ 12108 h 12111"/>
                  <a:gd name="connsiteX1" fmla="*/ 527 w 15787"/>
                  <a:gd name="connsiteY1" fmla="*/ 10488 h 12111"/>
                  <a:gd name="connsiteX2" fmla="*/ 1612 w 15787"/>
                  <a:gd name="connsiteY2" fmla="*/ 5764 h 12111"/>
                  <a:gd name="connsiteX3" fmla="*/ 1669 w 15787"/>
                  <a:gd name="connsiteY3" fmla="*/ 5726 h 12111"/>
                  <a:gd name="connsiteX4" fmla="*/ 10528 w 15787"/>
                  <a:gd name="connsiteY4" fmla="*/ 487 h 12111"/>
                  <a:gd name="connsiteX5" fmla="*/ 15290 w 15787"/>
                  <a:gd name="connsiteY5" fmla="*/ 1630 h 12111"/>
                  <a:gd name="connsiteX6" fmla="*/ 14138 w 15787"/>
                  <a:gd name="connsiteY6" fmla="*/ 6345 h 12111"/>
                  <a:gd name="connsiteX7" fmla="*/ 14052 w 15787"/>
                  <a:gd name="connsiteY7" fmla="*/ 6393 h 12111"/>
                  <a:gd name="connsiteX8" fmla="*/ 5194 w 15787"/>
                  <a:gd name="connsiteY8" fmla="*/ 11631 h 12111"/>
                  <a:gd name="connsiteX9" fmla="*/ 3479 w 15787"/>
                  <a:gd name="connsiteY9" fmla="*/ 12108 h 1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87" h="12111">
                    <a:moveTo>
                      <a:pt x="3479" y="12108"/>
                    </a:moveTo>
                    <a:cubicBezTo>
                      <a:pt x="2270" y="12165"/>
                      <a:pt x="1127" y="11536"/>
                      <a:pt x="527" y="10488"/>
                    </a:cubicBezTo>
                    <a:cubicBezTo>
                      <a:pt x="-483" y="8888"/>
                      <a:pt x="3" y="6764"/>
                      <a:pt x="1612" y="5764"/>
                    </a:cubicBezTo>
                    <a:cubicBezTo>
                      <a:pt x="1631" y="5745"/>
                      <a:pt x="1650" y="5735"/>
                      <a:pt x="1669" y="5726"/>
                    </a:cubicBezTo>
                    <a:lnTo>
                      <a:pt x="10528" y="487"/>
                    </a:lnTo>
                    <a:cubicBezTo>
                      <a:pt x="12166" y="-475"/>
                      <a:pt x="14271" y="30"/>
                      <a:pt x="15290" y="1630"/>
                    </a:cubicBezTo>
                    <a:cubicBezTo>
                      <a:pt x="16271" y="3250"/>
                      <a:pt x="15757" y="5354"/>
                      <a:pt x="14138" y="6345"/>
                    </a:cubicBezTo>
                    <a:cubicBezTo>
                      <a:pt x="14109" y="6355"/>
                      <a:pt x="14081" y="6374"/>
                      <a:pt x="14052" y="6393"/>
                    </a:cubicBezTo>
                    <a:lnTo>
                      <a:pt x="5194" y="11631"/>
                    </a:lnTo>
                    <a:cubicBezTo>
                      <a:pt x="4689" y="11965"/>
                      <a:pt x="4089" y="12127"/>
                      <a:pt x="3479" y="12108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81EAAE04-A7B7-4422-8851-DEB89E5A22EF}"/>
                  </a:ext>
                </a:extLst>
              </p:cNvPr>
              <p:cNvSpPr/>
              <p:nvPr/>
            </p:nvSpPr>
            <p:spPr>
              <a:xfrm>
                <a:off x="-2818689" y="2245753"/>
                <a:ext cx="899632" cy="538406"/>
              </a:xfrm>
              <a:custGeom>
                <a:avLst/>
                <a:gdLst>
                  <a:gd name="connsiteX0" fmla="*/ 3479 w 899632"/>
                  <a:gd name="connsiteY0" fmla="*/ 538403 h 538406"/>
                  <a:gd name="connsiteX1" fmla="*/ 527 w 899632"/>
                  <a:gd name="connsiteY1" fmla="*/ 536784 h 538406"/>
                  <a:gd name="connsiteX2" fmla="*/ 1612 w 899632"/>
                  <a:gd name="connsiteY2" fmla="*/ 532060 h 538406"/>
                  <a:gd name="connsiteX3" fmla="*/ 1670 w 899632"/>
                  <a:gd name="connsiteY3" fmla="*/ 532022 h 538406"/>
                  <a:gd name="connsiteX4" fmla="*/ 19195 w 899632"/>
                  <a:gd name="connsiteY4" fmla="*/ 521639 h 538406"/>
                  <a:gd name="connsiteX5" fmla="*/ 23910 w 899632"/>
                  <a:gd name="connsiteY5" fmla="*/ 522830 h 538406"/>
                  <a:gd name="connsiteX6" fmla="*/ 22720 w 899632"/>
                  <a:gd name="connsiteY6" fmla="*/ 527545 h 538406"/>
                  <a:gd name="connsiteX7" fmla="*/ 5194 w 899632"/>
                  <a:gd name="connsiteY7" fmla="*/ 537927 h 538406"/>
                  <a:gd name="connsiteX8" fmla="*/ 3479 w 899632"/>
                  <a:gd name="connsiteY8" fmla="*/ 538403 h 538406"/>
                  <a:gd name="connsiteX9" fmla="*/ 38531 w 899632"/>
                  <a:gd name="connsiteY9" fmla="*/ 517544 h 538406"/>
                  <a:gd name="connsiteX10" fmla="*/ 35036 w 899632"/>
                  <a:gd name="connsiteY10" fmla="*/ 514181 h 538406"/>
                  <a:gd name="connsiteX11" fmla="*/ 36722 w 899632"/>
                  <a:gd name="connsiteY11" fmla="*/ 511162 h 538406"/>
                  <a:gd name="connsiteX12" fmla="*/ 54248 w 899632"/>
                  <a:gd name="connsiteY12" fmla="*/ 500780 h 538406"/>
                  <a:gd name="connsiteX13" fmla="*/ 58962 w 899632"/>
                  <a:gd name="connsiteY13" fmla="*/ 501970 h 538406"/>
                  <a:gd name="connsiteX14" fmla="*/ 57772 w 899632"/>
                  <a:gd name="connsiteY14" fmla="*/ 506685 h 538406"/>
                  <a:gd name="connsiteX15" fmla="*/ 40246 w 899632"/>
                  <a:gd name="connsiteY15" fmla="*/ 517067 h 538406"/>
                  <a:gd name="connsiteX16" fmla="*/ 38245 w 899632"/>
                  <a:gd name="connsiteY16" fmla="*/ 517544 h 538406"/>
                  <a:gd name="connsiteX17" fmla="*/ 73488 w 899632"/>
                  <a:gd name="connsiteY17" fmla="*/ 496779 h 538406"/>
                  <a:gd name="connsiteX18" fmla="*/ 70535 w 899632"/>
                  <a:gd name="connsiteY18" fmla="*/ 495065 h 538406"/>
                  <a:gd name="connsiteX19" fmla="*/ 71774 w 899632"/>
                  <a:gd name="connsiteY19" fmla="*/ 490302 h 538406"/>
                  <a:gd name="connsiteX20" fmla="*/ 89299 w 899632"/>
                  <a:gd name="connsiteY20" fmla="*/ 479920 h 538406"/>
                  <a:gd name="connsiteX21" fmla="*/ 93967 w 899632"/>
                  <a:gd name="connsiteY21" fmla="*/ 481063 h 538406"/>
                  <a:gd name="connsiteX22" fmla="*/ 92824 w 899632"/>
                  <a:gd name="connsiteY22" fmla="*/ 485825 h 538406"/>
                  <a:gd name="connsiteX23" fmla="*/ 75298 w 899632"/>
                  <a:gd name="connsiteY23" fmla="*/ 496207 h 538406"/>
                  <a:gd name="connsiteX24" fmla="*/ 73202 w 899632"/>
                  <a:gd name="connsiteY24" fmla="*/ 496779 h 538406"/>
                  <a:gd name="connsiteX25" fmla="*/ 108540 w 899632"/>
                  <a:gd name="connsiteY25" fmla="*/ 475919 h 538406"/>
                  <a:gd name="connsiteX26" fmla="*/ 105587 w 899632"/>
                  <a:gd name="connsiteY26" fmla="*/ 474205 h 538406"/>
                  <a:gd name="connsiteX27" fmla="*/ 106740 w 899632"/>
                  <a:gd name="connsiteY27" fmla="*/ 469490 h 538406"/>
                  <a:gd name="connsiteX28" fmla="*/ 106826 w 899632"/>
                  <a:gd name="connsiteY28" fmla="*/ 469442 h 538406"/>
                  <a:gd name="connsiteX29" fmla="*/ 124256 w 899632"/>
                  <a:gd name="connsiteY29" fmla="*/ 459060 h 538406"/>
                  <a:gd name="connsiteX30" fmla="*/ 128971 w 899632"/>
                  <a:gd name="connsiteY30" fmla="*/ 460251 h 538406"/>
                  <a:gd name="connsiteX31" fmla="*/ 127780 w 899632"/>
                  <a:gd name="connsiteY31" fmla="*/ 464965 h 538406"/>
                  <a:gd name="connsiteX32" fmla="*/ 110254 w 899632"/>
                  <a:gd name="connsiteY32" fmla="*/ 475443 h 538406"/>
                  <a:gd name="connsiteX33" fmla="*/ 108254 w 899632"/>
                  <a:gd name="connsiteY33" fmla="*/ 475919 h 538406"/>
                  <a:gd name="connsiteX34" fmla="*/ 143592 w 899632"/>
                  <a:gd name="connsiteY34" fmla="*/ 455060 h 538406"/>
                  <a:gd name="connsiteX35" fmla="*/ 140639 w 899632"/>
                  <a:gd name="connsiteY35" fmla="*/ 453345 h 538406"/>
                  <a:gd name="connsiteX36" fmla="*/ 141668 w 899632"/>
                  <a:gd name="connsiteY36" fmla="*/ 448744 h 538406"/>
                  <a:gd name="connsiteX37" fmla="*/ 141782 w 899632"/>
                  <a:gd name="connsiteY37" fmla="*/ 448678 h 538406"/>
                  <a:gd name="connsiteX38" fmla="*/ 159308 w 899632"/>
                  <a:gd name="connsiteY38" fmla="*/ 438200 h 538406"/>
                  <a:gd name="connsiteX39" fmla="*/ 164023 w 899632"/>
                  <a:gd name="connsiteY39" fmla="*/ 439353 h 538406"/>
                  <a:gd name="connsiteX40" fmla="*/ 164071 w 899632"/>
                  <a:gd name="connsiteY40" fmla="*/ 439439 h 538406"/>
                  <a:gd name="connsiteX41" fmla="*/ 162833 w 899632"/>
                  <a:gd name="connsiteY41" fmla="*/ 444106 h 538406"/>
                  <a:gd name="connsiteX42" fmla="*/ 145307 w 899632"/>
                  <a:gd name="connsiteY42" fmla="*/ 454583 h 538406"/>
                  <a:gd name="connsiteX43" fmla="*/ 143306 w 899632"/>
                  <a:gd name="connsiteY43" fmla="*/ 455060 h 538406"/>
                  <a:gd name="connsiteX44" fmla="*/ 178549 w 899632"/>
                  <a:gd name="connsiteY44" fmla="*/ 434200 h 538406"/>
                  <a:gd name="connsiteX45" fmla="*/ 175596 w 899632"/>
                  <a:gd name="connsiteY45" fmla="*/ 432485 h 538406"/>
                  <a:gd name="connsiteX46" fmla="*/ 176834 w 899632"/>
                  <a:gd name="connsiteY46" fmla="*/ 427818 h 538406"/>
                  <a:gd name="connsiteX47" fmla="*/ 194360 w 899632"/>
                  <a:gd name="connsiteY47" fmla="*/ 417340 h 538406"/>
                  <a:gd name="connsiteX48" fmla="*/ 199028 w 899632"/>
                  <a:gd name="connsiteY48" fmla="*/ 418579 h 538406"/>
                  <a:gd name="connsiteX49" fmla="*/ 197999 w 899632"/>
                  <a:gd name="connsiteY49" fmla="*/ 423179 h 538406"/>
                  <a:gd name="connsiteX50" fmla="*/ 197885 w 899632"/>
                  <a:gd name="connsiteY50" fmla="*/ 423246 h 538406"/>
                  <a:gd name="connsiteX51" fmla="*/ 180359 w 899632"/>
                  <a:gd name="connsiteY51" fmla="*/ 433723 h 538406"/>
                  <a:gd name="connsiteX52" fmla="*/ 178263 w 899632"/>
                  <a:gd name="connsiteY52" fmla="*/ 434200 h 538406"/>
                  <a:gd name="connsiteX53" fmla="*/ 213601 w 899632"/>
                  <a:gd name="connsiteY53" fmla="*/ 413340 h 538406"/>
                  <a:gd name="connsiteX54" fmla="*/ 210648 w 899632"/>
                  <a:gd name="connsiteY54" fmla="*/ 411626 h 538406"/>
                  <a:gd name="connsiteX55" fmla="*/ 211743 w 899632"/>
                  <a:gd name="connsiteY55" fmla="*/ 407044 h 538406"/>
                  <a:gd name="connsiteX56" fmla="*/ 211886 w 899632"/>
                  <a:gd name="connsiteY56" fmla="*/ 406958 h 538406"/>
                  <a:gd name="connsiteX57" fmla="*/ 229412 w 899632"/>
                  <a:gd name="connsiteY57" fmla="*/ 396481 h 538406"/>
                  <a:gd name="connsiteX58" fmla="*/ 234079 w 899632"/>
                  <a:gd name="connsiteY58" fmla="*/ 397719 h 538406"/>
                  <a:gd name="connsiteX59" fmla="*/ 232984 w 899632"/>
                  <a:gd name="connsiteY59" fmla="*/ 402301 h 538406"/>
                  <a:gd name="connsiteX60" fmla="*/ 232841 w 899632"/>
                  <a:gd name="connsiteY60" fmla="*/ 402386 h 538406"/>
                  <a:gd name="connsiteX61" fmla="*/ 215411 w 899632"/>
                  <a:gd name="connsiteY61" fmla="*/ 412864 h 538406"/>
                  <a:gd name="connsiteX62" fmla="*/ 213029 w 899632"/>
                  <a:gd name="connsiteY62" fmla="*/ 413340 h 538406"/>
                  <a:gd name="connsiteX63" fmla="*/ 248653 w 899632"/>
                  <a:gd name="connsiteY63" fmla="*/ 392480 h 538406"/>
                  <a:gd name="connsiteX64" fmla="*/ 245157 w 899632"/>
                  <a:gd name="connsiteY64" fmla="*/ 389118 h 538406"/>
                  <a:gd name="connsiteX65" fmla="*/ 246843 w 899632"/>
                  <a:gd name="connsiteY65" fmla="*/ 386098 h 538406"/>
                  <a:gd name="connsiteX66" fmla="*/ 264369 w 899632"/>
                  <a:gd name="connsiteY66" fmla="*/ 375621 h 538406"/>
                  <a:gd name="connsiteX67" fmla="*/ 269132 w 899632"/>
                  <a:gd name="connsiteY67" fmla="*/ 376859 h 538406"/>
                  <a:gd name="connsiteX68" fmla="*/ 267893 w 899632"/>
                  <a:gd name="connsiteY68" fmla="*/ 381527 h 538406"/>
                  <a:gd name="connsiteX69" fmla="*/ 250367 w 899632"/>
                  <a:gd name="connsiteY69" fmla="*/ 392004 h 538406"/>
                  <a:gd name="connsiteX70" fmla="*/ 248367 w 899632"/>
                  <a:gd name="connsiteY70" fmla="*/ 392671 h 538406"/>
                  <a:gd name="connsiteX71" fmla="*/ 283705 w 899632"/>
                  <a:gd name="connsiteY71" fmla="*/ 371620 h 538406"/>
                  <a:gd name="connsiteX72" fmla="*/ 280209 w 899632"/>
                  <a:gd name="connsiteY72" fmla="*/ 368258 h 538406"/>
                  <a:gd name="connsiteX73" fmla="*/ 281895 w 899632"/>
                  <a:gd name="connsiteY73" fmla="*/ 365239 h 538406"/>
                  <a:gd name="connsiteX74" fmla="*/ 298754 w 899632"/>
                  <a:gd name="connsiteY74" fmla="*/ 354571 h 538406"/>
                  <a:gd name="connsiteX75" fmla="*/ 303421 w 899632"/>
                  <a:gd name="connsiteY75" fmla="*/ 355809 h 538406"/>
                  <a:gd name="connsiteX76" fmla="*/ 302393 w 899632"/>
                  <a:gd name="connsiteY76" fmla="*/ 360410 h 538406"/>
                  <a:gd name="connsiteX77" fmla="*/ 302279 w 899632"/>
                  <a:gd name="connsiteY77" fmla="*/ 360476 h 538406"/>
                  <a:gd name="connsiteX78" fmla="*/ 284753 w 899632"/>
                  <a:gd name="connsiteY78" fmla="*/ 370954 h 538406"/>
                  <a:gd name="connsiteX79" fmla="*/ 283419 w 899632"/>
                  <a:gd name="connsiteY79" fmla="*/ 371620 h 538406"/>
                  <a:gd name="connsiteX80" fmla="*/ 318662 w 899632"/>
                  <a:gd name="connsiteY80" fmla="*/ 350761 h 538406"/>
                  <a:gd name="connsiteX81" fmla="*/ 315261 w 899632"/>
                  <a:gd name="connsiteY81" fmla="*/ 347303 h 538406"/>
                  <a:gd name="connsiteX82" fmla="*/ 316947 w 899632"/>
                  <a:gd name="connsiteY82" fmla="*/ 344379 h 538406"/>
                  <a:gd name="connsiteX83" fmla="*/ 334473 w 899632"/>
                  <a:gd name="connsiteY83" fmla="*/ 333902 h 538406"/>
                  <a:gd name="connsiteX84" fmla="*/ 339140 w 899632"/>
                  <a:gd name="connsiteY84" fmla="*/ 335140 h 538406"/>
                  <a:gd name="connsiteX85" fmla="*/ 338111 w 899632"/>
                  <a:gd name="connsiteY85" fmla="*/ 339740 h 538406"/>
                  <a:gd name="connsiteX86" fmla="*/ 337997 w 899632"/>
                  <a:gd name="connsiteY86" fmla="*/ 339807 h 538406"/>
                  <a:gd name="connsiteX87" fmla="*/ 320471 w 899632"/>
                  <a:gd name="connsiteY87" fmla="*/ 350285 h 538406"/>
                  <a:gd name="connsiteX88" fmla="*/ 318376 w 899632"/>
                  <a:gd name="connsiteY88" fmla="*/ 350761 h 538406"/>
                  <a:gd name="connsiteX89" fmla="*/ 353713 w 899632"/>
                  <a:gd name="connsiteY89" fmla="*/ 329901 h 538406"/>
                  <a:gd name="connsiteX90" fmla="*/ 350761 w 899632"/>
                  <a:gd name="connsiteY90" fmla="*/ 328186 h 538406"/>
                  <a:gd name="connsiteX91" fmla="*/ 351856 w 899632"/>
                  <a:gd name="connsiteY91" fmla="*/ 323605 h 538406"/>
                  <a:gd name="connsiteX92" fmla="*/ 351999 w 899632"/>
                  <a:gd name="connsiteY92" fmla="*/ 323519 h 538406"/>
                  <a:gd name="connsiteX93" fmla="*/ 369430 w 899632"/>
                  <a:gd name="connsiteY93" fmla="*/ 313042 h 538406"/>
                  <a:gd name="connsiteX94" fmla="*/ 374192 w 899632"/>
                  <a:gd name="connsiteY94" fmla="*/ 314280 h 538406"/>
                  <a:gd name="connsiteX95" fmla="*/ 373040 w 899632"/>
                  <a:gd name="connsiteY95" fmla="*/ 318995 h 538406"/>
                  <a:gd name="connsiteX96" fmla="*/ 372954 w 899632"/>
                  <a:gd name="connsiteY96" fmla="*/ 319043 h 538406"/>
                  <a:gd name="connsiteX97" fmla="*/ 355428 w 899632"/>
                  <a:gd name="connsiteY97" fmla="*/ 329425 h 538406"/>
                  <a:gd name="connsiteX98" fmla="*/ 353428 w 899632"/>
                  <a:gd name="connsiteY98" fmla="*/ 329901 h 538406"/>
                  <a:gd name="connsiteX99" fmla="*/ 388766 w 899632"/>
                  <a:gd name="connsiteY99" fmla="*/ 309041 h 538406"/>
                  <a:gd name="connsiteX100" fmla="*/ 385813 w 899632"/>
                  <a:gd name="connsiteY100" fmla="*/ 307422 h 538406"/>
                  <a:gd name="connsiteX101" fmla="*/ 386899 w 899632"/>
                  <a:gd name="connsiteY101" fmla="*/ 302698 h 538406"/>
                  <a:gd name="connsiteX102" fmla="*/ 386956 w 899632"/>
                  <a:gd name="connsiteY102" fmla="*/ 302660 h 538406"/>
                  <a:gd name="connsiteX103" fmla="*/ 404482 w 899632"/>
                  <a:gd name="connsiteY103" fmla="*/ 292277 h 538406"/>
                  <a:gd name="connsiteX104" fmla="*/ 409206 w 899632"/>
                  <a:gd name="connsiteY104" fmla="*/ 293363 h 538406"/>
                  <a:gd name="connsiteX105" fmla="*/ 409244 w 899632"/>
                  <a:gd name="connsiteY105" fmla="*/ 293420 h 538406"/>
                  <a:gd name="connsiteX106" fmla="*/ 408006 w 899632"/>
                  <a:gd name="connsiteY106" fmla="*/ 298183 h 538406"/>
                  <a:gd name="connsiteX107" fmla="*/ 390480 w 899632"/>
                  <a:gd name="connsiteY107" fmla="*/ 308565 h 538406"/>
                  <a:gd name="connsiteX108" fmla="*/ 388480 w 899632"/>
                  <a:gd name="connsiteY108" fmla="*/ 309041 h 538406"/>
                  <a:gd name="connsiteX109" fmla="*/ 423722 w 899632"/>
                  <a:gd name="connsiteY109" fmla="*/ 288182 h 538406"/>
                  <a:gd name="connsiteX110" fmla="*/ 420322 w 899632"/>
                  <a:gd name="connsiteY110" fmla="*/ 284724 h 538406"/>
                  <a:gd name="connsiteX111" fmla="*/ 422008 w 899632"/>
                  <a:gd name="connsiteY111" fmla="*/ 281800 h 538406"/>
                  <a:gd name="connsiteX112" fmla="*/ 439534 w 899632"/>
                  <a:gd name="connsiteY112" fmla="*/ 271418 h 538406"/>
                  <a:gd name="connsiteX113" fmla="*/ 444134 w 899632"/>
                  <a:gd name="connsiteY113" fmla="*/ 272446 h 538406"/>
                  <a:gd name="connsiteX114" fmla="*/ 444201 w 899632"/>
                  <a:gd name="connsiteY114" fmla="*/ 272561 h 538406"/>
                  <a:gd name="connsiteX115" fmla="*/ 443115 w 899632"/>
                  <a:gd name="connsiteY115" fmla="*/ 277285 h 538406"/>
                  <a:gd name="connsiteX116" fmla="*/ 443058 w 899632"/>
                  <a:gd name="connsiteY116" fmla="*/ 277323 h 538406"/>
                  <a:gd name="connsiteX117" fmla="*/ 425246 w 899632"/>
                  <a:gd name="connsiteY117" fmla="*/ 287896 h 538406"/>
                  <a:gd name="connsiteX118" fmla="*/ 423437 w 899632"/>
                  <a:gd name="connsiteY118" fmla="*/ 287896 h 538406"/>
                  <a:gd name="connsiteX119" fmla="*/ 458774 w 899632"/>
                  <a:gd name="connsiteY119" fmla="*/ 267322 h 538406"/>
                  <a:gd name="connsiteX120" fmla="*/ 455374 w 899632"/>
                  <a:gd name="connsiteY120" fmla="*/ 263864 h 538406"/>
                  <a:gd name="connsiteX121" fmla="*/ 457060 w 899632"/>
                  <a:gd name="connsiteY121" fmla="*/ 260940 h 538406"/>
                  <a:gd name="connsiteX122" fmla="*/ 474586 w 899632"/>
                  <a:gd name="connsiteY122" fmla="*/ 250558 h 538406"/>
                  <a:gd name="connsiteX123" fmla="*/ 479186 w 899632"/>
                  <a:gd name="connsiteY123" fmla="*/ 251586 h 538406"/>
                  <a:gd name="connsiteX124" fmla="*/ 479253 w 899632"/>
                  <a:gd name="connsiteY124" fmla="*/ 251701 h 538406"/>
                  <a:gd name="connsiteX125" fmla="*/ 478110 w 899632"/>
                  <a:gd name="connsiteY125" fmla="*/ 256463 h 538406"/>
                  <a:gd name="connsiteX126" fmla="*/ 460679 w 899632"/>
                  <a:gd name="connsiteY126" fmla="*/ 266845 h 538406"/>
                  <a:gd name="connsiteX127" fmla="*/ 458488 w 899632"/>
                  <a:gd name="connsiteY127" fmla="*/ 267322 h 538406"/>
                  <a:gd name="connsiteX128" fmla="*/ 493826 w 899632"/>
                  <a:gd name="connsiteY128" fmla="*/ 246462 h 538406"/>
                  <a:gd name="connsiteX129" fmla="*/ 490874 w 899632"/>
                  <a:gd name="connsiteY129" fmla="*/ 244843 h 538406"/>
                  <a:gd name="connsiteX130" fmla="*/ 492026 w 899632"/>
                  <a:gd name="connsiteY130" fmla="*/ 240128 h 538406"/>
                  <a:gd name="connsiteX131" fmla="*/ 492112 w 899632"/>
                  <a:gd name="connsiteY131" fmla="*/ 240080 h 538406"/>
                  <a:gd name="connsiteX132" fmla="*/ 509543 w 899632"/>
                  <a:gd name="connsiteY132" fmla="*/ 229698 h 538406"/>
                  <a:gd name="connsiteX133" fmla="*/ 514257 w 899632"/>
                  <a:gd name="connsiteY133" fmla="*/ 230889 h 538406"/>
                  <a:gd name="connsiteX134" fmla="*/ 513067 w 899632"/>
                  <a:gd name="connsiteY134" fmla="*/ 235603 h 538406"/>
                  <a:gd name="connsiteX135" fmla="*/ 495541 w 899632"/>
                  <a:gd name="connsiteY135" fmla="*/ 245986 h 538406"/>
                  <a:gd name="connsiteX136" fmla="*/ 493541 w 899632"/>
                  <a:gd name="connsiteY136" fmla="*/ 246462 h 538406"/>
                  <a:gd name="connsiteX137" fmla="*/ 528878 w 899632"/>
                  <a:gd name="connsiteY137" fmla="*/ 225602 h 538406"/>
                  <a:gd name="connsiteX138" fmla="*/ 525926 w 899632"/>
                  <a:gd name="connsiteY138" fmla="*/ 223983 h 538406"/>
                  <a:gd name="connsiteX139" fmla="*/ 527011 w 899632"/>
                  <a:gd name="connsiteY139" fmla="*/ 219259 h 538406"/>
                  <a:gd name="connsiteX140" fmla="*/ 527069 w 899632"/>
                  <a:gd name="connsiteY140" fmla="*/ 219220 h 538406"/>
                  <a:gd name="connsiteX141" fmla="*/ 544595 w 899632"/>
                  <a:gd name="connsiteY141" fmla="*/ 208838 h 538406"/>
                  <a:gd name="connsiteX142" fmla="*/ 549309 w 899632"/>
                  <a:gd name="connsiteY142" fmla="*/ 210029 h 538406"/>
                  <a:gd name="connsiteX143" fmla="*/ 548119 w 899632"/>
                  <a:gd name="connsiteY143" fmla="*/ 214744 h 538406"/>
                  <a:gd name="connsiteX144" fmla="*/ 530593 w 899632"/>
                  <a:gd name="connsiteY144" fmla="*/ 225126 h 538406"/>
                  <a:gd name="connsiteX145" fmla="*/ 528593 w 899632"/>
                  <a:gd name="connsiteY145" fmla="*/ 225602 h 538406"/>
                  <a:gd name="connsiteX146" fmla="*/ 563835 w 899632"/>
                  <a:gd name="connsiteY146" fmla="*/ 204743 h 538406"/>
                  <a:gd name="connsiteX147" fmla="*/ 560882 w 899632"/>
                  <a:gd name="connsiteY147" fmla="*/ 203123 h 538406"/>
                  <a:gd name="connsiteX148" fmla="*/ 562121 w 899632"/>
                  <a:gd name="connsiteY148" fmla="*/ 198361 h 538406"/>
                  <a:gd name="connsiteX149" fmla="*/ 579646 w 899632"/>
                  <a:gd name="connsiteY149" fmla="*/ 187978 h 538406"/>
                  <a:gd name="connsiteX150" fmla="*/ 584361 w 899632"/>
                  <a:gd name="connsiteY150" fmla="*/ 189169 h 538406"/>
                  <a:gd name="connsiteX151" fmla="*/ 583171 w 899632"/>
                  <a:gd name="connsiteY151" fmla="*/ 193884 h 538406"/>
                  <a:gd name="connsiteX152" fmla="*/ 565454 w 899632"/>
                  <a:gd name="connsiteY152" fmla="*/ 204266 h 538406"/>
                  <a:gd name="connsiteX153" fmla="*/ 563549 w 899632"/>
                  <a:gd name="connsiteY153" fmla="*/ 204743 h 538406"/>
                  <a:gd name="connsiteX154" fmla="*/ 598887 w 899632"/>
                  <a:gd name="connsiteY154" fmla="*/ 183978 h 538406"/>
                  <a:gd name="connsiteX155" fmla="*/ 595934 w 899632"/>
                  <a:gd name="connsiteY155" fmla="*/ 182264 h 538406"/>
                  <a:gd name="connsiteX156" fmla="*/ 597087 w 899632"/>
                  <a:gd name="connsiteY156" fmla="*/ 177549 h 538406"/>
                  <a:gd name="connsiteX157" fmla="*/ 597172 w 899632"/>
                  <a:gd name="connsiteY157" fmla="*/ 177501 h 538406"/>
                  <a:gd name="connsiteX158" fmla="*/ 614699 w 899632"/>
                  <a:gd name="connsiteY158" fmla="*/ 167119 h 538406"/>
                  <a:gd name="connsiteX159" fmla="*/ 619366 w 899632"/>
                  <a:gd name="connsiteY159" fmla="*/ 168262 h 538406"/>
                  <a:gd name="connsiteX160" fmla="*/ 618213 w 899632"/>
                  <a:gd name="connsiteY160" fmla="*/ 172977 h 538406"/>
                  <a:gd name="connsiteX161" fmla="*/ 618128 w 899632"/>
                  <a:gd name="connsiteY161" fmla="*/ 173024 h 538406"/>
                  <a:gd name="connsiteX162" fmla="*/ 600411 w 899632"/>
                  <a:gd name="connsiteY162" fmla="*/ 183121 h 538406"/>
                  <a:gd name="connsiteX163" fmla="*/ 598601 w 899632"/>
                  <a:gd name="connsiteY163" fmla="*/ 183978 h 538406"/>
                  <a:gd name="connsiteX164" fmla="*/ 633939 w 899632"/>
                  <a:gd name="connsiteY164" fmla="*/ 163118 h 538406"/>
                  <a:gd name="connsiteX165" fmla="*/ 630986 w 899632"/>
                  <a:gd name="connsiteY165" fmla="*/ 161404 h 538406"/>
                  <a:gd name="connsiteX166" fmla="*/ 632129 w 899632"/>
                  <a:gd name="connsiteY166" fmla="*/ 156641 h 538406"/>
                  <a:gd name="connsiteX167" fmla="*/ 649655 w 899632"/>
                  <a:gd name="connsiteY167" fmla="*/ 146259 h 538406"/>
                  <a:gd name="connsiteX168" fmla="*/ 654370 w 899632"/>
                  <a:gd name="connsiteY168" fmla="*/ 147450 h 538406"/>
                  <a:gd name="connsiteX169" fmla="*/ 653179 w 899632"/>
                  <a:gd name="connsiteY169" fmla="*/ 152165 h 538406"/>
                  <a:gd name="connsiteX170" fmla="*/ 635654 w 899632"/>
                  <a:gd name="connsiteY170" fmla="*/ 162642 h 538406"/>
                  <a:gd name="connsiteX171" fmla="*/ 633653 w 899632"/>
                  <a:gd name="connsiteY171" fmla="*/ 163118 h 538406"/>
                  <a:gd name="connsiteX172" fmla="*/ 668991 w 899632"/>
                  <a:gd name="connsiteY172" fmla="*/ 142259 h 538406"/>
                  <a:gd name="connsiteX173" fmla="*/ 665943 w 899632"/>
                  <a:gd name="connsiteY173" fmla="*/ 140544 h 538406"/>
                  <a:gd name="connsiteX174" fmla="*/ 667181 w 899632"/>
                  <a:gd name="connsiteY174" fmla="*/ 135877 h 538406"/>
                  <a:gd name="connsiteX175" fmla="*/ 684707 w 899632"/>
                  <a:gd name="connsiteY175" fmla="*/ 125399 h 538406"/>
                  <a:gd name="connsiteX176" fmla="*/ 689422 w 899632"/>
                  <a:gd name="connsiteY176" fmla="*/ 126552 h 538406"/>
                  <a:gd name="connsiteX177" fmla="*/ 689470 w 899632"/>
                  <a:gd name="connsiteY177" fmla="*/ 126638 h 538406"/>
                  <a:gd name="connsiteX178" fmla="*/ 688232 w 899632"/>
                  <a:gd name="connsiteY178" fmla="*/ 131305 h 538406"/>
                  <a:gd name="connsiteX179" fmla="*/ 670705 w 899632"/>
                  <a:gd name="connsiteY179" fmla="*/ 141782 h 538406"/>
                  <a:gd name="connsiteX180" fmla="*/ 668705 w 899632"/>
                  <a:gd name="connsiteY180" fmla="*/ 142259 h 538406"/>
                  <a:gd name="connsiteX181" fmla="*/ 703948 w 899632"/>
                  <a:gd name="connsiteY181" fmla="*/ 121399 h 538406"/>
                  <a:gd name="connsiteX182" fmla="*/ 700995 w 899632"/>
                  <a:gd name="connsiteY182" fmla="*/ 119684 h 538406"/>
                  <a:gd name="connsiteX183" fmla="*/ 702233 w 899632"/>
                  <a:gd name="connsiteY183" fmla="*/ 115017 h 538406"/>
                  <a:gd name="connsiteX184" fmla="*/ 719759 w 899632"/>
                  <a:gd name="connsiteY184" fmla="*/ 104540 h 538406"/>
                  <a:gd name="connsiteX185" fmla="*/ 724427 w 899632"/>
                  <a:gd name="connsiteY185" fmla="*/ 105778 h 538406"/>
                  <a:gd name="connsiteX186" fmla="*/ 723398 w 899632"/>
                  <a:gd name="connsiteY186" fmla="*/ 110378 h 538406"/>
                  <a:gd name="connsiteX187" fmla="*/ 723284 w 899632"/>
                  <a:gd name="connsiteY187" fmla="*/ 110445 h 538406"/>
                  <a:gd name="connsiteX188" fmla="*/ 705758 w 899632"/>
                  <a:gd name="connsiteY188" fmla="*/ 120923 h 538406"/>
                  <a:gd name="connsiteX189" fmla="*/ 703662 w 899632"/>
                  <a:gd name="connsiteY189" fmla="*/ 121399 h 538406"/>
                  <a:gd name="connsiteX190" fmla="*/ 739000 w 899632"/>
                  <a:gd name="connsiteY190" fmla="*/ 100539 h 538406"/>
                  <a:gd name="connsiteX191" fmla="*/ 736047 w 899632"/>
                  <a:gd name="connsiteY191" fmla="*/ 98824 h 538406"/>
                  <a:gd name="connsiteX192" fmla="*/ 737142 w 899632"/>
                  <a:gd name="connsiteY192" fmla="*/ 94243 h 538406"/>
                  <a:gd name="connsiteX193" fmla="*/ 737285 w 899632"/>
                  <a:gd name="connsiteY193" fmla="*/ 94157 h 538406"/>
                  <a:gd name="connsiteX194" fmla="*/ 754716 w 899632"/>
                  <a:gd name="connsiteY194" fmla="*/ 83680 h 538406"/>
                  <a:gd name="connsiteX195" fmla="*/ 759479 w 899632"/>
                  <a:gd name="connsiteY195" fmla="*/ 84918 h 538406"/>
                  <a:gd name="connsiteX196" fmla="*/ 758383 w 899632"/>
                  <a:gd name="connsiteY196" fmla="*/ 89500 h 538406"/>
                  <a:gd name="connsiteX197" fmla="*/ 758240 w 899632"/>
                  <a:gd name="connsiteY197" fmla="*/ 89585 h 538406"/>
                  <a:gd name="connsiteX198" fmla="*/ 740714 w 899632"/>
                  <a:gd name="connsiteY198" fmla="*/ 100063 h 538406"/>
                  <a:gd name="connsiteX199" fmla="*/ 738714 w 899632"/>
                  <a:gd name="connsiteY199" fmla="*/ 100539 h 538406"/>
                  <a:gd name="connsiteX200" fmla="*/ 774052 w 899632"/>
                  <a:gd name="connsiteY200" fmla="*/ 79679 h 538406"/>
                  <a:gd name="connsiteX201" fmla="*/ 771099 w 899632"/>
                  <a:gd name="connsiteY201" fmla="*/ 77965 h 538406"/>
                  <a:gd name="connsiteX202" fmla="*/ 772128 w 899632"/>
                  <a:gd name="connsiteY202" fmla="*/ 73364 h 538406"/>
                  <a:gd name="connsiteX203" fmla="*/ 772242 w 899632"/>
                  <a:gd name="connsiteY203" fmla="*/ 73298 h 538406"/>
                  <a:gd name="connsiteX204" fmla="*/ 789768 w 899632"/>
                  <a:gd name="connsiteY204" fmla="*/ 62820 h 538406"/>
                  <a:gd name="connsiteX205" fmla="*/ 794530 w 899632"/>
                  <a:gd name="connsiteY205" fmla="*/ 64058 h 538406"/>
                  <a:gd name="connsiteX206" fmla="*/ 793292 w 899632"/>
                  <a:gd name="connsiteY206" fmla="*/ 68726 h 538406"/>
                  <a:gd name="connsiteX207" fmla="*/ 775766 w 899632"/>
                  <a:gd name="connsiteY207" fmla="*/ 79203 h 538406"/>
                  <a:gd name="connsiteX208" fmla="*/ 773766 w 899632"/>
                  <a:gd name="connsiteY208" fmla="*/ 79679 h 538406"/>
                  <a:gd name="connsiteX209" fmla="*/ 809009 w 899632"/>
                  <a:gd name="connsiteY209" fmla="*/ 58819 h 538406"/>
                  <a:gd name="connsiteX210" fmla="*/ 805608 w 899632"/>
                  <a:gd name="connsiteY210" fmla="*/ 55362 h 538406"/>
                  <a:gd name="connsiteX211" fmla="*/ 807294 w 899632"/>
                  <a:gd name="connsiteY211" fmla="*/ 52438 h 538406"/>
                  <a:gd name="connsiteX212" fmla="*/ 824820 w 899632"/>
                  <a:gd name="connsiteY212" fmla="*/ 41960 h 538406"/>
                  <a:gd name="connsiteX213" fmla="*/ 829487 w 899632"/>
                  <a:gd name="connsiteY213" fmla="*/ 43198 h 538406"/>
                  <a:gd name="connsiteX214" fmla="*/ 828459 w 899632"/>
                  <a:gd name="connsiteY214" fmla="*/ 47799 h 538406"/>
                  <a:gd name="connsiteX215" fmla="*/ 828344 w 899632"/>
                  <a:gd name="connsiteY215" fmla="*/ 47866 h 538406"/>
                  <a:gd name="connsiteX216" fmla="*/ 810818 w 899632"/>
                  <a:gd name="connsiteY216" fmla="*/ 58343 h 538406"/>
                  <a:gd name="connsiteX217" fmla="*/ 808723 w 899632"/>
                  <a:gd name="connsiteY217" fmla="*/ 59296 h 538406"/>
                  <a:gd name="connsiteX218" fmla="*/ 844061 w 899632"/>
                  <a:gd name="connsiteY218" fmla="*/ 37960 h 538406"/>
                  <a:gd name="connsiteX219" fmla="*/ 840660 w 899632"/>
                  <a:gd name="connsiteY219" fmla="*/ 34502 h 538406"/>
                  <a:gd name="connsiteX220" fmla="*/ 842346 w 899632"/>
                  <a:gd name="connsiteY220" fmla="*/ 31578 h 538406"/>
                  <a:gd name="connsiteX221" fmla="*/ 859872 w 899632"/>
                  <a:gd name="connsiteY221" fmla="*/ 21100 h 538406"/>
                  <a:gd name="connsiteX222" fmla="*/ 864587 w 899632"/>
                  <a:gd name="connsiteY222" fmla="*/ 22291 h 538406"/>
                  <a:gd name="connsiteX223" fmla="*/ 863396 w 899632"/>
                  <a:gd name="connsiteY223" fmla="*/ 27006 h 538406"/>
                  <a:gd name="connsiteX224" fmla="*/ 845870 w 899632"/>
                  <a:gd name="connsiteY224" fmla="*/ 37484 h 538406"/>
                  <a:gd name="connsiteX225" fmla="*/ 843775 w 899632"/>
                  <a:gd name="connsiteY225" fmla="*/ 37960 h 538406"/>
                  <a:gd name="connsiteX226" fmla="*/ 879112 w 899632"/>
                  <a:gd name="connsiteY226" fmla="*/ 17100 h 538406"/>
                  <a:gd name="connsiteX227" fmla="*/ 876160 w 899632"/>
                  <a:gd name="connsiteY227" fmla="*/ 15385 h 538406"/>
                  <a:gd name="connsiteX228" fmla="*/ 877255 w 899632"/>
                  <a:gd name="connsiteY228" fmla="*/ 10804 h 538406"/>
                  <a:gd name="connsiteX229" fmla="*/ 877398 w 899632"/>
                  <a:gd name="connsiteY229" fmla="*/ 10718 h 538406"/>
                  <a:gd name="connsiteX230" fmla="*/ 894829 w 899632"/>
                  <a:gd name="connsiteY230" fmla="*/ 241 h 538406"/>
                  <a:gd name="connsiteX231" fmla="*/ 899391 w 899632"/>
                  <a:gd name="connsiteY231" fmla="*/ 2241 h 538406"/>
                  <a:gd name="connsiteX232" fmla="*/ 898353 w 899632"/>
                  <a:gd name="connsiteY232" fmla="*/ 6242 h 538406"/>
                  <a:gd name="connsiteX233" fmla="*/ 880827 w 899632"/>
                  <a:gd name="connsiteY233" fmla="*/ 16624 h 538406"/>
                  <a:gd name="connsiteX234" fmla="*/ 878827 w 899632"/>
                  <a:gd name="connsiteY234" fmla="*/ 17100 h 53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</a:cxnLst>
                <a:rect l="l" t="t" r="r" b="b"/>
                <a:pathLst>
                  <a:path w="899632" h="538406">
                    <a:moveTo>
                      <a:pt x="3479" y="538403"/>
                    </a:moveTo>
                    <a:cubicBezTo>
                      <a:pt x="2270" y="538460"/>
                      <a:pt x="1127" y="537832"/>
                      <a:pt x="527" y="536784"/>
                    </a:cubicBezTo>
                    <a:cubicBezTo>
                      <a:pt x="-483" y="535184"/>
                      <a:pt x="3" y="533060"/>
                      <a:pt x="1612" y="532060"/>
                    </a:cubicBezTo>
                    <a:cubicBezTo>
                      <a:pt x="1631" y="532041"/>
                      <a:pt x="1650" y="532031"/>
                      <a:pt x="1670" y="532022"/>
                    </a:cubicBezTo>
                    <a:lnTo>
                      <a:pt x="19195" y="521639"/>
                    </a:lnTo>
                    <a:cubicBezTo>
                      <a:pt x="20824" y="520668"/>
                      <a:pt x="22939" y="521201"/>
                      <a:pt x="23910" y="522830"/>
                    </a:cubicBezTo>
                    <a:cubicBezTo>
                      <a:pt x="24882" y="524459"/>
                      <a:pt x="24349" y="526573"/>
                      <a:pt x="22720" y="527545"/>
                    </a:cubicBezTo>
                    <a:lnTo>
                      <a:pt x="5194" y="537927"/>
                    </a:lnTo>
                    <a:cubicBezTo>
                      <a:pt x="4689" y="538260"/>
                      <a:pt x="4089" y="538422"/>
                      <a:pt x="3479" y="538403"/>
                    </a:cubicBezTo>
                    <a:close/>
                    <a:moveTo>
                      <a:pt x="38531" y="517544"/>
                    </a:moveTo>
                    <a:cubicBezTo>
                      <a:pt x="36636" y="517582"/>
                      <a:pt x="35074" y="516077"/>
                      <a:pt x="35036" y="514181"/>
                    </a:cubicBezTo>
                    <a:cubicBezTo>
                      <a:pt x="35007" y="512943"/>
                      <a:pt x="35655" y="511790"/>
                      <a:pt x="36722" y="511162"/>
                    </a:cubicBezTo>
                    <a:lnTo>
                      <a:pt x="54248" y="500780"/>
                    </a:lnTo>
                    <a:cubicBezTo>
                      <a:pt x="55876" y="499808"/>
                      <a:pt x="57991" y="500341"/>
                      <a:pt x="58962" y="501970"/>
                    </a:cubicBezTo>
                    <a:cubicBezTo>
                      <a:pt x="59934" y="503599"/>
                      <a:pt x="59401" y="505713"/>
                      <a:pt x="57772" y="506685"/>
                    </a:cubicBezTo>
                    <a:lnTo>
                      <a:pt x="40246" y="517067"/>
                    </a:lnTo>
                    <a:cubicBezTo>
                      <a:pt x="39655" y="517458"/>
                      <a:pt x="38950" y="517629"/>
                      <a:pt x="38245" y="517544"/>
                    </a:cubicBezTo>
                    <a:close/>
                    <a:moveTo>
                      <a:pt x="73488" y="496779"/>
                    </a:moveTo>
                    <a:cubicBezTo>
                      <a:pt x="72278" y="496741"/>
                      <a:pt x="71173" y="496093"/>
                      <a:pt x="70535" y="495065"/>
                    </a:cubicBezTo>
                    <a:cubicBezTo>
                      <a:pt x="69592" y="493407"/>
                      <a:pt x="70135" y="491293"/>
                      <a:pt x="71774" y="490302"/>
                    </a:cubicBezTo>
                    <a:lnTo>
                      <a:pt x="89299" y="479920"/>
                    </a:lnTo>
                    <a:cubicBezTo>
                      <a:pt x="90909" y="478967"/>
                      <a:pt x="92986" y="479472"/>
                      <a:pt x="93967" y="481063"/>
                    </a:cubicBezTo>
                    <a:cubicBezTo>
                      <a:pt x="94929" y="482701"/>
                      <a:pt x="94424" y="484806"/>
                      <a:pt x="92824" y="485825"/>
                    </a:cubicBezTo>
                    <a:lnTo>
                      <a:pt x="75298" y="496207"/>
                    </a:lnTo>
                    <a:cubicBezTo>
                      <a:pt x="74688" y="496636"/>
                      <a:pt x="73945" y="496846"/>
                      <a:pt x="73202" y="496779"/>
                    </a:cubicBezTo>
                    <a:close/>
                    <a:moveTo>
                      <a:pt x="108540" y="475919"/>
                    </a:moveTo>
                    <a:cubicBezTo>
                      <a:pt x="107330" y="475881"/>
                      <a:pt x="106225" y="475233"/>
                      <a:pt x="105587" y="474205"/>
                    </a:cubicBezTo>
                    <a:cubicBezTo>
                      <a:pt x="104606" y="472586"/>
                      <a:pt x="105121" y="470481"/>
                      <a:pt x="106740" y="469490"/>
                    </a:cubicBezTo>
                    <a:cubicBezTo>
                      <a:pt x="106768" y="469480"/>
                      <a:pt x="106797" y="469461"/>
                      <a:pt x="106826" y="469442"/>
                    </a:cubicBezTo>
                    <a:lnTo>
                      <a:pt x="124256" y="459060"/>
                    </a:lnTo>
                    <a:cubicBezTo>
                      <a:pt x="125885" y="458088"/>
                      <a:pt x="128000" y="458622"/>
                      <a:pt x="128971" y="460251"/>
                    </a:cubicBezTo>
                    <a:cubicBezTo>
                      <a:pt x="129943" y="461879"/>
                      <a:pt x="129409" y="463994"/>
                      <a:pt x="127780" y="464965"/>
                    </a:cubicBezTo>
                    <a:lnTo>
                      <a:pt x="110254" y="475443"/>
                    </a:lnTo>
                    <a:cubicBezTo>
                      <a:pt x="109654" y="475795"/>
                      <a:pt x="108950" y="475967"/>
                      <a:pt x="108254" y="475919"/>
                    </a:cubicBezTo>
                    <a:close/>
                    <a:moveTo>
                      <a:pt x="143592" y="455060"/>
                    </a:moveTo>
                    <a:cubicBezTo>
                      <a:pt x="142363" y="455069"/>
                      <a:pt x="141230" y="454412"/>
                      <a:pt x="140639" y="453345"/>
                    </a:cubicBezTo>
                    <a:cubicBezTo>
                      <a:pt x="139658" y="451792"/>
                      <a:pt x="140115" y="449726"/>
                      <a:pt x="141668" y="448744"/>
                    </a:cubicBezTo>
                    <a:cubicBezTo>
                      <a:pt x="141706" y="448725"/>
                      <a:pt x="141744" y="448697"/>
                      <a:pt x="141782" y="448678"/>
                    </a:cubicBezTo>
                    <a:lnTo>
                      <a:pt x="159308" y="438200"/>
                    </a:lnTo>
                    <a:cubicBezTo>
                      <a:pt x="160928" y="437219"/>
                      <a:pt x="163033" y="437734"/>
                      <a:pt x="164023" y="439353"/>
                    </a:cubicBezTo>
                    <a:cubicBezTo>
                      <a:pt x="164033" y="439381"/>
                      <a:pt x="164052" y="439410"/>
                      <a:pt x="164071" y="439439"/>
                    </a:cubicBezTo>
                    <a:cubicBezTo>
                      <a:pt x="165004" y="441067"/>
                      <a:pt x="164452" y="443153"/>
                      <a:pt x="162833" y="444106"/>
                    </a:cubicBezTo>
                    <a:lnTo>
                      <a:pt x="145307" y="454583"/>
                    </a:lnTo>
                    <a:cubicBezTo>
                      <a:pt x="144697" y="454917"/>
                      <a:pt x="144002" y="455079"/>
                      <a:pt x="143306" y="455060"/>
                    </a:cubicBezTo>
                    <a:close/>
                    <a:moveTo>
                      <a:pt x="178549" y="434200"/>
                    </a:moveTo>
                    <a:cubicBezTo>
                      <a:pt x="177339" y="434162"/>
                      <a:pt x="176234" y="433514"/>
                      <a:pt x="175596" y="432485"/>
                    </a:cubicBezTo>
                    <a:cubicBezTo>
                      <a:pt x="174653" y="430857"/>
                      <a:pt x="175215" y="428770"/>
                      <a:pt x="176834" y="427818"/>
                    </a:cubicBezTo>
                    <a:lnTo>
                      <a:pt x="194360" y="417340"/>
                    </a:lnTo>
                    <a:cubicBezTo>
                      <a:pt x="195989" y="416398"/>
                      <a:pt x="198075" y="416960"/>
                      <a:pt x="199028" y="418579"/>
                    </a:cubicBezTo>
                    <a:cubicBezTo>
                      <a:pt x="200009" y="420131"/>
                      <a:pt x="199551" y="422198"/>
                      <a:pt x="197999" y="423179"/>
                    </a:cubicBezTo>
                    <a:cubicBezTo>
                      <a:pt x="197961" y="423198"/>
                      <a:pt x="197923" y="423227"/>
                      <a:pt x="197885" y="423246"/>
                    </a:cubicBezTo>
                    <a:lnTo>
                      <a:pt x="180359" y="433723"/>
                    </a:lnTo>
                    <a:cubicBezTo>
                      <a:pt x="179720" y="434076"/>
                      <a:pt x="178996" y="434238"/>
                      <a:pt x="178263" y="434200"/>
                    </a:cubicBezTo>
                    <a:close/>
                    <a:moveTo>
                      <a:pt x="213601" y="413340"/>
                    </a:moveTo>
                    <a:cubicBezTo>
                      <a:pt x="212391" y="413302"/>
                      <a:pt x="211286" y="412654"/>
                      <a:pt x="210648" y="411626"/>
                    </a:cubicBezTo>
                    <a:cubicBezTo>
                      <a:pt x="209686" y="410054"/>
                      <a:pt x="210172" y="408006"/>
                      <a:pt x="211743" y="407044"/>
                    </a:cubicBezTo>
                    <a:cubicBezTo>
                      <a:pt x="211791" y="407015"/>
                      <a:pt x="211839" y="406987"/>
                      <a:pt x="211886" y="406958"/>
                    </a:cubicBezTo>
                    <a:lnTo>
                      <a:pt x="229412" y="396481"/>
                    </a:lnTo>
                    <a:cubicBezTo>
                      <a:pt x="231041" y="395538"/>
                      <a:pt x="233127" y="396100"/>
                      <a:pt x="234079" y="397719"/>
                    </a:cubicBezTo>
                    <a:cubicBezTo>
                      <a:pt x="235042" y="399291"/>
                      <a:pt x="234556" y="401339"/>
                      <a:pt x="232984" y="402301"/>
                    </a:cubicBezTo>
                    <a:cubicBezTo>
                      <a:pt x="232937" y="402329"/>
                      <a:pt x="232889" y="402358"/>
                      <a:pt x="232841" y="402386"/>
                    </a:cubicBezTo>
                    <a:lnTo>
                      <a:pt x="215411" y="412864"/>
                    </a:lnTo>
                    <a:cubicBezTo>
                      <a:pt x="214677" y="413245"/>
                      <a:pt x="213848" y="413416"/>
                      <a:pt x="213029" y="413340"/>
                    </a:cubicBezTo>
                    <a:close/>
                    <a:moveTo>
                      <a:pt x="248653" y="392480"/>
                    </a:moveTo>
                    <a:cubicBezTo>
                      <a:pt x="246757" y="392518"/>
                      <a:pt x="245195" y="391013"/>
                      <a:pt x="245157" y="389118"/>
                    </a:cubicBezTo>
                    <a:cubicBezTo>
                      <a:pt x="245128" y="387880"/>
                      <a:pt x="245776" y="386727"/>
                      <a:pt x="246843" y="386098"/>
                    </a:cubicBezTo>
                    <a:lnTo>
                      <a:pt x="264369" y="375621"/>
                    </a:lnTo>
                    <a:cubicBezTo>
                      <a:pt x="266026" y="374678"/>
                      <a:pt x="268141" y="375221"/>
                      <a:pt x="269132" y="376859"/>
                    </a:cubicBezTo>
                    <a:cubicBezTo>
                      <a:pt x="270075" y="378488"/>
                      <a:pt x="269522" y="380574"/>
                      <a:pt x="267893" y="381527"/>
                    </a:cubicBezTo>
                    <a:lnTo>
                      <a:pt x="250367" y="392004"/>
                    </a:lnTo>
                    <a:cubicBezTo>
                      <a:pt x="249786" y="392423"/>
                      <a:pt x="249091" y="392661"/>
                      <a:pt x="248367" y="392671"/>
                    </a:cubicBezTo>
                    <a:close/>
                    <a:moveTo>
                      <a:pt x="283705" y="371620"/>
                    </a:moveTo>
                    <a:cubicBezTo>
                      <a:pt x="281809" y="371659"/>
                      <a:pt x="280247" y="370154"/>
                      <a:pt x="280209" y="368258"/>
                    </a:cubicBezTo>
                    <a:cubicBezTo>
                      <a:pt x="280180" y="367020"/>
                      <a:pt x="280828" y="365867"/>
                      <a:pt x="281895" y="365239"/>
                    </a:cubicBezTo>
                    <a:lnTo>
                      <a:pt x="298754" y="354571"/>
                    </a:lnTo>
                    <a:cubicBezTo>
                      <a:pt x="300383" y="353628"/>
                      <a:pt x="302469" y="354190"/>
                      <a:pt x="303421" y="355809"/>
                    </a:cubicBezTo>
                    <a:cubicBezTo>
                      <a:pt x="304403" y="357362"/>
                      <a:pt x="303946" y="359428"/>
                      <a:pt x="302393" y="360410"/>
                    </a:cubicBezTo>
                    <a:cubicBezTo>
                      <a:pt x="302355" y="360429"/>
                      <a:pt x="302317" y="360457"/>
                      <a:pt x="302279" y="360476"/>
                    </a:cubicBezTo>
                    <a:lnTo>
                      <a:pt x="284753" y="370954"/>
                    </a:lnTo>
                    <a:cubicBezTo>
                      <a:pt x="284353" y="371259"/>
                      <a:pt x="283905" y="371487"/>
                      <a:pt x="283419" y="371620"/>
                    </a:cubicBezTo>
                    <a:close/>
                    <a:moveTo>
                      <a:pt x="318662" y="350761"/>
                    </a:moveTo>
                    <a:cubicBezTo>
                      <a:pt x="316766" y="350742"/>
                      <a:pt x="315242" y="349199"/>
                      <a:pt x="315261" y="347303"/>
                    </a:cubicBezTo>
                    <a:cubicBezTo>
                      <a:pt x="315271" y="346103"/>
                      <a:pt x="315909" y="344989"/>
                      <a:pt x="316947" y="344379"/>
                    </a:cubicBezTo>
                    <a:lnTo>
                      <a:pt x="334473" y="333902"/>
                    </a:lnTo>
                    <a:cubicBezTo>
                      <a:pt x="336102" y="332959"/>
                      <a:pt x="338188" y="333520"/>
                      <a:pt x="339140" y="335140"/>
                    </a:cubicBezTo>
                    <a:cubicBezTo>
                      <a:pt x="340121" y="336692"/>
                      <a:pt x="339664" y="338759"/>
                      <a:pt x="338111" y="339740"/>
                    </a:cubicBezTo>
                    <a:cubicBezTo>
                      <a:pt x="338073" y="339759"/>
                      <a:pt x="338035" y="339788"/>
                      <a:pt x="337997" y="339807"/>
                    </a:cubicBezTo>
                    <a:lnTo>
                      <a:pt x="320471" y="350285"/>
                    </a:lnTo>
                    <a:cubicBezTo>
                      <a:pt x="319833" y="350637"/>
                      <a:pt x="319109" y="350799"/>
                      <a:pt x="318376" y="350761"/>
                    </a:cubicBezTo>
                    <a:close/>
                    <a:moveTo>
                      <a:pt x="353713" y="329901"/>
                    </a:moveTo>
                    <a:cubicBezTo>
                      <a:pt x="352494" y="329891"/>
                      <a:pt x="351370" y="329244"/>
                      <a:pt x="350761" y="328186"/>
                    </a:cubicBezTo>
                    <a:cubicBezTo>
                      <a:pt x="349799" y="326615"/>
                      <a:pt x="350285" y="324567"/>
                      <a:pt x="351856" y="323605"/>
                    </a:cubicBezTo>
                    <a:cubicBezTo>
                      <a:pt x="351904" y="323576"/>
                      <a:pt x="351951" y="323548"/>
                      <a:pt x="351999" y="323519"/>
                    </a:cubicBezTo>
                    <a:lnTo>
                      <a:pt x="369430" y="313042"/>
                    </a:lnTo>
                    <a:cubicBezTo>
                      <a:pt x="371087" y="312099"/>
                      <a:pt x="373202" y="312642"/>
                      <a:pt x="374192" y="314280"/>
                    </a:cubicBezTo>
                    <a:cubicBezTo>
                      <a:pt x="375173" y="315899"/>
                      <a:pt x="374659" y="318004"/>
                      <a:pt x="373040" y="318995"/>
                    </a:cubicBezTo>
                    <a:cubicBezTo>
                      <a:pt x="373011" y="319004"/>
                      <a:pt x="372983" y="319024"/>
                      <a:pt x="372954" y="319043"/>
                    </a:cubicBezTo>
                    <a:lnTo>
                      <a:pt x="355428" y="329425"/>
                    </a:lnTo>
                    <a:cubicBezTo>
                      <a:pt x="354828" y="329777"/>
                      <a:pt x="354123" y="329949"/>
                      <a:pt x="353428" y="329901"/>
                    </a:cubicBezTo>
                    <a:close/>
                    <a:moveTo>
                      <a:pt x="388766" y="309041"/>
                    </a:moveTo>
                    <a:cubicBezTo>
                      <a:pt x="387556" y="309098"/>
                      <a:pt x="386413" y="308470"/>
                      <a:pt x="385813" y="307422"/>
                    </a:cubicBezTo>
                    <a:cubicBezTo>
                      <a:pt x="384803" y="305822"/>
                      <a:pt x="385289" y="303698"/>
                      <a:pt x="386899" y="302698"/>
                    </a:cubicBezTo>
                    <a:cubicBezTo>
                      <a:pt x="386918" y="302679"/>
                      <a:pt x="386937" y="302669"/>
                      <a:pt x="386956" y="302660"/>
                    </a:cubicBezTo>
                    <a:lnTo>
                      <a:pt x="404482" y="292277"/>
                    </a:lnTo>
                    <a:cubicBezTo>
                      <a:pt x="406082" y="291268"/>
                      <a:pt x="408206" y="291753"/>
                      <a:pt x="409206" y="293363"/>
                    </a:cubicBezTo>
                    <a:cubicBezTo>
                      <a:pt x="409225" y="293382"/>
                      <a:pt x="409235" y="293401"/>
                      <a:pt x="409244" y="293420"/>
                    </a:cubicBezTo>
                    <a:cubicBezTo>
                      <a:pt x="410187" y="295078"/>
                      <a:pt x="409644" y="297192"/>
                      <a:pt x="408006" y="298183"/>
                    </a:cubicBezTo>
                    <a:lnTo>
                      <a:pt x="390480" y="308565"/>
                    </a:lnTo>
                    <a:cubicBezTo>
                      <a:pt x="389889" y="308956"/>
                      <a:pt x="389185" y="309127"/>
                      <a:pt x="388480" y="309041"/>
                    </a:cubicBezTo>
                    <a:close/>
                    <a:moveTo>
                      <a:pt x="423722" y="288182"/>
                    </a:moveTo>
                    <a:cubicBezTo>
                      <a:pt x="421827" y="288162"/>
                      <a:pt x="420303" y="286619"/>
                      <a:pt x="420322" y="284724"/>
                    </a:cubicBezTo>
                    <a:cubicBezTo>
                      <a:pt x="420331" y="283524"/>
                      <a:pt x="420970" y="282409"/>
                      <a:pt x="422008" y="281800"/>
                    </a:cubicBezTo>
                    <a:lnTo>
                      <a:pt x="439534" y="271418"/>
                    </a:lnTo>
                    <a:cubicBezTo>
                      <a:pt x="441086" y="270437"/>
                      <a:pt x="443153" y="270894"/>
                      <a:pt x="444134" y="272446"/>
                    </a:cubicBezTo>
                    <a:cubicBezTo>
                      <a:pt x="444154" y="272484"/>
                      <a:pt x="444182" y="272522"/>
                      <a:pt x="444201" y="272561"/>
                    </a:cubicBezTo>
                    <a:cubicBezTo>
                      <a:pt x="445211" y="274161"/>
                      <a:pt x="444725" y="276285"/>
                      <a:pt x="443115" y="277285"/>
                    </a:cubicBezTo>
                    <a:cubicBezTo>
                      <a:pt x="443096" y="277304"/>
                      <a:pt x="443077" y="277314"/>
                      <a:pt x="443058" y="277323"/>
                    </a:cubicBezTo>
                    <a:lnTo>
                      <a:pt x="425246" y="287896"/>
                    </a:lnTo>
                    <a:cubicBezTo>
                      <a:pt x="424656" y="288077"/>
                      <a:pt x="424027" y="288077"/>
                      <a:pt x="423437" y="287896"/>
                    </a:cubicBezTo>
                    <a:close/>
                    <a:moveTo>
                      <a:pt x="458774" y="267322"/>
                    </a:moveTo>
                    <a:cubicBezTo>
                      <a:pt x="456879" y="267303"/>
                      <a:pt x="455355" y="265760"/>
                      <a:pt x="455374" y="263864"/>
                    </a:cubicBezTo>
                    <a:cubicBezTo>
                      <a:pt x="455383" y="262664"/>
                      <a:pt x="456021" y="261550"/>
                      <a:pt x="457060" y="260940"/>
                    </a:cubicBezTo>
                    <a:lnTo>
                      <a:pt x="474586" y="250558"/>
                    </a:lnTo>
                    <a:cubicBezTo>
                      <a:pt x="476138" y="249577"/>
                      <a:pt x="478205" y="250034"/>
                      <a:pt x="479186" y="251586"/>
                    </a:cubicBezTo>
                    <a:cubicBezTo>
                      <a:pt x="479205" y="251625"/>
                      <a:pt x="479234" y="251663"/>
                      <a:pt x="479253" y="251701"/>
                    </a:cubicBezTo>
                    <a:cubicBezTo>
                      <a:pt x="480215" y="253339"/>
                      <a:pt x="479710" y="255444"/>
                      <a:pt x="478110" y="256463"/>
                    </a:cubicBezTo>
                    <a:lnTo>
                      <a:pt x="460679" y="266845"/>
                    </a:lnTo>
                    <a:cubicBezTo>
                      <a:pt x="460032" y="267274"/>
                      <a:pt x="459251" y="267446"/>
                      <a:pt x="458488" y="267322"/>
                    </a:cubicBezTo>
                    <a:close/>
                    <a:moveTo>
                      <a:pt x="493826" y="246462"/>
                    </a:moveTo>
                    <a:cubicBezTo>
                      <a:pt x="492636" y="246462"/>
                      <a:pt x="491521" y="245852"/>
                      <a:pt x="490874" y="244843"/>
                    </a:cubicBezTo>
                    <a:cubicBezTo>
                      <a:pt x="489892" y="243223"/>
                      <a:pt x="490407" y="241119"/>
                      <a:pt x="492026" y="240128"/>
                    </a:cubicBezTo>
                    <a:cubicBezTo>
                      <a:pt x="492055" y="240118"/>
                      <a:pt x="492083" y="240099"/>
                      <a:pt x="492112" y="240080"/>
                    </a:cubicBezTo>
                    <a:lnTo>
                      <a:pt x="509543" y="229698"/>
                    </a:lnTo>
                    <a:cubicBezTo>
                      <a:pt x="511171" y="228726"/>
                      <a:pt x="513286" y="229260"/>
                      <a:pt x="514257" y="230889"/>
                    </a:cubicBezTo>
                    <a:cubicBezTo>
                      <a:pt x="515229" y="232517"/>
                      <a:pt x="514695" y="234632"/>
                      <a:pt x="513067" y="235603"/>
                    </a:cubicBezTo>
                    <a:lnTo>
                      <a:pt x="495541" y="245986"/>
                    </a:lnTo>
                    <a:cubicBezTo>
                      <a:pt x="494960" y="246395"/>
                      <a:pt x="494245" y="246567"/>
                      <a:pt x="493541" y="246462"/>
                    </a:cubicBezTo>
                    <a:close/>
                    <a:moveTo>
                      <a:pt x="528878" y="225602"/>
                    </a:moveTo>
                    <a:cubicBezTo>
                      <a:pt x="527669" y="225659"/>
                      <a:pt x="526526" y="225031"/>
                      <a:pt x="525926" y="223983"/>
                    </a:cubicBezTo>
                    <a:cubicBezTo>
                      <a:pt x="524916" y="222383"/>
                      <a:pt x="525402" y="220259"/>
                      <a:pt x="527011" y="219259"/>
                    </a:cubicBezTo>
                    <a:cubicBezTo>
                      <a:pt x="527031" y="219240"/>
                      <a:pt x="527049" y="219230"/>
                      <a:pt x="527069" y="219220"/>
                    </a:cubicBezTo>
                    <a:lnTo>
                      <a:pt x="544595" y="208838"/>
                    </a:lnTo>
                    <a:cubicBezTo>
                      <a:pt x="546223" y="207867"/>
                      <a:pt x="548338" y="208400"/>
                      <a:pt x="549309" y="210029"/>
                    </a:cubicBezTo>
                    <a:cubicBezTo>
                      <a:pt x="550281" y="211658"/>
                      <a:pt x="549748" y="213772"/>
                      <a:pt x="548119" y="214744"/>
                    </a:cubicBezTo>
                    <a:lnTo>
                      <a:pt x="530593" y="225126"/>
                    </a:lnTo>
                    <a:cubicBezTo>
                      <a:pt x="530002" y="225517"/>
                      <a:pt x="529298" y="225688"/>
                      <a:pt x="528593" y="225602"/>
                    </a:cubicBezTo>
                    <a:close/>
                    <a:moveTo>
                      <a:pt x="563835" y="204743"/>
                    </a:moveTo>
                    <a:cubicBezTo>
                      <a:pt x="562635" y="204743"/>
                      <a:pt x="561530" y="204133"/>
                      <a:pt x="560882" y="203123"/>
                    </a:cubicBezTo>
                    <a:cubicBezTo>
                      <a:pt x="559939" y="201466"/>
                      <a:pt x="560482" y="199351"/>
                      <a:pt x="562121" y="198361"/>
                    </a:cubicBezTo>
                    <a:lnTo>
                      <a:pt x="579646" y="187978"/>
                    </a:lnTo>
                    <a:cubicBezTo>
                      <a:pt x="581275" y="187007"/>
                      <a:pt x="583390" y="187540"/>
                      <a:pt x="584361" y="189169"/>
                    </a:cubicBezTo>
                    <a:cubicBezTo>
                      <a:pt x="585333" y="190798"/>
                      <a:pt x="584800" y="192912"/>
                      <a:pt x="583171" y="193884"/>
                    </a:cubicBezTo>
                    <a:lnTo>
                      <a:pt x="565454" y="204266"/>
                    </a:lnTo>
                    <a:cubicBezTo>
                      <a:pt x="564892" y="204628"/>
                      <a:pt x="564216" y="204800"/>
                      <a:pt x="563549" y="204743"/>
                    </a:cubicBezTo>
                    <a:close/>
                    <a:moveTo>
                      <a:pt x="598887" y="183978"/>
                    </a:moveTo>
                    <a:cubicBezTo>
                      <a:pt x="597677" y="183940"/>
                      <a:pt x="596572" y="183292"/>
                      <a:pt x="595934" y="182264"/>
                    </a:cubicBezTo>
                    <a:cubicBezTo>
                      <a:pt x="594953" y="180644"/>
                      <a:pt x="595468" y="178539"/>
                      <a:pt x="597087" y="177549"/>
                    </a:cubicBezTo>
                    <a:cubicBezTo>
                      <a:pt x="597115" y="177539"/>
                      <a:pt x="597144" y="177520"/>
                      <a:pt x="597172" y="177501"/>
                    </a:cubicBezTo>
                    <a:lnTo>
                      <a:pt x="614699" y="167119"/>
                    </a:lnTo>
                    <a:cubicBezTo>
                      <a:pt x="616308" y="166166"/>
                      <a:pt x="618385" y="166671"/>
                      <a:pt x="619366" y="168262"/>
                    </a:cubicBezTo>
                    <a:cubicBezTo>
                      <a:pt x="620347" y="169881"/>
                      <a:pt x="619833" y="171986"/>
                      <a:pt x="618213" y="172977"/>
                    </a:cubicBezTo>
                    <a:cubicBezTo>
                      <a:pt x="618185" y="172986"/>
                      <a:pt x="618156" y="173005"/>
                      <a:pt x="618128" y="173024"/>
                    </a:cubicBezTo>
                    <a:lnTo>
                      <a:pt x="600411" y="183121"/>
                    </a:lnTo>
                    <a:cubicBezTo>
                      <a:pt x="599906" y="183587"/>
                      <a:pt x="599278" y="183883"/>
                      <a:pt x="598601" y="183978"/>
                    </a:cubicBezTo>
                    <a:close/>
                    <a:moveTo>
                      <a:pt x="633939" y="163118"/>
                    </a:moveTo>
                    <a:cubicBezTo>
                      <a:pt x="632729" y="163080"/>
                      <a:pt x="631624" y="162432"/>
                      <a:pt x="630986" y="161404"/>
                    </a:cubicBezTo>
                    <a:cubicBezTo>
                      <a:pt x="630024" y="159765"/>
                      <a:pt x="630529" y="157660"/>
                      <a:pt x="632129" y="156641"/>
                    </a:cubicBezTo>
                    <a:lnTo>
                      <a:pt x="649655" y="146259"/>
                    </a:lnTo>
                    <a:cubicBezTo>
                      <a:pt x="651284" y="145287"/>
                      <a:pt x="653399" y="145821"/>
                      <a:pt x="654370" y="147450"/>
                    </a:cubicBezTo>
                    <a:cubicBezTo>
                      <a:pt x="655342" y="149078"/>
                      <a:pt x="654808" y="151193"/>
                      <a:pt x="653179" y="152165"/>
                    </a:cubicBezTo>
                    <a:lnTo>
                      <a:pt x="635654" y="162642"/>
                    </a:lnTo>
                    <a:cubicBezTo>
                      <a:pt x="635054" y="162994"/>
                      <a:pt x="634349" y="163166"/>
                      <a:pt x="633653" y="163118"/>
                    </a:cubicBezTo>
                    <a:close/>
                    <a:moveTo>
                      <a:pt x="668991" y="142259"/>
                    </a:moveTo>
                    <a:cubicBezTo>
                      <a:pt x="667753" y="142249"/>
                      <a:pt x="666600" y="141601"/>
                      <a:pt x="665943" y="140544"/>
                    </a:cubicBezTo>
                    <a:cubicBezTo>
                      <a:pt x="665000" y="138915"/>
                      <a:pt x="665553" y="136829"/>
                      <a:pt x="667181" y="135877"/>
                    </a:cubicBezTo>
                    <a:lnTo>
                      <a:pt x="684707" y="125399"/>
                    </a:lnTo>
                    <a:cubicBezTo>
                      <a:pt x="686327" y="124418"/>
                      <a:pt x="688432" y="124933"/>
                      <a:pt x="689422" y="126552"/>
                    </a:cubicBezTo>
                    <a:cubicBezTo>
                      <a:pt x="689432" y="126580"/>
                      <a:pt x="689451" y="126609"/>
                      <a:pt x="689470" y="126638"/>
                    </a:cubicBezTo>
                    <a:cubicBezTo>
                      <a:pt x="690403" y="128266"/>
                      <a:pt x="689851" y="130352"/>
                      <a:pt x="688232" y="131305"/>
                    </a:cubicBezTo>
                    <a:lnTo>
                      <a:pt x="670705" y="141782"/>
                    </a:lnTo>
                    <a:cubicBezTo>
                      <a:pt x="670096" y="142116"/>
                      <a:pt x="669401" y="142278"/>
                      <a:pt x="668705" y="142259"/>
                    </a:cubicBezTo>
                    <a:close/>
                    <a:moveTo>
                      <a:pt x="703948" y="121399"/>
                    </a:moveTo>
                    <a:cubicBezTo>
                      <a:pt x="702738" y="121361"/>
                      <a:pt x="701633" y="120713"/>
                      <a:pt x="700995" y="119684"/>
                    </a:cubicBezTo>
                    <a:cubicBezTo>
                      <a:pt x="700062" y="118056"/>
                      <a:pt x="700614" y="115969"/>
                      <a:pt x="702233" y="115017"/>
                    </a:cubicBezTo>
                    <a:lnTo>
                      <a:pt x="719759" y="104540"/>
                    </a:lnTo>
                    <a:cubicBezTo>
                      <a:pt x="721388" y="103597"/>
                      <a:pt x="723474" y="104159"/>
                      <a:pt x="724427" y="105778"/>
                    </a:cubicBezTo>
                    <a:cubicBezTo>
                      <a:pt x="725408" y="107330"/>
                      <a:pt x="724950" y="109397"/>
                      <a:pt x="723398" y="110378"/>
                    </a:cubicBezTo>
                    <a:cubicBezTo>
                      <a:pt x="723360" y="110397"/>
                      <a:pt x="723322" y="110426"/>
                      <a:pt x="723284" y="110445"/>
                    </a:cubicBezTo>
                    <a:lnTo>
                      <a:pt x="705758" y="120923"/>
                    </a:lnTo>
                    <a:cubicBezTo>
                      <a:pt x="705119" y="121275"/>
                      <a:pt x="704396" y="121437"/>
                      <a:pt x="703662" y="121399"/>
                    </a:cubicBezTo>
                    <a:close/>
                    <a:moveTo>
                      <a:pt x="739000" y="100539"/>
                    </a:moveTo>
                    <a:cubicBezTo>
                      <a:pt x="737781" y="100529"/>
                      <a:pt x="736657" y="99882"/>
                      <a:pt x="736047" y="98824"/>
                    </a:cubicBezTo>
                    <a:cubicBezTo>
                      <a:pt x="735085" y="97253"/>
                      <a:pt x="735571" y="95205"/>
                      <a:pt x="737142" y="94243"/>
                    </a:cubicBezTo>
                    <a:cubicBezTo>
                      <a:pt x="737190" y="94214"/>
                      <a:pt x="737238" y="94186"/>
                      <a:pt x="737285" y="94157"/>
                    </a:cubicBezTo>
                    <a:lnTo>
                      <a:pt x="754716" y="83680"/>
                    </a:lnTo>
                    <a:cubicBezTo>
                      <a:pt x="756373" y="82737"/>
                      <a:pt x="758488" y="83280"/>
                      <a:pt x="759479" y="84918"/>
                    </a:cubicBezTo>
                    <a:cubicBezTo>
                      <a:pt x="760441" y="86490"/>
                      <a:pt x="759955" y="88538"/>
                      <a:pt x="758383" y="89500"/>
                    </a:cubicBezTo>
                    <a:cubicBezTo>
                      <a:pt x="758336" y="89528"/>
                      <a:pt x="758288" y="89557"/>
                      <a:pt x="758240" y="89585"/>
                    </a:cubicBezTo>
                    <a:lnTo>
                      <a:pt x="740714" y="100063"/>
                    </a:lnTo>
                    <a:cubicBezTo>
                      <a:pt x="740114" y="100415"/>
                      <a:pt x="739409" y="100587"/>
                      <a:pt x="738714" y="100539"/>
                    </a:cubicBezTo>
                    <a:close/>
                    <a:moveTo>
                      <a:pt x="774052" y="79679"/>
                    </a:moveTo>
                    <a:cubicBezTo>
                      <a:pt x="772813" y="79736"/>
                      <a:pt x="771661" y="79070"/>
                      <a:pt x="771099" y="77965"/>
                    </a:cubicBezTo>
                    <a:cubicBezTo>
                      <a:pt x="770118" y="76412"/>
                      <a:pt x="770575" y="74345"/>
                      <a:pt x="772128" y="73364"/>
                    </a:cubicBezTo>
                    <a:cubicBezTo>
                      <a:pt x="772166" y="73345"/>
                      <a:pt x="772204" y="73317"/>
                      <a:pt x="772242" y="73298"/>
                    </a:cubicBezTo>
                    <a:lnTo>
                      <a:pt x="789768" y="62820"/>
                    </a:lnTo>
                    <a:cubicBezTo>
                      <a:pt x="791425" y="61877"/>
                      <a:pt x="793540" y="62420"/>
                      <a:pt x="794530" y="64058"/>
                    </a:cubicBezTo>
                    <a:cubicBezTo>
                      <a:pt x="795464" y="65687"/>
                      <a:pt x="794912" y="67773"/>
                      <a:pt x="793292" y="68726"/>
                    </a:cubicBezTo>
                    <a:lnTo>
                      <a:pt x="775766" y="79203"/>
                    </a:lnTo>
                    <a:cubicBezTo>
                      <a:pt x="775157" y="79536"/>
                      <a:pt x="774461" y="79698"/>
                      <a:pt x="773766" y="79679"/>
                    </a:cubicBezTo>
                    <a:close/>
                    <a:moveTo>
                      <a:pt x="809009" y="58819"/>
                    </a:moveTo>
                    <a:cubicBezTo>
                      <a:pt x="807113" y="58800"/>
                      <a:pt x="805589" y="57257"/>
                      <a:pt x="805608" y="55362"/>
                    </a:cubicBezTo>
                    <a:cubicBezTo>
                      <a:pt x="805618" y="54162"/>
                      <a:pt x="806256" y="53047"/>
                      <a:pt x="807294" y="52438"/>
                    </a:cubicBezTo>
                    <a:lnTo>
                      <a:pt x="824820" y="41960"/>
                    </a:lnTo>
                    <a:cubicBezTo>
                      <a:pt x="826449" y="41017"/>
                      <a:pt x="828535" y="41579"/>
                      <a:pt x="829487" y="43198"/>
                    </a:cubicBezTo>
                    <a:cubicBezTo>
                      <a:pt x="830468" y="44751"/>
                      <a:pt x="830011" y="46818"/>
                      <a:pt x="828459" y="47799"/>
                    </a:cubicBezTo>
                    <a:cubicBezTo>
                      <a:pt x="828421" y="47818"/>
                      <a:pt x="828382" y="47847"/>
                      <a:pt x="828344" y="47866"/>
                    </a:cubicBezTo>
                    <a:lnTo>
                      <a:pt x="810818" y="58343"/>
                    </a:lnTo>
                    <a:cubicBezTo>
                      <a:pt x="810228" y="58867"/>
                      <a:pt x="809504" y="59201"/>
                      <a:pt x="808723" y="59296"/>
                    </a:cubicBezTo>
                    <a:close/>
                    <a:moveTo>
                      <a:pt x="844061" y="37960"/>
                    </a:moveTo>
                    <a:cubicBezTo>
                      <a:pt x="842165" y="37941"/>
                      <a:pt x="840641" y="36398"/>
                      <a:pt x="840660" y="34502"/>
                    </a:cubicBezTo>
                    <a:cubicBezTo>
                      <a:pt x="840670" y="33302"/>
                      <a:pt x="841308" y="32188"/>
                      <a:pt x="842346" y="31578"/>
                    </a:cubicBezTo>
                    <a:lnTo>
                      <a:pt x="859872" y="21100"/>
                    </a:lnTo>
                    <a:cubicBezTo>
                      <a:pt x="861501" y="20129"/>
                      <a:pt x="863615" y="20662"/>
                      <a:pt x="864587" y="22291"/>
                    </a:cubicBezTo>
                    <a:cubicBezTo>
                      <a:pt x="865558" y="23920"/>
                      <a:pt x="865025" y="26034"/>
                      <a:pt x="863396" y="27006"/>
                    </a:cubicBezTo>
                    <a:lnTo>
                      <a:pt x="845870" y="37484"/>
                    </a:lnTo>
                    <a:cubicBezTo>
                      <a:pt x="845232" y="37836"/>
                      <a:pt x="844508" y="37998"/>
                      <a:pt x="843775" y="37960"/>
                    </a:cubicBezTo>
                    <a:close/>
                    <a:moveTo>
                      <a:pt x="879112" y="17100"/>
                    </a:moveTo>
                    <a:cubicBezTo>
                      <a:pt x="877893" y="17090"/>
                      <a:pt x="876769" y="16443"/>
                      <a:pt x="876160" y="15385"/>
                    </a:cubicBezTo>
                    <a:cubicBezTo>
                      <a:pt x="875198" y="13814"/>
                      <a:pt x="875684" y="11766"/>
                      <a:pt x="877255" y="10804"/>
                    </a:cubicBezTo>
                    <a:cubicBezTo>
                      <a:pt x="877303" y="10775"/>
                      <a:pt x="877350" y="10747"/>
                      <a:pt x="877398" y="10718"/>
                    </a:cubicBezTo>
                    <a:lnTo>
                      <a:pt x="894829" y="241"/>
                    </a:lnTo>
                    <a:cubicBezTo>
                      <a:pt x="896638" y="-464"/>
                      <a:pt x="898686" y="431"/>
                      <a:pt x="899391" y="2241"/>
                    </a:cubicBezTo>
                    <a:cubicBezTo>
                      <a:pt x="899944" y="3660"/>
                      <a:pt x="899525" y="5270"/>
                      <a:pt x="898353" y="6242"/>
                    </a:cubicBezTo>
                    <a:lnTo>
                      <a:pt x="880827" y="16624"/>
                    </a:lnTo>
                    <a:cubicBezTo>
                      <a:pt x="880227" y="16976"/>
                      <a:pt x="879522" y="17148"/>
                      <a:pt x="878827" y="17100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E9C455CA-CE40-4035-8A23-B4CC69975A67}"/>
                  </a:ext>
                </a:extLst>
              </p:cNvPr>
              <p:cNvSpPr/>
              <p:nvPr/>
            </p:nvSpPr>
            <p:spPr>
              <a:xfrm>
                <a:off x="-1908289" y="2230036"/>
                <a:ext cx="15331" cy="11960"/>
              </a:xfrm>
              <a:custGeom>
                <a:avLst/>
                <a:gdLst>
                  <a:gd name="connsiteX0" fmla="*/ 3479 w 15331"/>
                  <a:gd name="connsiteY0" fmla="*/ 11956 h 11960"/>
                  <a:gd name="connsiteX1" fmla="*/ 526 w 15331"/>
                  <a:gd name="connsiteY1" fmla="*/ 10337 h 11960"/>
                  <a:gd name="connsiteX2" fmla="*/ 1612 w 15331"/>
                  <a:gd name="connsiteY2" fmla="*/ 5613 h 11960"/>
                  <a:gd name="connsiteX3" fmla="*/ 1670 w 15331"/>
                  <a:gd name="connsiteY3" fmla="*/ 5575 h 11960"/>
                  <a:gd name="connsiteX4" fmla="*/ 10528 w 15331"/>
                  <a:gd name="connsiteY4" fmla="*/ 241 h 11960"/>
                  <a:gd name="connsiteX5" fmla="*/ 15090 w 15331"/>
                  <a:gd name="connsiteY5" fmla="*/ 2241 h 11960"/>
                  <a:gd name="connsiteX6" fmla="*/ 14052 w 15331"/>
                  <a:gd name="connsiteY6" fmla="*/ 6242 h 11960"/>
                  <a:gd name="connsiteX7" fmla="*/ 5194 w 15331"/>
                  <a:gd name="connsiteY7" fmla="*/ 11480 h 11960"/>
                  <a:gd name="connsiteX8" fmla="*/ 3479 w 15331"/>
                  <a:gd name="connsiteY8" fmla="*/ 11956 h 11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31" h="11960">
                    <a:moveTo>
                      <a:pt x="3479" y="11956"/>
                    </a:moveTo>
                    <a:cubicBezTo>
                      <a:pt x="2270" y="12014"/>
                      <a:pt x="1127" y="11385"/>
                      <a:pt x="526" y="10337"/>
                    </a:cubicBezTo>
                    <a:cubicBezTo>
                      <a:pt x="-483" y="8737"/>
                      <a:pt x="3" y="6613"/>
                      <a:pt x="1612" y="5613"/>
                    </a:cubicBezTo>
                    <a:cubicBezTo>
                      <a:pt x="1631" y="5594"/>
                      <a:pt x="1651" y="5584"/>
                      <a:pt x="1670" y="5575"/>
                    </a:cubicBezTo>
                    <a:lnTo>
                      <a:pt x="10528" y="241"/>
                    </a:lnTo>
                    <a:cubicBezTo>
                      <a:pt x="12338" y="-464"/>
                      <a:pt x="14385" y="431"/>
                      <a:pt x="15090" y="2241"/>
                    </a:cubicBezTo>
                    <a:cubicBezTo>
                      <a:pt x="15643" y="3660"/>
                      <a:pt x="15224" y="5270"/>
                      <a:pt x="14052" y="6242"/>
                    </a:cubicBezTo>
                    <a:lnTo>
                      <a:pt x="5194" y="11480"/>
                    </a:lnTo>
                    <a:cubicBezTo>
                      <a:pt x="4689" y="11814"/>
                      <a:pt x="4089" y="11976"/>
                      <a:pt x="3479" y="11956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34D9D31F-4D6F-43C0-9330-13A58FA2ED2A}"/>
                  </a:ext>
                </a:extLst>
              </p:cNvPr>
              <p:cNvSpPr/>
              <p:nvPr/>
            </p:nvSpPr>
            <p:spPr>
              <a:xfrm>
                <a:off x="-1999708" y="2520218"/>
                <a:ext cx="19654" cy="44195"/>
              </a:xfrm>
              <a:custGeom>
                <a:avLst/>
                <a:gdLst>
                  <a:gd name="connsiteX0" fmla="*/ 9649 w 19654"/>
                  <a:gd name="connsiteY0" fmla="*/ 22288 h 44195"/>
                  <a:gd name="connsiteX1" fmla="*/ 14507 w 19654"/>
                  <a:gd name="connsiteY1" fmla="*/ 3238 h 44195"/>
                  <a:gd name="connsiteX2" fmla="*/ 14507 w 19654"/>
                  <a:gd name="connsiteY2" fmla="*/ 2286 h 44195"/>
                  <a:gd name="connsiteX3" fmla="*/ 15364 w 19654"/>
                  <a:gd name="connsiteY3" fmla="*/ 1238 h 44195"/>
                  <a:gd name="connsiteX4" fmla="*/ 17364 w 19654"/>
                  <a:gd name="connsiteY4" fmla="*/ 0 h 44195"/>
                  <a:gd name="connsiteX5" fmla="*/ 17936 w 19654"/>
                  <a:gd name="connsiteY5" fmla="*/ 0 h 44195"/>
                  <a:gd name="connsiteX6" fmla="*/ 17936 w 19654"/>
                  <a:gd name="connsiteY6" fmla="*/ 762 h 44195"/>
                  <a:gd name="connsiteX7" fmla="*/ 19555 w 19654"/>
                  <a:gd name="connsiteY7" fmla="*/ 31623 h 44195"/>
                  <a:gd name="connsiteX8" fmla="*/ 19555 w 19654"/>
                  <a:gd name="connsiteY8" fmla="*/ 32671 h 44195"/>
                  <a:gd name="connsiteX9" fmla="*/ 19079 w 19654"/>
                  <a:gd name="connsiteY9" fmla="*/ 33338 h 44195"/>
                  <a:gd name="connsiteX10" fmla="*/ 16602 w 19654"/>
                  <a:gd name="connsiteY10" fmla="*/ 34862 h 44195"/>
                  <a:gd name="connsiteX11" fmla="*/ 16030 w 19654"/>
                  <a:gd name="connsiteY11" fmla="*/ 34862 h 44195"/>
                  <a:gd name="connsiteX12" fmla="*/ 16030 w 19654"/>
                  <a:gd name="connsiteY12" fmla="*/ 34100 h 44195"/>
                  <a:gd name="connsiteX13" fmla="*/ 15078 w 19654"/>
                  <a:gd name="connsiteY13" fmla="*/ 15050 h 44195"/>
                  <a:gd name="connsiteX14" fmla="*/ 11649 w 19654"/>
                  <a:gd name="connsiteY14" fmla="*/ 28099 h 44195"/>
                  <a:gd name="connsiteX15" fmla="*/ 11649 w 19654"/>
                  <a:gd name="connsiteY15" fmla="*/ 29146 h 44195"/>
                  <a:gd name="connsiteX16" fmla="*/ 10982 w 19654"/>
                  <a:gd name="connsiteY16" fmla="*/ 30004 h 44195"/>
                  <a:gd name="connsiteX17" fmla="*/ 9458 w 19654"/>
                  <a:gd name="connsiteY17" fmla="*/ 30956 h 44195"/>
                  <a:gd name="connsiteX18" fmla="*/ 8792 w 19654"/>
                  <a:gd name="connsiteY18" fmla="*/ 30956 h 44195"/>
                  <a:gd name="connsiteX19" fmla="*/ 8792 w 19654"/>
                  <a:gd name="connsiteY19" fmla="*/ 30385 h 44195"/>
                  <a:gd name="connsiteX20" fmla="*/ 4315 w 19654"/>
                  <a:gd name="connsiteY20" fmla="*/ 22003 h 44195"/>
                  <a:gd name="connsiteX21" fmla="*/ 5267 w 19654"/>
                  <a:gd name="connsiteY21" fmla="*/ 41053 h 44195"/>
                  <a:gd name="connsiteX22" fmla="*/ 5267 w 19654"/>
                  <a:gd name="connsiteY22" fmla="*/ 42100 h 44195"/>
                  <a:gd name="connsiteX23" fmla="*/ 4696 w 19654"/>
                  <a:gd name="connsiteY23" fmla="*/ 42767 h 44195"/>
                  <a:gd name="connsiteX24" fmla="*/ 2314 w 19654"/>
                  <a:gd name="connsiteY24" fmla="*/ 44196 h 44195"/>
                  <a:gd name="connsiteX25" fmla="*/ 1648 w 19654"/>
                  <a:gd name="connsiteY25" fmla="*/ 44196 h 44195"/>
                  <a:gd name="connsiteX26" fmla="*/ 1648 w 19654"/>
                  <a:gd name="connsiteY26" fmla="*/ 43434 h 44195"/>
                  <a:gd name="connsiteX27" fmla="*/ 29 w 19654"/>
                  <a:gd name="connsiteY27" fmla="*/ 12573 h 44195"/>
                  <a:gd name="connsiteX28" fmla="*/ 29 w 19654"/>
                  <a:gd name="connsiteY28" fmla="*/ 11525 h 44195"/>
                  <a:gd name="connsiteX29" fmla="*/ 600 w 19654"/>
                  <a:gd name="connsiteY29" fmla="*/ 10858 h 44195"/>
                  <a:gd name="connsiteX30" fmla="*/ 2696 w 19654"/>
                  <a:gd name="connsiteY30" fmla="*/ 9620 h 44195"/>
                  <a:gd name="connsiteX31" fmla="*/ 3553 w 19654"/>
                  <a:gd name="connsiteY31" fmla="*/ 9620 h 44195"/>
                  <a:gd name="connsiteX32" fmla="*/ 4029 w 19654"/>
                  <a:gd name="connsiteY32" fmla="*/ 9620 h 44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9654" h="44195">
                    <a:moveTo>
                      <a:pt x="9649" y="22288"/>
                    </a:moveTo>
                    <a:lnTo>
                      <a:pt x="14507" y="3238"/>
                    </a:lnTo>
                    <a:lnTo>
                      <a:pt x="14507" y="2286"/>
                    </a:lnTo>
                    <a:cubicBezTo>
                      <a:pt x="14631" y="1829"/>
                      <a:pt x="14935" y="1448"/>
                      <a:pt x="15364" y="1238"/>
                    </a:cubicBezTo>
                    <a:lnTo>
                      <a:pt x="17364" y="0"/>
                    </a:lnTo>
                    <a:lnTo>
                      <a:pt x="17936" y="0"/>
                    </a:lnTo>
                    <a:cubicBezTo>
                      <a:pt x="18031" y="248"/>
                      <a:pt x="18031" y="514"/>
                      <a:pt x="17936" y="762"/>
                    </a:cubicBezTo>
                    <a:lnTo>
                      <a:pt x="19555" y="31623"/>
                    </a:lnTo>
                    <a:cubicBezTo>
                      <a:pt x="19688" y="31956"/>
                      <a:pt x="19688" y="32337"/>
                      <a:pt x="19555" y="32671"/>
                    </a:cubicBezTo>
                    <a:cubicBezTo>
                      <a:pt x="19479" y="32938"/>
                      <a:pt x="19307" y="33176"/>
                      <a:pt x="19079" y="33338"/>
                    </a:cubicBezTo>
                    <a:lnTo>
                      <a:pt x="16602" y="34862"/>
                    </a:lnTo>
                    <a:lnTo>
                      <a:pt x="16030" y="34862"/>
                    </a:lnTo>
                    <a:cubicBezTo>
                      <a:pt x="16030" y="34862"/>
                      <a:pt x="16030" y="34862"/>
                      <a:pt x="16030" y="34100"/>
                    </a:cubicBezTo>
                    <a:lnTo>
                      <a:pt x="15078" y="15050"/>
                    </a:lnTo>
                    <a:lnTo>
                      <a:pt x="11649" y="28099"/>
                    </a:lnTo>
                    <a:cubicBezTo>
                      <a:pt x="11725" y="28442"/>
                      <a:pt x="11725" y="28804"/>
                      <a:pt x="11649" y="29146"/>
                    </a:cubicBezTo>
                    <a:cubicBezTo>
                      <a:pt x="11544" y="29509"/>
                      <a:pt x="11306" y="29813"/>
                      <a:pt x="10982" y="30004"/>
                    </a:cubicBezTo>
                    <a:lnTo>
                      <a:pt x="9458" y="30956"/>
                    </a:lnTo>
                    <a:lnTo>
                      <a:pt x="8792" y="30956"/>
                    </a:lnTo>
                    <a:cubicBezTo>
                      <a:pt x="8744" y="30766"/>
                      <a:pt x="8744" y="30575"/>
                      <a:pt x="8792" y="30385"/>
                    </a:cubicBezTo>
                    <a:lnTo>
                      <a:pt x="4315" y="22003"/>
                    </a:lnTo>
                    <a:lnTo>
                      <a:pt x="5267" y="41053"/>
                    </a:lnTo>
                    <a:cubicBezTo>
                      <a:pt x="5353" y="41396"/>
                      <a:pt x="5353" y="41758"/>
                      <a:pt x="5267" y="42100"/>
                    </a:cubicBezTo>
                    <a:cubicBezTo>
                      <a:pt x="5124" y="42358"/>
                      <a:pt x="4934" y="42586"/>
                      <a:pt x="4696" y="42767"/>
                    </a:cubicBezTo>
                    <a:lnTo>
                      <a:pt x="2314" y="44196"/>
                    </a:lnTo>
                    <a:cubicBezTo>
                      <a:pt x="2314" y="44196"/>
                      <a:pt x="2314" y="44196"/>
                      <a:pt x="1648" y="44196"/>
                    </a:cubicBezTo>
                    <a:cubicBezTo>
                      <a:pt x="1619" y="43939"/>
                      <a:pt x="1619" y="43691"/>
                      <a:pt x="1648" y="43434"/>
                    </a:cubicBezTo>
                    <a:lnTo>
                      <a:pt x="29" y="12573"/>
                    </a:lnTo>
                    <a:cubicBezTo>
                      <a:pt x="-10" y="12221"/>
                      <a:pt x="-10" y="11878"/>
                      <a:pt x="29" y="11525"/>
                    </a:cubicBezTo>
                    <a:cubicBezTo>
                      <a:pt x="172" y="11268"/>
                      <a:pt x="362" y="11039"/>
                      <a:pt x="600" y="10858"/>
                    </a:cubicBezTo>
                    <a:lnTo>
                      <a:pt x="2696" y="9620"/>
                    </a:lnTo>
                    <a:cubicBezTo>
                      <a:pt x="2696" y="9620"/>
                      <a:pt x="3362" y="9620"/>
                      <a:pt x="3553" y="9620"/>
                    </a:cubicBezTo>
                    <a:lnTo>
                      <a:pt x="4029" y="962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CD2DAA96-0629-4630-AB3F-F534A4515096}"/>
                  </a:ext>
                </a:extLst>
              </p:cNvPr>
              <p:cNvSpPr/>
              <p:nvPr/>
            </p:nvSpPr>
            <p:spPr>
              <a:xfrm>
                <a:off x="-1975747" y="2510879"/>
                <a:ext cx="19383" cy="39723"/>
              </a:xfrm>
              <a:custGeom>
                <a:avLst/>
                <a:gdLst>
                  <a:gd name="connsiteX0" fmla="*/ 9215 w 19383"/>
                  <a:gd name="connsiteY0" fmla="*/ 100 h 39723"/>
                  <a:gd name="connsiteX1" fmla="*/ 9977 w 19383"/>
                  <a:gd name="connsiteY1" fmla="*/ 100 h 39723"/>
                  <a:gd name="connsiteX2" fmla="*/ 10454 w 19383"/>
                  <a:gd name="connsiteY2" fmla="*/ 1053 h 39723"/>
                  <a:gd name="connsiteX3" fmla="*/ 19312 w 19383"/>
                  <a:gd name="connsiteY3" fmla="*/ 26865 h 39723"/>
                  <a:gd name="connsiteX4" fmla="*/ 19312 w 19383"/>
                  <a:gd name="connsiteY4" fmla="*/ 26865 h 39723"/>
                  <a:gd name="connsiteX5" fmla="*/ 19312 w 19383"/>
                  <a:gd name="connsiteY5" fmla="*/ 27913 h 39723"/>
                  <a:gd name="connsiteX6" fmla="*/ 18740 w 19383"/>
                  <a:gd name="connsiteY6" fmla="*/ 28675 h 39723"/>
                  <a:gd name="connsiteX7" fmla="*/ 16550 w 19383"/>
                  <a:gd name="connsiteY7" fmla="*/ 29913 h 39723"/>
                  <a:gd name="connsiteX8" fmla="*/ 15692 w 19383"/>
                  <a:gd name="connsiteY8" fmla="*/ 29913 h 39723"/>
                  <a:gd name="connsiteX9" fmla="*/ 15692 w 19383"/>
                  <a:gd name="connsiteY9" fmla="*/ 29342 h 39723"/>
                  <a:gd name="connsiteX10" fmla="*/ 14168 w 19383"/>
                  <a:gd name="connsiteY10" fmla="*/ 24865 h 39723"/>
                  <a:gd name="connsiteX11" fmla="*/ 4643 w 19383"/>
                  <a:gd name="connsiteY11" fmla="*/ 30485 h 39723"/>
                  <a:gd name="connsiteX12" fmla="*/ 3691 w 19383"/>
                  <a:gd name="connsiteY12" fmla="*/ 36581 h 39723"/>
                  <a:gd name="connsiteX13" fmla="*/ 3691 w 19383"/>
                  <a:gd name="connsiteY13" fmla="*/ 37533 h 39723"/>
                  <a:gd name="connsiteX14" fmla="*/ 2834 w 19383"/>
                  <a:gd name="connsiteY14" fmla="*/ 38486 h 39723"/>
                  <a:gd name="connsiteX15" fmla="*/ 643 w 19383"/>
                  <a:gd name="connsiteY15" fmla="*/ 39724 h 39723"/>
                  <a:gd name="connsiteX16" fmla="*/ 72 w 19383"/>
                  <a:gd name="connsiteY16" fmla="*/ 39724 h 39723"/>
                  <a:gd name="connsiteX17" fmla="*/ 72 w 19383"/>
                  <a:gd name="connsiteY17" fmla="*/ 38962 h 39723"/>
                  <a:gd name="connsiteX18" fmla="*/ 72 w 19383"/>
                  <a:gd name="connsiteY18" fmla="*/ 38962 h 39723"/>
                  <a:gd name="connsiteX19" fmla="*/ 5882 w 19383"/>
                  <a:gd name="connsiteY19" fmla="*/ 4386 h 39723"/>
                  <a:gd name="connsiteX20" fmla="*/ 5882 w 19383"/>
                  <a:gd name="connsiteY20" fmla="*/ 2957 h 39723"/>
                  <a:gd name="connsiteX21" fmla="*/ 6548 w 19383"/>
                  <a:gd name="connsiteY21" fmla="*/ 2100 h 39723"/>
                  <a:gd name="connsiteX22" fmla="*/ 11978 w 19383"/>
                  <a:gd name="connsiteY22" fmla="*/ 20007 h 39723"/>
                  <a:gd name="connsiteX23" fmla="*/ 7882 w 19383"/>
                  <a:gd name="connsiteY23" fmla="*/ 8387 h 39723"/>
                  <a:gd name="connsiteX24" fmla="*/ 5310 w 19383"/>
                  <a:gd name="connsiteY24" fmla="*/ 23912 h 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83" h="39723">
                    <a:moveTo>
                      <a:pt x="9215" y="100"/>
                    </a:moveTo>
                    <a:cubicBezTo>
                      <a:pt x="9453" y="-33"/>
                      <a:pt x="9739" y="-33"/>
                      <a:pt x="9977" y="100"/>
                    </a:cubicBezTo>
                    <a:lnTo>
                      <a:pt x="10454" y="1053"/>
                    </a:lnTo>
                    <a:lnTo>
                      <a:pt x="19312" y="26865"/>
                    </a:lnTo>
                    <a:lnTo>
                      <a:pt x="19312" y="26865"/>
                    </a:lnTo>
                    <a:cubicBezTo>
                      <a:pt x="19407" y="27208"/>
                      <a:pt x="19407" y="27570"/>
                      <a:pt x="19312" y="27913"/>
                    </a:cubicBezTo>
                    <a:cubicBezTo>
                      <a:pt x="19198" y="28218"/>
                      <a:pt x="18998" y="28485"/>
                      <a:pt x="18740" y="28675"/>
                    </a:cubicBezTo>
                    <a:lnTo>
                      <a:pt x="16550" y="29913"/>
                    </a:lnTo>
                    <a:cubicBezTo>
                      <a:pt x="16550" y="29913"/>
                      <a:pt x="15883" y="29913"/>
                      <a:pt x="15692" y="29913"/>
                    </a:cubicBezTo>
                    <a:cubicBezTo>
                      <a:pt x="15626" y="29732"/>
                      <a:pt x="15626" y="29523"/>
                      <a:pt x="15692" y="29342"/>
                    </a:cubicBezTo>
                    <a:lnTo>
                      <a:pt x="14168" y="24865"/>
                    </a:lnTo>
                    <a:lnTo>
                      <a:pt x="4643" y="30485"/>
                    </a:lnTo>
                    <a:lnTo>
                      <a:pt x="3691" y="36581"/>
                    </a:lnTo>
                    <a:lnTo>
                      <a:pt x="3691" y="37533"/>
                    </a:lnTo>
                    <a:cubicBezTo>
                      <a:pt x="3491" y="37914"/>
                      <a:pt x="3195" y="38238"/>
                      <a:pt x="2834" y="38486"/>
                    </a:cubicBezTo>
                    <a:lnTo>
                      <a:pt x="643" y="39724"/>
                    </a:lnTo>
                    <a:cubicBezTo>
                      <a:pt x="643" y="39724"/>
                      <a:pt x="643" y="39724"/>
                      <a:pt x="72" y="39724"/>
                    </a:cubicBezTo>
                    <a:cubicBezTo>
                      <a:pt x="-24" y="39476"/>
                      <a:pt x="-24" y="39210"/>
                      <a:pt x="72" y="38962"/>
                    </a:cubicBezTo>
                    <a:lnTo>
                      <a:pt x="72" y="38962"/>
                    </a:lnTo>
                    <a:lnTo>
                      <a:pt x="5882" y="4386"/>
                    </a:lnTo>
                    <a:cubicBezTo>
                      <a:pt x="5815" y="3910"/>
                      <a:pt x="5815" y="3434"/>
                      <a:pt x="5882" y="2957"/>
                    </a:cubicBezTo>
                    <a:cubicBezTo>
                      <a:pt x="5986" y="2596"/>
                      <a:pt x="6225" y="2291"/>
                      <a:pt x="6548" y="2100"/>
                    </a:cubicBezTo>
                    <a:close/>
                    <a:moveTo>
                      <a:pt x="11978" y="20007"/>
                    </a:moveTo>
                    <a:lnTo>
                      <a:pt x="7882" y="8387"/>
                    </a:lnTo>
                    <a:lnTo>
                      <a:pt x="5310" y="2391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DF105DDB-89CC-4463-8E9D-8A27582AE5A4}"/>
                  </a:ext>
                </a:extLst>
              </p:cNvPr>
              <p:cNvSpPr/>
              <p:nvPr/>
            </p:nvSpPr>
            <p:spPr>
              <a:xfrm>
                <a:off x="-1958821" y="2496120"/>
                <a:ext cx="17887" cy="39052"/>
              </a:xfrm>
              <a:custGeom>
                <a:avLst/>
                <a:gdLst>
                  <a:gd name="connsiteX0" fmla="*/ 17245 w 17887"/>
                  <a:gd name="connsiteY0" fmla="*/ 0 h 39052"/>
                  <a:gd name="connsiteX1" fmla="*/ 17816 w 17887"/>
                  <a:gd name="connsiteY1" fmla="*/ 0 h 39052"/>
                  <a:gd name="connsiteX2" fmla="*/ 17816 w 17887"/>
                  <a:gd name="connsiteY2" fmla="*/ 762 h 39052"/>
                  <a:gd name="connsiteX3" fmla="*/ 17816 w 17887"/>
                  <a:gd name="connsiteY3" fmla="*/ 1238 h 39052"/>
                  <a:gd name="connsiteX4" fmla="*/ 11816 w 17887"/>
                  <a:gd name="connsiteY4" fmla="*/ 25337 h 39052"/>
                  <a:gd name="connsiteX5" fmla="*/ 12292 w 17887"/>
                  <a:gd name="connsiteY5" fmla="*/ 35909 h 39052"/>
                  <a:gd name="connsiteX6" fmla="*/ 12292 w 17887"/>
                  <a:gd name="connsiteY6" fmla="*/ 36957 h 39052"/>
                  <a:gd name="connsiteX7" fmla="*/ 11816 w 17887"/>
                  <a:gd name="connsiteY7" fmla="*/ 37624 h 39052"/>
                  <a:gd name="connsiteX8" fmla="*/ 9339 w 17887"/>
                  <a:gd name="connsiteY8" fmla="*/ 39053 h 39052"/>
                  <a:gd name="connsiteX9" fmla="*/ 8768 w 17887"/>
                  <a:gd name="connsiteY9" fmla="*/ 39053 h 39052"/>
                  <a:gd name="connsiteX10" fmla="*/ 8768 w 17887"/>
                  <a:gd name="connsiteY10" fmla="*/ 38291 h 39052"/>
                  <a:gd name="connsiteX11" fmla="*/ 8196 w 17887"/>
                  <a:gd name="connsiteY11" fmla="*/ 27813 h 39052"/>
                  <a:gd name="connsiteX12" fmla="*/ 100 w 17887"/>
                  <a:gd name="connsiteY12" fmla="*/ 12097 h 39052"/>
                  <a:gd name="connsiteX13" fmla="*/ 100 w 17887"/>
                  <a:gd name="connsiteY13" fmla="*/ 12097 h 39052"/>
                  <a:gd name="connsiteX14" fmla="*/ 100 w 17887"/>
                  <a:gd name="connsiteY14" fmla="*/ 11049 h 39052"/>
                  <a:gd name="connsiteX15" fmla="*/ 672 w 17887"/>
                  <a:gd name="connsiteY15" fmla="*/ 10382 h 39052"/>
                  <a:gd name="connsiteX16" fmla="*/ 2862 w 17887"/>
                  <a:gd name="connsiteY16" fmla="*/ 8954 h 39052"/>
                  <a:gd name="connsiteX17" fmla="*/ 3815 w 17887"/>
                  <a:gd name="connsiteY17" fmla="*/ 8954 h 39052"/>
                  <a:gd name="connsiteX18" fmla="*/ 3815 w 17887"/>
                  <a:gd name="connsiteY18" fmla="*/ 8954 h 39052"/>
                  <a:gd name="connsiteX19" fmla="*/ 9434 w 17887"/>
                  <a:gd name="connsiteY19" fmla="*/ 19526 h 39052"/>
                  <a:gd name="connsiteX20" fmla="*/ 13530 w 17887"/>
                  <a:gd name="connsiteY20" fmla="*/ 3143 h 39052"/>
                  <a:gd name="connsiteX21" fmla="*/ 13530 w 17887"/>
                  <a:gd name="connsiteY21" fmla="*/ 2191 h 39052"/>
                  <a:gd name="connsiteX22" fmla="*/ 14388 w 17887"/>
                  <a:gd name="connsiteY22" fmla="*/ 1238 h 3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887" h="39052">
                    <a:moveTo>
                      <a:pt x="17245" y="0"/>
                    </a:moveTo>
                    <a:lnTo>
                      <a:pt x="17816" y="0"/>
                    </a:lnTo>
                    <a:cubicBezTo>
                      <a:pt x="17912" y="248"/>
                      <a:pt x="17912" y="514"/>
                      <a:pt x="17816" y="762"/>
                    </a:cubicBezTo>
                    <a:cubicBezTo>
                      <a:pt x="17864" y="914"/>
                      <a:pt x="17864" y="1086"/>
                      <a:pt x="17816" y="1238"/>
                    </a:cubicBezTo>
                    <a:lnTo>
                      <a:pt x="11816" y="25337"/>
                    </a:lnTo>
                    <a:lnTo>
                      <a:pt x="12292" y="35909"/>
                    </a:lnTo>
                    <a:cubicBezTo>
                      <a:pt x="12425" y="36243"/>
                      <a:pt x="12425" y="36624"/>
                      <a:pt x="12292" y="36957"/>
                    </a:cubicBezTo>
                    <a:cubicBezTo>
                      <a:pt x="12216" y="37224"/>
                      <a:pt x="12044" y="37462"/>
                      <a:pt x="11816" y="37624"/>
                    </a:cubicBezTo>
                    <a:lnTo>
                      <a:pt x="9339" y="39053"/>
                    </a:lnTo>
                    <a:cubicBezTo>
                      <a:pt x="9339" y="39053"/>
                      <a:pt x="9339" y="39053"/>
                      <a:pt x="8768" y="39053"/>
                    </a:cubicBezTo>
                    <a:cubicBezTo>
                      <a:pt x="8673" y="38805"/>
                      <a:pt x="8673" y="38538"/>
                      <a:pt x="8768" y="38291"/>
                    </a:cubicBezTo>
                    <a:lnTo>
                      <a:pt x="8196" y="27813"/>
                    </a:lnTo>
                    <a:lnTo>
                      <a:pt x="100" y="12097"/>
                    </a:lnTo>
                    <a:cubicBezTo>
                      <a:pt x="100" y="12097"/>
                      <a:pt x="100" y="12097"/>
                      <a:pt x="100" y="12097"/>
                    </a:cubicBezTo>
                    <a:cubicBezTo>
                      <a:pt x="-33" y="11763"/>
                      <a:pt x="-33" y="11382"/>
                      <a:pt x="100" y="11049"/>
                    </a:cubicBezTo>
                    <a:cubicBezTo>
                      <a:pt x="157" y="10735"/>
                      <a:pt x="376" y="10487"/>
                      <a:pt x="672" y="10382"/>
                    </a:cubicBezTo>
                    <a:lnTo>
                      <a:pt x="2862" y="8954"/>
                    </a:lnTo>
                    <a:cubicBezTo>
                      <a:pt x="3148" y="8763"/>
                      <a:pt x="3529" y="8763"/>
                      <a:pt x="3815" y="8954"/>
                    </a:cubicBezTo>
                    <a:lnTo>
                      <a:pt x="3815" y="8954"/>
                    </a:lnTo>
                    <a:lnTo>
                      <a:pt x="9434" y="19526"/>
                    </a:lnTo>
                    <a:lnTo>
                      <a:pt x="13530" y="3143"/>
                    </a:lnTo>
                    <a:lnTo>
                      <a:pt x="13530" y="2191"/>
                    </a:lnTo>
                    <a:cubicBezTo>
                      <a:pt x="13711" y="1791"/>
                      <a:pt x="14006" y="1457"/>
                      <a:pt x="14388" y="123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800BABD-FA9E-467B-BB9C-0B6D772BCFDD}"/>
                  </a:ext>
                </a:extLst>
              </p:cNvPr>
              <p:cNvSpPr/>
              <p:nvPr/>
            </p:nvSpPr>
            <p:spPr>
              <a:xfrm>
                <a:off x="-2191584" y="2639371"/>
                <a:ext cx="19383" cy="39819"/>
              </a:xfrm>
              <a:custGeom>
                <a:avLst/>
                <a:gdLst>
                  <a:gd name="connsiteX0" fmla="*/ 9215 w 19383"/>
                  <a:gd name="connsiteY0" fmla="*/ 100 h 39819"/>
                  <a:gd name="connsiteX1" fmla="*/ 9977 w 19383"/>
                  <a:gd name="connsiteY1" fmla="*/ 100 h 39819"/>
                  <a:gd name="connsiteX2" fmla="*/ 10454 w 19383"/>
                  <a:gd name="connsiteY2" fmla="*/ 1148 h 39819"/>
                  <a:gd name="connsiteX3" fmla="*/ 19312 w 19383"/>
                  <a:gd name="connsiteY3" fmla="*/ 26865 h 39819"/>
                  <a:gd name="connsiteX4" fmla="*/ 19312 w 19383"/>
                  <a:gd name="connsiteY4" fmla="*/ 26865 h 39819"/>
                  <a:gd name="connsiteX5" fmla="*/ 19312 w 19383"/>
                  <a:gd name="connsiteY5" fmla="*/ 27913 h 39819"/>
                  <a:gd name="connsiteX6" fmla="*/ 18740 w 19383"/>
                  <a:gd name="connsiteY6" fmla="*/ 28675 h 39819"/>
                  <a:gd name="connsiteX7" fmla="*/ 16550 w 19383"/>
                  <a:gd name="connsiteY7" fmla="*/ 30009 h 39819"/>
                  <a:gd name="connsiteX8" fmla="*/ 15692 w 19383"/>
                  <a:gd name="connsiteY8" fmla="*/ 30009 h 39819"/>
                  <a:gd name="connsiteX9" fmla="*/ 15692 w 19383"/>
                  <a:gd name="connsiteY9" fmla="*/ 29437 h 39819"/>
                  <a:gd name="connsiteX10" fmla="*/ 14168 w 19383"/>
                  <a:gd name="connsiteY10" fmla="*/ 24960 h 39819"/>
                  <a:gd name="connsiteX11" fmla="*/ 4643 w 19383"/>
                  <a:gd name="connsiteY11" fmla="*/ 30580 h 39819"/>
                  <a:gd name="connsiteX12" fmla="*/ 3691 w 19383"/>
                  <a:gd name="connsiteY12" fmla="*/ 36676 h 39819"/>
                  <a:gd name="connsiteX13" fmla="*/ 3691 w 19383"/>
                  <a:gd name="connsiteY13" fmla="*/ 37629 h 39819"/>
                  <a:gd name="connsiteX14" fmla="*/ 2834 w 19383"/>
                  <a:gd name="connsiteY14" fmla="*/ 38581 h 39819"/>
                  <a:gd name="connsiteX15" fmla="*/ 643 w 19383"/>
                  <a:gd name="connsiteY15" fmla="*/ 39819 h 39819"/>
                  <a:gd name="connsiteX16" fmla="*/ 72 w 19383"/>
                  <a:gd name="connsiteY16" fmla="*/ 39819 h 39819"/>
                  <a:gd name="connsiteX17" fmla="*/ 72 w 19383"/>
                  <a:gd name="connsiteY17" fmla="*/ 39057 h 39819"/>
                  <a:gd name="connsiteX18" fmla="*/ 72 w 19383"/>
                  <a:gd name="connsiteY18" fmla="*/ 39057 h 39819"/>
                  <a:gd name="connsiteX19" fmla="*/ 5882 w 19383"/>
                  <a:gd name="connsiteY19" fmla="*/ 4482 h 39819"/>
                  <a:gd name="connsiteX20" fmla="*/ 5882 w 19383"/>
                  <a:gd name="connsiteY20" fmla="*/ 3053 h 39819"/>
                  <a:gd name="connsiteX21" fmla="*/ 6548 w 19383"/>
                  <a:gd name="connsiteY21" fmla="*/ 2196 h 39819"/>
                  <a:gd name="connsiteX22" fmla="*/ 11978 w 19383"/>
                  <a:gd name="connsiteY22" fmla="*/ 20007 h 39819"/>
                  <a:gd name="connsiteX23" fmla="*/ 7882 w 19383"/>
                  <a:gd name="connsiteY23" fmla="*/ 8577 h 39819"/>
                  <a:gd name="connsiteX24" fmla="*/ 5310 w 19383"/>
                  <a:gd name="connsiteY24" fmla="*/ 24198 h 39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83" h="39819">
                    <a:moveTo>
                      <a:pt x="9215" y="100"/>
                    </a:moveTo>
                    <a:cubicBezTo>
                      <a:pt x="9453" y="-33"/>
                      <a:pt x="9739" y="-33"/>
                      <a:pt x="9977" y="100"/>
                    </a:cubicBezTo>
                    <a:lnTo>
                      <a:pt x="10454" y="1148"/>
                    </a:lnTo>
                    <a:lnTo>
                      <a:pt x="19312" y="26865"/>
                    </a:lnTo>
                    <a:lnTo>
                      <a:pt x="19312" y="26865"/>
                    </a:lnTo>
                    <a:cubicBezTo>
                      <a:pt x="19407" y="27208"/>
                      <a:pt x="19407" y="27570"/>
                      <a:pt x="19312" y="27913"/>
                    </a:cubicBezTo>
                    <a:cubicBezTo>
                      <a:pt x="19198" y="28218"/>
                      <a:pt x="18998" y="28485"/>
                      <a:pt x="18740" y="28675"/>
                    </a:cubicBezTo>
                    <a:lnTo>
                      <a:pt x="16550" y="30009"/>
                    </a:lnTo>
                    <a:cubicBezTo>
                      <a:pt x="16550" y="30009"/>
                      <a:pt x="15883" y="30009"/>
                      <a:pt x="15692" y="30009"/>
                    </a:cubicBezTo>
                    <a:cubicBezTo>
                      <a:pt x="15626" y="29828"/>
                      <a:pt x="15626" y="29618"/>
                      <a:pt x="15692" y="29437"/>
                    </a:cubicBezTo>
                    <a:lnTo>
                      <a:pt x="14168" y="24960"/>
                    </a:lnTo>
                    <a:lnTo>
                      <a:pt x="4643" y="30580"/>
                    </a:lnTo>
                    <a:lnTo>
                      <a:pt x="3691" y="36676"/>
                    </a:lnTo>
                    <a:lnTo>
                      <a:pt x="3691" y="37629"/>
                    </a:lnTo>
                    <a:cubicBezTo>
                      <a:pt x="3491" y="38010"/>
                      <a:pt x="3196" y="38333"/>
                      <a:pt x="2834" y="38581"/>
                    </a:cubicBezTo>
                    <a:lnTo>
                      <a:pt x="643" y="39819"/>
                    </a:lnTo>
                    <a:cubicBezTo>
                      <a:pt x="643" y="39819"/>
                      <a:pt x="643" y="39819"/>
                      <a:pt x="72" y="39819"/>
                    </a:cubicBezTo>
                    <a:cubicBezTo>
                      <a:pt x="-24" y="39572"/>
                      <a:pt x="-24" y="39305"/>
                      <a:pt x="72" y="39057"/>
                    </a:cubicBezTo>
                    <a:lnTo>
                      <a:pt x="72" y="39057"/>
                    </a:lnTo>
                    <a:lnTo>
                      <a:pt x="5882" y="4482"/>
                    </a:lnTo>
                    <a:cubicBezTo>
                      <a:pt x="5815" y="4005"/>
                      <a:pt x="5815" y="3529"/>
                      <a:pt x="5882" y="3053"/>
                    </a:cubicBezTo>
                    <a:cubicBezTo>
                      <a:pt x="5987" y="2691"/>
                      <a:pt x="6225" y="2386"/>
                      <a:pt x="6548" y="2196"/>
                    </a:cubicBezTo>
                    <a:close/>
                    <a:moveTo>
                      <a:pt x="11978" y="20007"/>
                    </a:moveTo>
                    <a:lnTo>
                      <a:pt x="7882" y="8577"/>
                    </a:lnTo>
                    <a:lnTo>
                      <a:pt x="5310" y="2419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5A29014F-59E2-40C4-A2DB-68DC33713C98}"/>
                  </a:ext>
                </a:extLst>
              </p:cNvPr>
              <p:cNvSpPr/>
              <p:nvPr/>
            </p:nvSpPr>
            <p:spPr>
              <a:xfrm>
                <a:off x="-2170665" y="2626173"/>
                <a:ext cx="16674" cy="39777"/>
              </a:xfrm>
              <a:custGeom>
                <a:avLst/>
                <a:gdLst>
                  <a:gd name="connsiteX0" fmla="*/ 8394 w 16674"/>
                  <a:gd name="connsiteY0" fmla="*/ 1296 h 39777"/>
                  <a:gd name="connsiteX1" fmla="*/ 14204 w 16674"/>
                  <a:gd name="connsiteY1" fmla="*/ 629 h 39777"/>
                  <a:gd name="connsiteX2" fmla="*/ 16585 w 16674"/>
                  <a:gd name="connsiteY2" fmla="*/ 7392 h 39777"/>
                  <a:gd name="connsiteX3" fmla="*/ 15061 w 16674"/>
                  <a:gd name="connsiteY3" fmla="*/ 16917 h 39777"/>
                  <a:gd name="connsiteX4" fmla="*/ 9537 w 16674"/>
                  <a:gd name="connsiteY4" fmla="*/ 23013 h 39777"/>
                  <a:gd name="connsiteX5" fmla="*/ 4679 w 16674"/>
                  <a:gd name="connsiteY5" fmla="*/ 25871 h 39777"/>
                  <a:gd name="connsiteX6" fmla="*/ 5251 w 16674"/>
                  <a:gd name="connsiteY6" fmla="*/ 36539 h 39777"/>
                  <a:gd name="connsiteX7" fmla="*/ 5251 w 16674"/>
                  <a:gd name="connsiteY7" fmla="*/ 37587 h 39777"/>
                  <a:gd name="connsiteX8" fmla="*/ 4679 w 16674"/>
                  <a:gd name="connsiteY8" fmla="*/ 38349 h 39777"/>
                  <a:gd name="connsiteX9" fmla="*/ 2298 w 16674"/>
                  <a:gd name="connsiteY9" fmla="*/ 39777 h 39777"/>
                  <a:gd name="connsiteX10" fmla="*/ 1726 w 16674"/>
                  <a:gd name="connsiteY10" fmla="*/ 39777 h 39777"/>
                  <a:gd name="connsiteX11" fmla="*/ 1726 w 16674"/>
                  <a:gd name="connsiteY11" fmla="*/ 39015 h 39777"/>
                  <a:gd name="connsiteX12" fmla="*/ 107 w 16674"/>
                  <a:gd name="connsiteY12" fmla="*/ 8250 h 39777"/>
                  <a:gd name="connsiteX13" fmla="*/ 107 w 16674"/>
                  <a:gd name="connsiteY13" fmla="*/ 7202 h 39777"/>
                  <a:gd name="connsiteX14" fmla="*/ 679 w 16674"/>
                  <a:gd name="connsiteY14" fmla="*/ 6440 h 39777"/>
                  <a:gd name="connsiteX15" fmla="*/ 4393 w 16674"/>
                  <a:gd name="connsiteY15" fmla="*/ 19679 h 39777"/>
                  <a:gd name="connsiteX16" fmla="*/ 9061 w 16674"/>
                  <a:gd name="connsiteY16" fmla="*/ 16917 h 39777"/>
                  <a:gd name="connsiteX17" fmla="*/ 11728 w 16674"/>
                  <a:gd name="connsiteY17" fmla="*/ 14155 h 39777"/>
                  <a:gd name="connsiteX18" fmla="*/ 12585 w 16674"/>
                  <a:gd name="connsiteY18" fmla="*/ 9774 h 39777"/>
                  <a:gd name="connsiteX19" fmla="*/ 11346 w 16674"/>
                  <a:gd name="connsiteY19" fmla="*/ 6725 h 39777"/>
                  <a:gd name="connsiteX20" fmla="*/ 8584 w 16674"/>
                  <a:gd name="connsiteY20" fmla="*/ 7297 h 39777"/>
                  <a:gd name="connsiteX21" fmla="*/ 3917 w 16674"/>
                  <a:gd name="connsiteY21" fmla="*/ 10059 h 39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674" h="39777">
                    <a:moveTo>
                      <a:pt x="8394" y="1296"/>
                    </a:moveTo>
                    <a:cubicBezTo>
                      <a:pt x="10870" y="-133"/>
                      <a:pt x="12775" y="-418"/>
                      <a:pt x="14204" y="629"/>
                    </a:cubicBezTo>
                    <a:cubicBezTo>
                      <a:pt x="15985" y="2411"/>
                      <a:pt x="16862" y="4897"/>
                      <a:pt x="16585" y="7392"/>
                    </a:cubicBezTo>
                    <a:cubicBezTo>
                      <a:pt x="16900" y="10650"/>
                      <a:pt x="16376" y="13926"/>
                      <a:pt x="15061" y="16917"/>
                    </a:cubicBezTo>
                    <a:cubicBezTo>
                      <a:pt x="13890" y="19470"/>
                      <a:pt x="11956" y="21594"/>
                      <a:pt x="9537" y="23013"/>
                    </a:cubicBezTo>
                    <a:lnTo>
                      <a:pt x="4679" y="25871"/>
                    </a:lnTo>
                    <a:lnTo>
                      <a:pt x="5251" y="36539"/>
                    </a:lnTo>
                    <a:cubicBezTo>
                      <a:pt x="5384" y="36872"/>
                      <a:pt x="5384" y="37253"/>
                      <a:pt x="5251" y="37587"/>
                    </a:cubicBezTo>
                    <a:cubicBezTo>
                      <a:pt x="5184" y="37910"/>
                      <a:pt x="4974" y="38187"/>
                      <a:pt x="4679" y="38349"/>
                    </a:cubicBezTo>
                    <a:lnTo>
                      <a:pt x="2298" y="39777"/>
                    </a:lnTo>
                    <a:lnTo>
                      <a:pt x="1726" y="39777"/>
                    </a:lnTo>
                    <a:cubicBezTo>
                      <a:pt x="1726" y="39777"/>
                      <a:pt x="1726" y="39777"/>
                      <a:pt x="1726" y="39015"/>
                    </a:cubicBezTo>
                    <a:lnTo>
                      <a:pt x="107" y="8250"/>
                    </a:lnTo>
                    <a:cubicBezTo>
                      <a:pt x="-36" y="7916"/>
                      <a:pt x="-36" y="7535"/>
                      <a:pt x="107" y="7202"/>
                    </a:cubicBezTo>
                    <a:cubicBezTo>
                      <a:pt x="174" y="6878"/>
                      <a:pt x="383" y="6602"/>
                      <a:pt x="679" y="6440"/>
                    </a:cubicBezTo>
                    <a:close/>
                    <a:moveTo>
                      <a:pt x="4393" y="19679"/>
                    </a:moveTo>
                    <a:lnTo>
                      <a:pt x="9061" y="16917"/>
                    </a:lnTo>
                    <a:cubicBezTo>
                      <a:pt x="10156" y="16222"/>
                      <a:pt x="11070" y="15269"/>
                      <a:pt x="11728" y="14155"/>
                    </a:cubicBezTo>
                    <a:cubicBezTo>
                      <a:pt x="12442" y="12812"/>
                      <a:pt x="12737" y="11288"/>
                      <a:pt x="12585" y="9774"/>
                    </a:cubicBezTo>
                    <a:cubicBezTo>
                      <a:pt x="12585" y="8059"/>
                      <a:pt x="12109" y="7011"/>
                      <a:pt x="11346" y="6725"/>
                    </a:cubicBezTo>
                    <a:cubicBezTo>
                      <a:pt x="10385" y="6487"/>
                      <a:pt x="9365" y="6697"/>
                      <a:pt x="8584" y="7297"/>
                    </a:cubicBezTo>
                    <a:lnTo>
                      <a:pt x="3917" y="10059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F91FA7FA-8BFD-4B92-9E5B-3A750F787AB7}"/>
                  </a:ext>
                </a:extLst>
              </p:cNvPr>
              <p:cNvSpPr/>
              <p:nvPr/>
            </p:nvSpPr>
            <p:spPr>
              <a:xfrm>
                <a:off x="-2150369" y="2614525"/>
                <a:ext cx="17214" cy="39424"/>
              </a:xfrm>
              <a:custGeom>
                <a:avLst/>
                <a:gdLst>
                  <a:gd name="connsiteX0" fmla="*/ 7625 w 17214"/>
                  <a:gd name="connsiteY0" fmla="*/ 1325 h 39424"/>
                  <a:gd name="connsiteX1" fmla="*/ 13435 w 17214"/>
                  <a:gd name="connsiteY1" fmla="*/ 658 h 39424"/>
                  <a:gd name="connsiteX2" fmla="*/ 15816 w 17214"/>
                  <a:gd name="connsiteY2" fmla="*/ 7230 h 39424"/>
                  <a:gd name="connsiteX3" fmla="*/ 15150 w 17214"/>
                  <a:gd name="connsiteY3" fmla="*/ 13707 h 39424"/>
                  <a:gd name="connsiteX4" fmla="*/ 12387 w 17214"/>
                  <a:gd name="connsiteY4" fmla="*/ 19136 h 39424"/>
                  <a:gd name="connsiteX5" fmla="*/ 17150 w 17214"/>
                  <a:gd name="connsiteY5" fmla="*/ 28661 h 39424"/>
                  <a:gd name="connsiteX6" fmla="*/ 17150 w 17214"/>
                  <a:gd name="connsiteY6" fmla="*/ 29138 h 39424"/>
                  <a:gd name="connsiteX7" fmla="*/ 17150 w 17214"/>
                  <a:gd name="connsiteY7" fmla="*/ 29995 h 39424"/>
                  <a:gd name="connsiteX8" fmla="*/ 17150 w 17214"/>
                  <a:gd name="connsiteY8" fmla="*/ 30566 h 39424"/>
                  <a:gd name="connsiteX9" fmla="*/ 14578 w 17214"/>
                  <a:gd name="connsiteY9" fmla="*/ 32090 h 39424"/>
                  <a:gd name="connsiteX10" fmla="*/ 13626 w 17214"/>
                  <a:gd name="connsiteY10" fmla="*/ 32090 h 39424"/>
                  <a:gd name="connsiteX11" fmla="*/ 13149 w 17214"/>
                  <a:gd name="connsiteY11" fmla="*/ 31519 h 39424"/>
                  <a:gd name="connsiteX12" fmla="*/ 8673 w 17214"/>
                  <a:gd name="connsiteY12" fmla="*/ 22756 h 39424"/>
                  <a:gd name="connsiteX13" fmla="*/ 4672 w 17214"/>
                  <a:gd name="connsiteY13" fmla="*/ 25137 h 39424"/>
                  <a:gd name="connsiteX14" fmla="*/ 5244 w 17214"/>
                  <a:gd name="connsiteY14" fmla="*/ 36186 h 39424"/>
                  <a:gd name="connsiteX15" fmla="*/ 5244 w 17214"/>
                  <a:gd name="connsiteY15" fmla="*/ 37234 h 39424"/>
                  <a:gd name="connsiteX16" fmla="*/ 4672 w 17214"/>
                  <a:gd name="connsiteY16" fmla="*/ 37996 h 39424"/>
                  <a:gd name="connsiteX17" fmla="*/ 2291 w 17214"/>
                  <a:gd name="connsiteY17" fmla="*/ 39425 h 39424"/>
                  <a:gd name="connsiteX18" fmla="*/ 1719 w 17214"/>
                  <a:gd name="connsiteY18" fmla="*/ 39425 h 39424"/>
                  <a:gd name="connsiteX19" fmla="*/ 1719 w 17214"/>
                  <a:gd name="connsiteY19" fmla="*/ 38663 h 39424"/>
                  <a:gd name="connsiteX20" fmla="*/ 100 w 17214"/>
                  <a:gd name="connsiteY20" fmla="*/ 7802 h 39424"/>
                  <a:gd name="connsiteX21" fmla="*/ 100 w 17214"/>
                  <a:gd name="connsiteY21" fmla="*/ 6754 h 39424"/>
                  <a:gd name="connsiteX22" fmla="*/ 100 w 17214"/>
                  <a:gd name="connsiteY22" fmla="*/ 5992 h 39424"/>
                  <a:gd name="connsiteX23" fmla="*/ 3910 w 17214"/>
                  <a:gd name="connsiteY23" fmla="*/ 19041 h 39424"/>
                  <a:gd name="connsiteX24" fmla="*/ 8292 w 17214"/>
                  <a:gd name="connsiteY24" fmla="*/ 16469 h 39424"/>
                  <a:gd name="connsiteX25" fmla="*/ 11435 w 17214"/>
                  <a:gd name="connsiteY25" fmla="*/ 14374 h 39424"/>
                  <a:gd name="connsiteX26" fmla="*/ 12197 w 17214"/>
                  <a:gd name="connsiteY26" fmla="*/ 10088 h 39424"/>
                  <a:gd name="connsiteX27" fmla="*/ 11054 w 17214"/>
                  <a:gd name="connsiteY27" fmla="*/ 7135 h 39424"/>
                  <a:gd name="connsiteX28" fmla="*/ 8292 w 17214"/>
                  <a:gd name="connsiteY28" fmla="*/ 7802 h 39424"/>
                  <a:gd name="connsiteX29" fmla="*/ 3910 w 17214"/>
                  <a:gd name="connsiteY29" fmla="*/ 10469 h 3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214" h="39424">
                    <a:moveTo>
                      <a:pt x="7625" y="1325"/>
                    </a:moveTo>
                    <a:cubicBezTo>
                      <a:pt x="10101" y="-199"/>
                      <a:pt x="12102" y="-390"/>
                      <a:pt x="13435" y="658"/>
                    </a:cubicBezTo>
                    <a:cubicBezTo>
                      <a:pt x="15140" y="2401"/>
                      <a:pt x="16007" y="4801"/>
                      <a:pt x="15816" y="7230"/>
                    </a:cubicBezTo>
                    <a:cubicBezTo>
                      <a:pt x="15940" y="9411"/>
                      <a:pt x="15712" y="11602"/>
                      <a:pt x="15150" y="13707"/>
                    </a:cubicBezTo>
                    <a:cubicBezTo>
                      <a:pt x="14616" y="15688"/>
                      <a:pt x="13673" y="17536"/>
                      <a:pt x="12387" y="19136"/>
                    </a:cubicBezTo>
                    <a:lnTo>
                      <a:pt x="17150" y="28661"/>
                    </a:lnTo>
                    <a:cubicBezTo>
                      <a:pt x="17150" y="28661"/>
                      <a:pt x="17150" y="28661"/>
                      <a:pt x="17150" y="29138"/>
                    </a:cubicBezTo>
                    <a:cubicBezTo>
                      <a:pt x="17236" y="29414"/>
                      <a:pt x="17236" y="29719"/>
                      <a:pt x="17150" y="29995"/>
                    </a:cubicBezTo>
                    <a:cubicBezTo>
                      <a:pt x="17188" y="30185"/>
                      <a:pt x="17188" y="30376"/>
                      <a:pt x="17150" y="30566"/>
                    </a:cubicBezTo>
                    <a:lnTo>
                      <a:pt x="14578" y="32090"/>
                    </a:lnTo>
                    <a:cubicBezTo>
                      <a:pt x="14578" y="32090"/>
                      <a:pt x="13816" y="32090"/>
                      <a:pt x="13626" y="32090"/>
                    </a:cubicBezTo>
                    <a:lnTo>
                      <a:pt x="13149" y="31519"/>
                    </a:lnTo>
                    <a:lnTo>
                      <a:pt x="8673" y="22756"/>
                    </a:lnTo>
                    <a:lnTo>
                      <a:pt x="4672" y="25137"/>
                    </a:lnTo>
                    <a:lnTo>
                      <a:pt x="5244" y="36186"/>
                    </a:lnTo>
                    <a:cubicBezTo>
                      <a:pt x="5339" y="36529"/>
                      <a:pt x="5339" y="36891"/>
                      <a:pt x="5244" y="37234"/>
                    </a:cubicBezTo>
                    <a:cubicBezTo>
                      <a:pt x="5177" y="37558"/>
                      <a:pt x="4968" y="37834"/>
                      <a:pt x="4672" y="37996"/>
                    </a:cubicBezTo>
                    <a:lnTo>
                      <a:pt x="2291" y="39425"/>
                    </a:lnTo>
                    <a:lnTo>
                      <a:pt x="1719" y="39425"/>
                    </a:lnTo>
                    <a:cubicBezTo>
                      <a:pt x="1624" y="39177"/>
                      <a:pt x="1624" y="38910"/>
                      <a:pt x="1719" y="38663"/>
                    </a:cubicBezTo>
                    <a:lnTo>
                      <a:pt x="100" y="7802"/>
                    </a:lnTo>
                    <a:cubicBezTo>
                      <a:pt x="-33" y="7468"/>
                      <a:pt x="-33" y="7087"/>
                      <a:pt x="100" y="6754"/>
                    </a:cubicBezTo>
                    <a:cubicBezTo>
                      <a:pt x="34" y="6506"/>
                      <a:pt x="34" y="6239"/>
                      <a:pt x="100" y="5992"/>
                    </a:cubicBezTo>
                    <a:close/>
                    <a:moveTo>
                      <a:pt x="3910" y="19041"/>
                    </a:moveTo>
                    <a:lnTo>
                      <a:pt x="8292" y="16469"/>
                    </a:lnTo>
                    <a:cubicBezTo>
                      <a:pt x="9482" y="16012"/>
                      <a:pt x="10558" y="15298"/>
                      <a:pt x="11435" y="14374"/>
                    </a:cubicBezTo>
                    <a:cubicBezTo>
                      <a:pt x="12121" y="13059"/>
                      <a:pt x="12387" y="11564"/>
                      <a:pt x="12197" y="10088"/>
                    </a:cubicBezTo>
                    <a:cubicBezTo>
                      <a:pt x="12197" y="8278"/>
                      <a:pt x="12197" y="7325"/>
                      <a:pt x="11054" y="7135"/>
                    </a:cubicBezTo>
                    <a:cubicBezTo>
                      <a:pt x="10082" y="6982"/>
                      <a:pt x="9092" y="7221"/>
                      <a:pt x="8292" y="7802"/>
                    </a:cubicBezTo>
                    <a:lnTo>
                      <a:pt x="3910" y="10469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A5359DCD-0C1E-4736-9495-A3B8C8BD0A4C}"/>
                  </a:ext>
                </a:extLst>
              </p:cNvPr>
              <p:cNvSpPr/>
              <p:nvPr/>
            </p:nvSpPr>
            <p:spPr>
              <a:xfrm>
                <a:off x="-2386692" y="2749485"/>
                <a:ext cx="20907" cy="44291"/>
              </a:xfrm>
              <a:custGeom>
                <a:avLst/>
                <a:gdLst>
                  <a:gd name="connsiteX0" fmla="*/ 10871 w 20907"/>
                  <a:gd name="connsiteY0" fmla="*/ 22288 h 44291"/>
                  <a:gd name="connsiteX1" fmla="*/ 15728 w 20907"/>
                  <a:gd name="connsiteY1" fmla="*/ 3238 h 44291"/>
                  <a:gd name="connsiteX2" fmla="*/ 15728 w 20907"/>
                  <a:gd name="connsiteY2" fmla="*/ 2286 h 44291"/>
                  <a:gd name="connsiteX3" fmla="*/ 16586 w 20907"/>
                  <a:gd name="connsiteY3" fmla="*/ 1238 h 44291"/>
                  <a:gd name="connsiteX4" fmla="*/ 18586 w 20907"/>
                  <a:gd name="connsiteY4" fmla="*/ 0 h 44291"/>
                  <a:gd name="connsiteX5" fmla="*/ 19253 w 20907"/>
                  <a:gd name="connsiteY5" fmla="*/ 0 h 44291"/>
                  <a:gd name="connsiteX6" fmla="*/ 19253 w 20907"/>
                  <a:gd name="connsiteY6" fmla="*/ 762 h 44291"/>
                  <a:gd name="connsiteX7" fmla="*/ 20872 w 20907"/>
                  <a:gd name="connsiteY7" fmla="*/ 31623 h 44291"/>
                  <a:gd name="connsiteX8" fmla="*/ 20872 w 20907"/>
                  <a:gd name="connsiteY8" fmla="*/ 32671 h 44291"/>
                  <a:gd name="connsiteX9" fmla="*/ 20300 w 20907"/>
                  <a:gd name="connsiteY9" fmla="*/ 33433 h 44291"/>
                  <a:gd name="connsiteX10" fmla="*/ 17824 w 20907"/>
                  <a:gd name="connsiteY10" fmla="*/ 34862 h 44291"/>
                  <a:gd name="connsiteX11" fmla="*/ 17252 w 20907"/>
                  <a:gd name="connsiteY11" fmla="*/ 34862 h 44291"/>
                  <a:gd name="connsiteX12" fmla="*/ 17252 w 20907"/>
                  <a:gd name="connsiteY12" fmla="*/ 34100 h 44291"/>
                  <a:gd name="connsiteX13" fmla="*/ 16300 w 20907"/>
                  <a:gd name="connsiteY13" fmla="*/ 15050 h 44291"/>
                  <a:gd name="connsiteX14" fmla="*/ 12871 w 20907"/>
                  <a:gd name="connsiteY14" fmla="*/ 28194 h 44291"/>
                  <a:gd name="connsiteX15" fmla="*/ 12871 w 20907"/>
                  <a:gd name="connsiteY15" fmla="*/ 29146 h 44291"/>
                  <a:gd name="connsiteX16" fmla="*/ 12109 w 20907"/>
                  <a:gd name="connsiteY16" fmla="*/ 30004 h 44291"/>
                  <a:gd name="connsiteX17" fmla="*/ 10585 w 20907"/>
                  <a:gd name="connsiteY17" fmla="*/ 30956 h 44291"/>
                  <a:gd name="connsiteX18" fmla="*/ 9918 w 20907"/>
                  <a:gd name="connsiteY18" fmla="*/ 30956 h 44291"/>
                  <a:gd name="connsiteX19" fmla="*/ 9918 w 20907"/>
                  <a:gd name="connsiteY19" fmla="*/ 30385 h 44291"/>
                  <a:gd name="connsiteX20" fmla="*/ 5441 w 20907"/>
                  <a:gd name="connsiteY20" fmla="*/ 22003 h 44291"/>
                  <a:gd name="connsiteX21" fmla="*/ 6394 w 20907"/>
                  <a:gd name="connsiteY21" fmla="*/ 41053 h 44291"/>
                  <a:gd name="connsiteX22" fmla="*/ 6394 w 20907"/>
                  <a:gd name="connsiteY22" fmla="*/ 42100 h 44291"/>
                  <a:gd name="connsiteX23" fmla="*/ 5822 w 20907"/>
                  <a:gd name="connsiteY23" fmla="*/ 42767 h 44291"/>
                  <a:gd name="connsiteX24" fmla="*/ 3441 w 20907"/>
                  <a:gd name="connsiteY24" fmla="*/ 44291 h 44291"/>
                  <a:gd name="connsiteX25" fmla="*/ 2870 w 20907"/>
                  <a:gd name="connsiteY25" fmla="*/ 44291 h 44291"/>
                  <a:gd name="connsiteX26" fmla="*/ 2870 w 20907"/>
                  <a:gd name="connsiteY26" fmla="*/ 43529 h 44291"/>
                  <a:gd name="connsiteX27" fmla="*/ 107 w 20907"/>
                  <a:gd name="connsiteY27" fmla="*/ 12763 h 44291"/>
                  <a:gd name="connsiteX28" fmla="*/ 107 w 20907"/>
                  <a:gd name="connsiteY28" fmla="*/ 11716 h 44291"/>
                  <a:gd name="connsiteX29" fmla="*/ 583 w 20907"/>
                  <a:gd name="connsiteY29" fmla="*/ 10954 h 44291"/>
                  <a:gd name="connsiteX30" fmla="*/ 2679 w 20907"/>
                  <a:gd name="connsiteY30" fmla="*/ 9715 h 44291"/>
                  <a:gd name="connsiteX31" fmla="*/ 3536 w 20907"/>
                  <a:gd name="connsiteY31" fmla="*/ 9715 h 44291"/>
                  <a:gd name="connsiteX32" fmla="*/ 4013 w 20907"/>
                  <a:gd name="connsiteY32" fmla="*/ 10287 h 44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907" h="44291">
                    <a:moveTo>
                      <a:pt x="10871" y="22288"/>
                    </a:moveTo>
                    <a:lnTo>
                      <a:pt x="15728" y="3238"/>
                    </a:lnTo>
                    <a:lnTo>
                      <a:pt x="15728" y="2286"/>
                    </a:lnTo>
                    <a:cubicBezTo>
                      <a:pt x="15881" y="1848"/>
                      <a:pt x="16185" y="1467"/>
                      <a:pt x="16586" y="1238"/>
                    </a:cubicBezTo>
                    <a:lnTo>
                      <a:pt x="18586" y="0"/>
                    </a:lnTo>
                    <a:lnTo>
                      <a:pt x="19253" y="0"/>
                    </a:lnTo>
                    <a:lnTo>
                      <a:pt x="19253" y="762"/>
                    </a:lnTo>
                    <a:lnTo>
                      <a:pt x="20872" y="31623"/>
                    </a:lnTo>
                    <a:cubicBezTo>
                      <a:pt x="20919" y="31975"/>
                      <a:pt x="20919" y="32318"/>
                      <a:pt x="20872" y="32671"/>
                    </a:cubicBezTo>
                    <a:cubicBezTo>
                      <a:pt x="20729" y="32956"/>
                      <a:pt x="20538" y="33214"/>
                      <a:pt x="20300" y="33433"/>
                    </a:cubicBezTo>
                    <a:lnTo>
                      <a:pt x="17824" y="34862"/>
                    </a:lnTo>
                    <a:lnTo>
                      <a:pt x="17252" y="34862"/>
                    </a:lnTo>
                    <a:cubicBezTo>
                      <a:pt x="17252" y="34862"/>
                      <a:pt x="17252" y="34862"/>
                      <a:pt x="17252" y="34100"/>
                    </a:cubicBezTo>
                    <a:lnTo>
                      <a:pt x="16300" y="15050"/>
                    </a:lnTo>
                    <a:lnTo>
                      <a:pt x="12871" y="28194"/>
                    </a:lnTo>
                    <a:cubicBezTo>
                      <a:pt x="12899" y="28508"/>
                      <a:pt x="12899" y="28832"/>
                      <a:pt x="12871" y="29146"/>
                    </a:cubicBezTo>
                    <a:cubicBezTo>
                      <a:pt x="12690" y="29489"/>
                      <a:pt x="12433" y="29785"/>
                      <a:pt x="12109" y="30004"/>
                    </a:cubicBezTo>
                    <a:lnTo>
                      <a:pt x="10585" y="30956"/>
                    </a:lnTo>
                    <a:cubicBezTo>
                      <a:pt x="10585" y="30956"/>
                      <a:pt x="10585" y="30956"/>
                      <a:pt x="9918" y="30956"/>
                    </a:cubicBezTo>
                    <a:lnTo>
                      <a:pt x="9918" y="30385"/>
                    </a:lnTo>
                    <a:lnTo>
                      <a:pt x="5441" y="22003"/>
                    </a:lnTo>
                    <a:lnTo>
                      <a:pt x="6394" y="41053"/>
                    </a:lnTo>
                    <a:cubicBezTo>
                      <a:pt x="6480" y="41396"/>
                      <a:pt x="6480" y="41758"/>
                      <a:pt x="6394" y="42100"/>
                    </a:cubicBezTo>
                    <a:cubicBezTo>
                      <a:pt x="6308" y="42396"/>
                      <a:pt x="6098" y="42643"/>
                      <a:pt x="5822" y="42767"/>
                    </a:cubicBezTo>
                    <a:lnTo>
                      <a:pt x="3441" y="44291"/>
                    </a:lnTo>
                    <a:cubicBezTo>
                      <a:pt x="3441" y="44291"/>
                      <a:pt x="3441" y="44291"/>
                      <a:pt x="2870" y="44291"/>
                    </a:cubicBezTo>
                    <a:cubicBezTo>
                      <a:pt x="2298" y="44291"/>
                      <a:pt x="2870" y="44291"/>
                      <a:pt x="2870" y="43529"/>
                    </a:cubicBezTo>
                    <a:lnTo>
                      <a:pt x="107" y="12763"/>
                    </a:lnTo>
                    <a:cubicBezTo>
                      <a:pt x="-36" y="12430"/>
                      <a:pt x="-36" y="12049"/>
                      <a:pt x="107" y="11716"/>
                    </a:cubicBezTo>
                    <a:cubicBezTo>
                      <a:pt x="155" y="11411"/>
                      <a:pt x="326" y="11135"/>
                      <a:pt x="583" y="10954"/>
                    </a:cubicBezTo>
                    <a:lnTo>
                      <a:pt x="2679" y="9715"/>
                    </a:lnTo>
                    <a:cubicBezTo>
                      <a:pt x="2679" y="9715"/>
                      <a:pt x="3346" y="9715"/>
                      <a:pt x="3536" y="9715"/>
                    </a:cubicBezTo>
                    <a:lnTo>
                      <a:pt x="4013" y="1028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BDF35B62-03F5-404F-B877-040AC81313E9}"/>
                  </a:ext>
                </a:extLst>
              </p:cNvPr>
              <p:cNvSpPr/>
              <p:nvPr/>
            </p:nvSpPr>
            <p:spPr>
              <a:xfrm>
                <a:off x="-2361415" y="2740527"/>
                <a:ext cx="19383" cy="39723"/>
              </a:xfrm>
              <a:custGeom>
                <a:avLst/>
                <a:gdLst>
                  <a:gd name="connsiteX0" fmla="*/ 9120 w 19383"/>
                  <a:gd name="connsiteY0" fmla="*/ 100 h 39723"/>
                  <a:gd name="connsiteX1" fmla="*/ 9882 w 19383"/>
                  <a:gd name="connsiteY1" fmla="*/ 100 h 39723"/>
                  <a:gd name="connsiteX2" fmla="*/ 10358 w 19383"/>
                  <a:gd name="connsiteY2" fmla="*/ 1148 h 39723"/>
                  <a:gd name="connsiteX3" fmla="*/ 19312 w 19383"/>
                  <a:gd name="connsiteY3" fmla="*/ 26865 h 39723"/>
                  <a:gd name="connsiteX4" fmla="*/ 19312 w 19383"/>
                  <a:gd name="connsiteY4" fmla="*/ 26865 h 39723"/>
                  <a:gd name="connsiteX5" fmla="*/ 19312 w 19383"/>
                  <a:gd name="connsiteY5" fmla="*/ 27913 h 39723"/>
                  <a:gd name="connsiteX6" fmla="*/ 18740 w 19383"/>
                  <a:gd name="connsiteY6" fmla="*/ 28675 h 39723"/>
                  <a:gd name="connsiteX7" fmla="*/ 16645 w 19383"/>
                  <a:gd name="connsiteY7" fmla="*/ 30008 h 39723"/>
                  <a:gd name="connsiteX8" fmla="*/ 15787 w 19383"/>
                  <a:gd name="connsiteY8" fmla="*/ 30008 h 39723"/>
                  <a:gd name="connsiteX9" fmla="*/ 15787 w 19383"/>
                  <a:gd name="connsiteY9" fmla="*/ 29342 h 39723"/>
                  <a:gd name="connsiteX10" fmla="*/ 14168 w 19383"/>
                  <a:gd name="connsiteY10" fmla="*/ 24865 h 39723"/>
                  <a:gd name="connsiteX11" fmla="*/ 4643 w 19383"/>
                  <a:gd name="connsiteY11" fmla="*/ 30485 h 39723"/>
                  <a:gd name="connsiteX12" fmla="*/ 3691 w 19383"/>
                  <a:gd name="connsiteY12" fmla="*/ 36581 h 39723"/>
                  <a:gd name="connsiteX13" fmla="*/ 3691 w 19383"/>
                  <a:gd name="connsiteY13" fmla="*/ 37533 h 39723"/>
                  <a:gd name="connsiteX14" fmla="*/ 2834 w 19383"/>
                  <a:gd name="connsiteY14" fmla="*/ 38486 h 39723"/>
                  <a:gd name="connsiteX15" fmla="*/ 643 w 19383"/>
                  <a:gd name="connsiteY15" fmla="*/ 39724 h 39723"/>
                  <a:gd name="connsiteX16" fmla="*/ 71 w 19383"/>
                  <a:gd name="connsiteY16" fmla="*/ 39724 h 39723"/>
                  <a:gd name="connsiteX17" fmla="*/ 71 w 19383"/>
                  <a:gd name="connsiteY17" fmla="*/ 38962 h 39723"/>
                  <a:gd name="connsiteX18" fmla="*/ 71 w 19383"/>
                  <a:gd name="connsiteY18" fmla="*/ 38962 h 39723"/>
                  <a:gd name="connsiteX19" fmla="*/ 5882 w 19383"/>
                  <a:gd name="connsiteY19" fmla="*/ 4482 h 39723"/>
                  <a:gd name="connsiteX20" fmla="*/ 5882 w 19383"/>
                  <a:gd name="connsiteY20" fmla="*/ 2957 h 39723"/>
                  <a:gd name="connsiteX21" fmla="*/ 6548 w 19383"/>
                  <a:gd name="connsiteY21" fmla="*/ 2100 h 39723"/>
                  <a:gd name="connsiteX22" fmla="*/ 11882 w 19383"/>
                  <a:gd name="connsiteY22" fmla="*/ 20007 h 39723"/>
                  <a:gd name="connsiteX23" fmla="*/ 7787 w 19383"/>
                  <a:gd name="connsiteY23" fmla="*/ 8387 h 39723"/>
                  <a:gd name="connsiteX24" fmla="*/ 5215 w 19383"/>
                  <a:gd name="connsiteY24" fmla="*/ 24008 h 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383" h="39723">
                    <a:moveTo>
                      <a:pt x="9120" y="100"/>
                    </a:moveTo>
                    <a:cubicBezTo>
                      <a:pt x="9358" y="-33"/>
                      <a:pt x="9644" y="-33"/>
                      <a:pt x="9882" y="100"/>
                    </a:cubicBezTo>
                    <a:lnTo>
                      <a:pt x="10358" y="1148"/>
                    </a:lnTo>
                    <a:lnTo>
                      <a:pt x="19312" y="26865"/>
                    </a:lnTo>
                    <a:lnTo>
                      <a:pt x="19312" y="26865"/>
                    </a:lnTo>
                    <a:cubicBezTo>
                      <a:pt x="19407" y="27208"/>
                      <a:pt x="19407" y="27570"/>
                      <a:pt x="19312" y="27913"/>
                    </a:cubicBezTo>
                    <a:cubicBezTo>
                      <a:pt x="19274" y="28246"/>
                      <a:pt x="19055" y="28542"/>
                      <a:pt x="18740" y="28675"/>
                    </a:cubicBezTo>
                    <a:lnTo>
                      <a:pt x="16645" y="30008"/>
                    </a:lnTo>
                    <a:cubicBezTo>
                      <a:pt x="16169" y="30008"/>
                      <a:pt x="15883" y="30008"/>
                      <a:pt x="15787" y="30008"/>
                    </a:cubicBezTo>
                    <a:cubicBezTo>
                      <a:pt x="15711" y="29789"/>
                      <a:pt x="15711" y="29561"/>
                      <a:pt x="15787" y="29342"/>
                    </a:cubicBezTo>
                    <a:lnTo>
                      <a:pt x="14168" y="24865"/>
                    </a:lnTo>
                    <a:lnTo>
                      <a:pt x="4643" y="30485"/>
                    </a:lnTo>
                    <a:lnTo>
                      <a:pt x="3691" y="36581"/>
                    </a:lnTo>
                    <a:lnTo>
                      <a:pt x="3691" y="37533"/>
                    </a:lnTo>
                    <a:cubicBezTo>
                      <a:pt x="3491" y="37914"/>
                      <a:pt x="3196" y="38238"/>
                      <a:pt x="2834" y="38486"/>
                    </a:cubicBezTo>
                    <a:lnTo>
                      <a:pt x="643" y="39724"/>
                    </a:lnTo>
                    <a:cubicBezTo>
                      <a:pt x="643" y="39724"/>
                      <a:pt x="643" y="39724"/>
                      <a:pt x="71" y="39724"/>
                    </a:cubicBezTo>
                    <a:cubicBezTo>
                      <a:pt x="-24" y="39476"/>
                      <a:pt x="-24" y="39210"/>
                      <a:pt x="71" y="38962"/>
                    </a:cubicBezTo>
                    <a:lnTo>
                      <a:pt x="71" y="38962"/>
                    </a:lnTo>
                    <a:lnTo>
                      <a:pt x="5882" y="4482"/>
                    </a:lnTo>
                    <a:cubicBezTo>
                      <a:pt x="5806" y="3977"/>
                      <a:pt x="5806" y="3462"/>
                      <a:pt x="5882" y="2957"/>
                    </a:cubicBezTo>
                    <a:cubicBezTo>
                      <a:pt x="5986" y="2596"/>
                      <a:pt x="6224" y="2291"/>
                      <a:pt x="6548" y="2100"/>
                    </a:cubicBezTo>
                    <a:close/>
                    <a:moveTo>
                      <a:pt x="11882" y="20007"/>
                    </a:moveTo>
                    <a:lnTo>
                      <a:pt x="7787" y="8387"/>
                    </a:lnTo>
                    <a:lnTo>
                      <a:pt x="5215" y="2400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2C87D195-BBF0-4B95-9815-4E52D78E5D87}"/>
                  </a:ext>
                </a:extLst>
              </p:cNvPr>
              <p:cNvSpPr/>
              <p:nvPr/>
            </p:nvSpPr>
            <p:spPr>
              <a:xfrm>
                <a:off x="-2340174" y="2727491"/>
                <a:ext cx="17252" cy="38948"/>
              </a:xfrm>
              <a:custGeom>
                <a:avLst/>
                <a:gdLst>
                  <a:gd name="connsiteX0" fmla="*/ 7691 w 17252"/>
                  <a:gd name="connsiteY0" fmla="*/ 1325 h 38948"/>
                  <a:gd name="connsiteX1" fmla="*/ 13597 w 17252"/>
                  <a:gd name="connsiteY1" fmla="*/ 658 h 38948"/>
                  <a:gd name="connsiteX2" fmla="*/ 15883 w 17252"/>
                  <a:gd name="connsiteY2" fmla="*/ 7135 h 38948"/>
                  <a:gd name="connsiteX3" fmla="*/ 15216 w 17252"/>
                  <a:gd name="connsiteY3" fmla="*/ 13707 h 38948"/>
                  <a:gd name="connsiteX4" fmla="*/ 12454 w 17252"/>
                  <a:gd name="connsiteY4" fmla="*/ 19136 h 38948"/>
                  <a:gd name="connsiteX5" fmla="*/ 17216 w 17252"/>
                  <a:gd name="connsiteY5" fmla="*/ 28661 h 38948"/>
                  <a:gd name="connsiteX6" fmla="*/ 17216 w 17252"/>
                  <a:gd name="connsiteY6" fmla="*/ 29519 h 38948"/>
                  <a:gd name="connsiteX7" fmla="*/ 16740 w 17252"/>
                  <a:gd name="connsiteY7" fmla="*/ 30090 h 38948"/>
                  <a:gd name="connsiteX8" fmla="*/ 14168 w 17252"/>
                  <a:gd name="connsiteY8" fmla="*/ 31614 h 38948"/>
                  <a:gd name="connsiteX9" fmla="*/ 13216 w 17252"/>
                  <a:gd name="connsiteY9" fmla="*/ 31614 h 38948"/>
                  <a:gd name="connsiteX10" fmla="*/ 13216 w 17252"/>
                  <a:gd name="connsiteY10" fmla="*/ 30947 h 38948"/>
                  <a:gd name="connsiteX11" fmla="*/ 8644 w 17252"/>
                  <a:gd name="connsiteY11" fmla="*/ 22184 h 38948"/>
                  <a:gd name="connsiteX12" fmla="*/ 4643 w 17252"/>
                  <a:gd name="connsiteY12" fmla="*/ 24566 h 38948"/>
                  <a:gd name="connsiteX13" fmla="*/ 5215 w 17252"/>
                  <a:gd name="connsiteY13" fmla="*/ 35710 h 38948"/>
                  <a:gd name="connsiteX14" fmla="*/ 5215 w 17252"/>
                  <a:gd name="connsiteY14" fmla="*/ 36758 h 38948"/>
                  <a:gd name="connsiteX15" fmla="*/ 4739 w 17252"/>
                  <a:gd name="connsiteY15" fmla="*/ 37520 h 38948"/>
                  <a:gd name="connsiteX16" fmla="*/ 2262 w 17252"/>
                  <a:gd name="connsiteY16" fmla="*/ 38948 h 38948"/>
                  <a:gd name="connsiteX17" fmla="*/ 1691 w 17252"/>
                  <a:gd name="connsiteY17" fmla="*/ 38948 h 38948"/>
                  <a:gd name="connsiteX18" fmla="*/ 1691 w 17252"/>
                  <a:gd name="connsiteY18" fmla="*/ 38186 h 38948"/>
                  <a:gd name="connsiteX19" fmla="*/ 72 w 17252"/>
                  <a:gd name="connsiteY19" fmla="*/ 7421 h 38948"/>
                  <a:gd name="connsiteX20" fmla="*/ 72 w 17252"/>
                  <a:gd name="connsiteY20" fmla="*/ 6373 h 38948"/>
                  <a:gd name="connsiteX21" fmla="*/ 643 w 17252"/>
                  <a:gd name="connsiteY21" fmla="*/ 5611 h 38948"/>
                  <a:gd name="connsiteX22" fmla="*/ 3977 w 17252"/>
                  <a:gd name="connsiteY22" fmla="*/ 19041 h 38948"/>
                  <a:gd name="connsiteX23" fmla="*/ 8358 w 17252"/>
                  <a:gd name="connsiteY23" fmla="*/ 16469 h 38948"/>
                  <a:gd name="connsiteX24" fmla="*/ 11025 w 17252"/>
                  <a:gd name="connsiteY24" fmla="*/ 13802 h 38948"/>
                  <a:gd name="connsiteX25" fmla="*/ 11882 w 17252"/>
                  <a:gd name="connsiteY25" fmla="*/ 9611 h 38948"/>
                  <a:gd name="connsiteX26" fmla="*/ 10644 w 17252"/>
                  <a:gd name="connsiteY26" fmla="*/ 6659 h 38948"/>
                  <a:gd name="connsiteX27" fmla="*/ 7882 w 17252"/>
                  <a:gd name="connsiteY27" fmla="*/ 7325 h 38948"/>
                  <a:gd name="connsiteX28" fmla="*/ 3500 w 17252"/>
                  <a:gd name="connsiteY28" fmla="*/ 9992 h 38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7252" h="38948">
                    <a:moveTo>
                      <a:pt x="7691" y="1325"/>
                    </a:moveTo>
                    <a:cubicBezTo>
                      <a:pt x="10168" y="-199"/>
                      <a:pt x="12168" y="-390"/>
                      <a:pt x="13597" y="658"/>
                    </a:cubicBezTo>
                    <a:cubicBezTo>
                      <a:pt x="15207" y="2420"/>
                      <a:pt x="16035" y="4754"/>
                      <a:pt x="15883" y="7135"/>
                    </a:cubicBezTo>
                    <a:cubicBezTo>
                      <a:pt x="16064" y="9345"/>
                      <a:pt x="15835" y="11573"/>
                      <a:pt x="15216" y="13707"/>
                    </a:cubicBezTo>
                    <a:cubicBezTo>
                      <a:pt x="14645" y="15679"/>
                      <a:pt x="13711" y="17517"/>
                      <a:pt x="12454" y="19136"/>
                    </a:cubicBezTo>
                    <a:lnTo>
                      <a:pt x="17216" y="28661"/>
                    </a:lnTo>
                    <a:cubicBezTo>
                      <a:pt x="17264" y="28947"/>
                      <a:pt x="17264" y="29233"/>
                      <a:pt x="17216" y="29519"/>
                    </a:cubicBezTo>
                    <a:cubicBezTo>
                      <a:pt x="17216" y="29519"/>
                      <a:pt x="17216" y="29995"/>
                      <a:pt x="16740" y="30090"/>
                    </a:cubicBezTo>
                    <a:lnTo>
                      <a:pt x="14168" y="31614"/>
                    </a:lnTo>
                    <a:cubicBezTo>
                      <a:pt x="14168" y="31614"/>
                      <a:pt x="13502" y="31614"/>
                      <a:pt x="13216" y="31614"/>
                    </a:cubicBezTo>
                    <a:cubicBezTo>
                      <a:pt x="13168" y="31395"/>
                      <a:pt x="13168" y="31166"/>
                      <a:pt x="13216" y="30947"/>
                    </a:cubicBezTo>
                    <a:lnTo>
                      <a:pt x="8644" y="22184"/>
                    </a:lnTo>
                    <a:lnTo>
                      <a:pt x="4643" y="24566"/>
                    </a:lnTo>
                    <a:lnTo>
                      <a:pt x="5215" y="35710"/>
                    </a:lnTo>
                    <a:cubicBezTo>
                      <a:pt x="5348" y="36043"/>
                      <a:pt x="5348" y="36424"/>
                      <a:pt x="5215" y="36758"/>
                    </a:cubicBezTo>
                    <a:cubicBezTo>
                      <a:pt x="5139" y="37053"/>
                      <a:pt x="4967" y="37320"/>
                      <a:pt x="4739" y="37520"/>
                    </a:cubicBezTo>
                    <a:lnTo>
                      <a:pt x="2262" y="38948"/>
                    </a:lnTo>
                    <a:lnTo>
                      <a:pt x="1691" y="38948"/>
                    </a:lnTo>
                    <a:cubicBezTo>
                      <a:pt x="1691" y="38948"/>
                      <a:pt x="1691" y="38948"/>
                      <a:pt x="1691" y="38186"/>
                    </a:cubicBezTo>
                    <a:lnTo>
                      <a:pt x="72" y="7421"/>
                    </a:lnTo>
                    <a:cubicBezTo>
                      <a:pt x="-24" y="7078"/>
                      <a:pt x="-24" y="6716"/>
                      <a:pt x="72" y="6373"/>
                    </a:cubicBezTo>
                    <a:cubicBezTo>
                      <a:pt x="138" y="6049"/>
                      <a:pt x="348" y="5773"/>
                      <a:pt x="643" y="5611"/>
                    </a:cubicBezTo>
                    <a:close/>
                    <a:moveTo>
                      <a:pt x="3977" y="19041"/>
                    </a:moveTo>
                    <a:lnTo>
                      <a:pt x="8358" y="16469"/>
                    </a:lnTo>
                    <a:cubicBezTo>
                      <a:pt x="9425" y="15784"/>
                      <a:pt x="10339" y="14869"/>
                      <a:pt x="11025" y="13802"/>
                    </a:cubicBezTo>
                    <a:cubicBezTo>
                      <a:pt x="11749" y="12536"/>
                      <a:pt x="12054" y="11069"/>
                      <a:pt x="11882" y="9611"/>
                    </a:cubicBezTo>
                    <a:cubicBezTo>
                      <a:pt x="11882" y="7802"/>
                      <a:pt x="11311" y="6849"/>
                      <a:pt x="10644" y="6659"/>
                    </a:cubicBezTo>
                    <a:cubicBezTo>
                      <a:pt x="9673" y="6506"/>
                      <a:pt x="8682" y="6744"/>
                      <a:pt x="7882" y="7325"/>
                    </a:cubicBezTo>
                    <a:lnTo>
                      <a:pt x="3500" y="99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75215FED-DBDF-4588-A304-E0C21EA0E5B4}"/>
                  </a:ext>
                </a:extLst>
              </p:cNvPr>
              <p:cNvSpPr/>
              <p:nvPr/>
            </p:nvSpPr>
            <p:spPr>
              <a:xfrm>
                <a:off x="-2574327" y="2864642"/>
                <a:ext cx="14450" cy="41243"/>
              </a:xfrm>
              <a:custGeom>
                <a:avLst/>
                <a:gdLst>
                  <a:gd name="connsiteX0" fmla="*/ 13625 w 14450"/>
                  <a:gd name="connsiteY0" fmla="*/ 0 h 41243"/>
                  <a:gd name="connsiteX1" fmla="*/ 14197 w 14450"/>
                  <a:gd name="connsiteY1" fmla="*/ 0 h 41243"/>
                  <a:gd name="connsiteX2" fmla="*/ 14197 w 14450"/>
                  <a:gd name="connsiteY2" fmla="*/ 762 h 41243"/>
                  <a:gd name="connsiteX3" fmla="*/ 14197 w 14450"/>
                  <a:gd name="connsiteY3" fmla="*/ 4096 h 41243"/>
                  <a:gd name="connsiteX4" fmla="*/ 14197 w 14450"/>
                  <a:gd name="connsiteY4" fmla="*/ 5143 h 41243"/>
                  <a:gd name="connsiteX5" fmla="*/ 13625 w 14450"/>
                  <a:gd name="connsiteY5" fmla="*/ 5905 h 41243"/>
                  <a:gd name="connsiteX6" fmla="*/ 4100 w 14450"/>
                  <a:gd name="connsiteY6" fmla="*/ 11621 h 41243"/>
                  <a:gd name="connsiteX7" fmla="*/ 4577 w 14450"/>
                  <a:gd name="connsiteY7" fmla="*/ 21146 h 41243"/>
                  <a:gd name="connsiteX8" fmla="*/ 13530 w 14450"/>
                  <a:gd name="connsiteY8" fmla="*/ 15812 h 41243"/>
                  <a:gd name="connsiteX9" fmla="*/ 14197 w 14450"/>
                  <a:gd name="connsiteY9" fmla="*/ 15812 h 41243"/>
                  <a:gd name="connsiteX10" fmla="*/ 14197 w 14450"/>
                  <a:gd name="connsiteY10" fmla="*/ 16574 h 41243"/>
                  <a:gd name="connsiteX11" fmla="*/ 14197 w 14450"/>
                  <a:gd name="connsiteY11" fmla="*/ 20003 h 41243"/>
                  <a:gd name="connsiteX12" fmla="*/ 14197 w 14450"/>
                  <a:gd name="connsiteY12" fmla="*/ 21050 h 41243"/>
                  <a:gd name="connsiteX13" fmla="*/ 13625 w 14450"/>
                  <a:gd name="connsiteY13" fmla="*/ 21717 h 41243"/>
                  <a:gd name="connsiteX14" fmla="*/ 4672 w 14450"/>
                  <a:gd name="connsiteY14" fmla="*/ 27051 h 41243"/>
                  <a:gd name="connsiteX15" fmla="*/ 5243 w 14450"/>
                  <a:gd name="connsiteY15" fmla="*/ 38005 h 41243"/>
                  <a:gd name="connsiteX16" fmla="*/ 5243 w 14450"/>
                  <a:gd name="connsiteY16" fmla="*/ 39053 h 41243"/>
                  <a:gd name="connsiteX17" fmla="*/ 4672 w 14450"/>
                  <a:gd name="connsiteY17" fmla="*/ 39814 h 41243"/>
                  <a:gd name="connsiteX18" fmla="*/ 2291 w 14450"/>
                  <a:gd name="connsiteY18" fmla="*/ 41243 h 41243"/>
                  <a:gd name="connsiteX19" fmla="*/ 1719 w 14450"/>
                  <a:gd name="connsiteY19" fmla="*/ 41243 h 41243"/>
                  <a:gd name="connsiteX20" fmla="*/ 1719 w 14450"/>
                  <a:gd name="connsiteY20" fmla="*/ 40386 h 41243"/>
                  <a:gd name="connsiteX21" fmla="*/ 100 w 14450"/>
                  <a:gd name="connsiteY21" fmla="*/ 9620 h 41243"/>
                  <a:gd name="connsiteX22" fmla="*/ 100 w 14450"/>
                  <a:gd name="connsiteY22" fmla="*/ 8572 h 41243"/>
                  <a:gd name="connsiteX23" fmla="*/ 576 w 14450"/>
                  <a:gd name="connsiteY23" fmla="*/ 7811 h 4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450" h="41243">
                    <a:moveTo>
                      <a:pt x="13625" y="0"/>
                    </a:moveTo>
                    <a:cubicBezTo>
                      <a:pt x="13625" y="0"/>
                      <a:pt x="13625" y="0"/>
                      <a:pt x="14197" y="0"/>
                    </a:cubicBezTo>
                    <a:cubicBezTo>
                      <a:pt x="14768" y="0"/>
                      <a:pt x="14197" y="0"/>
                      <a:pt x="14197" y="762"/>
                    </a:cubicBezTo>
                    <a:lnTo>
                      <a:pt x="14197" y="4096"/>
                    </a:lnTo>
                    <a:cubicBezTo>
                      <a:pt x="14283" y="4439"/>
                      <a:pt x="14283" y="4801"/>
                      <a:pt x="14197" y="5143"/>
                    </a:cubicBezTo>
                    <a:cubicBezTo>
                      <a:pt x="14130" y="5467"/>
                      <a:pt x="13921" y="5744"/>
                      <a:pt x="13625" y="5905"/>
                    </a:cubicBezTo>
                    <a:lnTo>
                      <a:pt x="4100" y="11621"/>
                    </a:lnTo>
                    <a:lnTo>
                      <a:pt x="4577" y="21146"/>
                    </a:lnTo>
                    <a:lnTo>
                      <a:pt x="13530" y="15812"/>
                    </a:lnTo>
                    <a:cubicBezTo>
                      <a:pt x="13730" y="15669"/>
                      <a:pt x="13997" y="15669"/>
                      <a:pt x="14197" y="15812"/>
                    </a:cubicBezTo>
                    <a:cubicBezTo>
                      <a:pt x="14225" y="16069"/>
                      <a:pt x="14225" y="16316"/>
                      <a:pt x="14197" y="16574"/>
                    </a:cubicBezTo>
                    <a:lnTo>
                      <a:pt x="14197" y="20003"/>
                    </a:lnTo>
                    <a:cubicBezTo>
                      <a:pt x="14330" y="20336"/>
                      <a:pt x="14330" y="20717"/>
                      <a:pt x="14197" y="21050"/>
                    </a:cubicBezTo>
                    <a:cubicBezTo>
                      <a:pt x="14111" y="21346"/>
                      <a:pt x="13902" y="21593"/>
                      <a:pt x="13625" y="21717"/>
                    </a:cubicBezTo>
                    <a:lnTo>
                      <a:pt x="4672" y="27051"/>
                    </a:lnTo>
                    <a:lnTo>
                      <a:pt x="5243" y="38005"/>
                    </a:lnTo>
                    <a:cubicBezTo>
                      <a:pt x="5339" y="38348"/>
                      <a:pt x="5339" y="38710"/>
                      <a:pt x="5243" y="39053"/>
                    </a:cubicBezTo>
                    <a:cubicBezTo>
                      <a:pt x="5177" y="39376"/>
                      <a:pt x="4967" y="39653"/>
                      <a:pt x="4672" y="39814"/>
                    </a:cubicBezTo>
                    <a:lnTo>
                      <a:pt x="2291" y="41243"/>
                    </a:lnTo>
                    <a:lnTo>
                      <a:pt x="1719" y="41243"/>
                    </a:lnTo>
                    <a:cubicBezTo>
                      <a:pt x="1605" y="40967"/>
                      <a:pt x="1605" y="40662"/>
                      <a:pt x="1719" y="40386"/>
                    </a:cubicBezTo>
                    <a:lnTo>
                      <a:pt x="100" y="9620"/>
                    </a:lnTo>
                    <a:cubicBezTo>
                      <a:pt x="-33" y="9287"/>
                      <a:pt x="-33" y="8906"/>
                      <a:pt x="100" y="8572"/>
                    </a:cubicBezTo>
                    <a:cubicBezTo>
                      <a:pt x="176" y="8277"/>
                      <a:pt x="348" y="8011"/>
                      <a:pt x="576" y="781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502C2924-6C35-4CEE-8B29-F4F9AABBD7CC}"/>
                  </a:ext>
                </a:extLst>
              </p:cNvPr>
              <p:cNvSpPr/>
              <p:nvPr/>
            </p:nvSpPr>
            <p:spPr>
              <a:xfrm>
                <a:off x="-2556363" y="2853974"/>
                <a:ext cx="16087" cy="41052"/>
              </a:xfrm>
              <a:custGeom>
                <a:avLst/>
                <a:gdLst>
                  <a:gd name="connsiteX0" fmla="*/ 15378 w 16087"/>
                  <a:gd name="connsiteY0" fmla="*/ 27242 h 41052"/>
                  <a:gd name="connsiteX1" fmla="*/ 16045 w 16087"/>
                  <a:gd name="connsiteY1" fmla="*/ 27242 h 41052"/>
                  <a:gd name="connsiteX2" fmla="*/ 16045 w 16087"/>
                  <a:gd name="connsiteY2" fmla="*/ 28004 h 41052"/>
                  <a:gd name="connsiteX3" fmla="*/ 16045 w 16087"/>
                  <a:gd name="connsiteY3" fmla="*/ 31432 h 41052"/>
                  <a:gd name="connsiteX4" fmla="*/ 16045 w 16087"/>
                  <a:gd name="connsiteY4" fmla="*/ 32480 h 41052"/>
                  <a:gd name="connsiteX5" fmla="*/ 15473 w 16087"/>
                  <a:gd name="connsiteY5" fmla="*/ 33147 h 41052"/>
                  <a:gd name="connsiteX6" fmla="*/ 2234 w 16087"/>
                  <a:gd name="connsiteY6" fmla="*/ 41053 h 41052"/>
                  <a:gd name="connsiteX7" fmla="*/ 1662 w 16087"/>
                  <a:gd name="connsiteY7" fmla="*/ 41053 h 41052"/>
                  <a:gd name="connsiteX8" fmla="*/ 1662 w 16087"/>
                  <a:gd name="connsiteY8" fmla="*/ 40291 h 41052"/>
                  <a:gd name="connsiteX9" fmla="*/ 43 w 16087"/>
                  <a:gd name="connsiteY9" fmla="*/ 9525 h 41052"/>
                  <a:gd name="connsiteX10" fmla="*/ 43 w 16087"/>
                  <a:gd name="connsiteY10" fmla="*/ 8477 h 41052"/>
                  <a:gd name="connsiteX11" fmla="*/ 614 w 16087"/>
                  <a:gd name="connsiteY11" fmla="*/ 7715 h 41052"/>
                  <a:gd name="connsiteX12" fmla="*/ 13568 w 16087"/>
                  <a:gd name="connsiteY12" fmla="*/ 0 h 41052"/>
                  <a:gd name="connsiteX13" fmla="*/ 14140 w 16087"/>
                  <a:gd name="connsiteY13" fmla="*/ 0 h 41052"/>
                  <a:gd name="connsiteX14" fmla="*/ 14140 w 16087"/>
                  <a:gd name="connsiteY14" fmla="*/ 762 h 41052"/>
                  <a:gd name="connsiteX15" fmla="*/ 14140 w 16087"/>
                  <a:gd name="connsiteY15" fmla="*/ 4096 h 41052"/>
                  <a:gd name="connsiteX16" fmla="*/ 14140 w 16087"/>
                  <a:gd name="connsiteY16" fmla="*/ 5143 h 41052"/>
                  <a:gd name="connsiteX17" fmla="*/ 13568 w 16087"/>
                  <a:gd name="connsiteY17" fmla="*/ 5905 h 41052"/>
                  <a:gd name="connsiteX18" fmla="*/ 4043 w 16087"/>
                  <a:gd name="connsiteY18" fmla="*/ 11716 h 41052"/>
                  <a:gd name="connsiteX19" fmla="*/ 4043 w 16087"/>
                  <a:gd name="connsiteY19" fmla="*/ 19240 h 41052"/>
                  <a:gd name="connsiteX20" fmla="*/ 13092 w 16087"/>
                  <a:gd name="connsiteY20" fmla="*/ 13906 h 41052"/>
                  <a:gd name="connsiteX21" fmla="*/ 13759 w 16087"/>
                  <a:gd name="connsiteY21" fmla="*/ 13906 h 41052"/>
                  <a:gd name="connsiteX22" fmla="*/ 13759 w 16087"/>
                  <a:gd name="connsiteY22" fmla="*/ 14668 h 41052"/>
                  <a:gd name="connsiteX23" fmla="*/ 13759 w 16087"/>
                  <a:gd name="connsiteY23" fmla="*/ 18097 h 41052"/>
                  <a:gd name="connsiteX24" fmla="*/ 13759 w 16087"/>
                  <a:gd name="connsiteY24" fmla="*/ 19145 h 41052"/>
                  <a:gd name="connsiteX25" fmla="*/ 13759 w 16087"/>
                  <a:gd name="connsiteY25" fmla="*/ 19812 h 41052"/>
                  <a:gd name="connsiteX26" fmla="*/ 4234 w 16087"/>
                  <a:gd name="connsiteY26" fmla="*/ 25241 h 41052"/>
                  <a:gd name="connsiteX27" fmla="*/ 4234 w 16087"/>
                  <a:gd name="connsiteY27" fmla="*/ 33147 h 4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087" h="41052">
                    <a:moveTo>
                      <a:pt x="15378" y="27242"/>
                    </a:moveTo>
                    <a:cubicBezTo>
                      <a:pt x="15578" y="27099"/>
                      <a:pt x="15845" y="27099"/>
                      <a:pt x="16045" y="27242"/>
                    </a:cubicBezTo>
                    <a:cubicBezTo>
                      <a:pt x="16102" y="27489"/>
                      <a:pt x="16102" y="27756"/>
                      <a:pt x="16045" y="28004"/>
                    </a:cubicBezTo>
                    <a:lnTo>
                      <a:pt x="16045" y="31432"/>
                    </a:lnTo>
                    <a:cubicBezTo>
                      <a:pt x="16083" y="31785"/>
                      <a:pt x="16083" y="32128"/>
                      <a:pt x="16045" y="32480"/>
                    </a:cubicBezTo>
                    <a:cubicBezTo>
                      <a:pt x="15902" y="32737"/>
                      <a:pt x="15712" y="32966"/>
                      <a:pt x="15473" y="33147"/>
                    </a:cubicBezTo>
                    <a:lnTo>
                      <a:pt x="2234" y="41053"/>
                    </a:lnTo>
                    <a:lnTo>
                      <a:pt x="1662" y="41053"/>
                    </a:lnTo>
                    <a:cubicBezTo>
                      <a:pt x="1662" y="41053"/>
                      <a:pt x="1662" y="41053"/>
                      <a:pt x="1662" y="40291"/>
                    </a:cubicBezTo>
                    <a:lnTo>
                      <a:pt x="43" y="9525"/>
                    </a:lnTo>
                    <a:cubicBezTo>
                      <a:pt x="-14" y="9182"/>
                      <a:pt x="-14" y="8820"/>
                      <a:pt x="43" y="8477"/>
                    </a:cubicBezTo>
                    <a:cubicBezTo>
                      <a:pt x="186" y="8192"/>
                      <a:pt x="376" y="7934"/>
                      <a:pt x="614" y="7715"/>
                    </a:cubicBezTo>
                    <a:lnTo>
                      <a:pt x="13568" y="0"/>
                    </a:lnTo>
                    <a:lnTo>
                      <a:pt x="14140" y="0"/>
                    </a:lnTo>
                    <a:cubicBezTo>
                      <a:pt x="14140" y="0"/>
                      <a:pt x="14140" y="0"/>
                      <a:pt x="14140" y="762"/>
                    </a:cubicBezTo>
                    <a:lnTo>
                      <a:pt x="14140" y="4096"/>
                    </a:lnTo>
                    <a:cubicBezTo>
                      <a:pt x="14197" y="4439"/>
                      <a:pt x="14197" y="4801"/>
                      <a:pt x="14140" y="5143"/>
                    </a:cubicBezTo>
                    <a:cubicBezTo>
                      <a:pt x="13997" y="5429"/>
                      <a:pt x="13806" y="5686"/>
                      <a:pt x="13568" y="5905"/>
                    </a:cubicBezTo>
                    <a:lnTo>
                      <a:pt x="4043" y="11716"/>
                    </a:lnTo>
                    <a:lnTo>
                      <a:pt x="4043" y="19240"/>
                    </a:lnTo>
                    <a:lnTo>
                      <a:pt x="13092" y="13906"/>
                    </a:lnTo>
                    <a:cubicBezTo>
                      <a:pt x="13092" y="13906"/>
                      <a:pt x="13568" y="13906"/>
                      <a:pt x="13759" y="13906"/>
                    </a:cubicBezTo>
                    <a:cubicBezTo>
                      <a:pt x="13787" y="14164"/>
                      <a:pt x="13787" y="14411"/>
                      <a:pt x="13759" y="14668"/>
                    </a:cubicBezTo>
                    <a:lnTo>
                      <a:pt x="13759" y="18097"/>
                    </a:lnTo>
                    <a:cubicBezTo>
                      <a:pt x="13835" y="18440"/>
                      <a:pt x="13835" y="18802"/>
                      <a:pt x="13759" y="19145"/>
                    </a:cubicBezTo>
                    <a:cubicBezTo>
                      <a:pt x="13816" y="19364"/>
                      <a:pt x="13816" y="19593"/>
                      <a:pt x="13759" y="19812"/>
                    </a:cubicBezTo>
                    <a:lnTo>
                      <a:pt x="4234" y="25241"/>
                    </a:lnTo>
                    <a:lnTo>
                      <a:pt x="4234" y="3314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3A98046A-CC96-4D36-9D7C-B200E6401E72}"/>
                  </a:ext>
                </a:extLst>
              </p:cNvPr>
              <p:cNvSpPr/>
              <p:nvPr/>
            </p:nvSpPr>
            <p:spPr>
              <a:xfrm>
                <a:off x="-2537561" y="2844338"/>
                <a:ext cx="18114" cy="39639"/>
              </a:xfrm>
              <a:custGeom>
                <a:avLst/>
                <a:gdLst>
                  <a:gd name="connsiteX0" fmla="*/ 2291 w 18114"/>
                  <a:gd name="connsiteY0" fmla="*/ 39640 h 39639"/>
                  <a:gd name="connsiteX1" fmla="*/ 1719 w 18114"/>
                  <a:gd name="connsiteY1" fmla="*/ 39640 h 39639"/>
                  <a:gd name="connsiteX2" fmla="*/ 1719 w 18114"/>
                  <a:gd name="connsiteY2" fmla="*/ 38783 h 39639"/>
                  <a:gd name="connsiteX3" fmla="*/ 100 w 18114"/>
                  <a:gd name="connsiteY3" fmla="*/ 8017 h 39639"/>
                  <a:gd name="connsiteX4" fmla="*/ 100 w 18114"/>
                  <a:gd name="connsiteY4" fmla="*/ 6969 h 39639"/>
                  <a:gd name="connsiteX5" fmla="*/ 576 w 18114"/>
                  <a:gd name="connsiteY5" fmla="*/ 6207 h 39639"/>
                  <a:gd name="connsiteX6" fmla="*/ 9530 w 18114"/>
                  <a:gd name="connsiteY6" fmla="*/ 968 h 39639"/>
                  <a:gd name="connsiteX7" fmla="*/ 12768 w 18114"/>
                  <a:gd name="connsiteY7" fmla="*/ 16 h 39639"/>
                  <a:gd name="connsiteX8" fmla="*/ 14959 w 18114"/>
                  <a:gd name="connsiteY8" fmla="*/ 1064 h 39639"/>
                  <a:gd name="connsiteX9" fmla="*/ 16197 w 18114"/>
                  <a:gd name="connsiteY9" fmla="*/ 3445 h 39639"/>
                  <a:gd name="connsiteX10" fmla="*/ 16769 w 18114"/>
                  <a:gd name="connsiteY10" fmla="*/ 6302 h 39639"/>
                  <a:gd name="connsiteX11" fmla="*/ 16769 w 18114"/>
                  <a:gd name="connsiteY11" fmla="*/ 9065 h 39639"/>
                  <a:gd name="connsiteX12" fmla="*/ 16197 w 18114"/>
                  <a:gd name="connsiteY12" fmla="*/ 11256 h 39639"/>
                  <a:gd name="connsiteX13" fmla="*/ 15626 w 18114"/>
                  <a:gd name="connsiteY13" fmla="*/ 12970 h 39639"/>
                  <a:gd name="connsiteX14" fmla="*/ 15559 w 18114"/>
                  <a:gd name="connsiteY14" fmla="*/ 15389 h 39639"/>
                  <a:gd name="connsiteX15" fmla="*/ 16959 w 18114"/>
                  <a:gd name="connsiteY15" fmla="*/ 15923 h 39639"/>
                  <a:gd name="connsiteX16" fmla="*/ 18007 w 18114"/>
                  <a:gd name="connsiteY16" fmla="*/ 20018 h 39639"/>
                  <a:gd name="connsiteX17" fmla="*/ 18007 w 18114"/>
                  <a:gd name="connsiteY17" fmla="*/ 23924 h 39639"/>
                  <a:gd name="connsiteX18" fmla="*/ 16959 w 18114"/>
                  <a:gd name="connsiteY18" fmla="*/ 27829 h 39639"/>
                  <a:gd name="connsiteX19" fmla="*/ 15054 w 18114"/>
                  <a:gd name="connsiteY19" fmla="*/ 31353 h 39639"/>
                  <a:gd name="connsiteX20" fmla="*/ 12292 w 18114"/>
                  <a:gd name="connsiteY20" fmla="*/ 33925 h 39639"/>
                  <a:gd name="connsiteX21" fmla="*/ 12578 w 18114"/>
                  <a:gd name="connsiteY21" fmla="*/ 8969 h 39639"/>
                  <a:gd name="connsiteX22" fmla="*/ 11721 w 18114"/>
                  <a:gd name="connsiteY22" fmla="*/ 6684 h 39639"/>
                  <a:gd name="connsiteX23" fmla="*/ 9435 w 18114"/>
                  <a:gd name="connsiteY23" fmla="*/ 6684 h 39639"/>
                  <a:gd name="connsiteX24" fmla="*/ 4100 w 18114"/>
                  <a:gd name="connsiteY24" fmla="*/ 9922 h 39639"/>
                  <a:gd name="connsiteX25" fmla="*/ 4100 w 18114"/>
                  <a:gd name="connsiteY25" fmla="*/ 17256 h 39639"/>
                  <a:gd name="connsiteX26" fmla="*/ 9435 w 18114"/>
                  <a:gd name="connsiteY26" fmla="*/ 14113 h 39639"/>
                  <a:gd name="connsiteX27" fmla="*/ 11625 w 18114"/>
                  <a:gd name="connsiteY27" fmla="*/ 11827 h 39639"/>
                  <a:gd name="connsiteX28" fmla="*/ 12578 w 18114"/>
                  <a:gd name="connsiteY28" fmla="*/ 8969 h 39639"/>
                  <a:gd name="connsiteX29" fmla="*/ 5244 w 18114"/>
                  <a:gd name="connsiteY29" fmla="*/ 32210 h 39639"/>
                  <a:gd name="connsiteX30" fmla="*/ 10768 w 18114"/>
                  <a:gd name="connsiteY30" fmla="*/ 28877 h 39639"/>
                  <a:gd name="connsiteX31" fmla="*/ 13149 w 18114"/>
                  <a:gd name="connsiteY31" fmla="*/ 26305 h 39639"/>
                  <a:gd name="connsiteX32" fmla="*/ 13721 w 18114"/>
                  <a:gd name="connsiteY32" fmla="*/ 22971 h 39639"/>
                  <a:gd name="connsiteX33" fmla="*/ 12768 w 18114"/>
                  <a:gd name="connsiteY33" fmla="*/ 20495 h 39639"/>
                  <a:gd name="connsiteX34" fmla="*/ 10387 w 18114"/>
                  <a:gd name="connsiteY34" fmla="*/ 20495 h 39639"/>
                  <a:gd name="connsiteX35" fmla="*/ 4767 w 18114"/>
                  <a:gd name="connsiteY35" fmla="*/ 23733 h 39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8114" h="39639">
                    <a:moveTo>
                      <a:pt x="2291" y="39640"/>
                    </a:moveTo>
                    <a:lnTo>
                      <a:pt x="1719" y="39640"/>
                    </a:lnTo>
                    <a:cubicBezTo>
                      <a:pt x="1605" y="39364"/>
                      <a:pt x="1605" y="39059"/>
                      <a:pt x="1719" y="38783"/>
                    </a:cubicBezTo>
                    <a:lnTo>
                      <a:pt x="100" y="8017"/>
                    </a:lnTo>
                    <a:cubicBezTo>
                      <a:pt x="-33" y="7684"/>
                      <a:pt x="-33" y="7303"/>
                      <a:pt x="100" y="6969"/>
                    </a:cubicBezTo>
                    <a:cubicBezTo>
                      <a:pt x="176" y="6674"/>
                      <a:pt x="348" y="6407"/>
                      <a:pt x="576" y="6207"/>
                    </a:cubicBezTo>
                    <a:lnTo>
                      <a:pt x="9530" y="968"/>
                    </a:lnTo>
                    <a:cubicBezTo>
                      <a:pt x="10454" y="254"/>
                      <a:pt x="11606" y="-79"/>
                      <a:pt x="12768" y="16"/>
                    </a:cubicBezTo>
                    <a:cubicBezTo>
                      <a:pt x="13597" y="102"/>
                      <a:pt x="14368" y="473"/>
                      <a:pt x="14959" y="1064"/>
                    </a:cubicBezTo>
                    <a:cubicBezTo>
                      <a:pt x="15540" y="1759"/>
                      <a:pt x="15959" y="2569"/>
                      <a:pt x="16197" y="3445"/>
                    </a:cubicBezTo>
                    <a:cubicBezTo>
                      <a:pt x="16483" y="4378"/>
                      <a:pt x="16673" y="5331"/>
                      <a:pt x="16769" y="6302"/>
                    </a:cubicBezTo>
                    <a:cubicBezTo>
                      <a:pt x="16816" y="7226"/>
                      <a:pt x="16816" y="8141"/>
                      <a:pt x="16769" y="9065"/>
                    </a:cubicBezTo>
                    <a:cubicBezTo>
                      <a:pt x="16635" y="9808"/>
                      <a:pt x="16445" y="10541"/>
                      <a:pt x="16197" y="11256"/>
                    </a:cubicBezTo>
                    <a:cubicBezTo>
                      <a:pt x="16035" y="11836"/>
                      <a:pt x="15845" y="12408"/>
                      <a:pt x="15626" y="12970"/>
                    </a:cubicBezTo>
                    <a:cubicBezTo>
                      <a:pt x="14940" y="13618"/>
                      <a:pt x="14911" y="14704"/>
                      <a:pt x="15559" y="15389"/>
                    </a:cubicBezTo>
                    <a:cubicBezTo>
                      <a:pt x="15921" y="15770"/>
                      <a:pt x="16435" y="15970"/>
                      <a:pt x="16959" y="15923"/>
                    </a:cubicBezTo>
                    <a:cubicBezTo>
                      <a:pt x="17645" y="17180"/>
                      <a:pt x="18007" y="18590"/>
                      <a:pt x="18007" y="20018"/>
                    </a:cubicBezTo>
                    <a:cubicBezTo>
                      <a:pt x="18150" y="21314"/>
                      <a:pt x="18150" y="22628"/>
                      <a:pt x="18007" y="23924"/>
                    </a:cubicBezTo>
                    <a:cubicBezTo>
                      <a:pt x="17807" y="25257"/>
                      <a:pt x="17455" y="26572"/>
                      <a:pt x="16959" y="27829"/>
                    </a:cubicBezTo>
                    <a:cubicBezTo>
                      <a:pt x="16502" y="29086"/>
                      <a:pt x="15854" y="30277"/>
                      <a:pt x="15054" y="31353"/>
                    </a:cubicBezTo>
                    <a:cubicBezTo>
                      <a:pt x="14359" y="32420"/>
                      <a:pt x="13407" y="33306"/>
                      <a:pt x="12292" y="33925"/>
                    </a:cubicBezTo>
                    <a:close/>
                    <a:moveTo>
                      <a:pt x="12578" y="8969"/>
                    </a:moveTo>
                    <a:cubicBezTo>
                      <a:pt x="12578" y="7826"/>
                      <a:pt x="12578" y="6969"/>
                      <a:pt x="11721" y="6684"/>
                    </a:cubicBezTo>
                    <a:cubicBezTo>
                      <a:pt x="10863" y="6398"/>
                      <a:pt x="10482" y="6684"/>
                      <a:pt x="9435" y="6684"/>
                    </a:cubicBezTo>
                    <a:lnTo>
                      <a:pt x="4100" y="9922"/>
                    </a:lnTo>
                    <a:lnTo>
                      <a:pt x="4100" y="17256"/>
                    </a:lnTo>
                    <a:lnTo>
                      <a:pt x="9435" y="14113"/>
                    </a:lnTo>
                    <a:cubicBezTo>
                      <a:pt x="10349" y="13551"/>
                      <a:pt x="11101" y="12770"/>
                      <a:pt x="11625" y="11827"/>
                    </a:cubicBezTo>
                    <a:cubicBezTo>
                      <a:pt x="12178" y="10970"/>
                      <a:pt x="12511" y="9989"/>
                      <a:pt x="12578" y="8969"/>
                    </a:cubicBezTo>
                    <a:close/>
                    <a:moveTo>
                      <a:pt x="5244" y="32210"/>
                    </a:moveTo>
                    <a:lnTo>
                      <a:pt x="10768" y="28877"/>
                    </a:lnTo>
                    <a:cubicBezTo>
                      <a:pt x="11816" y="28296"/>
                      <a:pt x="12654" y="27391"/>
                      <a:pt x="13149" y="26305"/>
                    </a:cubicBezTo>
                    <a:cubicBezTo>
                      <a:pt x="13635" y="25267"/>
                      <a:pt x="13826" y="24114"/>
                      <a:pt x="13721" y="22971"/>
                    </a:cubicBezTo>
                    <a:cubicBezTo>
                      <a:pt x="13826" y="22038"/>
                      <a:pt x="13473" y="21114"/>
                      <a:pt x="12768" y="20495"/>
                    </a:cubicBezTo>
                    <a:cubicBezTo>
                      <a:pt x="12197" y="20018"/>
                      <a:pt x="11435" y="20495"/>
                      <a:pt x="10387" y="20495"/>
                    </a:cubicBezTo>
                    <a:lnTo>
                      <a:pt x="4767" y="2373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AC65E6CE-6DF9-4C61-A823-F2B2213555DB}"/>
                  </a:ext>
                </a:extLst>
              </p:cNvPr>
              <p:cNvSpPr/>
              <p:nvPr/>
            </p:nvSpPr>
            <p:spPr>
              <a:xfrm>
                <a:off x="-2768608" y="2979990"/>
                <a:ext cx="16711" cy="39642"/>
              </a:xfrm>
              <a:custGeom>
                <a:avLst/>
                <a:gdLst>
                  <a:gd name="connsiteX0" fmla="*/ 11406 w 16711"/>
                  <a:gd name="connsiteY0" fmla="*/ 7810 h 39642"/>
                  <a:gd name="connsiteX1" fmla="*/ 1881 w 16711"/>
                  <a:gd name="connsiteY1" fmla="*/ 13716 h 39642"/>
                  <a:gd name="connsiteX2" fmla="*/ 1310 w 16711"/>
                  <a:gd name="connsiteY2" fmla="*/ 13716 h 39642"/>
                  <a:gd name="connsiteX3" fmla="*/ 1310 w 16711"/>
                  <a:gd name="connsiteY3" fmla="*/ 12954 h 39642"/>
                  <a:gd name="connsiteX4" fmla="*/ 1310 w 16711"/>
                  <a:gd name="connsiteY4" fmla="*/ 9620 h 39642"/>
                  <a:gd name="connsiteX5" fmla="*/ 1310 w 16711"/>
                  <a:gd name="connsiteY5" fmla="*/ 8572 h 39642"/>
                  <a:gd name="connsiteX6" fmla="*/ 1881 w 16711"/>
                  <a:gd name="connsiteY6" fmla="*/ 7810 h 39642"/>
                  <a:gd name="connsiteX7" fmla="*/ 15026 w 16711"/>
                  <a:gd name="connsiteY7" fmla="*/ 0 h 39642"/>
                  <a:gd name="connsiteX8" fmla="*/ 15597 w 16711"/>
                  <a:gd name="connsiteY8" fmla="*/ 0 h 39642"/>
                  <a:gd name="connsiteX9" fmla="*/ 15597 w 16711"/>
                  <a:gd name="connsiteY9" fmla="*/ 762 h 39642"/>
                  <a:gd name="connsiteX10" fmla="*/ 16645 w 16711"/>
                  <a:gd name="connsiteY10" fmla="*/ 20955 h 39642"/>
                  <a:gd name="connsiteX11" fmla="*/ 14931 w 16711"/>
                  <a:gd name="connsiteY11" fmla="*/ 31433 h 39642"/>
                  <a:gd name="connsiteX12" fmla="*/ 8930 w 16711"/>
                  <a:gd name="connsiteY12" fmla="*/ 38291 h 39642"/>
                  <a:gd name="connsiteX13" fmla="*/ 5215 w 16711"/>
                  <a:gd name="connsiteY13" fmla="*/ 39624 h 39642"/>
                  <a:gd name="connsiteX14" fmla="*/ 2548 w 16711"/>
                  <a:gd name="connsiteY14" fmla="*/ 38862 h 39642"/>
                  <a:gd name="connsiteX15" fmla="*/ 833 w 16711"/>
                  <a:gd name="connsiteY15" fmla="*/ 36481 h 39642"/>
                  <a:gd name="connsiteX16" fmla="*/ 71 w 16711"/>
                  <a:gd name="connsiteY16" fmla="*/ 32766 h 39642"/>
                  <a:gd name="connsiteX17" fmla="*/ 71 w 16711"/>
                  <a:gd name="connsiteY17" fmla="*/ 31623 h 39642"/>
                  <a:gd name="connsiteX18" fmla="*/ 643 w 16711"/>
                  <a:gd name="connsiteY18" fmla="*/ 30956 h 39642"/>
                  <a:gd name="connsiteX19" fmla="*/ 3119 w 16711"/>
                  <a:gd name="connsiteY19" fmla="*/ 29528 h 39642"/>
                  <a:gd name="connsiteX20" fmla="*/ 3596 w 16711"/>
                  <a:gd name="connsiteY20" fmla="*/ 29528 h 39642"/>
                  <a:gd name="connsiteX21" fmla="*/ 3596 w 16711"/>
                  <a:gd name="connsiteY21" fmla="*/ 30004 h 39642"/>
                  <a:gd name="connsiteX22" fmla="*/ 4072 w 16711"/>
                  <a:gd name="connsiteY22" fmla="*/ 31623 h 39642"/>
                  <a:gd name="connsiteX23" fmla="*/ 5024 w 16711"/>
                  <a:gd name="connsiteY23" fmla="*/ 32766 h 39642"/>
                  <a:gd name="connsiteX24" fmla="*/ 6358 w 16711"/>
                  <a:gd name="connsiteY24" fmla="*/ 32766 h 39642"/>
                  <a:gd name="connsiteX25" fmla="*/ 8168 w 16711"/>
                  <a:gd name="connsiteY25" fmla="*/ 32099 h 39642"/>
                  <a:gd name="connsiteX26" fmla="*/ 11216 w 16711"/>
                  <a:gd name="connsiteY26" fmla="*/ 28480 h 39642"/>
                  <a:gd name="connsiteX27" fmla="*/ 12073 w 16711"/>
                  <a:gd name="connsiteY27" fmla="*/ 22860 h 39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711" h="39642">
                    <a:moveTo>
                      <a:pt x="11406" y="7810"/>
                    </a:moveTo>
                    <a:lnTo>
                      <a:pt x="1881" y="13716"/>
                    </a:lnTo>
                    <a:lnTo>
                      <a:pt x="1310" y="13716"/>
                    </a:lnTo>
                    <a:cubicBezTo>
                      <a:pt x="1310" y="13716"/>
                      <a:pt x="1310" y="13716"/>
                      <a:pt x="1310" y="12954"/>
                    </a:cubicBezTo>
                    <a:lnTo>
                      <a:pt x="1310" y="9620"/>
                    </a:lnTo>
                    <a:cubicBezTo>
                      <a:pt x="1253" y="9277"/>
                      <a:pt x="1253" y="8915"/>
                      <a:pt x="1310" y="8572"/>
                    </a:cubicBezTo>
                    <a:cubicBezTo>
                      <a:pt x="1453" y="8287"/>
                      <a:pt x="1643" y="8030"/>
                      <a:pt x="1881" y="7810"/>
                    </a:cubicBezTo>
                    <a:lnTo>
                      <a:pt x="15026" y="0"/>
                    </a:lnTo>
                    <a:lnTo>
                      <a:pt x="15597" y="0"/>
                    </a:lnTo>
                    <a:cubicBezTo>
                      <a:pt x="15597" y="0"/>
                      <a:pt x="15597" y="0"/>
                      <a:pt x="15597" y="762"/>
                    </a:cubicBezTo>
                    <a:lnTo>
                      <a:pt x="16645" y="20955"/>
                    </a:lnTo>
                    <a:cubicBezTo>
                      <a:pt x="16921" y="24536"/>
                      <a:pt x="16340" y="28127"/>
                      <a:pt x="14931" y="31433"/>
                    </a:cubicBezTo>
                    <a:cubicBezTo>
                      <a:pt x="13683" y="34280"/>
                      <a:pt x="11587" y="36681"/>
                      <a:pt x="8930" y="38291"/>
                    </a:cubicBezTo>
                    <a:cubicBezTo>
                      <a:pt x="7825" y="39053"/>
                      <a:pt x="6548" y="39510"/>
                      <a:pt x="5215" y="39624"/>
                    </a:cubicBezTo>
                    <a:cubicBezTo>
                      <a:pt x="4262" y="39719"/>
                      <a:pt x="3310" y="39453"/>
                      <a:pt x="2548" y="38862"/>
                    </a:cubicBezTo>
                    <a:cubicBezTo>
                      <a:pt x="1757" y="38252"/>
                      <a:pt x="1157" y="37424"/>
                      <a:pt x="833" y="36481"/>
                    </a:cubicBezTo>
                    <a:cubicBezTo>
                      <a:pt x="405" y="35281"/>
                      <a:pt x="148" y="34033"/>
                      <a:pt x="71" y="32766"/>
                    </a:cubicBezTo>
                    <a:cubicBezTo>
                      <a:pt x="-24" y="32395"/>
                      <a:pt x="-24" y="31994"/>
                      <a:pt x="71" y="31623"/>
                    </a:cubicBezTo>
                    <a:cubicBezTo>
                      <a:pt x="214" y="31366"/>
                      <a:pt x="405" y="31137"/>
                      <a:pt x="643" y="30956"/>
                    </a:cubicBezTo>
                    <a:lnTo>
                      <a:pt x="3119" y="29528"/>
                    </a:lnTo>
                    <a:cubicBezTo>
                      <a:pt x="3119" y="29528"/>
                      <a:pt x="3119" y="29528"/>
                      <a:pt x="3596" y="29528"/>
                    </a:cubicBezTo>
                    <a:cubicBezTo>
                      <a:pt x="3653" y="29680"/>
                      <a:pt x="3653" y="29851"/>
                      <a:pt x="3596" y="30004"/>
                    </a:cubicBezTo>
                    <a:cubicBezTo>
                      <a:pt x="3701" y="30556"/>
                      <a:pt x="3853" y="31099"/>
                      <a:pt x="4072" y="31623"/>
                    </a:cubicBezTo>
                    <a:cubicBezTo>
                      <a:pt x="4310" y="32061"/>
                      <a:pt x="4634" y="32452"/>
                      <a:pt x="5024" y="32766"/>
                    </a:cubicBezTo>
                    <a:cubicBezTo>
                      <a:pt x="5453" y="32918"/>
                      <a:pt x="5929" y="32918"/>
                      <a:pt x="6358" y="32766"/>
                    </a:cubicBezTo>
                    <a:cubicBezTo>
                      <a:pt x="7015" y="32718"/>
                      <a:pt x="7634" y="32490"/>
                      <a:pt x="8168" y="32099"/>
                    </a:cubicBezTo>
                    <a:cubicBezTo>
                      <a:pt x="9558" y="31271"/>
                      <a:pt x="10635" y="29994"/>
                      <a:pt x="11216" y="28480"/>
                    </a:cubicBezTo>
                    <a:cubicBezTo>
                      <a:pt x="11968" y="26708"/>
                      <a:pt x="12263" y="24775"/>
                      <a:pt x="12073" y="2286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E8A23E18-B891-4B97-BF13-B8DE16BC1C21}"/>
                  </a:ext>
                </a:extLst>
              </p:cNvPr>
              <p:cNvSpPr/>
              <p:nvPr/>
            </p:nvSpPr>
            <p:spPr>
              <a:xfrm>
                <a:off x="-2748613" y="2971132"/>
                <a:ext cx="19252" cy="39528"/>
              </a:xfrm>
              <a:custGeom>
                <a:avLst/>
                <a:gdLst>
                  <a:gd name="connsiteX0" fmla="*/ 9604 w 19252"/>
                  <a:gd name="connsiteY0" fmla="*/ 0 h 39528"/>
                  <a:gd name="connsiteX1" fmla="*/ 10270 w 19252"/>
                  <a:gd name="connsiteY1" fmla="*/ 0 h 39528"/>
                  <a:gd name="connsiteX2" fmla="*/ 10270 w 19252"/>
                  <a:gd name="connsiteY2" fmla="*/ 953 h 39528"/>
                  <a:gd name="connsiteX3" fmla="*/ 19224 w 19252"/>
                  <a:gd name="connsiteY3" fmla="*/ 26670 h 39528"/>
                  <a:gd name="connsiteX4" fmla="*/ 19224 w 19252"/>
                  <a:gd name="connsiteY4" fmla="*/ 26670 h 39528"/>
                  <a:gd name="connsiteX5" fmla="*/ 19224 w 19252"/>
                  <a:gd name="connsiteY5" fmla="*/ 27718 h 39528"/>
                  <a:gd name="connsiteX6" fmla="*/ 18652 w 19252"/>
                  <a:gd name="connsiteY6" fmla="*/ 28385 h 39528"/>
                  <a:gd name="connsiteX7" fmla="*/ 16462 w 19252"/>
                  <a:gd name="connsiteY7" fmla="*/ 29718 h 39528"/>
                  <a:gd name="connsiteX8" fmla="*/ 15604 w 19252"/>
                  <a:gd name="connsiteY8" fmla="*/ 29718 h 39528"/>
                  <a:gd name="connsiteX9" fmla="*/ 15604 w 19252"/>
                  <a:gd name="connsiteY9" fmla="*/ 29147 h 39528"/>
                  <a:gd name="connsiteX10" fmla="*/ 14080 w 19252"/>
                  <a:gd name="connsiteY10" fmla="*/ 24575 h 39528"/>
                  <a:gd name="connsiteX11" fmla="*/ 4555 w 19252"/>
                  <a:gd name="connsiteY11" fmla="*/ 30194 h 39528"/>
                  <a:gd name="connsiteX12" fmla="*/ 3603 w 19252"/>
                  <a:gd name="connsiteY12" fmla="*/ 36290 h 39528"/>
                  <a:gd name="connsiteX13" fmla="*/ 3603 w 19252"/>
                  <a:gd name="connsiteY13" fmla="*/ 37243 h 39528"/>
                  <a:gd name="connsiteX14" fmla="*/ 2841 w 19252"/>
                  <a:gd name="connsiteY14" fmla="*/ 38195 h 39528"/>
                  <a:gd name="connsiteX15" fmla="*/ 650 w 19252"/>
                  <a:gd name="connsiteY15" fmla="*/ 39529 h 39528"/>
                  <a:gd name="connsiteX16" fmla="*/ 79 w 19252"/>
                  <a:gd name="connsiteY16" fmla="*/ 39529 h 39528"/>
                  <a:gd name="connsiteX17" fmla="*/ 79 w 19252"/>
                  <a:gd name="connsiteY17" fmla="*/ 38767 h 39528"/>
                  <a:gd name="connsiteX18" fmla="*/ 79 w 19252"/>
                  <a:gd name="connsiteY18" fmla="*/ 38767 h 39528"/>
                  <a:gd name="connsiteX19" fmla="*/ 5889 w 19252"/>
                  <a:gd name="connsiteY19" fmla="*/ 4286 h 39528"/>
                  <a:gd name="connsiteX20" fmla="*/ 5889 w 19252"/>
                  <a:gd name="connsiteY20" fmla="*/ 2762 h 39528"/>
                  <a:gd name="connsiteX21" fmla="*/ 6651 w 19252"/>
                  <a:gd name="connsiteY21" fmla="*/ 2000 h 39528"/>
                  <a:gd name="connsiteX22" fmla="*/ 12366 w 19252"/>
                  <a:gd name="connsiteY22" fmla="*/ 19907 h 39528"/>
                  <a:gd name="connsiteX23" fmla="*/ 8270 w 19252"/>
                  <a:gd name="connsiteY23" fmla="*/ 8382 h 39528"/>
                  <a:gd name="connsiteX24" fmla="*/ 5698 w 19252"/>
                  <a:gd name="connsiteY24" fmla="*/ 23908 h 39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252" h="39528">
                    <a:moveTo>
                      <a:pt x="9604" y="0"/>
                    </a:moveTo>
                    <a:cubicBezTo>
                      <a:pt x="9604" y="0"/>
                      <a:pt x="10175" y="0"/>
                      <a:pt x="10270" y="0"/>
                    </a:cubicBezTo>
                    <a:cubicBezTo>
                      <a:pt x="10375" y="305"/>
                      <a:pt x="10375" y="648"/>
                      <a:pt x="10270" y="953"/>
                    </a:cubicBezTo>
                    <a:lnTo>
                      <a:pt x="19224" y="26670"/>
                    </a:lnTo>
                    <a:cubicBezTo>
                      <a:pt x="19224" y="26670"/>
                      <a:pt x="19224" y="26670"/>
                      <a:pt x="19224" y="26670"/>
                    </a:cubicBezTo>
                    <a:cubicBezTo>
                      <a:pt x="19262" y="27022"/>
                      <a:pt x="19262" y="27365"/>
                      <a:pt x="19224" y="27718"/>
                    </a:cubicBezTo>
                    <a:cubicBezTo>
                      <a:pt x="19081" y="27975"/>
                      <a:pt x="18891" y="28204"/>
                      <a:pt x="18652" y="28385"/>
                    </a:cubicBezTo>
                    <a:lnTo>
                      <a:pt x="16462" y="29718"/>
                    </a:lnTo>
                    <a:cubicBezTo>
                      <a:pt x="16462" y="29718"/>
                      <a:pt x="15795" y="29718"/>
                      <a:pt x="15604" y="29718"/>
                    </a:cubicBezTo>
                    <a:cubicBezTo>
                      <a:pt x="15576" y="29528"/>
                      <a:pt x="15576" y="29337"/>
                      <a:pt x="15604" y="29147"/>
                    </a:cubicBezTo>
                    <a:lnTo>
                      <a:pt x="14080" y="24575"/>
                    </a:lnTo>
                    <a:lnTo>
                      <a:pt x="4555" y="30194"/>
                    </a:lnTo>
                    <a:lnTo>
                      <a:pt x="3603" y="36290"/>
                    </a:lnTo>
                    <a:cubicBezTo>
                      <a:pt x="3641" y="36605"/>
                      <a:pt x="3641" y="36929"/>
                      <a:pt x="3603" y="37243"/>
                    </a:cubicBezTo>
                    <a:cubicBezTo>
                      <a:pt x="3470" y="37643"/>
                      <a:pt x="3193" y="37976"/>
                      <a:pt x="2841" y="38195"/>
                    </a:cubicBezTo>
                    <a:lnTo>
                      <a:pt x="650" y="39529"/>
                    </a:lnTo>
                    <a:lnTo>
                      <a:pt x="79" y="39529"/>
                    </a:lnTo>
                    <a:cubicBezTo>
                      <a:pt x="-26" y="39291"/>
                      <a:pt x="-26" y="39014"/>
                      <a:pt x="79" y="38767"/>
                    </a:cubicBezTo>
                    <a:lnTo>
                      <a:pt x="79" y="38767"/>
                    </a:lnTo>
                    <a:lnTo>
                      <a:pt x="5889" y="4286"/>
                    </a:lnTo>
                    <a:cubicBezTo>
                      <a:pt x="5860" y="3781"/>
                      <a:pt x="5860" y="3267"/>
                      <a:pt x="5889" y="2762"/>
                    </a:cubicBezTo>
                    <a:cubicBezTo>
                      <a:pt x="6089" y="2467"/>
                      <a:pt x="6356" y="2200"/>
                      <a:pt x="6651" y="2000"/>
                    </a:cubicBezTo>
                    <a:close/>
                    <a:moveTo>
                      <a:pt x="12366" y="19907"/>
                    </a:moveTo>
                    <a:lnTo>
                      <a:pt x="8270" y="8382"/>
                    </a:lnTo>
                    <a:lnTo>
                      <a:pt x="5698" y="2390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5ADEEB4C-4AC8-4CAD-BFD2-21C9A0E23F50}"/>
                  </a:ext>
                </a:extLst>
              </p:cNvPr>
              <p:cNvSpPr/>
              <p:nvPr/>
            </p:nvSpPr>
            <p:spPr>
              <a:xfrm>
                <a:off x="-2727394" y="2955415"/>
                <a:ext cx="17256" cy="42291"/>
              </a:xfrm>
              <a:custGeom>
                <a:avLst/>
                <a:gdLst>
                  <a:gd name="connsiteX0" fmla="*/ 14483 w 17256"/>
                  <a:gd name="connsiteY0" fmla="*/ 34290 h 42291"/>
                  <a:gd name="connsiteX1" fmla="*/ 13721 w 17256"/>
                  <a:gd name="connsiteY1" fmla="*/ 34290 h 42291"/>
                  <a:gd name="connsiteX2" fmla="*/ 13721 w 17256"/>
                  <a:gd name="connsiteY2" fmla="*/ 34290 h 42291"/>
                  <a:gd name="connsiteX3" fmla="*/ 4196 w 17256"/>
                  <a:gd name="connsiteY3" fmla="*/ 19431 h 42291"/>
                  <a:gd name="connsiteX4" fmla="*/ 5244 w 17256"/>
                  <a:gd name="connsiteY4" fmla="*/ 39053 h 42291"/>
                  <a:gd name="connsiteX5" fmla="*/ 5244 w 17256"/>
                  <a:gd name="connsiteY5" fmla="*/ 40100 h 42291"/>
                  <a:gd name="connsiteX6" fmla="*/ 4672 w 17256"/>
                  <a:gd name="connsiteY6" fmla="*/ 40862 h 42291"/>
                  <a:gd name="connsiteX7" fmla="*/ 2291 w 17256"/>
                  <a:gd name="connsiteY7" fmla="*/ 42291 h 42291"/>
                  <a:gd name="connsiteX8" fmla="*/ 1719 w 17256"/>
                  <a:gd name="connsiteY8" fmla="*/ 42291 h 42291"/>
                  <a:gd name="connsiteX9" fmla="*/ 1719 w 17256"/>
                  <a:gd name="connsiteY9" fmla="*/ 41529 h 42291"/>
                  <a:gd name="connsiteX10" fmla="*/ 100 w 17256"/>
                  <a:gd name="connsiteY10" fmla="*/ 10668 h 42291"/>
                  <a:gd name="connsiteX11" fmla="*/ 100 w 17256"/>
                  <a:gd name="connsiteY11" fmla="*/ 9620 h 42291"/>
                  <a:gd name="connsiteX12" fmla="*/ 576 w 17256"/>
                  <a:gd name="connsiteY12" fmla="*/ 8858 h 42291"/>
                  <a:gd name="connsiteX13" fmla="*/ 2767 w 17256"/>
                  <a:gd name="connsiteY13" fmla="*/ 7620 h 42291"/>
                  <a:gd name="connsiteX14" fmla="*/ 3529 w 17256"/>
                  <a:gd name="connsiteY14" fmla="*/ 7620 h 42291"/>
                  <a:gd name="connsiteX15" fmla="*/ 3529 w 17256"/>
                  <a:gd name="connsiteY15" fmla="*/ 8096 h 42291"/>
                  <a:gd name="connsiteX16" fmla="*/ 13054 w 17256"/>
                  <a:gd name="connsiteY16" fmla="*/ 22860 h 42291"/>
                  <a:gd name="connsiteX17" fmla="*/ 12006 w 17256"/>
                  <a:gd name="connsiteY17" fmla="*/ 3238 h 42291"/>
                  <a:gd name="connsiteX18" fmla="*/ 12006 w 17256"/>
                  <a:gd name="connsiteY18" fmla="*/ 2191 h 42291"/>
                  <a:gd name="connsiteX19" fmla="*/ 12578 w 17256"/>
                  <a:gd name="connsiteY19" fmla="*/ 1429 h 42291"/>
                  <a:gd name="connsiteX20" fmla="*/ 14959 w 17256"/>
                  <a:gd name="connsiteY20" fmla="*/ 0 h 42291"/>
                  <a:gd name="connsiteX21" fmla="*/ 15531 w 17256"/>
                  <a:gd name="connsiteY21" fmla="*/ 0 h 42291"/>
                  <a:gd name="connsiteX22" fmla="*/ 15531 w 17256"/>
                  <a:gd name="connsiteY22" fmla="*/ 762 h 42291"/>
                  <a:gd name="connsiteX23" fmla="*/ 17150 w 17256"/>
                  <a:gd name="connsiteY23" fmla="*/ 31528 h 42291"/>
                  <a:gd name="connsiteX24" fmla="*/ 17150 w 17256"/>
                  <a:gd name="connsiteY24" fmla="*/ 32575 h 42291"/>
                  <a:gd name="connsiteX25" fmla="*/ 17150 w 17256"/>
                  <a:gd name="connsiteY25" fmla="*/ 33338 h 42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256" h="42291">
                    <a:moveTo>
                      <a:pt x="14483" y="34290"/>
                    </a:moveTo>
                    <a:cubicBezTo>
                      <a:pt x="14264" y="34480"/>
                      <a:pt x="13940" y="34480"/>
                      <a:pt x="13721" y="34290"/>
                    </a:cubicBezTo>
                    <a:lnTo>
                      <a:pt x="13721" y="34290"/>
                    </a:lnTo>
                    <a:lnTo>
                      <a:pt x="4196" y="19431"/>
                    </a:lnTo>
                    <a:lnTo>
                      <a:pt x="5244" y="39053"/>
                    </a:lnTo>
                    <a:cubicBezTo>
                      <a:pt x="5339" y="39395"/>
                      <a:pt x="5339" y="39757"/>
                      <a:pt x="5244" y="40100"/>
                    </a:cubicBezTo>
                    <a:cubicBezTo>
                      <a:pt x="5177" y="40424"/>
                      <a:pt x="4967" y="40700"/>
                      <a:pt x="4672" y="40862"/>
                    </a:cubicBezTo>
                    <a:lnTo>
                      <a:pt x="2291" y="42291"/>
                    </a:lnTo>
                    <a:lnTo>
                      <a:pt x="1719" y="42291"/>
                    </a:lnTo>
                    <a:cubicBezTo>
                      <a:pt x="1624" y="42043"/>
                      <a:pt x="1624" y="41777"/>
                      <a:pt x="1719" y="41529"/>
                    </a:cubicBezTo>
                    <a:lnTo>
                      <a:pt x="100" y="10668"/>
                    </a:lnTo>
                    <a:cubicBezTo>
                      <a:pt x="-33" y="10335"/>
                      <a:pt x="-33" y="9954"/>
                      <a:pt x="100" y="9620"/>
                    </a:cubicBezTo>
                    <a:cubicBezTo>
                      <a:pt x="176" y="9325"/>
                      <a:pt x="348" y="9058"/>
                      <a:pt x="576" y="8858"/>
                    </a:cubicBezTo>
                    <a:lnTo>
                      <a:pt x="2767" y="7620"/>
                    </a:lnTo>
                    <a:cubicBezTo>
                      <a:pt x="2986" y="7429"/>
                      <a:pt x="3310" y="7429"/>
                      <a:pt x="3529" y="7620"/>
                    </a:cubicBezTo>
                    <a:cubicBezTo>
                      <a:pt x="3529" y="7620"/>
                      <a:pt x="3529" y="7620"/>
                      <a:pt x="3529" y="8096"/>
                    </a:cubicBezTo>
                    <a:lnTo>
                      <a:pt x="13054" y="22860"/>
                    </a:lnTo>
                    <a:lnTo>
                      <a:pt x="12006" y="3238"/>
                    </a:lnTo>
                    <a:cubicBezTo>
                      <a:pt x="11920" y="2896"/>
                      <a:pt x="11920" y="2534"/>
                      <a:pt x="12006" y="2191"/>
                    </a:cubicBezTo>
                    <a:cubicBezTo>
                      <a:pt x="12121" y="1886"/>
                      <a:pt x="12311" y="1619"/>
                      <a:pt x="12578" y="1429"/>
                    </a:cubicBezTo>
                    <a:lnTo>
                      <a:pt x="14959" y="0"/>
                    </a:lnTo>
                    <a:cubicBezTo>
                      <a:pt x="14959" y="0"/>
                      <a:pt x="15435" y="0"/>
                      <a:pt x="15531" y="0"/>
                    </a:cubicBezTo>
                    <a:cubicBezTo>
                      <a:pt x="15626" y="0"/>
                      <a:pt x="15531" y="0"/>
                      <a:pt x="15531" y="762"/>
                    </a:cubicBezTo>
                    <a:lnTo>
                      <a:pt x="17150" y="31528"/>
                    </a:lnTo>
                    <a:cubicBezTo>
                      <a:pt x="17293" y="31861"/>
                      <a:pt x="17293" y="32242"/>
                      <a:pt x="17150" y="32575"/>
                    </a:cubicBezTo>
                    <a:cubicBezTo>
                      <a:pt x="17217" y="32823"/>
                      <a:pt x="17217" y="33090"/>
                      <a:pt x="17150" y="3333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2F859DF1-C1BF-4A48-B62E-8FC0AA16AF0D}"/>
                  </a:ext>
                </a:extLst>
              </p:cNvPr>
              <p:cNvSpPr/>
              <p:nvPr/>
            </p:nvSpPr>
            <p:spPr>
              <a:xfrm>
                <a:off x="-2835117" y="1897474"/>
                <a:ext cx="946023" cy="1029557"/>
              </a:xfrm>
              <a:custGeom>
                <a:avLst/>
                <a:gdLst>
                  <a:gd name="connsiteX0" fmla="*/ 0 w 946023"/>
                  <a:gd name="connsiteY0" fmla="*/ 898970 h 1029557"/>
                  <a:gd name="connsiteX1" fmla="*/ 78105 w 946023"/>
                  <a:gd name="connsiteY1" fmla="*/ 769715 h 1029557"/>
                  <a:gd name="connsiteX2" fmla="*/ 186214 w 946023"/>
                  <a:gd name="connsiteY2" fmla="*/ 754761 h 1029557"/>
                  <a:gd name="connsiteX3" fmla="*/ 269938 w 946023"/>
                  <a:gd name="connsiteY3" fmla="*/ 637794 h 1029557"/>
                  <a:gd name="connsiteX4" fmla="*/ 370046 w 946023"/>
                  <a:gd name="connsiteY4" fmla="*/ 617411 h 1029557"/>
                  <a:gd name="connsiteX5" fmla="*/ 456629 w 946023"/>
                  <a:gd name="connsiteY5" fmla="*/ 434721 h 1029557"/>
                  <a:gd name="connsiteX6" fmla="*/ 560641 w 946023"/>
                  <a:gd name="connsiteY6" fmla="*/ 522446 h 1029557"/>
                  <a:gd name="connsiteX7" fmla="*/ 651796 w 946023"/>
                  <a:gd name="connsiteY7" fmla="*/ 264605 h 1029557"/>
                  <a:gd name="connsiteX8" fmla="*/ 753237 w 946023"/>
                  <a:gd name="connsiteY8" fmla="*/ 327089 h 1029557"/>
                  <a:gd name="connsiteX9" fmla="*/ 829818 w 946023"/>
                  <a:gd name="connsiteY9" fmla="*/ 0 h 1029557"/>
                  <a:gd name="connsiteX10" fmla="*/ 925449 w 946023"/>
                  <a:gd name="connsiteY10" fmla="*/ 74581 h 1029557"/>
                  <a:gd name="connsiteX11" fmla="*/ 946023 w 946023"/>
                  <a:gd name="connsiteY11" fmla="*/ 466439 h 1029557"/>
                  <a:gd name="connsiteX12" fmla="*/ 0 w 946023"/>
                  <a:gd name="connsiteY12" fmla="*/ 1029557 h 1029557"/>
                  <a:gd name="connsiteX13" fmla="*/ 0 w 946023"/>
                  <a:gd name="connsiteY13" fmla="*/ 898970 h 1029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6023" h="1029557">
                    <a:moveTo>
                      <a:pt x="0" y="898970"/>
                    </a:moveTo>
                    <a:lnTo>
                      <a:pt x="78105" y="769715"/>
                    </a:lnTo>
                    <a:lnTo>
                      <a:pt x="186214" y="754761"/>
                    </a:lnTo>
                    <a:lnTo>
                      <a:pt x="269938" y="637794"/>
                    </a:lnTo>
                    <a:lnTo>
                      <a:pt x="370046" y="617411"/>
                    </a:lnTo>
                    <a:lnTo>
                      <a:pt x="456629" y="434721"/>
                    </a:lnTo>
                    <a:lnTo>
                      <a:pt x="560641" y="522446"/>
                    </a:lnTo>
                    <a:lnTo>
                      <a:pt x="651796" y="264605"/>
                    </a:lnTo>
                    <a:lnTo>
                      <a:pt x="753237" y="327089"/>
                    </a:lnTo>
                    <a:lnTo>
                      <a:pt x="829818" y="0"/>
                    </a:lnTo>
                    <a:lnTo>
                      <a:pt x="925449" y="74581"/>
                    </a:lnTo>
                    <a:lnTo>
                      <a:pt x="946023" y="466439"/>
                    </a:lnTo>
                    <a:lnTo>
                      <a:pt x="0" y="1029557"/>
                    </a:lnTo>
                    <a:lnTo>
                      <a:pt x="0" y="898970"/>
                    </a:lnTo>
                    <a:close/>
                  </a:path>
                </a:pathLst>
              </a:custGeom>
              <a:solidFill>
                <a:srgbClr val="008D36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341A68EE-04FE-4F09-AC76-0AB0BFB0E561}"/>
                  </a:ext>
                </a:extLst>
              </p:cNvPr>
              <p:cNvSpPr/>
              <p:nvPr/>
            </p:nvSpPr>
            <p:spPr>
              <a:xfrm>
                <a:off x="-2759774" y="2674226"/>
                <a:ext cx="16864" cy="203179"/>
              </a:xfrm>
              <a:custGeom>
                <a:avLst/>
                <a:gdLst>
                  <a:gd name="connsiteX0" fmla="*/ 13621 w 16864"/>
                  <a:gd name="connsiteY0" fmla="*/ 203179 h 203179"/>
                  <a:gd name="connsiteX1" fmla="*/ 10382 w 16864"/>
                  <a:gd name="connsiteY1" fmla="*/ 200036 h 203179"/>
                  <a:gd name="connsiteX2" fmla="*/ 9715 w 16864"/>
                  <a:gd name="connsiteY2" fmla="*/ 186892 h 203179"/>
                  <a:gd name="connsiteX3" fmla="*/ 12754 w 16864"/>
                  <a:gd name="connsiteY3" fmla="*/ 183463 h 203179"/>
                  <a:gd name="connsiteX4" fmla="*/ 12763 w 16864"/>
                  <a:gd name="connsiteY4" fmla="*/ 183463 h 203179"/>
                  <a:gd name="connsiteX5" fmla="*/ 16192 w 16864"/>
                  <a:gd name="connsiteY5" fmla="*/ 186606 h 203179"/>
                  <a:gd name="connsiteX6" fmla="*/ 16859 w 16864"/>
                  <a:gd name="connsiteY6" fmla="*/ 199750 h 203179"/>
                  <a:gd name="connsiteX7" fmla="*/ 13821 w 16864"/>
                  <a:gd name="connsiteY7" fmla="*/ 203179 h 203179"/>
                  <a:gd name="connsiteX8" fmla="*/ 13811 w 16864"/>
                  <a:gd name="connsiteY8" fmla="*/ 203179 h 203179"/>
                  <a:gd name="connsiteX9" fmla="*/ 12287 w 16864"/>
                  <a:gd name="connsiteY9" fmla="*/ 176890 h 203179"/>
                  <a:gd name="connsiteX10" fmla="*/ 8953 w 16864"/>
                  <a:gd name="connsiteY10" fmla="*/ 173747 h 203179"/>
                  <a:gd name="connsiteX11" fmla="*/ 8287 w 16864"/>
                  <a:gd name="connsiteY11" fmla="*/ 160603 h 203179"/>
                  <a:gd name="connsiteX12" fmla="*/ 11430 w 16864"/>
                  <a:gd name="connsiteY12" fmla="*/ 157174 h 203179"/>
                  <a:gd name="connsiteX13" fmla="*/ 14859 w 16864"/>
                  <a:gd name="connsiteY13" fmla="*/ 160212 h 203179"/>
                  <a:gd name="connsiteX14" fmla="*/ 14859 w 16864"/>
                  <a:gd name="connsiteY14" fmla="*/ 160222 h 203179"/>
                  <a:gd name="connsiteX15" fmla="*/ 15526 w 16864"/>
                  <a:gd name="connsiteY15" fmla="*/ 173366 h 203179"/>
                  <a:gd name="connsiteX16" fmla="*/ 12392 w 16864"/>
                  <a:gd name="connsiteY16" fmla="*/ 176890 h 203179"/>
                  <a:gd name="connsiteX17" fmla="*/ 12382 w 16864"/>
                  <a:gd name="connsiteY17" fmla="*/ 176890 h 203179"/>
                  <a:gd name="connsiteX18" fmla="*/ 10858 w 16864"/>
                  <a:gd name="connsiteY18" fmla="*/ 150506 h 203179"/>
                  <a:gd name="connsiteX19" fmla="*/ 7620 w 16864"/>
                  <a:gd name="connsiteY19" fmla="*/ 147458 h 203179"/>
                  <a:gd name="connsiteX20" fmla="*/ 6953 w 16864"/>
                  <a:gd name="connsiteY20" fmla="*/ 134314 h 203179"/>
                  <a:gd name="connsiteX21" fmla="*/ 10192 w 16864"/>
                  <a:gd name="connsiteY21" fmla="*/ 131075 h 203179"/>
                  <a:gd name="connsiteX22" fmla="*/ 13430 w 16864"/>
                  <a:gd name="connsiteY22" fmla="*/ 134314 h 203179"/>
                  <a:gd name="connsiteX23" fmla="*/ 14097 w 16864"/>
                  <a:gd name="connsiteY23" fmla="*/ 147458 h 203179"/>
                  <a:gd name="connsiteX24" fmla="*/ 11058 w 16864"/>
                  <a:gd name="connsiteY24" fmla="*/ 150887 h 203179"/>
                  <a:gd name="connsiteX25" fmla="*/ 11049 w 16864"/>
                  <a:gd name="connsiteY25" fmla="*/ 150887 h 203179"/>
                  <a:gd name="connsiteX26" fmla="*/ 9525 w 16864"/>
                  <a:gd name="connsiteY26" fmla="*/ 124217 h 203179"/>
                  <a:gd name="connsiteX27" fmla="*/ 6191 w 16864"/>
                  <a:gd name="connsiteY27" fmla="*/ 121169 h 203179"/>
                  <a:gd name="connsiteX28" fmla="*/ 5524 w 16864"/>
                  <a:gd name="connsiteY28" fmla="*/ 108025 h 203179"/>
                  <a:gd name="connsiteX29" fmla="*/ 8668 w 16864"/>
                  <a:gd name="connsiteY29" fmla="*/ 104500 h 203179"/>
                  <a:gd name="connsiteX30" fmla="*/ 12097 w 16864"/>
                  <a:gd name="connsiteY30" fmla="*/ 107644 h 203179"/>
                  <a:gd name="connsiteX31" fmla="*/ 12763 w 16864"/>
                  <a:gd name="connsiteY31" fmla="*/ 120788 h 203179"/>
                  <a:gd name="connsiteX32" fmla="*/ 9620 w 16864"/>
                  <a:gd name="connsiteY32" fmla="*/ 124217 h 203179"/>
                  <a:gd name="connsiteX33" fmla="*/ 8096 w 16864"/>
                  <a:gd name="connsiteY33" fmla="*/ 97928 h 203179"/>
                  <a:gd name="connsiteX34" fmla="*/ 4858 w 16864"/>
                  <a:gd name="connsiteY34" fmla="*/ 94785 h 203179"/>
                  <a:gd name="connsiteX35" fmla="*/ 4191 w 16864"/>
                  <a:gd name="connsiteY35" fmla="*/ 81640 h 203179"/>
                  <a:gd name="connsiteX36" fmla="*/ 7229 w 16864"/>
                  <a:gd name="connsiteY36" fmla="*/ 78211 h 203179"/>
                  <a:gd name="connsiteX37" fmla="*/ 7239 w 16864"/>
                  <a:gd name="connsiteY37" fmla="*/ 78211 h 203179"/>
                  <a:gd name="connsiteX38" fmla="*/ 10668 w 16864"/>
                  <a:gd name="connsiteY38" fmla="*/ 81355 h 203179"/>
                  <a:gd name="connsiteX39" fmla="*/ 11335 w 16864"/>
                  <a:gd name="connsiteY39" fmla="*/ 94499 h 203179"/>
                  <a:gd name="connsiteX40" fmla="*/ 8296 w 16864"/>
                  <a:gd name="connsiteY40" fmla="*/ 97928 h 203179"/>
                  <a:gd name="connsiteX41" fmla="*/ 8287 w 16864"/>
                  <a:gd name="connsiteY41" fmla="*/ 97928 h 203179"/>
                  <a:gd name="connsiteX42" fmla="*/ 6763 w 16864"/>
                  <a:gd name="connsiteY42" fmla="*/ 71639 h 203179"/>
                  <a:gd name="connsiteX43" fmla="*/ 3429 w 16864"/>
                  <a:gd name="connsiteY43" fmla="*/ 68496 h 203179"/>
                  <a:gd name="connsiteX44" fmla="*/ 2762 w 16864"/>
                  <a:gd name="connsiteY44" fmla="*/ 55352 h 203179"/>
                  <a:gd name="connsiteX45" fmla="*/ 5905 w 16864"/>
                  <a:gd name="connsiteY45" fmla="*/ 51923 h 203179"/>
                  <a:gd name="connsiteX46" fmla="*/ 9334 w 16864"/>
                  <a:gd name="connsiteY46" fmla="*/ 55066 h 203179"/>
                  <a:gd name="connsiteX47" fmla="*/ 10001 w 16864"/>
                  <a:gd name="connsiteY47" fmla="*/ 68210 h 203179"/>
                  <a:gd name="connsiteX48" fmla="*/ 6858 w 16864"/>
                  <a:gd name="connsiteY48" fmla="*/ 71639 h 203179"/>
                  <a:gd name="connsiteX49" fmla="*/ 5334 w 16864"/>
                  <a:gd name="connsiteY49" fmla="*/ 45350 h 203179"/>
                  <a:gd name="connsiteX50" fmla="*/ 2095 w 16864"/>
                  <a:gd name="connsiteY50" fmla="*/ 42207 h 203179"/>
                  <a:gd name="connsiteX51" fmla="*/ 1429 w 16864"/>
                  <a:gd name="connsiteY51" fmla="*/ 29062 h 203179"/>
                  <a:gd name="connsiteX52" fmla="*/ 4467 w 16864"/>
                  <a:gd name="connsiteY52" fmla="*/ 25633 h 203179"/>
                  <a:gd name="connsiteX53" fmla="*/ 4477 w 16864"/>
                  <a:gd name="connsiteY53" fmla="*/ 25633 h 203179"/>
                  <a:gd name="connsiteX54" fmla="*/ 7906 w 16864"/>
                  <a:gd name="connsiteY54" fmla="*/ 28682 h 203179"/>
                  <a:gd name="connsiteX55" fmla="*/ 8668 w 16864"/>
                  <a:gd name="connsiteY55" fmla="*/ 41826 h 203179"/>
                  <a:gd name="connsiteX56" fmla="*/ 5534 w 16864"/>
                  <a:gd name="connsiteY56" fmla="*/ 45350 h 203179"/>
                  <a:gd name="connsiteX57" fmla="*/ 5524 w 16864"/>
                  <a:gd name="connsiteY57" fmla="*/ 45350 h 203179"/>
                  <a:gd name="connsiteX58" fmla="*/ 4000 w 16864"/>
                  <a:gd name="connsiteY58" fmla="*/ 18966 h 203179"/>
                  <a:gd name="connsiteX59" fmla="*/ 762 w 16864"/>
                  <a:gd name="connsiteY59" fmla="*/ 15918 h 203179"/>
                  <a:gd name="connsiteX60" fmla="*/ 762 w 16864"/>
                  <a:gd name="connsiteY60" fmla="*/ 15918 h 203179"/>
                  <a:gd name="connsiteX61" fmla="*/ 0 w 16864"/>
                  <a:gd name="connsiteY61" fmla="*/ 2773 h 203179"/>
                  <a:gd name="connsiteX62" fmla="*/ 3848 w 16864"/>
                  <a:gd name="connsiteY62" fmla="*/ 49 h 203179"/>
                  <a:gd name="connsiteX63" fmla="*/ 6572 w 16864"/>
                  <a:gd name="connsiteY63" fmla="*/ 2773 h 203179"/>
                  <a:gd name="connsiteX64" fmla="*/ 7239 w 16864"/>
                  <a:gd name="connsiteY64" fmla="*/ 15918 h 203179"/>
                  <a:gd name="connsiteX65" fmla="*/ 4200 w 16864"/>
                  <a:gd name="connsiteY65" fmla="*/ 19347 h 203179"/>
                  <a:gd name="connsiteX66" fmla="*/ 4191 w 16864"/>
                  <a:gd name="connsiteY66" fmla="*/ 19347 h 20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16864" h="203179">
                    <a:moveTo>
                      <a:pt x="13621" y="203179"/>
                    </a:moveTo>
                    <a:cubicBezTo>
                      <a:pt x="11868" y="203179"/>
                      <a:pt x="10430" y="201789"/>
                      <a:pt x="10382" y="200036"/>
                    </a:cubicBezTo>
                    <a:lnTo>
                      <a:pt x="9715" y="186892"/>
                    </a:lnTo>
                    <a:cubicBezTo>
                      <a:pt x="9611" y="185110"/>
                      <a:pt x="10963" y="183568"/>
                      <a:pt x="12754" y="183463"/>
                    </a:cubicBezTo>
                    <a:cubicBezTo>
                      <a:pt x="12754" y="183463"/>
                      <a:pt x="12763" y="183463"/>
                      <a:pt x="12763" y="183463"/>
                    </a:cubicBezTo>
                    <a:cubicBezTo>
                      <a:pt x="14554" y="183453"/>
                      <a:pt x="16040" y="184825"/>
                      <a:pt x="16192" y="186606"/>
                    </a:cubicBezTo>
                    <a:lnTo>
                      <a:pt x="16859" y="199750"/>
                    </a:lnTo>
                    <a:cubicBezTo>
                      <a:pt x="16964" y="201532"/>
                      <a:pt x="15611" y="203075"/>
                      <a:pt x="13821" y="203179"/>
                    </a:cubicBezTo>
                    <a:cubicBezTo>
                      <a:pt x="13821" y="203179"/>
                      <a:pt x="13811" y="203179"/>
                      <a:pt x="13811" y="203179"/>
                    </a:cubicBezTo>
                    <a:close/>
                    <a:moveTo>
                      <a:pt x="12287" y="176890"/>
                    </a:moveTo>
                    <a:cubicBezTo>
                      <a:pt x="10515" y="176890"/>
                      <a:pt x="9058" y="175509"/>
                      <a:pt x="8953" y="173747"/>
                    </a:cubicBezTo>
                    <a:lnTo>
                      <a:pt x="8287" y="160603"/>
                    </a:lnTo>
                    <a:cubicBezTo>
                      <a:pt x="8230" y="158793"/>
                      <a:pt x="9630" y="157278"/>
                      <a:pt x="11430" y="157174"/>
                    </a:cubicBezTo>
                    <a:cubicBezTo>
                      <a:pt x="13211" y="157069"/>
                      <a:pt x="14754" y="158422"/>
                      <a:pt x="14859" y="160212"/>
                    </a:cubicBezTo>
                    <a:cubicBezTo>
                      <a:pt x="14859" y="160212"/>
                      <a:pt x="14859" y="160222"/>
                      <a:pt x="14859" y="160222"/>
                    </a:cubicBezTo>
                    <a:lnTo>
                      <a:pt x="15526" y="173366"/>
                    </a:lnTo>
                    <a:cubicBezTo>
                      <a:pt x="15630" y="175205"/>
                      <a:pt x="14230" y="176786"/>
                      <a:pt x="12392" y="176890"/>
                    </a:cubicBezTo>
                    <a:cubicBezTo>
                      <a:pt x="12392" y="176890"/>
                      <a:pt x="12382" y="176890"/>
                      <a:pt x="12382" y="176890"/>
                    </a:cubicBezTo>
                    <a:close/>
                    <a:moveTo>
                      <a:pt x="10858" y="150506"/>
                    </a:moveTo>
                    <a:cubicBezTo>
                      <a:pt x="9144" y="150506"/>
                      <a:pt x="7725" y="149173"/>
                      <a:pt x="7620" y="147458"/>
                    </a:cubicBezTo>
                    <a:lnTo>
                      <a:pt x="6953" y="134314"/>
                    </a:lnTo>
                    <a:cubicBezTo>
                      <a:pt x="6953" y="132523"/>
                      <a:pt x="8401" y="131075"/>
                      <a:pt x="10192" y="131075"/>
                    </a:cubicBezTo>
                    <a:cubicBezTo>
                      <a:pt x="11982" y="131075"/>
                      <a:pt x="13430" y="132523"/>
                      <a:pt x="13430" y="134314"/>
                    </a:cubicBezTo>
                    <a:lnTo>
                      <a:pt x="14097" y="147458"/>
                    </a:lnTo>
                    <a:cubicBezTo>
                      <a:pt x="14202" y="149239"/>
                      <a:pt x="12849" y="150782"/>
                      <a:pt x="11058" y="150887"/>
                    </a:cubicBezTo>
                    <a:cubicBezTo>
                      <a:pt x="11058" y="150887"/>
                      <a:pt x="11049" y="150887"/>
                      <a:pt x="11049" y="150887"/>
                    </a:cubicBezTo>
                    <a:close/>
                    <a:moveTo>
                      <a:pt x="9525" y="124217"/>
                    </a:moveTo>
                    <a:cubicBezTo>
                      <a:pt x="7791" y="124227"/>
                      <a:pt x="6344" y="122893"/>
                      <a:pt x="6191" y="121169"/>
                    </a:cubicBezTo>
                    <a:lnTo>
                      <a:pt x="5524" y="108025"/>
                    </a:lnTo>
                    <a:cubicBezTo>
                      <a:pt x="5467" y="106205"/>
                      <a:pt x="6848" y="104653"/>
                      <a:pt x="8668" y="104500"/>
                    </a:cubicBezTo>
                    <a:cubicBezTo>
                      <a:pt x="10420" y="104577"/>
                      <a:pt x="11868" y="105901"/>
                      <a:pt x="12097" y="107644"/>
                    </a:cubicBezTo>
                    <a:lnTo>
                      <a:pt x="12763" y="120788"/>
                    </a:lnTo>
                    <a:cubicBezTo>
                      <a:pt x="12821" y="122598"/>
                      <a:pt x="11420" y="124112"/>
                      <a:pt x="9620" y="124217"/>
                    </a:cubicBezTo>
                    <a:close/>
                    <a:moveTo>
                      <a:pt x="8096" y="97928"/>
                    </a:moveTo>
                    <a:cubicBezTo>
                      <a:pt x="6344" y="97928"/>
                      <a:pt x="4905" y="96538"/>
                      <a:pt x="4858" y="94785"/>
                    </a:cubicBezTo>
                    <a:lnTo>
                      <a:pt x="4191" y="81640"/>
                    </a:lnTo>
                    <a:cubicBezTo>
                      <a:pt x="4086" y="79859"/>
                      <a:pt x="5439" y="78316"/>
                      <a:pt x="7229" y="78211"/>
                    </a:cubicBezTo>
                    <a:cubicBezTo>
                      <a:pt x="7229" y="78211"/>
                      <a:pt x="7239" y="78211"/>
                      <a:pt x="7239" y="78211"/>
                    </a:cubicBezTo>
                    <a:cubicBezTo>
                      <a:pt x="9049" y="78154"/>
                      <a:pt x="10563" y="79554"/>
                      <a:pt x="10668" y="81355"/>
                    </a:cubicBezTo>
                    <a:lnTo>
                      <a:pt x="11335" y="94499"/>
                    </a:lnTo>
                    <a:cubicBezTo>
                      <a:pt x="11439" y="96280"/>
                      <a:pt x="10087" y="97824"/>
                      <a:pt x="8296" y="97928"/>
                    </a:cubicBezTo>
                    <a:cubicBezTo>
                      <a:pt x="8296" y="97928"/>
                      <a:pt x="8287" y="97928"/>
                      <a:pt x="8287" y="97928"/>
                    </a:cubicBezTo>
                    <a:close/>
                    <a:moveTo>
                      <a:pt x="6763" y="71639"/>
                    </a:moveTo>
                    <a:cubicBezTo>
                      <a:pt x="4991" y="71639"/>
                      <a:pt x="3534" y="70258"/>
                      <a:pt x="3429" y="68496"/>
                    </a:cubicBezTo>
                    <a:lnTo>
                      <a:pt x="2762" y="55352"/>
                    </a:lnTo>
                    <a:cubicBezTo>
                      <a:pt x="2705" y="53542"/>
                      <a:pt x="4105" y="52027"/>
                      <a:pt x="5905" y="51923"/>
                    </a:cubicBezTo>
                    <a:cubicBezTo>
                      <a:pt x="7696" y="51913"/>
                      <a:pt x="9182" y="53285"/>
                      <a:pt x="9334" y="55066"/>
                    </a:cubicBezTo>
                    <a:lnTo>
                      <a:pt x="10001" y="68210"/>
                    </a:lnTo>
                    <a:cubicBezTo>
                      <a:pt x="10058" y="70020"/>
                      <a:pt x="8658" y="71534"/>
                      <a:pt x="6858" y="71639"/>
                    </a:cubicBezTo>
                    <a:close/>
                    <a:moveTo>
                      <a:pt x="5334" y="45350"/>
                    </a:moveTo>
                    <a:cubicBezTo>
                      <a:pt x="3600" y="45303"/>
                      <a:pt x="2191" y="43940"/>
                      <a:pt x="2095" y="42207"/>
                    </a:cubicBezTo>
                    <a:lnTo>
                      <a:pt x="1429" y="29062"/>
                    </a:lnTo>
                    <a:cubicBezTo>
                      <a:pt x="1324" y="27281"/>
                      <a:pt x="2676" y="25738"/>
                      <a:pt x="4467" y="25633"/>
                    </a:cubicBezTo>
                    <a:cubicBezTo>
                      <a:pt x="4467" y="25633"/>
                      <a:pt x="4477" y="25633"/>
                      <a:pt x="4477" y="25633"/>
                    </a:cubicBezTo>
                    <a:cubicBezTo>
                      <a:pt x="6248" y="25576"/>
                      <a:pt x="7753" y="26919"/>
                      <a:pt x="7906" y="28682"/>
                    </a:cubicBezTo>
                    <a:lnTo>
                      <a:pt x="8668" y="41826"/>
                    </a:lnTo>
                    <a:cubicBezTo>
                      <a:pt x="8772" y="43664"/>
                      <a:pt x="7372" y="45245"/>
                      <a:pt x="5534" y="45350"/>
                    </a:cubicBezTo>
                    <a:cubicBezTo>
                      <a:pt x="5534" y="45350"/>
                      <a:pt x="5524" y="45350"/>
                      <a:pt x="5524" y="45350"/>
                    </a:cubicBezTo>
                    <a:close/>
                    <a:moveTo>
                      <a:pt x="4000" y="18966"/>
                    </a:moveTo>
                    <a:cubicBezTo>
                      <a:pt x="2267" y="19023"/>
                      <a:pt x="819" y="17652"/>
                      <a:pt x="762" y="15918"/>
                    </a:cubicBezTo>
                    <a:cubicBezTo>
                      <a:pt x="762" y="15918"/>
                      <a:pt x="762" y="15918"/>
                      <a:pt x="762" y="15918"/>
                    </a:cubicBezTo>
                    <a:lnTo>
                      <a:pt x="0" y="2773"/>
                    </a:lnTo>
                    <a:cubicBezTo>
                      <a:pt x="314" y="954"/>
                      <a:pt x="2029" y="-265"/>
                      <a:pt x="3848" y="49"/>
                    </a:cubicBezTo>
                    <a:cubicBezTo>
                      <a:pt x="5239" y="287"/>
                      <a:pt x="6334" y="1383"/>
                      <a:pt x="6572" y="2773"/>
                    </a:cubicBezTo>
                    <a:lnTo>
                      <a:pt x="7239" y="15918"/>
                    </a:lnTo>
                    <a:cubicBezTo>
                      <a:pt x="7344" y="17699"/>
                      <a:pt x="5991" y="19242"/>
                      <a:pt x="4200" y="19347"/>
                    </a:cubicBezTo>
                    <a:cubicBezTo>
                      <a:pt x="4200" y="19347"/>
                      <a:pt x="4191" y="19347"/>
                      <a:pt x="4191" y="19347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5EFB0873-B1EA-4FCC-8787-2B49E53F21EE}"/>
                  </a:ext>
                </a:extLst>
              </p:cNvPr>
              <p:cNvSpPr/>
              <p:nvPr/>
            </p:nvSpPr>
            <p:spPr>
              <a:xfrm>
                <a:off x="-2568899" y="2532410"/>
                <a:ext cx="18013" cy="230695"/>
              </a:xfrm>
              <a:custGeom>
                <a:avLst/>
                <a:gdLst>
                  <a:gd name="connsiteX0" fmla="*/ 14770 w 18013"/>
                  <a:gd name="connsiteY0" fmla="*/ 230696 h 230695"/>
                  <a:gd name="connsiteX1" fmla="*/ 11531 w 18013"/>
                  <a:gd name="connsiteY1" fmla="*/ 227552 h 230695"/>
                  <a:gd name="connsiteX2" fmla="*/ 10960 w 18013"/>
                  <a:gd name="connsiteY2" fmla="*/ 216599 h 230695"/>
                  <a:gd name="connsiteX3" fmla="*/ 13998 w 18013"/>
                  <a:gd name="connsiteY3" fmla="*/ 213170 h 230695"/>
                  <a:gd name="connsiteX4" fmla="*/ 14007 w 18013"/>
                  <a:gd name="connsiteY4" fmla="*/ 213170 h 230695"/>
                  <a:gd name="connsiteX5" fmla="*/ 17427 w 18013"/>
                  <a:gd name="connsiteY5" fmla="*/ 216018 h 230695"/>
                  <a:gd name="connsiteX6" fmla="*/ 17437 w 18013"/>
                  <a:gd name="connsiteY6" fmla="*/ 216218 h 230695"/>
                  <a:gd name="connsiteX7" fmla="*/ 18008 w 18013"/>
                  <a:gd name="connsiteY7" fmla="*/ 227171 h 230695"/>
                  <a:gd name="connsiteX8" fmla="*/ 14970 w 18013"/>
                  <a:gd name="connsiteY8" fmla="*/ 230600 h 230695"/>
                  <a:gd name="connsiteX9" fmla="*/ 14960 w 18013"/>
                  <a:gd name="connsiteY9" fmla="*/ 230600 h 230695"/>
                  <a:gd name="connsiteX10" fmla="*/ 13627 w 18013"/>
                  <a:gd name="connsiteY10" fmla="*/ 208693 h 230695"/>
                  <a:gd name="connsiteX11" fmla="*/ 10388 w 18013"/>
                  <a:gd name="connsiteY11" fmla="*/ 205645 h 230695"/>
                  <a:gd name="connsiteX12" fmla="*/ 9817 w 18013"/>
                  <a:gd name="connsiteY12" fmla="*/ 194596 h 230695"/>
                  <a:gd name="connsiteX13" fmla="*/ 12855 w 18013"/>
                  <a:gd name="connsiteY13" fmla="*/ 191167 h 230695"/>
                  <a:gd name="connsiteX14" fmla="*/ 12864 w 18013"/>
                  <a:gd name="connsiteY14" fmla="*/ 191167 h 230695"/>
                  <a:gd name="connsiteX15" fmla="*/ 16294 w 18013"/>
                  <a:gd name="connsiteY15" fmla="*/ 194310 h 230695"/>
                  <a:gd name="connsiteX16" fmla="*/ 16865 w 18013"/>
                  <a:gd name="connsiteY16" fmla="*/ 205264 h 230695"/>
                  <a:gd name="connsiteX17" fmla="*/ 13827 w 18013"/>
                  <a:gd name="connsiteY17" fmla="*/ 208693 h 230695"/>
                  <a:gd name="connsiteX18" fmla="*/ 13817 w 18013"/>
                  <a:gd name="connsiteY18" fmla="*/ 208693 h 230695"/>
                  <a:gd name="connsiteX19" fmla="*/ 12484 w 18013"/>
                  <a:gd name="connsiteY19" fmla="*/ 186785 h 230695"/>
                  <a:gd name="connsiteX20" fmla="*/ 9245 w 18013"/>
                  <a:gd name="connsiteY20" fmla="*/ 183642 h 230695"/>
                  <a:gd name="connsiteX21" fmla="*/ 8673 w 18013"/>
                  <a:gd name="connsiteY21" fmla="*/ 172688 h 230695"/>
                  <a:gd name="connsiteX22" fmla="*/ 11712 w 18013"/>
                  <a:gd name="connsiteY22" fmla="*/ 169259 h 230695"/>
                  <a:gd name="connsiteX23" fmla="*/ 11722 w 18013"/>
                  <a:gd name="connsiteY23" fmla="*/ 169259 h 230695"/>
                  <a:gd name="connsiteX24" fmla="*/ 15151 w 18013"/>
                  <a:gd name="connsiteY24" fmla="*/ 172307 h 230695"/>
                  <a:gd name="connsiteX25" fmla="*/ 15722 w 18013"/>
                  <a:gd name="connsiteY25" fmla="*/ 183356 h 230695"/>
                  <a:gd name="connsiteX26" fmla="*/ 12684 w 18013"/>
                  <a:gd name="connsiteY26" fmla="*/ 186785 h 230695"/>
                  <a:gd name="connsiteX27" fmla="*/ 12674 w 18013"/>
                  <a:gd name="connsiteY27" fmla="*/ 186785 h 230695"/>
                  <a:gd name="connsiteX28" fmla="*/ 11340 w 18013"/>
                  <a:gd name="connsiteY28" fmla="*/ 164783 h 230695"/>
                  <a:gd name="connsiteX29" fmla="*/ 8102 w 18013"/>
                  <a:gd name="connsiteY29" fmla="*/ 161735 h 230695"/>
                  <a:gd name="connsiteX30" fmla="*/ 7531 w 18013"/>
                  <a:gd name="connsiteY30" fmla="*/ 150781 h 230695"/>
                  <a:gd name="connsiteX31" fmla="*/ 10569 w 18013"/>
                  <a:gd name="connsiteY31" fmla="*/ 147352 h 230695"/>
                  <a:gd name="connsiteX32" fmla="*/ 10579 w 18013"/>
                  <a:gd name="connsiteY32" fmla="*/ 147352 h 230695"/>
                  <a:gd name="connsiteX33" fmla="*/ 14007 w 18013"/>
                  <a:gd name="connsiteY33" fmla="*/ 150390 h 230695"/>
                  <a:gd name="connsiteX34" fmla="*/ 14007 w 18013"/>
                  <a:gd name="connsiteY34" fmla="*/ 150400 h 230695"/>
                  <a:gd name="connsiteX35" fmla="*/ 14579 w 18013"/>
                  <a:gd name="connsiteY35" fmla="*/ 161354 h 230695"/>
                  <a:gd name="connsiteX36" fmla="*/ 11541 w 18013"/>
                  <a:gd name="connsiteY36" fmla="*/ 164783 h 230695"/>
                  <a:gd name="connsiteX37" fmla="*/ 11531 w 18013"/>
                  <a:gd name="connsiteY37" fmla="*/ 164783 h 230695"/>
                  <a:gd name="connsiteX38" fmla="*/ 10198 w 18013"/>
                  <a:gd name="connsiteY38" fmla="*/ 142875 h 230695"/>
                  <a:gd name="connsiteX39" fmla="*/ 6959 w 18013"/>
                  <a:gd name="connsiteY39" fmla="*/ 139732 h 230695"/>
                  <a:gd name="connsiteX40" fmla="*/ 6292 w 18013"/>
                  <a:gd name="connsiteY40" fmla="*/ 128778 h 230695"/>
                  <a:gd name="connsiteX41" fmla="*/ 9436 w 18013"/>
                  <a:gd name="connsiteY41" fmla="*/ 125349 h 230695"/>
                  <a:gd name="connsiteX42" fmla="*/ 12864 w 18013"/>
                  <a:gd name="connsiteY42" fmla="*/ 128492 h 230695"/>
                  <a:gd name="connsiteX43" fmla="*/ 13436 w 18013"/>
                  <a:gd name="connsiteY43" fmla="*/ 139446 h 230695"/>
                  <a:gd name="connsiteX44" fmla="*/ 10397 w 18013"/>
                  <a:gd name="connsiteY44" fmla="*/ 142875 h 230695"/>
                  <a:gd name="connsiteX45" fmla="*/ 10388 w 18013"/>
                  <a:gd name="connsiteY45" fmla="*/ 142875 h 230695"/>
                  <a:gd name="connsiteX46" fmla="*/ 9055 w 18013"/>
                  <a:gd name="connsiteY46" fmla="*/ 120968 h 230695"/>
                  <a:gd name="connsiteX47" fmla="*/ 5721 w 18013"/>
                  <a:gd name="connsiteY47" fmla="*/ 117824 h 230695"/>
                  <a:gd name="connsiteX48" fmla="*/ 5149 w 18013"/>
                  <a:gd name="connsiteY48" fmla="*/ 106871 h 230695"/>
                  <a:gd name="connsiteX49" fmla="*/ 8293 w 18013"/>
                  <a:gd name="connsiteY49" fmla="*/ 103442 h 230695"/>
                  <a:gd name="connsiteX50" fmla="*/ 11722 w 18013"/>
                  <a:gd name="connsiteY50" fmla="*/ 106490 h 230695"/>
                  <a:gd name="connsiteX51" fmla="*/ 12293 w 18013"/>
                  <a:gd name="connsiteY51" fmla="*/ 117443 h 230695"/>
                  <a:gd name="connsiteX52" fmla="*/ 9159 w 18013"/>
                  <a:gd name="connsiteY52" fmla="*/ 120968 h 230695"/>
                  <a:gd name="connsiteX53" fmla="*/ 9150 w 18013"/>
                  <a:gd name="connsiteY53" fmla="*/ 120968 h 230695"/>
                  <a:gd name="connsiteX54" fmla="*/ 7912 w 18013"/>
                  <a:gd name="connsiteY54" fmla="*/ 98965 h 230695"/>
                  <a:gd name="connsiteX55" fmla="*/ 4578 w 18013"/>
                  <a:gd name="connsiteY55" fmla="*/ 95917 h 230695"/>
                  <a:gd name="connsiteX56" fmla="*/ 4006 w 18013"/>
                  <a:gd name="connsiteY56" fmla="*/ 84963 h 230695"/>
                  <a:gd name="connsiteX57" fmla="*/ 6731 w 18013"/>
                  <a:gd name="connsiteY57" fmla="*/ 81115 h 230695"/>
                  <a:gd name="connsiteX58" fmla="*/ 10579 w 18013"/>
                  <a:gd name="connsiteY58" fmla="*/ 83839 h 230695"/>
                  <a:gd name="connsiteX59" fmla="*/ 10579 w 18013"/>
                  <a:gd name="connsiteY59" fmla="*/ 84963 h 230695"/>
                  <a:gd name="connsiteX60" fmla="*/ 11150 w 18013"/>
                  <a:gd name="connsiteY60" fmla="*/ 95917 h 230695"/>
                  <a:gd name="connsiteX61" fmla="*/ 8007 w 18013"/>
                  <a:gd name="connsiteY61" fmla="*/ 99346 h 230695"/>
                  <a:gd name="connsiteX62" fmla="*/ 6769 w 18013"/>
                  <a:gd name="connsiteY62" fmla="*/ 77057 h 230695"/>
                  <a:gd name="connsiteX63" fmla="*/ 3435 w 18013"/>
                  <a:gd name="connsiteY63" fmla="*/ 73914 h 230695"/>
                  <a:gd name="connsiteX64" fmla="*/ 3435 w 18013"/>
                  <a:gd name="connsiteY64" fmla="*/ 73914 h 230695"/>
                  <a:gd name="connsiteX65" fmla="*/ 2863 w 18013"/>
                  <a:gd name="connsiteY65" fmla="*/ 62960 h 230695"/>
                  <a:gd name="connsiteX66" fmla="*/ 6711 w 18013"/>
                  <a:gd name="connsiteY66" fmla="*/ 60236 h 230695"/>
                  <a:gd name="connsiteX67" fmla="*/ 9436 w 18013"/>
                  <a:gd name="connsiteY67" fmla="*/ 62960 h 230695"/>
                  <a:gd name="connsiteX68" fmla="*/ 10007 w 18013"/>
                  <a:gd name="connsiteY68" fmla="*/ 73914 h 230695"/>
                  <a:gd name="connsiteX69" fmla="*/ 6864 w 18013"/>
                  <a:gd name="connsiteY69" fmla="*/ 77343 h 230695"/>
                  <a:gd name="connsiteX70" fmla="*/ 5530 w 18013"/>
                  <a:gd name="connsiteY70" fmla="*/ 55055 h 230695"/>
                  <a:gd name="connsiteX71" fmla="*/ 2292 w 18013"/>
                  <a:gd name="connsiteY71" fmla="*/ 52007 h 230695"/>
                  <a:gd name="connsiteX72" fmla="*/ 1720 w 18013"/>
                  <a:gd name="connsiteY72" fmla="*/ 41053 h 230695"/>
                  <a:gd name="connsiteX73" fmla="*/ 5568 w 18013"/>
                  <a:gd name="connsiteY73" fmla="*/ 38329 h 230695"/>
                  <a:gd name="connsiteX74" fmla="*/ 8293 w 18013"/>
                  <a:gd name="connsiteY74" fmla="*/ 41053 h 230695"/>
                  <a:gd name="connsiteX75" fmla="*/ 8864 w 18013"/>
                  <a:gd name="connsiteY75" fmla="*/ 52007 h 230695"/>
                  <a:gd name="connsiteX76" fmla="*/ 5721 w 18013"/>
                  <a:gd name="connsiteY76" fmla="*/ 55436 h 230695"/>
                  <a:gd name="connsiteX77" fmla="*/ 4387 w 18013"/>
                  <a:gd name="connsiteY77" fmla="*/ 33147 h 230695"/>
                  <a:gd name="connsiteX78" fmla="*/ 1339 w 18013"/>
                  <a:gd name="connsiteY78" fmla="*/ 29813 h 230695"/>
                  <a:gd name="connsiteX79" fmla="*/ 768 w 18013"/>
                  <a:gd name="connsiteY79" fmla="*/ 18764 h 230695"/>
                  <a:gd name="connsiteX80" fmla="*/ 3911 w 18013"/>
                  <a:gd name="connsiteY80" fmla="*/ 15335 h 230695"/>
                  <a:gd name="connsiteX81" fmla="*/ 7340 w 18013"/>
                  <a:gd name="connsiteY81" fmla="*/ 18479 h 230695"/>
                  <a:gd name="connsiteX82" fmla="*/ 7912 w 18013"/>
                  <a:gd name="connsiteY82" fmla="*/ 29432 h 230695"/>
                  <a:gd name="connsiteX83" fmla="*/ 4768 w 18013"/>
                  <a:gd name="connsiteY83" fmla="*/ 32861 h 230695"/>
                  <a:gd name="connsiteX84" fmla="*/ 3244 w 18013"/>
                  <a:gd name="connsiteY84" fmla="*/ 11240 h 230695"/>
                  <a:gd name="connsiteX85" fmla="*/ 6 w 18013"/>
                  <a:gd name="connsiteY85" fmla="*/ 8096 h 230695"/>
                  <a:gd name="connsiteX86" fmla="*/ 6 w 18013"/>
                  <a:gd name="connsiteY86" fmla="*/ 3429 h 230695"/>
                  <a:gd name="connsiteX87" fmla="*/ 3044 w 18013"/>
                  <a:gd name="connsiteY87" fmla="*/ 0 h 230695"/>
                  <a:gd name="connsiteX88" fmla="*/ 3054 w 18013"/>
                  <a:gd name="connsiteY88" fmla="*/ 0 h 230695"/>
                  <a:gd name="connsiteX89" fmla="*/ 6483 w 18013"/>
                  <a:gd name="connsiteY89" fmla="*/ 3143 h 230695"/>
                  <a:gd name="connsiteX90" fmla="*/ 6483 w 18013"/>
                  <a:gd name="connsiteY90" fmla="*/ 7811 h 230695"/>
                  <a:gd name="connsiteX91" fmla="*/ 3339 w 18013"/>
                  <a:gd name="connsiteY91" fmla="*/ 11240 h 230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18013" h="230695">
                    <a:moveTo>
                      <a:pt x="14770" y="230696"/>
                    </a:moveTo>
                    <a:cubicBezTo>
                      <a:pt x="13036" y="230648"/>
                      <a:pt x="11626" y="229286"/>
                      <a:pt x="11531" y="227552"/>
                    </a:cubicBezTo>
                    <a:lnTo>
                      <a:pt x="10960" y="216599"/>
                    </a:lnTo>
                    <a:cubicBezTo>
                      <a:pt x="10855" y="214817"/>
                      <a:pt x="12207" y="213274"/>
                      <a:pt x="13998" y="213170"/>
                    </a:cubicBezTo>
                    <a:cubicBezTo>
                      <a:pt x="13998" y="213170"/>
                      <a:pt x="14007" y="213170"/>
                      <a:pt x="14007" y="213170"/>
                    </a:cubicBezTo>
                    <a:cubicBezTo>
                      <a:pt x="15731" y="213008"/>
                      <a:pt x="17265" y="214284"/>
                      <a:pt x="17427" y="216018"/>
                    </a:cubicBezTo>
                    <a:cubicBezTo>
                      <a:pt x="17427" y="216084"/>
                      <a:pt x="17437" y="216151"/>
                      <a:pt x="17437" y="216218"/>
                    </a:cubicBezTo>
                    <a:lnTo>
                      <a:pt x="18008" y="227171"/>
                    </a:lnTo>
                    <a:cubicBezTo>
                      <a:pt x="18113" y="228953"/>
                      <a:pt x="16760" y="230496"/>
                      <a:pt x="14970" y="230600"/>
                    </a:cubicBezTo>
                    <a:cubicBezTo>
                      <a:pt x="14970" y="230600"/>
                      <a:pt x="14960" y="230600"/>
                      <a:pt x="14960" y="230600"/>
                    </a:cubicBezTo>
                    <a:close/>
                    <a:moveTo>
                      <a:pt x="13627" y="208693"/>
                    </a:moveTo>
                    <a:cubicBezTo>
                      <a:pt x="11912" y="208693"/>
                      <a:pt x="10493" y="207359"/>
                      <a:pt x="10388" y="205645"/>
                    </a:cubicBezTo>
                    <a:lnTo>
                      <a:pt x="9817" y="194596"/>
                    </a:lnTo>
                    <a:cubicBezTo>
                      <a:pt x="9712" y="192815"/>
                      <a:pt x="11064" y="191272"/>
                      <a:pt x="12855" y="191167"/>
                    </a:cubicBezTo>
                    <a:cubicBezTo>
                      <a:pt x="12855" y="191167"/>
                      <a:pt x="12864" y="191167"/>
                      <a:pt x="12864" y="191167"/>
                    </a:cubicBezTo>
                    <a:cubicBezTo>
                      <a:pt x="14674" y="191110"/>
                      <a:pt x="16189" y="192510"/>
                      <a:pt x="16294" y="194310"/>
                    </a:cubicBezTo>
                    <a:lnTo>
                      <a:pt x="16865" y="205264"/>
                    </a:lnTo>
                    <a:cubicBezTo>
                      <a:pt x="16970" y="207045"/>
                      <a:pt x="15617" y="208588"/>
                      <a:pt x="13827" y="208693"/>
                    </a:cubicBezTo>
                    <a:cubicBezTo>
                      <a:pt x="13827" y="208693"/>
                      <a:pt x="13817" y="208693"/>
                      <a:pt x="13817" y="208693"/>
                    </a:cubicBezTo>
                    <a:close/>
                    <a:moveTo>
                      <a:pt x="12484" y="186785"/>
                    </a:moveTo>
                    <a:cubicBezTo>
                      <a:pt x="10731" y="186785"/>
                      <a:pt x="9293" y="185395"/>
                      <a:pt x="9245" y="183642"/>
                    </a:cubicBezTo>
                    <a:lnTo>
                      <a:pt x="8673" y="172688"/>
                    </a:lnTo>
                    <a:cubicBezTo>
                      <a:pt x="8569" y="170907"/>
                      <a:pt x="9921" y="169364"/>
                      <a:pt x="11712" y="169259"/>
                    </a:cubicBezTo>
                    <a:cubicBezTo>
                      <a:pt x="11712" y="169259"/>
                      <a:pt x="11722" y="169259"/>
                      <a:pt x="11722" y="169259"/>
                    </a:cubicBezTo>
                    <a:cubicBezTo>
                      <a:pt x="13474" y="169250"/>
                      <a:pt x="14960" y="170564"/>
                      <a:pt x="15151" y="172307"/>
                    </a:cubicBezTo>
                    <a:lnTo>
                      <a:pt x="15722" y="183356"/>
                    </a:lnTo>
                    <a:cubicBezTo>
                      <a:pt x="15827" y="185138"/>
                      <a:pt x="14474" y="186681"/>
                      <a:pt x="12684" y="186785"/>
                    </a:cubicBezTo>
                    <a:cubicBezTo>
                      <a:pt x="12684" y="186785"/>
                      <a:pt x="12674" y="186785"/>
                      <a:pt x="12674" y="186785"/>
                    </a:cubicBezTo>
                    <a:close/>
                    <a:moveTo>
                      <a:pt x="11340" y="164783"/>
                    </a:moveTo>
                    <a:cubicBezTo>
                      <a:pt x="9626" y="164783"/>
                      <a:pt x="8207" y="163449"/>
                      <a:pt x="8102" y="161735"/>
                    </a:cubicBezTo>
                    <a:lnTo>
                      <a:pt x="7531" y="150781"/>
                    </a:lnTo>
                    <a:cubicBezTo>
                      <a:pt x="7426" y="149000"/>
                      <a:pt x="8778" y="147457"/>
                      <a:pt x="10569" y="147352"/>
                    </a:cubicBezTo>
                    <a:cubicBezTo>
                      <a:pt x="10569" y="147352"/>
                      <a:pt x="10579" y="147352"/>
                      <a:pt x="10579" y="147352"/>
                    </a:cubicBezTo>
                    <a:cubicBezTo>
                      <a:pt x="12360" y="147247"/>
                      <a:pt x="13903" y="148600"/>
                      <a:pt x="14007" y="150390"/>
                    </a:cubicBezTo>
                    <a:cubicBezTo>
                      <a:pt x="14007" y="150390"/>
                      <a:pt x="14007" y="150400"/>
                      <a:pt x="14007" y="150400"/>
                    </a:cubicBezTo>
                    <a:lnTo>
                      <a:pt x="14579" y="161354"/>
                    </a:lnTo>
                    <a:cubicBezTo>
                      <a:pt x="14684" y="163135"/>
                      <a:pt x="13331" y="164678"/>
                      <a:pt x="11541" y="164783"/>
                    </a:cubicBezTo>
                    <a:cubicBezTo>
                      <a:pt x="11541" y="164783"/>
                      <a:pt x="11531" y="164783"/>
                      <a:pt x="11531" y="164783"/>
                    </a:cubicBezTo>
                    <a:close/>
                    <a:moveTo>
                      <a:pt x="10198" y="142875"/>
                    </a:moveTo>
                    <a:cubicBezTo>
                      <a:pt x="8445" y="142875"/>
                      <a:pt x="7007" y="141484"/>
                      <a:pt x="6959" y="139732"/>
                    </a:cubicBezTo>
                    <a:lnTo>
                      <a:pt x="6292" y="128778"/>
                    </a:lnTo>
                    <a:cubicBezTo>
                      <a:pt x="6235" y="126968"/>
                      <a:pt x="7635" y="125454"/>
                      <a:pt x="9436" y="125349"/>
                    </a:cubicBezTo>
                    <a:cubicBezTo>
                      <a:pt x="11207" y="125387"/>
                      <a:pt x="12674" y="126730"/>
                      <a:pt x="12864" y="128492"/>
                    </a:cubicBezTo>
                    <a:lnTo>
                      <a:pt x="13436" y="139446"/>
                    </a:lnTo>
                    <a:cubicBezTo>
                      <a:pt x="13541" y="141227"/>
                      <a:pt x="12188" y="142770"/>
                      <a:pt x="10397" y="142875"/>
                    </a:cubicBezTo>
                    <a:cubicBezTo>
                      <a:pt x="10397" y="142875"/>
                      <a:pt x="10388" y="142875"/>
                      <a:pt x="10388" y="142875"/>
                    </a:cubicBezTo>
                    <a:close/>
                    <a:moveTo>
                      <a:pt x="9055" y="120968"/>
                    </a:moveTo>
                    <a:cubicBezTo>
                      <a:pt x="7302" y="120929"/>
                      <a:pt x="5864" y="119567"/>
                      <a:pt x="5721" y="117824"/>
                    </a:cubicBezTo>
                    <a:lnTo>
                      <a:pt x="5149" y="106871"/>
                    </a:lnTo>
                    <a:cubicBezTo>
                      <a:pt x="5092" y="105061"/>
                      <a:pt x="6492" y="103546"/>
                      <a:pt x="8293" y="103442"/>
                    </a:cubicBezTo>
                    <a:cubicBezTo>
                      <a:pt x="10045" y="103432"/>
                      <a:pt x="11531" y="104747"/>
                      <a:pt x="11722" y="106490"/>
                    </a:cubicBezTo>
                    <a:lnTo>
                      <a:pt x="12293" y="117443"/>
                    </a:lnTo>
                    <a:cubicBezTo>
                      <a:pt x="12398" y="119282"/>
                      <a:pt x="10998" y="120863"/>
                      <a:pt x="9159" y="120968"/>
                    </a:cubicBezTo>
                    <a:cubicBezTo>
                      <a:pt x="9159" y="120968"/>
                      <a:pt x="9150" y="120968"/>
                      <a:pt x="9150" y="120968"/>
                    </a:cubicBezTo>
                    <a:close/>
                    <a:moveTo>
                      <a:pt x="7912" y="98965"/>
                    </a:moveTo>
                    <a:cubicBezTo>
                      <a:pt x="6178" y="98974"/>
                      <a:pt x="4730" y="97641"/>
                      <a:pt x="4578" y="95917"/>
                    </a:cubicBezTo>
                    <a:lnTo>
                      <a:pt x="4006" y="84963"/>
                    </a:lnTo>
                    <a:cubicBezTo>
                      <a:pt x="3692" y="83144"/>
                      <a:pt x="4921" y="81429"/>
                      <a:pt x="6731" y="81115"/>
                    </a:cubicBezTo>
                    <a:cubicBezTo>
                      <a:pt x="8550" y="80801"/>
                      <a:pt x="10264" y="82029"/>
                      <a:pt x="10579" y="83839"/>
                    </a:cubicBezTo>
                    <a:cubicBezTo>
                      <a:pt x="10645" y="84211"/>
                      <a:pt x="10645" y="84592"/>
                      <a:pt x="10579" y="84963"/>
                    </a:cubicBezTo>
                    <a:lnTo>
                      <a:pt x="11150" y="95917"/>
                    </a:lnTo>
                    <a:cubicBezTo>
                      <a:pt x="11207" y="97727"/>
                      <a:pt x="9807" y="99241"/>
                      <a:pt x="8007" y="99346"/>
                    </a:cubicBezTo>
                    <a:close/>
                    <a:moveTo>
                      <a:pt x="6769" y="77057"/>
                    </a:moveTo>
                    <a:cubicBezTo>
                      <a:pt x="4978" y="77115"/>
                      <a:pt x="3492" y="75705"/>
                      <a:pt x="3435" y="73914"/>
                    </a:cubicBezTo>
                    <a:cubicBezTo>
                      <a:pt x="3435" y="73914"/>
                      <a:pt x="3435" y="73914"/>
                      <a:pt x="3435" y="73914"/>
                    </a:cubicBezTo>
                    <a:lnTo>
                      <a:pt x="2863" y="62960"/>
                    </a:lnTo>
                    <a:cubicBezTo>
                      <a:pt x="3178" y="61141"/>
                      <a:pt x="4892" y="59922"/>
                      <a:pt x="6711" y="60236"/>
                    </a:cubicBezTo>
                    <a:cubicBezTo>
                      <a:pt x="8102" y="60474"/>
                      <a:pt x="9198" y="61570"/>
                      <a:pt x="9436" y="62960"/>
                    </a:cubicBezTo>
                    <a:lnTo>
                      <a:pt x="10007" y="73914"/>
                    </a:lnTo>
                    <a:cubicBezTo>
                      <a:pt x="10064" y="75724"/>
                      <a:pt x="8664" y="77238"/>
                      <a:pt x="6864" y="77343"/>
                    </a:cubicBezTo>
                    <a:close/>
                    <a:moveTo>
                      <a:pt x="5530" y="55055"/>
                    </a:moveTo>
                    <a:cubicBezTo>
                      <a:pt x="3816" y="55055"/>
                      <a:pt x="2397" y="53721"/>
                      <a:pt x="2292" y="52007"/>
                    </a:cubicBezTo>
                    <a:lnTo>
                      <a:pt x="1720" y="41053"/>
                    </a:lnTo>
                    <a:cubicBezTo>
                      <a:pt x="2035" y="39234"/>
                      <a:pt x="3749" y="38014"/>
                      <a:pt x="5568" y="38329"/>
                    </a:cubicBezTo>
                    <a:cubicBezTo>
                      <a:pt x="6959" y="38567"/>
                      <a:pt x="8054" y="39662"/>
                      <a:pt x="8293" y="41053"/>
                    </a:cubicBezTo>
                    <a:lnTo>
                      <a:pt x="8864" y="52007"/>
                    </a:lnTo>
                    <a:cubicBezTo>
                      <a:pt x="8921" y="53816"/>
                      <a:pt x="7521" y="55331"/>
                      <a:pt x="5721" y="55436"/>
                    </a:cubicBezTo>
                    <a:close/>
                    <a:moveTo>
                      <a:pt x="4387" y="33147"/>
                    </a:moveTo>
                    <a:cubicBezTo>
                      <a:pt x="2635" y="33042"/>
                      <a:pt x="1282" y="31566"/>
                      <a:pt x="1339" y="29813"/>
                    </a:cubicBezTo>
                    <a:lnTo>
                      <a:pt x="768" y="18764"/>
                    </a:lnTo>
                    <a:cubicBezTo>
                      <a:pt x="711" y="16955"/>
                      <a:pt x="2111" y="15440"/>
                      <a:pt x="3911" y="15335"/>
                    </a:cubicBezTo>
                    <a:cubicBezTo>
                      <a:pt x="5721" y="15278"/>
                      <a:pt x="7235" y="16678"/>
                      <a:pt x="7340" y="18479"/>
                    </a:cubicBezTo>
                    <a:lnTo>
                      <a:pt x="7912" y="29432"/>
                    </a:lnTo>
                    <a:cubicBezTo>
                      <a:pt x="7969" y="31242"/>
                      <a:pt x="6569" y="32757"/>
                      <a:pt x="4768" y="32861"/>
                    </a:cubicBezTo>
                    <a:close/>
                    <a:moveTo>
                      <a:pt x="3244" y="11240"/>
                    </a:moveTo>
                    <a:cubicBezTo>
                      <a:pt x="1511" y="11192"/>
                      <a:pt x="101" y="9830"/>
                      <a:pt x="6" y="8096"/>
                    </a:cubicBezTo>
                    <a:lnTo>
                      <a:pt x="6" y="3429"/>
                    </a:lnTo>
                    <a:cubicBezTo>
                      <a:pt x="-99" y="1648"/>
                      <a:pt x="1254" y="105"/>
                      <a:pt x="3044" y="0"/>
                    </a:cubicBezTo>
                    <a:cubicBezTo>
                      <a:pt x="3044" y="0"/>
                      <a:pt x="3054" y="0"/>
                      <a:pt x="3054" y="0"/>
                    </a:cubicBezTo>
                    <a:cubicBezTo>
                      <a:pt x="4845" y="-9"/>
                      <a:pt x="6330" y="1362"/>
                      <a:pt x="6483" y="3143"/>
                    </a:cubicBezTo>
                    <a:lnTo>
                      <a:pt x="6483" y="7811"/>
                    </a:lnTo>
                    <a:cubicBezTo>
                      <a:pt x="6540" y="9620"/>
                      <a:pt x="5140" y="11135"/>
                      <a:pt x="3339" y="1124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B722186E-D221-459F-B974-0F8CAAD45863}"/>
                  </a:ext>
                </a:extLst>
              </p:cNvPr>
              <p:cNvSpPr/>
              <p:nvPr/>
            </p:nvSpPr>
            <p:spPr>
              <a:xfrm>
                <a:off x="-2381256" y="2337813"/>
                <a:ext cx="22395" cy="311278"/>
              </a:xfrm>
              <a:custGeom>
                <a:avLst/>
                <a:gdLst>
                  <a:gd name="connsiteX0" fmla="*/ 19151 w 22395"/>
                  <a:gd name="connsiteY0" fmla="*/ 310898 h 311278"/>
                  <a:gd name="connsiteX1" fmla="*/ 15913 w 22395"/>
                  <a:gd name="connsiteY1" fmla="*/ 307850 h 311278"/>
                  <a:gd name="connsiteX2" fmla="*/ 14960 w 22395"/>
                  <a:gd name="connsiteY2" fmla="*/ 289943 h 311278"/>
                  <a:gd name="connsiteX3" fmla="*/ 18808 w 22395"/>
                  <a:gd name="connsiteY3" fmla="*/ 287219 h 311278"/>
                  <a:gd name="connsiteX4" fmla="*/ 21532 w 22395"/>
                  <a:gd name="connsiteY4" fmla="*/ 289943 h 311278"/>
                  <a:gd name="connsiteX5" fmla="*/ 22389 w 22395"/>
                  <a:gd name="connsiteY5" fmla="*/ 307850 h 311278"/>
                  <a:gd name="connsiteX6" fmla="*/ 19351 w 22395"/>
                  <a:gd name="connsiteY6" fmla="*/ 311279 h 311278"/>
                  <a:gd name="connsiteX7" fmla="*/ 19341 w 22395"/>
                  <a:gd name="connsiteY7" fmla="*/ 311279 h 311278"/>
                  <a:gd name="connsiteX8" fmla="*/ 17246 w 22395"/>
                  <a:gd name="connsiteY8" fmla="*/ 275179 h 311278"/>
                  <a:gd name="connsiteX9" fmla="*/ 13731 w 22395"/>
                  <a:gd name="connsiteY9" fmla="*/ 272236 h 311278"/>
                  <a:gd name="connsiteX10" fmla="*/ 13722 w 22395"/>
                  <a:gd name="connsiteY10" fmla="*/ 272036 h 311278"/>
                  <a:gd name="connsiteX11" fmla="*/ 12769 w 22395"/>
                  <a:gd name="connsiteY11" fmla="*/ 254129 h 311278"/>
                  <a:gd name="connsiteX12" fmla="*/ 15913 w 22395"/>
                  <a:gd name="connsiteY12" fmla="*/ 250700 h 311278"/>
                  <a:gd name="connsiteX13" fmla="*/ 19341 w 22395"/>
                  <a:gd name="connsiteY13" fmla="*/ 253843 h 311278"/>
                  <a:gd name="connsiteX14" fmla="*/ 20294 w 22395"/>
                  <a:gd name="connsiteY14" fmla="*/ 271750 h 311278"/>
                  <a:gd name="connsiteX15" fmla="*/ 17151 w 22395"/>
                  <a:gd name="connsiteY15" fmla="*/ 275179 h 311278"/>
                  <a:gd name="connsiteX16" fmla="*/ 15436 w 22395"/>
                  <a:gd name="connsiteY16" fmla="*/ 239365 h 311278"/>
                  <a:gd name="connsiteX17" fmla="*/ 12102 w 22395"/>
                  <a:gd name="connsiteY17" fmla="*/ 236317 h 311278"/>
                  <a:gd name="connsiteX18" fmla="*/ 11245 w 22395"/>
                  <a:gd name="connsiteY18" fmla="*/ 218410 h 311278"/>
                  <a:gd name="connsiteX19" fmla="*/ 14284 w 22395"/>
                  <a:gd name="connsiteY19" fmla="*/ 214981 h 311278"/>
                  <a:gd name="connsiteX20" fmla="*/ 14293 w 22395"/>
                  <a:gd name="connsiteY20" fmla="*/ 214981 h 311278"/>
                  <a:gd name="connsiteX21" fmla="*/ 17722 w 22395"/>
                  <a:gd name="connsiteY21" fmla="*/ 218019 h 311278"/>
                  <a:gd name="connsiteX22" fmla="*/ 17722 w 22395"/>
                  <a:gd name="connsiteY22" fmla="*/ 218029 h 311278"/>
                  <a:gd name="connsiteX23" fmla="*/ 18675 w 22395"/>
                  <a:gd name="connsiteY23" fmla="*/ 235936 h 311278"/>
                  <a:gd name="connsiteX24" fmla="*/ 15531 w 22395"/>
                  <a:gd name="connsiteY24" fmla="*/ 239365 h 311278"/>
                  <a:gd name="connsiteX25" fmla="*/ 13531 w 22395"/>
                  <a:gd name="connsiteY25" fmla="*/ 203646 h 311278"/>
                  <a:gd name="connsiteX26" fmla="*/ 10293 w 22395"/>
                  <a:gd name="connsiteY26" fmla="*/ 200503 h 311278"/>
                  <a:gd name="connsiteX27" fmla="*/ 9340 w 22395"/>
                  <a:gd name="connsiteY27" fmla="*/ 182596 h 311278"/>
                  <a:gd name="connsiteX28" fmla="*/ 12379 w 22395"/>
                  <a:gd name="connsiteY28" fmla="*/ 179167 h 311278"/>
                  <a:gd name="connsiteX29" fmla="*/ 12388 w 22395"/>
                  <a:gd name="connsiteY29" fmla="*/ 179167 h 311278"/>
                  <a:gd name="connsiteX30" fmla="*/ 15913 w 22395"/>
                  <a:gd name="connsiteY30" fmla="*/ 182310 h 311278"/>
                  <a:gd name="connsiteX31" fmla="*/ 16770 w 22395"/>
                  <a:gd name="connsiteY31" fmla="*/ 200217 h 311278"/>
                  <a:gd name="connsiteX32" fmla="*/ 13731 w 22395"/>
                  <a:gd name="connsiteY32" fmla="*/ 203646 h 311278"/>
                  <a:gd name="connsiteX33" fmla="*/ 13722 w 22395"/>
                  <a:gd name="connsiteY33" fmla="*/ 203646 h 311278"/>
                  <a:gd name="connsiteX34" fmla="*/ 11626 w 22395"/>
                  <a:gd name="connsiteY34" fmla="*/ 167832 h 311278"/>
                  <a:gd name="connsiteX35" fmla="*/ 8388 w 22395"/>
                  <a:gd name="connsiteY35" fmla="*/ 164784 h 311278"/>
                  <a:gd name="connsiteX36" fmla="*/ 7435 w 22395"/>
                  <a:gd name="connsiteY36" fmla="*/ 146877 h 311278"/>
                  <a:gd name="connsiteX37" fmla="*/ 10579 w 22395"/>
                  <a:gd name="connsiteY37" fmla="*/ 143448 h 311278"/>
                  <a:gd name="connsiteX38" fmla="*/ 14007 w 22395"/>
                  <a:gd name="connsiteY38" fmla="*/ 146496 h 311278"/>
                  <a:gd name="connsiteX39" fmla="*/ 14960 w 22395"/>
                  <a:gd name="connsiteY39" fmla="*/ 164403 h 311278"/>
                  <a:gd name="connsiteX40" fmla="*/ 11817 w 22395"/>
                  <a:gd name="connsiteY40" fmla="*/ 167832 h 311278"/>
                  <a:gd name="connsiteX41" fmla="*/ 9816 w 22395"/>
                  <a:gd name="connsiteY41" fmla="*/ 132113 h 311278"/>
                  <a:gd name="connsiteX42" fmla="*/ 6483 w 22395"/>
                  <a:gd name="connsiteY42" fmla="*/ 128970 h 311278"/>
                  <a:gd name="connsiteX43" fmla="*/ 5625 w 22395"/>
                  <a:gd name="connsiteY43" fmla="*/ 111063 h 311278"/>
                  <a:gd name="connsiteX44" fmla="*/ 8664 w 22395"/>
                  <a:gd name="connsiteY44" fmla="*/ 107634 h 311278"/>
                  <a:gd name="connsiteX45" fmla="*/ 8673 w 22395"/>
                  <a:gd name="connsiteY45" fmla="*/ 107634 h 311278"/>
                  <a:gd name="connsiteX46" fmla="*/ 12102 w 22395"/>
                  <a:gd name="connsiteY46" fmla="*/ 110778 h 311278"/>
                  <a:gd name="connsiteX47" fmla="*/ 13055 w 22395"/>
                  <a:gd name="connsiteY47" fmla="*/ 128589 h 311278"/>
                  <a:gd name="connsiteX48" fmla="*/ 9912 w 22395"/>
                  <a:gd name="connsiteY48" fmla="*/ 132113 h 311278"/>
                  <a:gd name="connsiteX49" fmla="*/ 7912 w 22395"/>
                  <a:gd name="connsiteY49" fmla="*/ 96300 h 311278"/>
                  <a:gd name="connsiteX50" fmla="*/ 4673 w 22395"/>
                  <a:gd name="connsiteY50" fmla="*/ 93251 h 311278"/>
                  <a:gd name="connsiteX51" fmla="*/ 3721 w 22395"/>
                  <a:gd name="connsiteY51" fmla="*/ 75345 h 311278"/>
                  <a:gd name="connsiteX52" fmla="*/ 6959 w 22395"/>
                  <a:gd name="connsiteY52" fmla="*/ 72106 h 311278"/>
                  <a:gd name="connsiteX53" fmla="*/ 10198 w 22395"/>
                  <a:gd name="connsiteY53" fmla="*/ 75345 h 311278"/>
                  <a:gd name="connsiteX54" fmla="*/ 11150 w 22395"/>
                  <a:gd name="connsiteY54" fmla="*/ 93251 h 311278"/>
                  <a:gd name="connsiteX55" fmla="*/ 8112 w 22395"/>
                  <a:gd name="connsiteY55" fmla="*/ 96680 h 311278"/>
                  <a:gd name="connsiteX56" fmla="*/ 8102 w 22395"/>
                  <a:gd name="connsiteY56" fmla="*/ 96680 h 311278"/>
                  <a:gd name="connsiteX57" fmla="*/ 6006 w 22395"/>
                  <a:gd name="connsiteY57" fmla="*/ 60581 h 311278"/>
                  <a:gd name="connsiteX58" fmla="*/ 2768 w 22395"/>
                  <a:gd name="connsiteY58" fmla="*/ 57437 h 311278"/>
                  <a:gd name="connsiteX59" fmla="*/ 1815 w 22395"/>
                  <a:gd name="connsiteY59" fmla="*/ 39530 h 311278"/>
                  <a:gd name="connsiteX60" fmla="*/ 5663 w 22395"/>
                  <a:gd name="connsiteY60" fmla="*/ 36806 h 311278"/>
                  <a:gd name="connsiteX61" fmla="*/ 8388 w 22395"/>
                  <a:gd name="connsiteY61" fmla="*/ 39530 h 311278"/>
                  <a:gd name="connsiteX62" fmla="*/ 9340 w 22395"/>
                  <a:gd name="connsiteY62" fmla="*/ 57342 h 311278"/>
                  <a:gd name="connsiteX63" fmla="*/ 6197 w 22395"/>
                  <a:gd name="connsiteY63" fmla="*/ 60771 h 311278"/>
                  <a:gd name="connsiteX64" fmla="*/ 4197 w 22395"/>
                  <a:gd name="connsiteY64" fmla="*/ 24386 h 311278"/>
                  <a:gd name="connsiteX65" fmla="*/ 863 w 22395"/>
                  <a:gd name="connsiteY65" fmla="*/ 21242 h 311278"/>
                  <a:gd name="connsiteX66" fmla="*/ 6 w 22395"/>
                  <a:gd name="connsiteY66" fmla="*/ 3431 h 311278"/>
                  <a:gd name="connsiteX67" fmla="*/ 3044 w 22395"/>
                  <a:gd name="connsiteY67" fmla="*/ 2 h 311278"/>
                  <a:gd name="connsiteX68" fmla="*/ 3054 w 22395"/>
                  <a:gd name="connsiteY68" fmla="*/ 2 h 311278"/>
                  <a:gd name="connsiteX69" fmla="*/ 6483 w 22395"/>
                  <a:gd name="connsiteY69" fmla="*/ 3050 h 311278"/>
                  <a:gd name="connsiteX70" fmla="*/ 7435 w 22395"/>
                  <a:gd name="connsiteY70" fmla="*/ 20957 h 311278"/>
                  <a:gd name="connsiteX71" fmla="*/ 4292 w 22395"/>
                  <a:gd name="connsiteY71" fmla="*/ 24386 h 311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2395" h="311278">
                    <a:moveTo>
                      <a:pt x="19151" y="310898"/>
                    </a:moveTo>
                    <a:cubicBezTo>
                      <a:pt x="17437" y="310898"/>
                      <a:pt x="16017" y="309564"/>
                      <a:pt x="15913" y="307850"/>
                    </a:cubicBezTo>
                    <a:lnTo>
                      <a:pt x="14960" y="289943"/>
                    </a:lnTo>
                    <a:cubicBezTo>
                      <a:pt x="15274" y="288123"/>
                      <a:pt x="16989" y="286904"/>
                      <a:pt x="18808" y="287219"/>
                    </a:cubicBezTo>
                    <a:cubicBezTo>
                      <a:pt x="20199" y="287457"/>
                      <a:pt x="21294" y="288552"/>
                      <a:pt x="21532" y="289943"/>
                    </a:cubicBezTo>
                    <a:lnTo>
                      <a:pt x="22389" y="307850"/>
                    </a:lnTo>
                    <a:cubicBezTo>
                      <a:pt x="22494" y="309631"/>
                      <a:pt x="21142" y="311174"/>
                      <a:pt x="19351" y="311279"/>
                    </a:cubicBezTo>
                    <a:cubicBezTo>
                      <a:pt x="19351" y="311279"/>
                      <a:pt x="19341" y="311279"/>
                      <a:pt x="19341" y="311279"/>
                    </a:cubicBezTo>
                    <a:close/>
                    <a:moveTo>
                      <a:pt x="17246" y="275179"/>
                    </a:moveTo>
                    <a:cubicBezTo>
                      <a:pt x="15465" y="275341"/>
                      <a:pt x="13893" y="274017"/>
                      <a:pt x="13731" y="272236"/>
                    </a:cubicBezTo>
                    <a:cubicBezTo>
                      <a:pt x="13731" y="272169"/>
                      <a:pt x="13722" y="272102"/>
                      <a:pt x="13722" y="272036"/>
                    </a:cubicBezTo>
                    <a:lnTo>
                      <a:pt x="12769" y="254129"/>
                    </a:lnTo>
                    <a:cubicBezTo>
                      <a:pt x="12712" y="252319"/>
                      <a:pt x="14112" y="250804"/>
                      <a:pt x="15913" y="250700"/>
                    </a:cubicBezTo>
                    <a:cubicBezTo>
                      <a:pt x="17703" y="250690"/>
                      <a:pt x="19189" y="252062"/>
                      <a:pt x="19341" y="253843"/>
                    </a:cubicBezTo>
                    <a:lnTo>
                      <a:pt x="20294" y="271750"/>
                    </a:lnTo>
                    <a:cubicBezTo>
                      <a:pt x="20351" y="273560"/>
                      <a:pt x="18951" y="275074"/>
                      <a:pt x="17151" y="275179"/>
                    </a:cubicBezTo>
                    <a:close/>
                    <a:moveTo>
                      <a:pt x="15436" y="239365"/>
                    </a:moveTo>
                    <a:cubicBezTo>
                      <a:pt x="13703" y="239375"/>
                      <a:pt x="12255" y="238051"/>
                      <a:pt x="12102" y="236317"/>
                    </a:cubicBezTo>
                    <a:lnTo>
                      <a:pt x="11245" y="218410"/>
                    </a:lnTo>
                    <a:cubicBezTo>
                      <a:pt x="11140" y="216629"/>
                      <a:pt x="12493" y="215086"/>
                      <a:pt x="14284" y="214981"/>
                    </a:cubicBezTo>
                    <a:cubicBezTo>
                      <a:pt x="14284" y="214981"/>
                      <a:pt x="14293" y="214981"/>
                      <a:pt x="14293" y="214981"/>
                    </a:cubicBezTo>
                    <a:cubicBezTo>
                      <a:pt x="16074" y="214876"/>
                      <a:pt x="17617" y="216229"/>
                      <a:pt x="17722" y="218019"/>
                    </a:cubicBezTo>
                    <a:cubicBezTo>
                      <a:pt x="17722" y="218019"/>
                      <a:pt x="17722" y="218029"/>
                      <a:pt x="17722" y="218029"/>
                    </a:cubicBezTo>
                    <a:lnTo>
                      <a:pt x="18675" y="235936"/>
                    </a:lnTo>
                    <a:cubicBezTo>
                      <a:pt x="18732" y="237746"/>
                      <a:pt x="17332" y="239260"/>
                      <a:pt x="15531" y="239365"/>
                    </a:cubicBezTo>
                    <a:close/>
                    <a:moveTo>
                      <a:pt x="13531" y="203646"/>
                    </a:moveTo>
                    <a:cubicBezTo>
                      <a:pt x="11798" y="203599"/>
                      <a:pt x="10388" y="202237"/>
                      <a:pt x="10293" y="200503"/>
                    </a:cubicBezTo>
                    <a:lnTo>
                      <a:pt x="9340" y="182596"/>
                    </a:lnTo>
                    <a:cubicBezTo>
                      <a:pt x="9235" y="180815"/>
                      <a:pt x="10588" y="179272"/>
                      <a:pt x="12379" y="179167"/>
                    </a:cubicBezTo>
                    <a:cubicBezTo>
                      <a:pt x="12379" y="179167"/>
                      <a:pt x="12388" y="179167"/>
                      <a:pt x="12388" y="179167"/>
                    </a:cubicBezTo>
                    <a:cubicBezTo>
                      <a:pt x="14207" y="179110"/>
                      <a:pt x="15760" y="180491"/>
                      <a:pt x="15913" y="182310"/>
                    </a:cubicBezTo>
                    <a:lnTo>
                      <a:pt x="16770" y="200217"/>
                    </a:lnTo>
                    <a:cubicBezTo>
                      <a:pt x="16874" y="201998"/>
                      <a:pt x="15522" y="203542"/>
                      <a:pt x="13731" y="203646"/>
                    </a:cubicBezTo>
                    <a:cubicBezTo>
                      <a:pt x="13731" y="203646"/>
                      <a:pt x="13722" y="203646"/>
                      <a:pt x="13722" y="203646"/>
                    </a:cubicBezTo>
                    <a:close/>
                    <a:moveTo>
                      <a:pt x="11626" y="167832"/>
                    </a:moveTo>
                    <a:cubicBezTo>
                      <a:pt x="9912" y="167832"/>
                      <a:pt x="8492" y="166499"/>
                      <a:pt x="8388" y="164784"/>
                    </a:cubicBezTo>
                    <a:lnTo>
                      <a:pt x="7435" y="146877"/>
                    </a:lnTo>
                    <a:cubicBezTo>
                      <a:pt x="7378" y="145067"/>
                      <a:pt x="8778" y="143553"/>
                      <a:pt x="10579" y="143448"/>
                    </a:cubicBezTo>
                    <a:cubicBezTo>
                      <a:pt x="12350" y="143391"/>
                      <a:pt x="13855" y="144734"/>
                      <a:pt x="14007" y="146496"/>
                    </a:cubicBezTo>
                    <a:lnTo>
                      <a:pt x="14960" y="164403"/>
                    </a:lnTo>
                    <a:cubicBezTo>
                      <a:pt x="15017" y="166213"/>
                      <a:pt x="13617" y="167727"/>
                      <a:pt x="11817" y="167832"/>
                    </a:cubicBezTo>
                    <a:close/>
                    <a:moveTo>
                      <a:pt x="9816" y="132113"/>
                    </a:moveTo>
                    <a:cubicBezTo>
                      <a:pt x="8045" y="132113"/>
                      <a:pt x="6588" y="130732"/>
                      <a:pt x="6483" y="128970"/>
                    </a:cubicBezTo>
                    <a:lnTo>
                      <a:pt x="5625" y="111063"/>
                    </a:lnTo>
                    <a:cubicBezTo>
                      <a:pt x="5521" y="109282"/>
                      <a:pt x="6873" y="107739"/>
                      <a:pt x="8664" y="107634"/>
                    </a:cubicBezTo>
                    <a:cubicBezTo>
                      <a:pt x="8664" y="107634"/>
                      <a:pt x="8673" y="107634"/>
                      <a:pt x="8673" y="107634"/>
                    </a:cubicBezTo>
                    <a:cubicBezTo>
                      <a:pt x="10464" y="107625"/>
                      <a:pt x="11950" y="108996"/>
                      <a:pt x="12102" y="110778"/>
                    </a:cubicBezTo>
                    <a:lnTo>
                      <a:pt x="13055" y="128589"/>
                    </a:lnTo>
                    <a:cubicBezTo>
                      <a:pt x="13112" y="130418"/>
                      <a:pt x="11731" y="131961"/>
                      <a:pt x="9912" y="132113"/>
                    </a:cubicBezTo>
                    <a:close/>
                    <a:moveTo>
                      <a:pt x="7912" y="96300"/>
                    </a:moveTo>
                    <a:cubicBezTo>
                      <a:pt x="6197" y="96300"/>
                      <a:pt x="4778" y="94966"/>
                      <a:pt x="4673" y="93251"/>
                    </a:cubicBezTo>
                    <a:lnTo>
                      <a:pt x="3721" y="75345"/>
                    </a:lnTo>
                    <a:cubicBezTo>
                      <a:pt x="3721" y="73554"/>
                      <a:pt x="5168" y="72106"/>
                      <a:pt x="6959" y="72106"/>
                    </a:cubicBezTo>
                    <a:cubicBezTo>
                      <a:pt x="8750" y="72106"/>
                      <a:pt x="10198" y="73554"/>
                      <a:pt x="10198" y="75345"/>
                    </a:cubicBezTo>
                    <a:lnTo>
                      <a:pt x="11150" y="93251"/>
                    </a:lnTo>
                    <a:cubicBezTo>
                      <a:pt x="11255" y="95033"/>
                      <a:pt x="9902" y="96576"/>
                      <a:pt x="8112" y="96680"/>
                    </a:cubicBezTo>
                    <a:cubicBezTo>
                      <a:pt x="8112" y="96680"/>
                      <a:pt x="8102" y="96680"/>
                      <a:pt x="8102" y="96680"/>
                    </a:cubicBezTo>
                    <a:close/>
                    <a:moveTo>
                      <a:pt x="6006" y="60581"/>
                    </a:moveTo>
                    <a:cubicBezTo>
                      <a:pt x="4273" y="60533"/>
                      <a:pt x="2863" y="59171"/>
                      <a:pt x="2768" y="57437"/>
                    </a:cubicBezTo>
                    <a:lnTo>
                      <a:pt x="1815" y="39530"/>
                    </a:lnTo>
                    <a:cubicBezTo>
                      <a:pt x="2130" y="37711"/>
                      <a:pt x="3844" y="36492"/>
                      <a:pt x="5663" y="36806"/>
                    </a:cubicBezTo>
                    <a:cubicBezTo>
                      <a:pt x="7054" y="37044"/>
                      <a:pt x="8150" y="38140"/>
                      <a:pt x="8388" y="39530"/>
                    </a:cubicBezTo>
                    <a:lnTo>
                      <a:pt x="9340" y="57342"/>
                    </a:lnTo>
                    <a:cubicBezTo>
                      <a:pt x="9397" y="59152"/>
                      <a:pt x="7997" y="60667"/>
                      <a:pt x="6197" y="60771"/>
                    </a:cubicBezTo>
                    <a:close/>
                    <a:moveTo>
                      <a:pt x="4197" y="24386"/>
                    </a:moveTo>
                    <a:cubicBezTo>
                      <a:pt x="2425" y="24386"/>
                      <a:pt x="968" y="23005"/>
                      <a:pt x="863" y="21242"/>
                    </a:cubicBezTo>
                    <a:lnTo>
                      <a:pt x="6" y="3431"/>
                    </a:lnTo>
                    <a:cubicBezTo>
                      <a:pt x="-99" y="1650"/>
                      <a:pt x="1254" y="107"/>
                      <a:pt x="3044" y="2"/>
                    </a:cubicBezTo>
                    <a:cubicBezTo>
                      <a:pt x="3044" y="2"/>
                      <a:pt x="3054" y="2"/>
                      <a:pt x="3054" y="2"/>
                    </a:cubicBezTo>
                    <a:cubicBezTo>
                      <a:pt x="4825" y="-55"/>
                      <a:pt x="6330" y="1288"/>
                      <a:pt x="6483" y="3050"/>
                    </a:cubicBezTo>
                    <a:lnTo>
                      <a:pt x="7435" y="20957"/>
                    </a:lnTo>
                    <a:cubicBezTo>
                      <a:pt x="7492" y="22767"/>
                      <a:pt x="6092" y="24281"/>
                      <a:pt x="4292" y="24386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B07AF6F8-FDBE-4975-928C-C807E575C49F}"/>
                  </a:ext>
                </a:extLst>
              </p:cNvPr>
              <p:cNvSpPr/>
              <p:nvPr/>
            </p:nvSpPr>
            <p:spPr>
              <a:xfrm>
                <a:off x="-2186561" y="2158840"/>
                <a:ext cx="19720" cy="375570"/>
              </a:xfrm>
              <a:custGeom>
                <a:avLst/>
                <a:gdLst>
                  <a:gd name="connsiteX0" fmla="*/ 16480 w 19720"/>
                  <a:gd name="connsiteY0" fmla="*/ 375571 h 375570"/>
                  <a:gd name="connsiteX1" fmla="*/ 13242 w 19720"/>
                  <a:gd name="connsiteY1" fmla="*/ 372428 h 375570"/>
                  <a:gd name="connsiteX2" fmla="*/ 12194 w 19720"/>
                  <a:gd name="connsiteY2" fmla="*/ 342614 h 375570"/>
                  <a:gd name="connsiteX3" fmla="*/ 15137 w 19720"/>
                  <a:gd name="connsiteY3" fmla="*/ 339290 h 375570"/>
                  <a:gd name="connsiteX4" fmla="*/ 15337 w 19720"/>
                  <a:gd name="connsiteY4" fmla="*/ 339281 h 375570"/>
                  <a:gd name="connsiteX5" fmla="*/ 18652 w 19720"/>
                  <a:gd name="connsiteY5" fmla="*/ 341814 h 375570"/>
                  <a:gd name="connsiteX6" fmla="*/ 18671 w 19720"/>
                  <a:gd name="connsiteY6" fmla="*/ 342424 h 375570"/>
                  <a:gd name="connsiteX7" fmla="*/ 19719 w 19720"/>
                  <a:gd name="connsiteY7" fmla="*/ 372142 h 375570"/>
                  <a:gd name="connsiteX8" fmla="*/ 16575 w 19720"/>
                  <a:gd name="connsiteY8" fmla="*/ 375571 h 375570"/>
                  <a:gd name="connsiteX9" fmla="*/ 14385 w 19720"/>
                  <a:gd name="connsiteY9" fmla="*/ 316040 h 375570"/>
                  <a:gd name="connsiteX10" fmla="*/ 11051 w 19720"/>
                  <a:gd name="connsiteY10" fmla="*/ 312896 h 375570"/>
                  <a:gd name="connsiteX11" fmla="*/ 10003 w 19720"/>
                  <a:gd name="connsiteY11" fmla="*/ 283083 h 375570"/>
                  <a:gd name="connsiteX12" fmla="*/ 13146 w 19720"/>
                  <a:gd name="connsiteY12" fmla="*/ 279654 h 375570"/>
                  <a:gd name="connsiteX13" fmla="*/ 16556 w 19720"/>
                  <a:gd name="connsiteY13" fmla="*/ 282292 h 375570"/>
                  <a:gd name="connsiteX14" fmla="*/ 16575 w 19720"/>
                  <a:gd name="connsiteY14" fmla="*/ 282797 h 375570"/>
                  <a:gd name="connsiteX15" fmla="*/ 17623 w 19720"/>
                  <a:gd name="connsiteY15" fmla="*/ 312611 h 375570"/>
                  <a:gd name="connsiteX16" fmla="*/ 14480 w 19720"/>
                  <a:gd name="connsiteY16" fmla="*/ 316040 h 375570"/>
                  <a:gd name="connsiteX17" fmla="*/ 12194 w 19720"/>
                  <a:gd name="connsiteY17" fmla="*/ 256413 h 375570"/>
                  <a:gd name="connsiteX18" fmla="*/ 8955 w 19720"/>
                  <a:gd name="connsiteY18" fmla="*/ 253270 h 375570"/>
                  <a:gd name="connsiteX19" fmla="*/ 7907 w 19720"/>
                  <a:gd name="connsiteY19" fmla="*/ 223456 h 375570"/>
                  <a:gd name="connsiteX20" fmla="*/ 11051 w 19720"/>
                  <a:gd name="connsiteY20" fmla="*/ 220123 h 375570"/>
                  <a:gd name="connsiteX21" fmla="*/ 11051 w 19720"/>
                  <a:gd name="connsiteY21" fmla="*/ 220123 h 375570"/>
                  <a:gd name="connsiteX22" fmla="*/ 14375 w 19720"/>
                  <a:gd name="connsiteY22" fmla="*/ 222866 h 375570"/>
                  <a:gd name="connsiteX23" fmla="*/ 14385 w 19720"/>
                  <a:gd name="connsiteY23" fmla="*/ 223266 h 375570"/>
                  <a:gd name="connsiteX24" fmla="*/ 15432 w 19720"/>
                  <a:gd name="connsiteY24" fmla="*/ 253079 h 375570"/>
                  <a:gd name="connsiteX25" fmla="*/ 12489 w 19720"/>
                  <a:gd name="connsiteY25" fmla="*/ 256403 h 375570"/>
                  <a:gd name="connsiteX26" fmla="*/ 12289 w 19720"/>
                  <a:gd name="connsiteY26" fmla="*/ 256413 h 375570"/>
                  <a:gd name="connsiteX27" fmla="*/ 10098 w 19720"/>
                  <a:gd name="connsiteY27" fmla="*/ 196882 h 375570"/>
                  <a:gd name="connsiteX28" fmla="*/ 6764 w 19720"/>
                  <a:gd name="connsiteY28" fmla="*/ 193739 h 375570"/>
                  <a:gd name="connsiteX29" fmla="*/ 5717 w 19720"/>
                  <a:gd name="connsiteY29" fmla="*/ 163925 h 375570"/>
                  <a:gd name="connsiteX30" fmla="*/ 8860 w 19720"/>
                  <a:gd name="connsiteY30" fmla="*/ 160496 h 375570"/>
                  <a:gd name="connsiteX31" fmla="*/ 8860 w 19720"/>
                  <a:gd name="connsiteY31" fmla="*/ 160496 h 375570"/>
                  <a:gd name="connsiteX32" fmla="*/ 12194 w 19720"/>
                  <a:gd name="connsiteY32" fmla="*/ 163735 h 375570"/>
                  <a:gd name="connsiteX33" fmla="*/ 13242 w 19720"/>
                  <a:gd name="connsiteY33" fmla="*/ 193453 h 375570"/>
                  <a:gd name="connsiteX34" fmla="*/ 10098 w 19720"/>
                  <a:gd name="connsiteY34" fmla="*/ 196882 h 375570"/>
                  <a:gd name="connsiteX35" fmla="*/ 7907 w 19720"/>
                  <a:gd name="connsiteY35" fmla="*/ 137255 h 375570"/>
                  <a:gd name="connsiteX36" fmla="*/ 4669 w 19720"/>
                  <a:gd name="connsiteY36" fmla="*/ 134112 h 375570"/>
                  <a:gd name="connsiteX37" fmla="*/ 3621 w 19720"/>
                  <a:gd name="connsiteY37" fmla="*/ 104394 h 375570"/>
                  <a:gd name="connsiteX38" fmla="*/ 6764 w 19720"/>
                  <a:gd name="connsiteY38" fmla="*/ 100965 h 375570"/>
                  <a:gd name="connsiteX39" fmla="*/ 6764 w 19720"/>
                  <a:gd name="connsiteY39" fmla="*/ 100965 h 375570"/>
                  <a:gd name="connsiteX40" fmla="*/ 10003 w 19720"/>
                  <a:gd name="connsiteY40" fmla="*/ 104108 h 375570"/>
                  <a:gd name="connsiteX41" fmla="*/ 11051 w 19720"/>
                  <a:gd name="connsiteY41" fmla="*/ 133922 h 375570"/>
                  <a:gd name="connsiteX42" fmla="*/ 8108 w 19720"/>
                  <a:gd name="connsiteY42" fmla="*/ 137246 h 375570"/>
                  <a:gd name="connsiteX43" fmla="*/ 7907 w 19720"/>
                  <a:gd name="connsiteY43" fmla="*/ 137255 h 375570"/>
                  <a:gd name="connsiteX44" fmla="*/ 5812 w 19720"/>
                  <a:gd name="connsiteY44" fmla="*/ 77724 h 375570"/>
                  <a:gd name="connsiteX45" fmla="*/ 2478 w 19720"/>
                  <a:gd name="connsiteY45" fmla="*/ 74581 h 375570"/>
                  <a:gd name="connsiteX46" fmla="*/ 1430 w 19720"/>
                  <a:gd name="connsiteY46" fmla="*/ 44767 h 375570"/>
                  <a:gd name="connsiteX47" fmla="*/ 4374 w 19720"/>
                  <a:gd name="connsiteY47" fmla="*/ 41443 h 375570"/>
                  <a:gd name="connsiteX48" fmla="*/ 4574 w 19720"/>
                  <a:gd name="connsiteY48" fmla="*/ 41434 h 375570"/>
                  <a:gd name="connsiteX49" fmla="*/ 7984 w 19720"/>
                  <a:gd name="connsiteY49" fmla="*/ 44072 h 375570"/>
                  <a:gd name="connsiteX50" fmla="*/ 8003 w 19720"/>
                  <a:gd name="connsiteY50" fmla="*/ 44577 h 375570"/>
                  <a:gd name="connsiteX51" fmla="*/ 9051 w 19720"/>
                  <a:gd name="connsiteY51" fmla="*/ 74295 h 375570"/>
                  <a:gd name="connsiteX52" fmla="*/ 5907 w 19720"/>
                  <a:gd name="connsiteY52" fmla="*/ 77724 h 375570"/>
                  <a:gd name="connsiteX53" fmla="*/ 3621 w 19720"/>
                  <a:gd name="connsiteY53" fmla="*/ 18193 h 375570"/>
                  <a:gd name="connsiteX54" fmla="*/ 383 w 19720"/>
                  <a:gd name="connsiteY54" fmla="*/ 15050 h 375570"/>
                  <a:gd name="connsiteX55" fmla="*/ 2 w 19720"/>
                  <a:gd name="connsiteY55" fmla="*/ 3334 h 375570"/>
                  <a:gd name="connsiteX56" fmla="*/ 3145 w 19720"/>
                  <a:gd name="connsiteY56" fmla="*/ 0 h 375570"/>
                  <a:gd name="connsiteX57" fmla="*/ 3145 w 19720"/>
                  <a:gd name="connsiteY57" fmla="*/ 0 h 375570"/>
                  <a:gd name="connsiteX58" fmla="*/ 3145 w 19720"/>
                  <a:gd name="connsiteY58" fmla="*/ 0 h 375570"/>
                  <a:gd name="connsiteX59" fmla="*/ 6384 w 19720"/>
                  <a:gd name="connsiteY59" fmla="*/ 3143 h 375570"/>
                  <a:gd name="connsiteX60" fmla="*/ 6384 w 19720"/>
                  <a:gd name="connsiteY60" fmla="*/ 14764 h 375570"/>
                  <a:gd name="connsiteX61" fmla="*/ 3240 w 19720"/>
                  <a:gd name="connsiteY61" fmla="*/ 18193 h 37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20" h="375570">
                    <a:moveTo>
                      <a:pt x="16480" y="375571"/>
                    </a:moveTo>
                    <a:cubicBezTo>
                      <a:pt x="14746" y="375523"/>
                      <a:pt x="13337" y="374161"/>
                      <a:pt x="13242" y="372428"/>
                    </a:cubicBezTo>
                    <a:lnTo>
                      <a:pt x="12194" y="342614"/>
                    </a:lnTo>
                    <a:cubicBezTo>
                      <a:pt x="12089" y="340881"/>
                      <a:pt x="13403" y="339395"/>
                      <a:pt x="15137" y="339290"/>
                    </a:cubicBezTo>
                    <a:cubicBezTo>
                      <a:pt x="15204" y="339281"/>
                      <a:pt x="15270" y="339281"/>
                      <a:pt x="15337" y="339281"/>
                    </a:cubicBezTo>
                    <a:cubicBezTo>
                      <a:pt x="16956" y="339061"/>
                      <a:pt x="18442" y="340204"/>
                      <a:pt x="18652" y="341814"/>
                    </a:cubicBezTo>
                    <a:cubicBezTo>
                      <a:pt x="18680" y="342024"/>
                      <a:pt x="18690" y="342224"/>
                      <a:pt x="18671" y="342424"/>
                    </a:cubicBezTo>
                    <a:lnTo>
                      <a:pt x="19719" y="372142"/>
                    </a:lnTo>
                    <a:cubicBezTo>
                      <a:pt x="19775" y="373952"/>
                      <a:pt x="18375" y="375466"/>
                      <a:pt x="16575" y="375571"/>
                    </a:cubicBezTo>
                    <a:close/>
                    <a:moveTo>
                      <a:pt x="14385" y="316040"/>
                    </a:moveTo>
                    <a:cubicBezTo>
                      <a:pt x="12613" y="316040"/>
                      <a:pt x="11155" y="314658"/>
                      <a:pt x="11051" y="312896"/>
                    </a:cubicBezTo>
                    <a:lnTo>
                      <a:pt x="10003" y="283083"/>
                    </a:lnTo>
                    <a:cubicBezTo>
                      <a:pt x="9946" y="281273"/>
                      <a:pt x="11346" y="279759"/>
                      <a:pt x="13146" y="279654"/>
                    </a:cubicBezTo>
                    <a:cubicBezTo>
                      <a:pt x="14813" y="279445"/>
                      <a:pt x="16337" y="280626"/>
                      <a:pt x="16556" y="282292"/>
                    </a:cubicBezTo>
                    <a:cubicBezTo>
                      <a:pt x="16575" y="282464"/>
                      <a:pt x="16585" y="282626"/>
                      <a:pt x="16575" y="282797"/>
                    </a:cubicBezTo>
                    <a:lnTo>
                      <a:pt x="17623" y="312611"/>
                    </a:lnTo>
                    <a:cubicBezTo>
                      <a:pt x="17680" y="314420"/>
                      <a:pt x="16280" y="315935"/>
                      <a:pt x="14480" y="316040"/>
                    </a:cubicBezTo>
                    <a:close/>
                    <a:moveTo>
                      <a:pt x="12194" y="256413"/>
                    </a:moveTo>
                    <a:cubicBezTo>
                      <a:pt x="10441" y="256413"/>
                      <a:pt x="9003" y="255022"/>
                      <a:pt x="8955" y="253270"/>
                    </a:cubicBezTo>
                    <a:lnTo>
                      <a:pt x="7907" y="223456"/>
                    </a:lnTo>
                    <a:cubicBezTo>
                      <a:pt x="7850" y="221666"/>
                      <a:pt x="9260" y="220180"/>
                      <a:pt x="11051" y="220123"/>
                    </a:cubicBezTo>
                    <a:cubicBezTo>
                      <a:pt x="11051" y="220123"/>
                      <a:pt x="11051" y="220123"/>
                      <a:pt x="11051" y="220123"/>
                    </a:cubicBezTo>
                    <a:cubicBezTo>
                      <a:pt x="12727" y="219961"/>
                      <a:pt x="14213" y="221189"/>
                      <a:pt x="14375" y="222866"/>
                    </a:cubicBezTo>
                    <a:cubicBezTo>
                      <a:pt x="14385" y="222999"/>
                      <a:pt x="14385" y="223133"/>
                      <a:pt x="14385" y="223266"/>
                    </a:cubicBezTo>
                    <a:lnTo>
                      <a:pt x="15432" y="253079"/>
                    </a:lnTo>
                    <a:cubicBezTo>
                      <a:pt x="15537" y="254813"/>
                      <a:pt x="14223" y="256299"/>
                      <a:pt x="12489" y="256403"/>
                    </a:cubicBezTo>
                    <a:cubicBezTo>
                      <a:pt x="12422" y="256413"/>
                      <a:pt x="12356" y="256413"/>
                      <a:pt x="12289" y="256413"/>
                    </a:cubicBezTo>
                    <a:close/>
                    <a:moveTo>
                      <a:pt x="10098" y="196882"/>
                    </a:moveTo>
                    <a:cubicBezTo>
                      <a:pt x="8326" y="196882"/>
                      <a:pt x="6869" y="195501"/>
                      <a:pt x="6764" y="193739"/>
                    </a:cubicBezTo>
                    <a:lnTo>
                      <a:pt x="5717" y="163925"/>
                    </a:lnTo>
                    <a:cubicBezTo>
                      <a:pt x="5659" y="162115"/>
                      <a:pt x="7060" y="160601"/>
                      <a:pt x="8860" y="160496"/>
                    </a:cubicBezTo>
                    <a:lnTo>
                      <a:pt x="8860" y="160496"/>
                    </a:lnTo>
                    <a:cubicBezTo>
                      <a:pt x="10660" y="160496"/>
                      <a:pt x="12146" y="161935"/>
                      <a:pt x="12194" y="163735"/>
                    </a:cubicBezTo>
                    <a:lnTo>
                      <a:pt x="13242" y="193453"/>
                    </a:lnTo>
                    <a:cubicBezTo>
                      <a:pt x="13299" y="195262"/>
                      <a:pt x="11898" y="196777"/>
                      <a:pt x="10098" y="196882"/>
                    </a:cubicBezTo>
                    <a:close/>
                    <a:moveTo>
                      <a:pt x="7907" y="137255"/>
                    </a:moveTo>
                    <a:cubicBezTo>
                      <a:pt x="6155" y="137255"/>
                      <a:pt x="4717" y="135865"/>
                      <a:pt x="4669" y="134112"/>
                    </a:cubicBezTo>
                    <a:lnTo>
                      <a:pt x="3621" y="104394"/>
                    </a:lnTo>
                    <a:cubicBezTo>
                      <a:pt x="3564" y="102584"/>
                      <a:pt x="4964" y="101070"/>
                      <a:pt x="6764" y="100965"/>
                    </a:cubicBezTo>
                    <a:lnTo>
                      <a:pt x="6764" y="100965"/>
                    </a:lnTo>
                    <a:cubicBezTo>
                      <a:pt x="8498" y="101013"/>
                      <a:pt x="9908" y="102375"/>
                      <a:pt x="10003" y="104108"/>
                    </a:cubicBezTo>
                    <a:lnTo>
                      <a:pt x="11051" y="133922"/>
                    </a:lnTo>
                    <a:cubicBezTo>
                      <a:pt x="11155" y="135655"/>
                      <a:pt x="9841" y="137141"/>
                      <a:pt x="8108" y="137246"/>
                    </a:cubicBezTo>
                    <a:cubicBezTo>
                      <a:pt x="8041" y="137255"/>
                      <a:pt x="7974" y="137255"/>
                      <a:pt x="7907" y="137255"/>
                    </a:cubicBezTo>
                    <a:close/>
                    <a:moveTo>
                      <a:pt x="5812" y="77724"/>
                    </a:moveTo>
                    <a:cubicBezTo>
                      <a:pt x="4040" y="77724"/>
                      <a:pt x="2583" y="76343"/>
                      <a:pt x="2478" y="74581"/>
                    </a:cubicBezTo>
                    <a:lnTo>
                      <a:pt x="1430" y="44767"/>
                    </a:lnTo>
                    <a:cubicBezTo>
                      <a:pt x="1326" y="43034"/>
                      <a:pt x="2640" y="41548"/>
                      <a:pt x="4374" y="41443"/>
                    </a:cubicBezTo>
                    <a:cubicBezTo>
                      <a:pt x="4440" y="41434"/>
                      <a:pt x="4507" y="41434"/>
                      <a:pt x="4574" y="41434"/>
                    </a:cubicBezTo>
                    <a:cubicBezTo>
                      <a:pt x="6241" y="41224"/>
                      <a:pt x="7765" y="42405"/>
                      <a:pt x="7984" y="44072"/>
                    </a:cubicBezTo>
                    <a:cubicBezTo>
                      <a:pt x="8003" y="44244"/>
                      <a:pt x="8012" y="44406"/>
                      <a:pt x="8003" y="44577"/>
                    </a:cubicBezTo>
                    <a:lnTo>
                      <a:pt x="9051" y="74295"/>
                    </a:lnTo>
                    <a:cubicBezTo>
                      <a:pt x="9108" y="76105"/>
                      <a:pt x="7707" y="77619"/>
                      <a:pt x="5907" y="77724"/>
                    </a:cubicBezTo>
                    <a:close/>
                    <a:moveTo>
                      <a:pt x="3621" y="18193"/>
                    </a:moveTo>
                    <a:cubicBezTo>
                      <a:pt x="1869" y="18193"/>
                      <a:pt x="430" y="16802"/>
                      <a:pt x="383" y="15050"/>
                    </a:cubicBezTo>
                    <a:lnTo>
                      <a:pt x="2" y="3334"/>
                    </a:lnTo>
                    <a:cubicBezTo>
                      <a:pt x="-56" y="1543"/>
                      <a:pt x="1354" y="57"/>
                      <a:pt x="3145" y="0"/>
                    </a:cubicBezTo>
                    <a:cubicBezTo>
                      <a:pt x="3145" y="0"/>
                      <a:pt x="3145" y="0"/>
                      <a:pt x="3145" y="0"/>
                    </a:cubicBezTo>
                    <a:lnTo>
                      <a:pt x="3145" y="0"/>
                    </a:lnTo>
                    <a:cubicBezTo>
                      <a:pt x="4898" y="0"/>
                      <a:pt x="6336" y="1391"/>
                      <a:pt x="6384" y="3143"/>
                    </a:cubicBezTo>
                    <a:lnTo>
                      <a:pt x="6384" y="14764"/>
                    </a:lnTo>
                    <a:cubicBezTo>
                      <a:pt x="6441" y="16573"/>
                      <a:pt x="5040" y="18088"/>
                      <a:pt x="3240" y="18193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F4824FB7-990D-46F8-BFE1-4AF74AB128B5}"/>
                  </a:ext>
                </a:extLst>
              </p:cNvPr>
              <p:cNvSpPr/>
              <p:nvPr/>
            </p:nvSpPr>
            <p:spPr>
              <a:xfrm>
                <a:off x="-2008353" y="1896991"/>
                <a:ext cx="33539" cy="523499"/>
              </a:xfrm>
              <a:custGeom>
                <a:avLst/>
                <a:gdLst>
                  <a:gd name="connsiteX0" fmla="*/ 30295 w 33539"/>
                  <a:gd name="connsiteY0" fmla="*/ 523119 h 523499"/>
                  <a:gd name="connsiteX1" fmla="*/ 27057 w 33539"/>
                  <a:gd name="connsiteY1" fmla="*/ 519976 h 523499"/>
                  <a:gd name="connsiteX2" fmla="*/ 25247 w 33539"/>
                  <a:gd name="connsiteY2" fmla="*/ 485591 h 523499"/>
                  <a:gd name="connsiteX3" fmla="*/ 28486 w 33539"/>
                  <a:gd name="connsiteY3" fmla="*/ 482352 h 523499"/>
                  <a:gd name="connsiteX4" fmla="*/ 31724 w 33539"/>
                  <a:gd name="connsiteY4" fmla="*/ 485591 h 523499"/>
                  <a:gd name="connsiteX5" fmla="*/ 33534 w 33539"/>
                  <a:gd name="connsiteY5" fmla="*/ 520071 h 523499"/>
                  <a:gd name="connsiteX6" fmla="*/ 30495 w 33539"/>
                  <a:gd name="connsiteY6" fmla="*/ 523500 h 523499"/>
                  <a:gd name="connsiteX7" fmla="*/ 30486 w 33539"/>
                  <a:gd name="connsiteY7" fmla="*/ 523500 h 523499"/>
                  <a:gd name="connsiteX8" fmla="*/ 26676 w 33539"/>
                  <a:gd name="connsiteY8" fmla="*/ 454253 h 523499"/>
                  <a:gd name="connsiteX9" fmla="*/ 23437 w 33539"/>
                  <a:gd name="connsiteY9" fmla="*/ 451110 h 523499"/>
                  <a:gd name="connsiteX10" fmla="*/ 21628 w 33539"/>
                  <a:gd name="connsiteY10" fmla="*/ 416725 h 523499"/>
                  <a:gd name="connsiteX11" fmla="*/ 24771 w 33539"/>
                  <a:gd name="connsiteY11" fmla="*/ 413200 h 523499"/>
                  <a:gd name="connsiteX12" fmla="*/ 28200 w 33539"/>
                  <a:gd name="connsiteY12" fmla="*/ 416344 h 523499"/>
                  <a:gd name="connsiteX13" fmla="*/ 30009 w 33539"/>
                  <a:gd name="connsiteY13" fmla="*/ 450729 h 523499"/>
                  <a:gd name="connsiteX14" fmla="*/ 26866 w 33539"/>
                  <a:gd name="connsiteY14" fmla="*/ 454253 h 523499"/>
                  <a:gd name="connsiteX15" fmla="*/ 23056 w 33539"/>
                  <a:gd name="connsiteY15" fmla="*/ 385388 h 523499"/>
                  <a:gd name="connsiteX16" fmla="*/ 19818 w 33539"/>
                  <a:gd name="connsiteY16" fmla="*/ 382244 h 523499"/>
                  <a:gd name="connsiteX17" fmla="*/ 18008 w 33539"/>
                  <a:gd name="connsiteY17" fmla="*/ 347764 h 523499"/>
                  <a:gd name="connsiteX18" fmla="*/ 21151 w 33539"/>
                  <a:gd name="connsiteY18" fmla="*/ 344335 h 523499"/>
                  <a:gd name="connsiteX19" fmla="*/ 24580 w 33539"/>
                  <a:gd name="connsiteY19" fmla="*/ 347478 h 523499"/>
                  <a:gd name="connsiteX20" fmla="*/ 26390 w 33539"/>
                  <a:gd name="connsiteY20" fmla="*/ 381863 h 523499"/>
                  <a:gd name="connsiteX21" fmla="*/ 23247 w 33539"/>
                  <a:gd name="connsiteY21" fmla="*/ 385292 h 523499"/>
                  <a:gd name="connsiteX22" fmla="*/ 19437 w 33539"/>
                  <a:gd name="connsiteY22" fmla="*/ 316427 h 523499"/>
                  <a:gd name="connsiteX23" fmla="*/ 16198 w 33539"/>
                  <a:gd name="connsiteY23" fmla="*/ 313379 h 523499"/>
                  <a:gd name="connsiteX24" fmla="*/ 14389 w 33539"/>
                  <a:gd name="connsiteY24" fmla="*/ 278898 h 523499"/>
                  <a:gd name="connsiteX25" fmla="*/ 18237 w 33539"/>
                  <a:gd name="connsiteY25" fmla="*/ 276174 h 523499"/>
                  <a:gd name="connsiteX26" fmla="*/ 20961 w 33539"/>
                  <a:gd name="connsiteY26" fmla="*/ 278898 h 523499"/>
                  <a:gd name="connsiteX27" fmla="*/ 22771 w 33539"/>
                  <a:gd name="connsiteY27" fmla="*/ 313283 h 523499"/>
                  <a:gd name="connsiteX28" fmla="*/ 19627 w 33539"/>
                  <a:gd name="connsiteY28" fmla="*/ 316712 h 523499"/>
                  <a:gd name="connsiteX29" fmla="*/ 15817 w 33539"/>
                  <a:gd name="connsiteY29" fmla="*/ 247561 h 523499"/>
                  <a:gd name="connsiteX30" fmla="*/ 12579 w 33539"/>
                  <a:gd name="connsiteY30" fmla="*/ 244513 h 523499"/>
                  <a:gd name="connsiteX31" fmla="*/ 10769 w 33539"/>
                  <a:gd name="connsiteY31" fmla="*/ 210032 h 523499"/>
                  <a:gd name="connsiteX32" fmla="*/ 13912 w 33539"/>
                  <a:gd name="connsiteY32" fmla="*/ 206603 h 523499"/>
                  <a:gd name="connsiteX33" fmla="*/ 17341 w 33539"/>
                  <a:gd name="connsiteY33" fmla="*/ 209747 h 523499"/>
                  <a:gd name="connsiteX34" fmla="*/ 19151 w 33539"/>
                  <a:gd name="connsiteY34" fmla="*/ 244132 h 523499"/>
                  <a:gd name="connsiteX35" fmla="*/ 16008 w 33539"/>
                  <a:gd name="connsiteY35" fmla="*/ 247561 h 523499"/>
                  <a:gd name="connsiteX36" fmla="*/ 12293 w 33539"/>
                  <a:gd name="connsiteY36" fmla="*/ 178695 h 523499"/>
                  <a:gd name="connsiteX37" fmla="*/ 8959 w 33539"/>
                  <a:gd name="connsiteY37" fmla="*/ 175647 h 523499"/>
                  <a:gd name="connsiteX38" fmla="*/ 7149 w 33539"/>
                  <a:gd name="connsiteY38" fmla="*/ 141167 h 523499"/>
                  <a:gd name="connsiteX39" fmla="*/ 10293 w 33539"/>
                  <a:gd name="connsiteY39" fmla="*/ 137738 h 523499"/>
                  <a:gd name="connsiteX40" fmla="*/ 13722 w 33539"/>
                  <a:gd name="connsiteY40" fmla="*/ 140786 h 523499"/>
                  <a:gd name="connsiteX41" fmla="*/ 15531 w 33539"/>
                  <a:gd name="connsiteY41" fmla="*/ 175266 h 523499"/>
                  <a:gd name="connsiteX42" fmla="*/ 12388 w 33539"/>
                  <a:gd name="connsiteY42" fmla="*/ 178695 h 523499"/>
                  <a:gd name="connsiteX43" fmla="*/ 8673 w 33539"/>
                  <a:gd name="connsiteY43" fmla="*/ 109829 h 523499"/>
                  <a:gd name="connsiteX44" fmla="*/ 5340 w 33539"/>
                  <a:gd name="connsiteY44" fmla="*/ 106686 h 523499"/>
                  <a:gd name="connsiteX45" fmla="*/ 3530 w 33539"/>
                  <a:gd name="connsiteY45" fmla="*/ 72301 h 523499"/>
                  <a:gd name="connsiteX46" fmla="*/ 7378 w 33539"/>
                  <a:gd name="connsiteY46" fmla="*/ 69577 h 523499"/>
                  <a:gd name="connsiteX47" fmla="*/ 10102 w 33539"/>
                  <a:gd name="connsiteY47" fmla="*/ 72301 h 523499"/>
                  <a:gd name="connsiteX48" fmla="*/ 11912 w 33539"/>
                  <a:gd name="connsiteY48" fmla="*/ 106781 h 523499"/>
                  <a:gd name="connsiteX49" fmla="*/ 8769 w 33539"/>
                  <a:gd name="connsiteY49" fmla="*/ 110210 h 523499"/>
                  <a:gd name="connsiteX50" fmla="*/ 5054 w 33539"/>
                  <a:gd name="connsiteY50" fmla="*/ 40964 h 523499"/>
                  <a:gd name="connsiteX51" fmla="*/ 1815 w 33539"/>
                  <a:gd name="connsiteY51" fmla="*/ 37820 h 523499"/>
                  <a:gd name="connsiteX52" fmla="*/ 6 w 33539"/>
                  <a:gd name="connsiteY52" fmla="*/ 3435 h 523499"/>
                  <a:gd name="connsiteX53" fmla="*/ 3044 w 33539"/>
                  <a:gd name="connsiteY53" fmla="*/ 7 h 523499"/>
                  <a:gd name="connsiteX54" fmla="*/ 3054 w 33539"/>
                  <a:gd name="connsiteY54" fmla="*/ 6 h 523499"/>
                  <a:gd name="connsiteX55" fmla="*/ 6483 w 33539"/>
                  <a:gd name="connsiteY55" fmla="*/ 3043 h 523499"/>
                  <a:gd name="connsiteX56" fmla="*/ 6483 w 33539"/>
                  <a:gd name="connsiteY56" fmla="*/ 3054 h 523499"/>
                  <a:gd name="connsiteX57" fmla="*/ 8292 w 33539"/>
                  <a:gd name="connsiteY57" fmla="*/ 37535 h 523499"/>
                  <a:gd name="connsiteX58" fmla="*/ 5254 w 33539"/>
                  <a:gd name="connsiteY58" fmla="*/ 40963 h 523499"/>
                  <a:gd name="connsiteX59" fmla="*/ 5245 w 33539"/>
                  <a:gd name="connsiteY59" fmla="*/ 40964 h 523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3539" h="523499">
                    <a:moveTo>
                      <a:pt x="30295" y="523119"/>
                    </a:moveTo>
                    <a:cubicBezTo>
                      <a:pt x="28543" y="523119"/>
                      <a:pt x="27104" y="521728"/>
                      <a:pt x="27057" y="519976"/>
                    </a:cubicBezTo>
                    <a:lnTo>
                      <a:pt x="25247" y="485591"/>
                    </a:lnTo>
                    <a:cubicBezTo>
                      <a:pt x="25247" y="483800"/>
                      <a:pt x="26695" y="482352"/>
                      <a:pt x="28486" y="482352"/>
                    </a:cubicBezTo>
                    <a:cubicBezTo>
                      <a:pt x="30276" y="482352"/>
                      <a:pt x="31724" y="483800"/>
                      <a:pt x="31724" y="485591"/>
                    </a:cubicBezTo>
                    <a:lnTo>
                      <a:pt x="33534" y="520071"/>
                    </a:lnTo>
                    <a:cubicBezTo>
                      <a:pt x="33639" y="521852"/>
                      <a:pt x="32286" y="523395"/>
                      <a:pt x="30495" y="523500"/>
                    </a:cubicBezTo>
                    <a:cubicBezTo>
                      <a:pt x="30495" y="523500"/>
                      <a:pt x="30486" y="523500"/>
                      <a:pt x="30486" y="523500"/>
                    </a:cubicBezTo>
                    <a:close/>
                    <a:moveTo>
                      <a:pt x="26676" y="454253"/>
                    </a:moveTo>
                    <a:cubicBezTo>
                      <a:pt x="24942" y="454206"/>
                      <a:pt x="23532" y="452844"/>
                      <a:pt x="23437" y="451110"/>
                    </a:cubicBezTo>
                    <a:lnTo>
                      <a:pt x="21628" y="416725"/>
                    </a:lnTo>
                    <a:cubicBezTo>
                      <a:pt x="21570" y="414905"/>
                      <a:pt x="22951" y="413353"/>
                      <a:pt x="24771" y="413200"/>
                    </a:cubicBezTo>
                    <a:cubicBezTo>
                      <a:pt x="26581" y="413143"/>
                      <a:pt x="28095" y="414544"/>
                      <a:pt x="28200" y="416344"/>
                    </a:cubicBezTo>
                    <a:lnTo>
                      <a:pt x="30009" y="450729"/>
                    </a:lnTo>
                    <a:cubicBezTo>
                      <a:pt x="30067" y="452548"/>
                      <a:pt x="28686" y="454101"/>
                      <a:pt x="26866" y="454253"/>
                    </a:cubicBezTo>
                    <a:close/>
                    <a:moveTo>
                      <a:pt x="23056" y="385388"/>
                    </a:moveTo>
                    <a:cubicBezTo>
                      <a:pt x="21323" y="385340"/>
                      <a:pt x="19913" y="383978"/>
                      <a:pt x="19818" y="382244"/>
                    </a:cubicBezTo>
                    <a:lnTo>
                      <a:pt x="18008" y="347764"/>
                    </a:lnTo>
                    <a:cubicBezTo>
                      <a:pt x="17951" y="345954"/>
                      <a:pt x="19351" y="344440"/>
                      <a:pt x="21151" y="344335"/>
                    </a:cubicBezTo>
                    <a:cubicBezTo>
                      <a:pt x="22942" y="344325"/>
                      <a:pt x="24428" y="345697"/>
                      <a:pt x="24580" y="347478"/>
                    </a:cubicBezTo>
                    <a:lnTo>
                      <a:pt x="26390" y="381863"/>
                    </a:lnTo>
                    <a:cubicBezTo>
                      <a:pt x="26447" y="383673"/>
                      <a:pt x="25047" y="385188"/>
                      <a:pt x="23247" y="385292"/>
                    </a:cubicBezTo>
                    <a:close/>
                    <a:moveTo>
                      <a:pt x="19437" y="316427"/>
                    </a:moveTo>
                    <a:cubicBezTo>
                      <a:pt x="17722" y="316427"/>
                      <a:pt x="16303" y="315093"/>
                      <a:pt x="16198" y="313379"/>
                    </a:cubicBezTo>
                    <a:lnTo>
                      <a:pt x="14389" y="278898"/>
                    </a:lnTo>
                    <a:cubicBezTo>
                      <a:pt x="14703" y="277079"/>
                      <a:pt x="16417" y="275860"/>
                      <a:pt x="18237" y="276174"/>
                    </a:cubicBezTo>
                    <a:cubicBezTo>
                      <a:pt x="19627" y="276412"/>
                      <a:pt x="20723" y="277507"/>
                      <a:pt x="20961" y="278898"/>
                    </a:cubicBezTo>
                    <a:lnTo>
                      <a:pt x="22771" y="313283"/>
                    </a:lnTo>
                    <a:cubicBezTo>
                      <a:pt x="22828" y="315093"/>
                      <a:pt x="21428" y="316608"/>
                      <a:pt x="19627" y="316712"/>
                    </a:cubicBezTo>
                    <a:close/>
                    <a:moveTo>
                      <a:pt x="15817" y="247561"/>
                    </a:moveTo>
                    <a:cubicBezTo>
                      <a:pt x="14103" y="247561"/>
                      <a:pt x="12683" y="246227"/>
                      <a:pt x="12579" y="244513"/>
                    </a:cubicBezTo>
                    <a:lnTo>
                      <a:pt x="10769" y="210032"/>
                    </a:lnTo>
                    <a:cubicBezTo>
                      <a:pt x="10712" y="208223"/>
                      <a:pt x="12112" y="206708"/>
                      <a:pt x="13912" y="206603"/>
                    </a:cubicBezTo>
                    <a:cubicBezTo>
                      <a:pt x="15684" y="206641"/>
                      <a:pt x="17151" y="207984"/>
                      <a:pt x="17341" y="209747"/>
                    </a:cubicBezTo>
                    <a:lnTo>
                      <a:pt x="19151" y="244132"/>
                    </a:lnTo>
                    <a:cubicBezTo>
                      <a:pt x="19208" y="245942"/>
                      <a:pt x="17808" y="247456"/>
                      <a:pt x="16008" y="247561"/>
                    </a:cubicBezTo>
                    <a:close/>
                    <a:moveTo>
                      <a:pt x="12293" y="178695"/>
                    </a:moveTo>
                    <a:cubicBezTo>
                      <a:pt x="10541" y="178752"/>
                      <a:pt x="9064" y="177400"/>
                      <a:pt x="8959" y="175647"/>
                    </a:cubicBezTo>
                    <a:lnTo>
                      <a:pt x="7149" y="141167"/>
                    </a:lnTo>
                    <a:cubicBezTo>
                      <a:pt x="7092" y="139357"/>
                      <a:pt x="8493" y="137842"/>
                      <a:pt x="10293" y="137738"/>
                    </a:cubicBezTo>
                    <a:cubicBezTo>
                      <a:pt x="12045" y="137728"/>
                      <a:pt x="13531" y="139043"/>
                      <a:pt x="13722" y="140786"/>
                    </a:cubicBezTo>
                    <a:lnTo>
                      <a:pt x="15531" y="175266"/>
                    </a:lnTo>
                    <a:cubicBezTo>
                      <a:pt x="15589" y="177076"/>
                      <a:pt x="14189" y="178590"/>
                      <a:pt x="12388" y="178695"/>
                    </a:cubicBezTo>
                    <a:close/>
                    <a:moveTo>
                      <a:pt x="8673" y="109829"/>
                    </a:moveTo>
                    <a:cubicBezTo>
                      <a:pt x="6902" y="109829"/>
                      <a:pt x="5445" y="108448"/>
                      <a:pt x="5340" y="106686"/>
                    </a:cubicBezTo>
                    <a:lnTo>
                      <a:pt x="3530" y="72301"/>
                    </a:lnTo>
                    <a:cubicBezTo>
                      <a:pt x="3844" y="70486"/>
                      <a:pt x="5559" y="69266"/>
                      <a:pt x="7378" y="69577"/>
                    </a:cubicBezTo>
                    <a:cubicBezTo>
                      <a:pt x="8769" y="69815"/>
                      <a:pt x="9864" y="70906"/>
                      <a:pt x="10102" y="72301"/>
                    </a:cubicBezTo>
                    <a:lnTo>
                      <a:pt x="11912" y="106781"/>
                    </a:lnTo>
                    <a:cubicBezTo>
                      <a:pt x="11969" y="108591"/>
                      <a:pt x="10569" y="110106"/>
                      <a:pt x="8769" y="110210"/>
                    </a:cubicBezTo>
                    <a:close/>
                    <a:moveTo>
                      <a:pt x="5054" y="40964"/>
                    </a:moveTo>
                    <a:cubicBezTo>
                      <a:pt x="3301" y="40964"/>
                      <a:pt x="1863" y="39572"/>
                      <a:pt x="1815" y="37820"/>
                    </a:cubicBezTo>
                    <a:lnTo>
                      <a:pt x="6" y="3435"/>
                    </a:lnTo>
                    <a:cubicBezTo>
                      <a:pt x="-99" y="1650"/>
                      <a:pt x="1254" y="115"/>
                      <a:pt x="3044" y="7"/>
                    </a:cubicBezTo>
                    <a:cubicBezTo>
                      <a:pt x="3044" y="6"/>
                      <a:pt x="3054" y="6"/>
                      <a:pt x="3054" y="6"/>
                    </a:cubicBezTo>
                    <a:cubicBezTo>
                      <a:pt x="4835" y="-103"/>
                      <a:pt x="6378" y="1258"/>
                      <a:pt x="6483" y="3043"/>
                    </a:cubicBezTo>
                    <a:cubicBezTo>
                      <a:pt x="6483" y="3046"/>
                      <a:pt x="6483" y="3050"/>
                      <a:pt x="6483" y="3054"/>
                    </a:cubicBezTo>
                    <a:lnTo>
                      <a:pt x="8292" y="37535"/>
                    </a:lnTo>
                    <a:cubicBezTo>
                      <a:pt x="8397" y="39320"/>
                      <a:pt x="7045" y="40855"/>
                      <a:pt x="5254" y="40963"/>
                    </a:cubicBezTo>
                    <a:cubicBezTo>
                      <a:pt x="5254" y="40964"/>
                      <a:pt x="5245" y="40964"/>
                      <a:pt x="5245" y="40964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4E9462D8-403A-4913-B7C9-FD4F729A11F9}"/>
                  </a:ext>
                </a:extLst>
              </p:cNvPr>
              <p:cNvSpPr/>
              <p:nvPr/>
            </p:nvSpPr>
            <p:spPr>
              <a:xfrm>
                <a:off x="-2843219" y="1889749"/>
                <a:ext cx="846018" cy="914885"/>
              </a:xfrm>
              <a:custGeom>
                <a:avLst/>
                <a:gdLst>
                  <a:gd name="connsiteX0" fmla="*/ 8102 w 846018"/>
                  <a:gd name="connsiteY0" fmla="*/ 914886 h 914885"/>
                  <a:gd name="connsiteX1" fmla="*/ 3911 w 846018"/>
                  <a:gd name="connsiteY1" fmla="*/ 913743 h 914885"/>
                  <a:gd name="connsiteX2" fmla="*/ 1149 w 846018"/>
                  <a:gd name="connsiteY2" fmla="*/ 902503 h 914885"/>
                  <a:gd name="connsiteX3" fmla="*/ 79254 w 846018"/>
                  <a:gd name="connsiteY3" fmla="*/ 773249 h 914885"/>
                  <a:gd name="connsiteX4" fmla="*/ 85160 w 846018"/>
                  <a:gd name="connsiteY4" fmla="*/ 769344 h 914885"/>
                  <a:gd name="connsiteX5" fmla="*/ 189935 w 846018"/>
                  <a:gd name="connsiteY5" fmla="*/ 754961 h 914885"/>
                  <a:gd name="connsiteX6" fmla="*/ 271564 w 846018"/>
                  <a:gd name="connsiteY6" fmla="*/ 640661 h 914885"/>
                  <a:gd name="connsiteX7" fmla="*/ 276612 w 846018"/>
                  <a:gd name="connsiteY7" fmla="*/ 637423 h 914885"/>
                  <a:gd name="connsiteX8" fmla="*/ 372719 w 846018"/>
                  <a:gd name="connsiteY8" fmla="*/ 617801 h 914885"/>
                  <a:gd name="connsiteX9" fmla="*/ 457492 w 846018"/>
                  <a:gd name="connsiteY9" fmla="*/ 438922 h 914885"/>
                  <a:gd name="connsiteX10" fmla="*/ 468407 w 846018"/>
                  <a:gd name="connsiteY10" fmla="*/ 435035 h 914885"/>
                  <a:gd name="connsiteX11" fmla="*/ 470160 w 846018"/>
                  <a:gd name="connsiteY11" fmla="*/ 436159 h 914885"/>
                  <a:gd name="connsiteX12" fmla="*/ 565410 w 846018"/>
                  <a:gd name="connsiteY12" fmla="*/ 516265 h 914885"/>
                  <a:gd name="connsiteX13" fmla="*/ 652659 w 846018"/>
                  <a:gd name="connsiteY13" fmla="*/ 269567 h 914885"/>
                  <a:gd name="connsiteX14" fmla="*/ 657612 w 846018"/>
                  <a:gd name="connsiteY14" fmla="*/ 264519 h 914885"/>
                  <a:gd name="connsiteX15" fmla="*/ 664661 w 846018"/>
                  <a:gd name="connsiteY15" fmla="*/ 265281 h 914885"/>
                  <a:gd name="connsiteX16" fmla="*/ 756482 w 846018"/>
                  <a:gd name="connsiteY16" fmla="*/ 321859 h 914885"/>
                  <a:gd name="connsiteX17" fmla="*/ 830015 w 846018"/>
                  <a:gd name="connsiteY17" fmla="*/ 5725 h 914885"/>
                  <a:gd name="connsiteX18" fmla="*/ 840292 w 846018"/>
                  <a:gd name="connsiteY18" fmla="*/ 383 h 914885"/>
                  <a:gd name="connsiteX19" fmla="*/ 845921 w 846018"/>
                  <a:gd name="connsiteY19" fmla="*/ 9439 h 914885"/>
                  <a:gd name="connsiteX20" fmla="*/ 769245 w 846018"/>
                  <a:gd name="connsiteY20" fmla="*/ 336623 h 914885"/>
                  <a:gd name="connsiteX21" fmla="*/ 759758 w 846018"/>
                  <a:gd name="connsiteY21" fmla="*/ 342795 h 914885"/>
                  <a:gd name="connsiteX22" fmla="*/ 757053 w 846018"/>
                  <a:gd name="connsiteY22" fmla="*/ 341671 h 914885"/>
                  <a:gd name="connsiteX23" fmla="*/ 664185 w 846018"/>
                  <a:gd name="connsiteY23" fmla="*/ 284521 h 914885"/>
                  <a:gd name="connsiteX24" fmla="*/ 576364 w 846018"/>
                  <a:gd name="connsiteY24" fmla="*/ 532838 h 914885"/>
                  <a:gd name="connsiteX25" fmla="*/ 570839 w 846018"/>
                  <a:gd name="connsiteY25" fmla="*/ 537982 h 914885"/>
                  <a:gd name="connsiteX26" fmla="*/ 563410 w 846018"/>
                  <a:gd name="connsiteY26" fmla="*/ 536362 h 914885"/>
                  <a:gd name="connsiteX27" fmla="*/ 467588 w 846018"/>
                  <a:gd name="connsiteY27" fmla="*/ 455495 h 914885"/>
                  <a:gd name="connsiteX28" fmla="*/ 385483 w 846018"/>
                  <a:gd name="connsiteY28" fmla="*/ 628564 h 914885"/>
                  <a:gd name="connsiteX29" fmla="*/ 379768 w 846018"/>
                  <a:gd name="connsiteY29" fmla="*/ 633041 h 914885"/>
                  <a:gd name="connsiteX30" fmla="*/ 282803 w 846018"/>
                  <a:gd name="connsiteY30" fmla="*/ 652758 h 914885"/>
                  <a:gd name="connsiteX31" fmla="*/ 200888 w 846018"/>
                  <a:gd name="connsiteY31" fmla="*/ 767058 h 914885"/>
                  <a:gd name="connsiteX32" fmla="*/ 195364 w 846018"/>
                  <a:gd name="connsiteY32" fmla="*/ 770392 h 914885"/>
                  <a:gd name="connsiteX33" fmla="*/ 91256 w 846018"/>
                  <a:gd name="connsiteY33" fmla="*/ 784870 h 914885"/>
                  <a:gd name="connsiteX34" fmla="*/ 15056 w 846018"/>
                  <a:gd name="connsiteY34" fmla="*/ 910790 h 914885"/>
                  <a:gd name="connsiteX35" fmla="*/ 8102 w 846018"/>
                  <a:gd name="connsiteY35" fmla="*/ 914886 h 914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46018" h="914885">
                    <a:moveTo>
                      <a:pt x="8102" y="914886"/>
                    </a:moveTo>
                    <a:cubicBezTo>
                      <a:pt x="6626" y="914876"/>
                      <a:pt x="5188" y="914486"/>
                      <a:pt x="3911" y="913743"/>
                    </a:cubicBezTo>
                    <a:cubicBezTo>
                      <a:pt x="92" y="911371"/>
                      <a:pt x="-1137" y="906380"/>
                      <a:pt x="1149" y="902503"/>
                    </a:cubicBezTo>
                    <a:lnTo>
                      <a:pt x="79254" y="773249"/>
                    </a:lnTo>
                    <a:cubicBezTo>
                      <a:pt x="80540" y="771125"/>
                      <a:pt x="82702" y="769696"/>
                      <a:pt x="85160" y="769344"/>
                    </a:cubicBezTo>
                    <a:lnTo>
                      <a:pt x="189935" y="754961"/>
                    </a:lnTo>
                    <a:lnTo>
                      <a:pt x="271564" y="640661"/>
                    </a:lnTo>
                    <a:cubicBezTo>
                      <a:pt x="272793" y="639004"/>
                      <a:pt x="274593" y="637851"/>
                      <a:pt x="276612" y="637423"/>
                    </a:cubicBezTo>
                    <a:lnTo>
                      <a:pt x="372719" y="617801"/>
                    </a:lnTo>
                    <a:lnTo>
                      <a:pt x="457492" y="438922"/>
                    </a:lnTo>
                    <a:cubicBezTo>
                      <a:pt x="459435" y="434835"/>
                      <a:pt x="464312" y="433092"/>
                      <a:pt x="468407" y="435035"/>
                    </a:cubicBezTo>
                    <a:cubicBezTo>
                      <a:pt x="469036" y="435331"/>
                      <a:pt x="469627" y="435712"/>
                      <a:pt x="470160" y="436159"/>
                    </a:cubicBezTo>
                    <a:lnTo>
                      <a:pt x="565410" y="516265"/>
                    </a:lnTo>
                    <a:lnTo>
                      <a:pt x="652659" y="269567"/>
                    </a:lnTo>
                    <a:cubicBezTo>
                      <a:pt x="653450" y="267214"/>
                      <a:pt x="655279" y="265357"/>
                      <a:pt x="657612" y="264519"/>
                    </a:cubicBezTo>
                    <a:cubicBezTo>
                      <a:pt x="659965" y="263766"/>
                      <a:pt x="662527" y="264043"/>
                      <a:pt x="664661" y="265281"/>
                    </a:cubicBezTo>
                    <a:lnTo>
                      <a:pt x="756482" y="321859"/>
                    </a:lnTo>
                    <a:lnTo>
                      <a:pt x="830015" y="5725"/>
                    </a:lnTo>
                    <a:cubicBezTo>
                      <a:pt x="831377" y="1411"/>
                      <a:pt x="835977" y="-980"/>
                      <a:pt x="840292" y="383"/>
                    </a:cubicBezTo>
                    <a:cubicBezTo>
                      <a:pt x="844150" y="1601"/>
                      <a:pt x="846541" y="5446"/>
                      <a:pt x="845921" y="9439"/>
                    </a:cubicBezTo>
                    <a:lnTo>
                      <a:pt x="769245" y="336623"/>
                    </a:lnTo>
                    <a:cubicBezTo>
                      <a:pt x="768331" y="340947"/>
                      <a:pt x="764083" y="343710"/>
                      <a:pt x="759758" y="342795"/>
                    </a:cubicBezTo>
                    <a:cubicBezTo>
                      <a:pt x="758796" y="342586"/>
                      <a:pt x="757882" y="342205"/>
                      <a:pt x="757053" y="341671"/>
                    </a:cubicBezTo>
                    <a:lnTo>
                      <a:pt x="664185" y="284521"/>
                    </a:lnTo>
                    <a:lnTo>
                      <a:pt x="576364" y="532838"/>
                    </a:lnTo>
                    <a:cubicBezTo>
                      <a:pt x="575516" y="535381"/>
                      <a:pt x="573430" y="537315"/>
                      <a:pt x="570839" y="537982"/>
                    </a:cubicBezTo>
                    <a:cubicBezTo>
                      <a:pt x="568248" y="538715"/>
                      <a:pt x="565467" y="538105"/>
                      <a:pt x="563410" y="536362"/>
                    </a:cubicBezTo>
                    <a:lnTo>
                      <a:pt x="467588" y="455495"/>
                    </a:lnTo>
                    <a:lnTo>
                      <a:pt x="385483" y="628564"/>
                    </a:lnTo>
                    <a:cubicBezTo>
                      <a:pt x="384388" y="630879"/>
                      <a:pt x="382273" y="632536"/>
                      <a:pt x="379768" y="633041"/>
                    </a:cubicBezTo>
                    <a:lnTo>
                      <a:pt x="282803" y="652758"/>
                    </a:lnTo>
                    <a:lnTo>
                      <a:pt x="200888" y="767058"/>
                    </a:lnTo>
                    <a:cubicBezTo>
                      <a:pt x="199641" y="768944"/>
                      <a:pt x="197612" y="770163"/>
                      <a:pt x="195364" y="770392"/>
                    </a:cubicBezTo>
                    <a:lnTo>
                      <a:pt x="91256" y="784870"/>
                    </a:lnTo>
                    <a:lnTo>
                      <a:pt x="15056" y="910790"/>
                    </a:lnTo>
                    <a:cubicBezTo>
                      <a:pt x="13589" y="913257"/>
                      <a:pt x="10969" y="914800"/>
                      <a:pt x="8102" y="9148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1987B77E-6AB1-4F88-8B34-C498EA912823}"/>
                  </a:ext>
                </a:extLst>
              </p:cNvPr>
              <p:cNvSpPr/>
              <p:nvPr/>
            </p:nvSpPr>
            <p:spPr>
              <a:xfrm>
                <a:off x="-2081728" y="1878284"/>
                <a:ext cx="111742" cy="114058"/>
              </a:xfrm>
              <a:custGeom>
                <a:avLst/>
                <a:gdLst>
                  <a:gd name="connsiteX0" fmla="*/ 103671 w 111742"/>
                  <a:gd name="connsiteY0" fmla="*/ 114059 h 114058"/>
                  <a:gd name="connsiteX1" fmla="*/ 95765 w 111742"/>
                  <a:gd name="connsiteY1" fmla="*/ 107963 h 114058"/>
                  <a:gd name="connsiteX2" fmla="*/ 73762 w 111742"/>
                  <a:gd name="connsiteY2" fmla="*/ 24619 h 114058"/>
                  <a:gd name="connsiteX3" fmla="*/ 14707 w 111742"/>
                  <a:gd name="connsiteY3" fmla="*/ 88722 h 114058"/>
                  <a:gd name="connsiteX4" fmla="*/ 3229 w 111742"/>
                  <a:gd name="connsiteY4" fmla="*/ 90267 h 114058"/>
                  <a:gd name="connsiteX5" fmla="*/ 1677 w 111742"/>
                  <a:gd name="connsiteY5" fmla="*/ 78786 h 114058"/>
                  <a:gd name="connsiteX6" fmla="*/ 2706 w 111742"/>
                  <a:gd name="connsiteY6" fmla="*/ 77673 h 114058"/>
                  <a:gd name="connsiteX7" fmla="*/ 71857 w 111742"/>
                  <a:gd name="connsiteY7" fmla="*/ 2616 h 114058"/>
                  <a:gd name="connsiteX8" fmla="*/ 83430 w 111742"/>
                  <a:gd name="connsiteY8" fmla="*/ 2190 h 114058"/>
                  <a:gd name="connsiteX9" fmla="*/ 85764 w 111742"/>
                  <a:gd name="connsiteY9" fmla="*/ 6045 h 114058"/>
                  <a:gd name="connsiteX10" fmla="*/ 111576 w 111742"/>
                  <a:gd name="connsiteY10" fmla="*/ 103772 h 114058"/>
                  <a:gd name="connsiteX11" fmla="*/ 105766 w 111742"/>
                  <a:gd name="connsiteY11" fmla="*/ 113297 h 114058"/>
                  <a:gd name="connsiteX12" fmla="*/ 103671 w 111742"/>
                  <a:gd name="connsiteY12" fmla="*/ 114059 h 114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742" h="114058">
                    <a:moveTo>
                      <a:pt x="103671" y="114059"/>
                    </a:moveTo>
                    <a:cubicBezTo>
                      <a:pt x="99956" y="114053"/>
                      <a:pt x="96717" y="111552"/>
                      <a:pt x="95765" y="107963"/>
                    </a:cubicBezTo>
                    <a:lnTo>
                      <a:pt x="73762" y="24619"/>
                    </a:lnTo>
                    <a:lnTo>
                      <a:pt x="14707" y="88722"/>
                    </a:lnTo>
                    <a:cubicBezTo>
                      <a:pt x="11964" y="92319"/>
                      <a:pt x="6820" y="93010"/>
                      <a:pt x="3229" y="90267"/>
                    </a:cubicBezTo>
                    <a:cubicBezTo>
                      <a:pt x="-371" y="87523"/>
                      <a:pt x="-1066" y="82382"/>
                      <a:pt x="1677" y="78786"/>
                    </a:cubicBezTo>
                    <a:cubicBezTo>
                      <a:pt x="1991" y="78384"/>
                      <a:pt x="2334" y="78011"/>
                      <a:pt x="2706" y="77673"/>
                    </a:cubicBezTo>
                    <a:lnTo>
                      <a:pt x="71857" y="2616"/>
                    </a:lnTo>
                    <a:cubicBezTo>
                      <a:pt x="74933" y="-698"/>
                      <a:pt x="80115" y="-889"/>
                      <a:pt x="83430" y="2190"/>
                    </a:cubicBezTo>
                    <a:cubicBezTo>
                      <a:pt x="84554" y="3233"/>
                      <a:pt x="85363" y="4568"/>
                      <a:pt x="85764" y="6045"/>
                    </a:cubicBezTo>
                    <a:lnTo>
                      <a:pt x="111576" y="103772"/>
                    </a:lnTo>
                    <a:cubicBezTo>
                      <a:pt x="112433" y="107979"/>
                      <a:pt x="109900" y="112136"/>
                      <a:pt x="105766" y="113297"/>
                    </a:cubicBezTo>
                    <a:cubicBezTo>
                      <a:pt x="105109" y="113648"/>
                      <a:pt x="104404" y="113905"/>
                      <a:pt x="103671" y="11405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CA0C5AD1-195A-45DB-AFCC-8D9B8166F865}"/>
                  </a:ext>
                </a:extLst>
              </p:cNvPr>
              <p:cNvSpPr/>
              <p:nvPr/>
            </p:nvSpPr>
            <p:spPr>
              <a:xfrm>
                <a:off x="-2838711" y="2360378"/>
                <a:ext cx="952681" cy="570273"/>
              </a:xfrm>
              <a:custGeom>
                <a:avLst/>
                <a:gdLst>
                  <a:gd name="connsiteX0" fmla="*/ 3594 w 952681"/>
                  <a:gd name="connsiteY0" fmla="*/ 570273 h 570273"/>
                  <a:gd name="connsiteX1" fmla="*/ 546 w 952681"/>
                  <a:gd name="connsiteY1" fmla="*/ 568558 h 570273"/>
                  <a:gd name="connsiteX2" fmla="*/ 1632 w 952681"/>
                  <a:gd name="connsiteY2" fmla="*/ 563691 h 570273"/>
                  <a:gd name="connsiteX3" fmla="*/ 1784 w 952681"/>
                  <a:gd name="connsiteY3" fmla="*/ 563605 h 570273"/>
                  <a:gd name="connsiteX4" fmla="*/ 947426 w 952681"/>
                  <a:gd name="connsiteY4" fmla="*/ 392 h 570273"/>
                  <a:gd name="connsiteX5" fmla="*/ 952294 w 952681"/>
                  <a:gd name="connsiteY5" fmla="*/ 1992 h 570273"/>
                  <a:gd name="connsiteX6" fmla="*/ 951141 w 952681"/>
                  <a:gd name="connsiteY6" fmla="*/ 6583 h 570273"/>
                  <a:gd name="connsiteX7" fmla="*/ 5213 w 952681"/>
                  <a:gd name="connsiteY7" fmla="*/ 569797 h 570273"/>
                  <a:gd name="connsiteX8" fmla="*/ 3594 w 952681"/>
                  <a:gd name="connsiteY8" fmla="*/ 570273 h 570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2681" h="570273">
                    <a:moveTo>
                      <a:pt x="3594" y="570273"/>
                    </a:moveTo>
                    <a:cubicBezTo>
                      <a:pt x="2337" y="570301"/>
                      <a:pt x="1175" y="569644"/>
                      <a:pt x="546" y="568558"/>
                    </a:cubicBezTo>
                    <a:cubicBezTo>
                      <a:pt x="-492" y="566910"/>
                      <a:pt x="-6" y="564739"/>
                      <a:pt x="1632" y="563691"/>
                    </a:cubicBezTo>
                    <a:cubicBezTo>
                      <a:pt x="1680" y="563662"/>
                      <a:pt x="1737" y="563634"/>
                      <a:pt x="1784" y="563605"/>
                    </a:cubicBezTo>
                    <a:lnTo>
                      <a:pt x="947426" y="392"/>
                    </a:lnTo>
                    <a:cubicBezTo>
                      <a:pt x="949208" y="-513"/>
                      <a:pt x="951389" y="201"/>
                      <a:pt x="952294" y="1992"/>
                    </a:cubicBezTo>
                    <a:cubicBezTo>
                      <a:pt x="953103" y="3592"/>
                      <a:pt x="952608" y="5545"/>
                      <a:pt x="951141" y="6583"/>
                    </a:cubicBezTo>
                    <a:lnTo>
                      <a:pt x="5213" y="569797"/>
                    </a:lnTo>
                    <a:cubicBezTo>
                      <a:pt x="4728" y="570092"/>
                      <a:pt x="4166" y="570254"/>
                      <a:pt x="3594" y="5702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630343" y="1137895"/>
            <a:ext cx="6930406" cy="728922"/>
            <a:chOff x="4695536" y="1351380"/>
            <a:chExt cx="6930406" cy="728922"/>
          </a:xfrm>
        </p:grpSpPr>
        <p:sp>
          <p:nvSpPr>
            <p:cNvPr id="81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695536" y="1383040"/>
              <a:ext cx="6926352" cy="697262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74C9C6B-9319-4AAC-AAD2-2B644F38A088}"/>
                </a:ext>
              </a:extLst>
            </p:cNvPr>
            <p:cNvSpPr/>
            <p:nvPr/>
          </p:nvSpPr>
          <p:spPr>
            <a:xfrm>
              <a:off x="4776062" y="1351380"/>
              <a:ext cx="6849880" cy="7062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33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Pemerintah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harus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terus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berupaya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agar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dilakukan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pertumbuhan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ekonomi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yang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mampu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mengurangi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kemiskinan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mengurangi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pengangguran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dan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pemerataan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pembangunan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yang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berorientasi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lingkungan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serta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menjaga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stabilitas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harga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produk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si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dan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konsumsi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masyarakat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30343" y="1614248"/>
            <a:ext cx="6926352" cy="1208936"/>
            <a:chOff x="4737826" y="1853811"/>
            <a:chExt cx="6926352" cy="1208936"/>
          </a:xfrm>
        </p:grpSpPr>
        <p:sp>
          <p:nvSpPr>
            <p:cNvPr id="85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737826" y="2169874"/>
              <a:ext cx="6926352" cy="558707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74C9C6B-9319-4AAC-AAD2-2B644F38A088}"/>
                </a:ext>
              </a:extLst>
            </p:cNvPr>
            <p:cNvSpPr/>
            <p:nvPr/>
          </p:nvSpPr>
          <p:spPr>
            <a:xfrm>
              <a:off x="4776062" y="1853811"/>
              <a:ext cx="6638969" cy="12089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33"/>
                </a:buClr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Perlu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diupayakan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ekspor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dengan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bahan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baku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bersumber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dari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dalam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negeri,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bahan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baku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serta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melakukan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penguatan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UMKM di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berbagai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sector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dengan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teknologi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03297" y="2568724"/>
            <a:ext cx="6953398" cy="948680"/>
            <a:chOff x="4737826" y="4013117"/>
            <a:chExt cx="6953398" cy="72778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737826" y="4013117"/>
              <a:ext cx="6926352" cy="727787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776062" y="4115400"/>
              <a:ext cx="6915162" cy="566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Potens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i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Pariwisata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Jawa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Tengah yang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cukup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menjanjikan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juga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harus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ditopang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dengan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berbagai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promosi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pariwisata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serta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mengundang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wisatawan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baik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nusantara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maupun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mancanegara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630343" y="3616925"/>
            <a:ext cx="6926352" cy="727787"/>
            <a:chOff x="4737826" y="4013117"/>
            <a:chExt cx="6926352" cy="727787"/>
          </a:xfrm>
        </p:grpSpPr>
        <p:sp>
          <p:nvSpPr>
            <p:cNvPr id="87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737826" y="4013117"/>
              <a:ext cx="6926352" cy="727787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776062" y="4115400"/>
              <a:ext cx="67047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Upah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Minimum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Provinsi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yang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cukup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kompetitif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satu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mengundang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investor,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tetapi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jangan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membuat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tenaga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kerja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terdidik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Jawa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Tengah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untuk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memajukan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daerah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/negara lain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603297" y="4444233"/>
            <a:ext cx="6926352" cy="855481"/>
            <a:chOff x="4737826" y="4013117"/>
            <a:chExt cx="6926352" cy="749043"/>
          </a:xfrm>
        </p:grpSpPr>
        <p:sp>
          <p:nvSpPr>
            <p:cNvPr id="94" name="Rectangle: Rounded Corners 82">
              <a:extLst>
                <a:ext uri="{FF2B5EF4-FFF2-40B4-BE49-F238E27FC236}">
                  <a16:creationId xmlns:a16="http://schemas.microsoft.com/office/drawing/2014/main" id="{6ED03285-602B-4EED-8D65-ED810B6BB67A}"/>
                </a:ext>
              </a:extLst>
            </p:cNvPr>
            <p:cNvSpPr/>
            <p:nvPr/>
          </p:nvSpPr>
          <p:spPr>
            <a:xfrm>
              <a:off x="4737826" y="4013117"/>
              <a:ext cx="6926352" cy="727787"/>
            </a:xfrm>
            <a:prstGeom prst="roundRect">
              <a:avLst>
                <a:gd name="adj" fmla="val 13925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73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776062" y="4115400"/>
              <a:ext cx="6732586" cy="646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Perlu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memperkuat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Kerjasama regional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antara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kabupaten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/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kota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dengan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provinsi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dan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regiona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l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dengan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provinsi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lain di P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Jawa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untuk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menjaga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supply dan demand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secara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Calibri" panose="020F0502020204030204"/>
                </a:rPr>
                <a:t>kolaboratif</a:t>
              </a:r>
              <a:r>
                <a:rPr lang="en-US" sz="1400" dirty="0">
                  <a:solidFill>
                    <a:prstClr val="black"/>
                  </a:solidFill>
                  <a:latin typeface="Calibri" panose="020F0502020204030204"/>
                </a:rPr>
                <a:t>.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8761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Freeform: Shape 549">
            <a:extLst>
              <a:ext uri="{FF2B5EF4-FFF2-40B4-BE49-F238E27FC236}">
                <a16:creationId xmlns:a16="http://schemas.microsoft.com/office/drawing/2014/main" id="{D58F0004-8C47-4FBE-9624-5CE82BA46BF5}"/>
              </a:ext>
            </a:extLst>
          </p:cNvPr>
          <p:cNvSpPr/>
          <p:nvPr/>
        </p:nvSpPr>
        <p:spPr>
          <a:xfrm flipH="1">
            <a:off x="1" y="-8627"/>
            <a:ext cx="12201428" cy="6866627"/>
          </a:xfrm>
          <a:custGeom>
            <a:avLst/>
            <a:gdLst>
              <a:gd name="connsiteX0" fmla="*/ 0 w 12201428"/>
              <a:gd name="connsiteY0" fmla="*/ 0 h 6866627"/>
              <a:gd name="connsiteX1" fmla="*/ 0 w 12201428"/>
              <a:gd name="connsiteY1" fmla="*/ 6866627 h 6866627"/>
              <a:gd name="connsiteX2" fmla="*/ 12201428 w 12201428"/>
              <a:gd name="connsiteY2" fmla="*/ 6866627 h 6866627"/>
              <a:gd name="connsiteX3" fmla="*/ 12201428 w 12201428"/>
              <a:gd name="connsiteY3" fmla="*/ 5302373 h 6866627"/>
              <a:gd name="connsiteX0" fmla="*/ 0 w 12201428"/>
              <a:gd name="connsiteY0" fmla="*/ 0 h 6866627"/>
              <a:gd name="connsiteX1" fmla="*/ 0 w 12201428"/>
              <a:gd name="connsiteY1" fmla="*/ 6866627 h 6866627"/>
              <a:gd name="connsiteX2" fmla="*/ 12201428 w 12201428"/>
              <a:gd name="connsiteY2" fmla="*/ 6866627 h 6866627"/>
              <a:gd name="connsiteX3" fmla="*/ 12201428 w 12201428"/>
              <a:gd name="connsiteY3" fmla="*/ 5603587 h 6866627"/>
              <a:gd name="connsiteX4" fmla="*/ 0 w 12201428"/>
              <a:gd name="connsiteY4" fmla="*/ 0 h 686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1428" h="6866627">
                <a:moveTo>
                  <a:pt x="0" y="0"/>
                </a:moveTo>
                <a:lnTo>
                  <a:pt x="0" y="6866627"/>
                </a:lnTo>
                <a:lnTo>
                  <a:pt x="12201428" y="6866627"/>
                </a:lnTo>
                <a:lnTo>
                  <a:pt x="12201428" y="5603587"/>
                </a:lnTo>
                <a:cubicBezTo>
                  <a:pt x="8134285" y="3836129"/>
                  <a:pt x="4067143" y="1767458"/>
                  <a:pt x="0" y="0"/>
                </a:cubicBezTo>
                <a:close/>
              </a:path>
            </a:pathLst>
          </a:custGeom>
          <a:solidFill>
            <a:srgbClr val="0066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AAC527-638D-4809-B720-835076EF6A8E}"/>
              </a:ext>
            </a:extLst>
          </p:cNvPr>
          <p:cNvSpPr/>
          <p:nvPr/>
        </p:nvSpPr>
        <p:spPr>
          <a:xfrm>
            <a:off x="6456725" y="3650437"/>
            <a:ext cx="4657749" cy="110799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6600" b="1" i="1">
                <a:solidFill>
                  <a:schemeClr val="bg1"/>
                </a:solidFill>
              </a:rPr>
              <a:t>Terima Kasih</a:t>
            </a:r>
            <a:endParaRPr lang="id-ID" sz="6600" b="1" i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5DCC88-9BEA-4A11-AF2E-794BEDC8485A}"/>
              </a:ext>
            </a:extLst>
          </p:cNvPr>
          <p:cNvSpPr/>
          <p:nvPr/>
        </p:nvSpPr>
        <p:spPr>
          <a:xfrm>
            <a:off x="8093980" y="4573767"/>
            <a:ext cx="286809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lang="en-US" sz="3200" i="1">
                <a:solidFill>
                  <a:srgbClr val="FFFF00"/>
                </a:solidFill>
              </a:rPr>
              <a:t>j</a:t>
            </a:r>
            <a:r>
              <a:rPr lang="id-ID" sz="3200" i="1">
                <a:solidFill>
                  <a:srgbClr val="FFFF00"/>
                </a:solidFill>
              </a:rPr>
              <a:t>ateng.</a:t>
            </a:r>
            <a:r>
              <a:rPr lang="en-US" sz="3200" i="1">
                <a:solidFill>
                  <a:srgbClr val="FFFF00"/>
                </a:solidFill>
              </a:rPr>
              <a:t>bps.go.id</a:t>
            </a:r>
            <a:endParaRPr lang="id-ID" sz="3200" i="1">
              <a:solidFill>
                <a:srgbClr val="FFFF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17B079B-F46C-4B75-86C5-42F8685A6F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9950" y="308246"/>
            <a:ext cx="1530927" cy="620377"/>
          </a:xfrm>
          <a:prstGeom prst="rect">
            <a:avLst/>
          </a:prstGeom>
        </p:spPr>
      </p:pic>
      <p:grpSp>
        <p:nvGrpSpPr>
          <p:cNvPr id="25" name="组合 5">
            <a:extLst>
              <a:ext uri="{FF2B5EF4-FFF2-40B4-BE49-F238E27FC236}">
                <a16:creationId xmlns:a16="http://schemas.microsoft.com/office/drawing/2014/main" id="{D0EFC47A-3045-4D4B-ACEC-9EF5EE494007}"/>
              </a:ext>
            </a:extLst>
          </p:cNvPr>
          <p:cNvGrpSpPr/>
          <p:nvPr/>
        </p:nvGrpSpPr>
        <p:grpSpPr>
          <a:xfrm rot="10800000">
            <a:off x="10005442" y="542547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26" name="椭圆 6">
              <a:extLst>
                <a:ext uri="{FF2B5EF4-FFF2-40B4-BE49-F238E27FC236}">
                  <a16:creationId xmlns:a16="http://schemas.microsoft.com/office/drawing/2014/main" id="{BFCC89A7-7AA5-48B9-AAC3-F2B4F1A1C42D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椭圆 7">
              <a:extLst>
                <a:ext uri="{FF2B5EF4-FFF2-40B4-BE49-F238E27FC236}">
                  <a16:creationId xmlns:a16="http://schemas.microsoft.com/office/drawing/2014/main" id="{135F9C5E-9042-4608-A717-4A0896FBFD66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椭圆 8">
              <a:extLst>
                <a:ext uri="{FF2B5EF4-FFF2-40B4-BE49-F238E27FC236}">
                  <a16:creationId xmlns:a16="http://schemas.microsoft.com/office/drawing/2014/main" id="{665E1C5B-E313-4A0A-9BA1-CB6BA07452B3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椭圆 9">
              <a:extLst>
                <a:ext uri="{FF2B5EF4-FFF2-40B4-BE49-F238E27FC236}">
                  <a16:creationId xmlns:a16="http://schemas.microsoft.com/office/drawing/2014/main" id="{15E2C0FA-5DB1-407F-85DD-A863F4474B18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椭圆 10">
              <a:extLst>
                <a:ext uri="{FF2B5EF4-FFF2-40B4-BE49-F238E27FC236}">
                  <a16:creationId xmlns:a16="http://schemas.microsoft.com/office/drawing/2014/main" id="{DC8E83AD-1E0A-466F-8DA8-793507A2C226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A958C492-45A1-4E5A-9A0C-316A0C2DB86E}"/>
              </a:ext>
            </a:extLst>
          </p:cNvPr>
          <p:cNvGrpSpPr/>
          <p:nvPr/>
        </p:nvGrpSpPr>
        <p:grpSpPr>
          <a:xfrm>
            <a:off x="382996" y="1320132"/>
            <a:ext cx="4857803" cy="4913898"/>
            <a:chOff x="382996" y="1320132"/>
            <a:chExt cx="4857803" cy="4913898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1157382-623F-4981-9C2C-95F328D1DC00}"/>
                </a:ext>
              </a:extLst>
            </p:cNvPr>
            <p:cNvSpPr/>
            <p:nvPr/>
          </p:nvSpPr>
          <p:spPr>
            <a:xfrm>
              <a:off x="382996" y="3326710"/>
              <a:ext cx="4857803" cy="2907320"/>
            </a:xfrm>
            <a:custGeom>
              <a:avLst/>
              <a:gdLst>
                <a:gd name="connsiteX0" fmla="*/ 4525328 w 4525327"/>
                <a:gd name="connsiteY0" fmla="*/ 1354169 h 2708338"/>
                <a:gd name="connsiteX1" fmla="*/ 2262664 w 4525327"/>
                <a:gd name="connsiteY1" fmla="*/ 2708339 h 2708338"/>
                <a:gd name="connsiteX2" fmla="*/ 0 w 4525327"/>
                <a:gd name="connsiteY2" fmla="*/ 1354169 h 2708338"/>
                <a:gd name="connsiteX3" fmla="*/ 2262664 w 4525327"/>
                <a:gd name="connsiteY3" fmla="*/ 0 h 2708338"/>
                <a:gd name="connsiteX4" fmla="*/ 4525328 w 4525327"/>
                <a:gd name="connsiteY4" fmla="*/ 1354169 h 270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5327" h="2708338">
                  <a:moveTo>
                    <a:pt x="4525328" y="1354169"/>
                  </a:moveTo>
                  <a:cubicBezTo>
                    <a:pt x="4525328" y="2102056"/>
                    <a:pt x="3512298" y="2708339"/>
                    <a:pt x="2262664" y="2708339"/>
                  </a:cubicBezTo>
                  <a:cubicBezTo>
                    <a:pt x="1013029" y="2708339"/>
                    <a:pt x="0" y="2102057"/>
                    <a:pt x="0" y="1354169"/>
                  </a:cubicBezTo>
                  <a:cubicBezTo>
                    <a:pt x="0" y="606282"/>
                    <a:pt x="1013029" y="0"/>
                    <a:pt x="2262664" y="0"/>
                  </a:cubicBezTo>
                  <a:cubicBezTo>
                    <a:pt x="3512298" y="0"/>
                    <a:pt x="4525328" y="606282"/>
                    <a:pt x="4525328" y="1354169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id-ID"/>
            </a:p>
          </p:txBody>
        </p:sp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FFA0740-C6FE-4ED4-98E1-108195551ACD}"/>
                </a:ext>
              </a:extLst>
            </p:cNvPr>
            <p:cNvGrpSpPr/>
            <p:nvPr/>
          </p:nvGrpSpPr>
          <p:grpSpPr>
            <a:xfrm>
              <a:off x="1109488" y="3970873"/>
              <a:ext cx="3259557" cy="2055375"/>
              <a:chOff x="-4967705" y="4162710"/>
              <a:chExt cx="3036467" cy="1914702"/>
            </a:xfrm>
            <a:solidFill>
              <a:srgbClr val="E6E6E6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C30C6E6-9167-4E21-A571-2BB3F2142787}"/>
                  </a:ext>
                </a:extLst>
              </p:cNvPr>
              <p:cNvSpPr/>
              <p:nvPr/>
            </p:nvSpPr>
            <p:spPr>
              <a:xfrm>
                <a:off x="-4967705" y="4162710"/>
                <a:ext cx="2626722" cy="1519220"/>
              </a:xfrm>
              <a:custGeom>
                <a:avLst/>
                <a:gdLst>
                  <a:gd name="connsiteX0" fmla="*/ 2619201 w 2626722"/>
                  <a:gd name="connsiteY0" fmla="*/ 114395 h 1519220"/>
                  <a:gd name="connsiteX1" fmla="*/ 2429654 w 2626722"/>
                  <a:gd name="connsiteY1" fmla="*/ 4858 h 1519220"/>
                  <a:gd name="connsiteX2" fmla="*/ 2388601 w 2626722"/>
                  <a:gd name="connsiteY2" fmla="*/ 4858 h 1519220"/>
                  <a:gd name="connsiteX3" fmla="*/ 8399 w 2626722"/>
                  <a:gd name="connsiteY3" fmla="*/ 1379125 h 1519220"/>
                  <a:gd name="connsiteX4" fmla="*/ 718 w 2626722"/>
                  <a:gd name="connsiteY4" fmla="*/ 1395165 h 1519220"/>
                  <a:gd name="connsiteX5" fmla="*/ 8399 w 2626722"/>
                  <a:gd name="connsiteY5" fmla="*/ 1402842 h 1519220"/>
                  <a:gd name="connsiteX6" fmla="*/ 199851 w 2626722"/>
                  <a:gd name="connsiteY6" fmla="*/ 1514284 h 1519220"/>
                  <a:gd name="connsiteX7" fmla="*/ 240809 w 2626722"/>
                  <a:gd name="connsiteY7" fmla="*/ 1514284 h 1519220"/>
                  <a:gd name="connsiteX8" fmla="*/ 643621 w 2626722"/>
                  <a:gd name="connsiteY8" fmla="*/ 1281208 h 1519220"/>
                  <a:gd name="connsiteX9" fmla="*/ 661433 w 2626722"/>
                  <a:gd name="connsiteY9" fmla="*/ 1293114 h 1519220"/>
                  <a:gd name="connsiteX10" fmla="*/ 969852 w 2626722"/>
                  <a:gd name="connsiteY10" fmla="*/ 1471136 h 1519220"/>
                  <a:gd name="connsiteX11" fmla="*/ 1243315 w 2626722"/>
                  <a:gd name="connsiteY11" fmla="*/ 1471136 h 1519220"/>
                  <a:gd name="connsiteX12" fmla="*/ 1838437 w 2626722"/>
                  <a:gd name="connsiteY12" fmla="*/ 1127474 h 1519220"/>
                  <a:gd name="connsiteX13" fmla="*/ 1907969 w 2626722"/>
                  <a:gd name="connsiteY13" fmla="*/ 1022699 h 1519220"/>
                  <a:gd name="connsiteX14" fmla="*/ 1838437 w 2626722"/>
                  <a:gd name="connsiteY14" fmla="*/ 917924 h 1519220"/>
                  <a:gd name="connsiteX15" fmla="*/ 1554020 w 2626722"/>
                  <a:gd name="connsiteY15" fmla="*/ 753618 h 1519220"/>
                  <a:gd name="connsiteX16" fmla="*/ 2619296 w 2626722"/>
                  <a:gd name="connsiteY16" fmla="*/ 137255 h 1519220"/>
                  <a:gd name="connsiteX17" fmla="*/ 2625650 w 2626722"/>
                  <a:gd name="connsiteY17" fmla="*/ 120796 h 1519220"/>
                  <a:gd name="connsiteX18" fmla="*/ 2619201 w 2626722"/>
                  <a:gd name="connsiteY18" fmla="*/ 114395 h 1519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26722" h="1519220">
                    <a:moveTo>
                      <a:pt x="2619201" y="114395"/>
                    </a:moveTo>
                    <a:lnTo>
                      <a:pt x="2429654" y="4858"/>
                    </a:lnTo>
                    <a:cubicBezTo>
                      <a:pt x="2416738" y="-1619"/>
                      <a:pt x="2401517" y="-1619"/>
                      <a:pt x="2388601" y="4858"/>
                    </a:cubicBezTo>
                    <a:lnTo>
                      <a:pt x="8399" y="1379125"/>
                    </a:lnTo>
                    <a:cubicBezTo>
                      <a:pt x="1849" y="1381430"/>
                      <a:pt x="-1589" y="1388612"/>
                      <a:pt x="718" y="1395165"/>
                    </a:cubicBezTo>
                    <a:cubicBezTo>
                      <a:pt x="1983" y="1398756"/>
                      <a:pt x="4808" y="1401575"/>
                      <a:pt x="8399" y="1402842"/>
                    </a:cubicBezTo>
                    <a:lnTo>
                      <a:pt x="199851" y="1514284"/>
                    </a:lnTo>
                    <a:cubicBezTo>
                      <a:pt x="212711" y="1520866"/>
                      <a:pt x="227949" y="1520866"/>
                      <a:pt x="240809" y="1514284"/>
                    </a:cubicBezTo>
                    <a:lnTo>
                      <a:pt x="643621" y="1281208"/>
                    </a:lnTo>
                    <a:cubicBezTo>
                      <a:pt x="649288" y="1285570"/>
                      <a:pt x="655241" y="1289542"/>
                      <a:pt x="661433" y="1293114"/>
                    </a:cubicBezTo>
                    <a:lnTo>
                      <a:pt x="969852" y="1471136"/>
                    </a:lnTo>
                    <a:cubicBezTo>
                      <a:pt x="1055587" y="1515580"/>
                      <a:pt x="1157580" y="1515580"/>
                      <a:pt x="1243315" y="1471136"/>
                    </a:cubicBezTo>
                    <a:lnTo>
                      <a:pt x="1838437" y="1127474"/>
                    </a:lnTo>
                    <a:cubicBezTo>
                      <a:pt x="1882633" y="1101947"/>
                      <a:pt x="1907969" y="1063942"/>
                      <a:pt x="1907969" y="1022699"/>
                    </a:cubicBezTo>
                    <a:cubicBezTo>
                      <a:pt x="1907969" y="981456"/>
                      <a:pt x="1882633" y="943832"/>
                      <a:pt x="1838437" y="917924"/>
                    </a:cubicBezTo>
                    <a:lnTo>
                      <a:pt x="1554020" y="753618"/>
                    </a:lnTo>
                    <a:lnTo>
                      <a:pt x="2619296" y="137255"/>
                    </a:lnTo>
                    <a:cubicBezTo>
                      <a:pt x="2625602" y="134465"/>
                      <a:pt x="2628441" y="127092"/>
                      <a:pt x="2625650" y="120796"/>
                    </a:cubicBezTo>
                    <a:cubicBezTo>
                      <a:pt x="2624383" y="117929"/>
                      <a:pt x="2622078" y="115643"/>
                      <a:pt x="2619201" y="114395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787EA87-20F0-4975-8F57-151C5C7A5A78}"/>
                  </a:ext>
                </a:extLst>
              </p:cNvPr>
              <p:cNvSpPr/>
              <p:nvPr/>
            </p:nvSpPr>
            <p:spPr>
              <a:xfrm>
                <a:off x="-3503934" y="5199459"/>
                <a:ext cx="1572696" cy="877953"/>
              </a:xfrm>
              <a:custGeom>
                <a:avLst/>
                <a:gdLst>
                  <a:gd name="connsiteX0" fmla="*/ 1405747 w 1572696"/>
                  <a:gd name="connsiteY0" fmla="*/ 96441 h 877953"/>
                  <a:gd name="connsiteX1" fmla="*/ 598884 w 1572696"/>
                  <a:gd name="connsiteY1" fmla="*/ 96441 h 877953"/>
                  <a:gd name="connsiteX2" fmla="*/ 512683 w 1572696"/>
                  <a:gd name="connsiteY2" fmla="*/ 498491 h 877953"/>
                  <a:gd name="connsiteX3" fmla="*/ 22431 w 1572696"/>
                  <a:gd name="connsiteY3" fmla="*/ 777954 h 877953"/>
                  <a:gd name="connsiteX4" fmla="*/ 22431 w 1572696"/>
                  <a:gd name="connsiteY4" fmla="*/ 840343 h 877953"/>
                  <a:gd name="connsiteX5" fmla="*/ 66437 w 1572696"/>
                  <a:gd name="connsiteY5" fmla="*/ 865775 h 877953"/>
                  <a:gd name="connsiteX6" fmla="*/ 172831 w 1572696"/>
                  <a:gd name="connsiteY6" fmla="*/ 862822 h 877953"/>
                  <a:gd name="connsiteX7" fmla="*/ 601456 w 1572696"/>
                  <a:gd name="connsiteY7" fmla="*/ 563451 h 877953"/>
                  <a:gd name="connsiteX8" fmla="*/ 1406033 w 1572696"/>
                  <a:gd name="connsiteY8" fmla="*/ 562213 h 877953"/>
                  <a:gd name="connsiteX9" fmla="*/ 1405747 w 1572696"/>
                  <a:gd name="connsiteY9" fmla="*/ 96441 h 877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72696" h="877953">
                    <a:moveTo>
                      <a:pt x="1405747" y="96441"/>
                    </a:moveTo>
                    <a:cubicBezTo>
                      <a:pt x="1182862" y="-32147"/>
                      <a:pt x="821674" y="-32147"/>
                      <a:pt x="598884" y="96441"/>
                    </a:cubicBezTo>
                    <a:cubicBezTo>
                      <a:pt x="410004" y="205502"/>
                      <a:pt x="381333" y="371903"/>
                      <a:pt x="512683" y="498491"/>
                    </a:cubicBezTo>
                    <a:lnTo>
                      <a:pt x="22431" y="777954"/>
                    </a:lnTo>
                    <a:cubicBezTo>
                      <a:pt x="-7477" y="795195"/>
                      <a:pt x="-7477" y="823103"/>
                      <a:pt x="22431" y="840343"/>
                    </a:cubicBezTo>
                    <a:lnTo>
                      <a:pt x="66437" y="865775"/>
                    </a:lnTo>
                    <a:cubicBezTo>
                      <a:pt x="100079" y="883005"/>
                      <a:pt x="140189" y="881891"/>
                      <a:pt x="172831" y="862822"/>
                    </a:cubicBezTo>
                    <a:lnTo>
                      <a:pt x="601456" y="563451"/>
                    </a:lnTo>
                    <a:cubicBezTo>
                      <a:pt x="824437" y="690801"/>
                      <a:pt x="1184005" y="690515"/>
                      <a:pt x="1406033" y="562213"/>
                    </a:cubicBezTo>
                    <a:cubicBezTo>
                      <a:pt x="1628061" y="433911"/>
                      <a:pt x="1628537" y="225028"/>
                      <a:pt x="1405747" y="96441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107" name="Graphic 3">
              <a:extLst>
                <a:ext uri="{FF2B5EF4-FFF2-40B4-BE49-F238E27FC236}">
                  <a16:creationId xmlns:a16="http://schemas.microsoft.com/office/drawing/2014/main" id="{97AA6255-1B7B-419B-A5AD-E68CA9DF9FBF}"/>
                </a:ext>
              </a:extLst>
            </p:cNvPr>
            <p:cNvGrpSpPr/>
            <p:nvPr/>
          </p:nvGrpSpPr>
          <p:grpSpPr>
            <a:xfrm>
              <a:off x="2689840" y="1320132"/>
              <a:ext cx="742598" cy="526173"/>
              <a:chOff x="-3495515" y="1693390"/>
              <a:chExt cx="691773" cy="490161"/>
            </a:xfrm>
          </p:grpSpPr>
          <p:grpSp>
            <p:nvGrpSpPr>
              <p:cNvPr id="108" name="Graphic 3">
                <a:extLst>
                  <a:ext uri="{FF2B5EF4-FFF2-40B4-BE49-F238E27FC236}">
                    <a16:creationId xmlns:a16="http://schemas.microsoft.com/office/drawing/2014/main" id="{F265787D-7AAA-4947-B1E0-872930918767}"/>
                  </a:ext>
                </a:extLst>
              </p:cNvPr>
              <p:cNvGrpSpPr/>
              <p:nvPr/>
            </p:nvGrpSpPr>
            <p:grpSpPr>
              <a:xfrm>
                <a:off x="-3495515" y="1693390"/>
                <a:ext cx="403523" cy="490161"/>
                <a:chOff x="-3495515" y="1693390"/>
                <a:chExt cx="403523" cy="490161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13FCEB99-DD88-413A-A547-EC5D09141D96}"/>
                    </a:ext>
                  </a:extLst>
                </p:cNvPr>
                <p:cNvSpPr/>
                <p:nvPr/>
              </p:nvSpPr>
              <p:spPr>
                <a:xfrm>
                  <a:off x="-3495515" y="1693390"/>
                  <a:ext cx="403489" cy="490161"/>
                </a:xfrm>
                <a:custGeom>
                  <a:avLst/>
                  <a:gdLst>
                    <a:gd name="connsiteX0" fmla="*/ 401775 w 403489"/>
                    <a:gd name="connsiteY0" fmla="*/ 118265 h 490161"/>
                    <a:gd name="connsiteX1" fmla="*/ 401775 w 403489"/>
                    <a:gd name="connsiteY1" fmla="*/ 118265 h 490161"/>
                    <a:gd name="connsiteX2" fmla="*/ 366342 w 403489"/>
                    <a:gd name="connsiteY2" fmla="*/ 97976 h 490161"/>
                    <a:gd name="connsiteX3" fmla="*/ 366342 w 403489"/>
                    <a:gd name="connsiteY3" fmla="*/ 97976 h 490161"/>
                    <a:gd name="connsiteX4" fmla="*/ 362723 w 403489"/>
                    <a:gd name="connsiteY4" fmla="*/ 97976 h 490161"/>
                    <a:gd name="connsiteX5" fmla="*/ 338529 w 403489"/>
                    <a:gd name="connsiteY5" fmla="*/ 108835 h 490161"/>
                    <a:gd name="connsiteX6" fmla="*/ 339291 w 403489"/>
                    <a:gd name="connsiteY6" fmla="*/ 102929 h 490161"/>
                    <a:gd name="connsiteX7" fmla="*/ 367200 w 403489"/>
                    <a:gd name="connsiteY7" fmla="*/ 46732 h 490161"/>
                    <a:gd name="connsiteX8" fmla="*/ 364723 w 403489"/>
                    <a:gd name="connsiteY8" fmla="*/ 38540 h 490161"/>
                    <a:gd name="connsiteX9" fmla="*/ 334434 w 403489"/>
                    <a:gd name="connsiteY9" fmla="*/ 21014 h 490161"/>
                    <a:gd name="connsiteX10" fmla="*/ 334434 w 403489"/>
                    <a:gd name="connsiteY10" fmla="*/ 21014 h 490161"/>
                    <a:gd name="connsiteX11" fmla="*/ 299191 w 403489"/>
                    <a:gd name="connsiteY11" fmla="*/ 821 h 490161"/>
                    <a:gd name="connsiteX12" fmla="*/ 290904 w 403489"/>
                    <a:gd name="connsiteY12" fmla="*/ 2726 h 490161"/>
                    <a:gd name="connsiteX13" fmla="*/ 256138 w 403489"/>
                    <a:gd name="connsiteY13" fmla="*/ 55114 h 490161"/>
                    <a:gd name="connsiteX14" fmla="*/ 251566 w 403489"/>
                    <a:gd name="connsiteY14" fmla="*/ 58543 h 490161"/>
                    <a:gd name="connsiteX15" fmla="*/ 248899 w 403489"/>
                    <a:gd name="connsiteY15" fmla="*/ 32063 h 490161"/>
                    <a:gd name="connsiteX16" fmla="*/ 247089 w 403489"/>
                    <a:gd name="connsiteY16" fmla="*/ 28920 h 490161"/>
                    <a:gd name="connsiteX17" fmla="*/ 247089 w 403489"/>
                    <a:gd name="connsiteY17" fmla="*/ 28920 h 490161"/>
                    <a:gd name="connsiteX18" fmla="*/ 211656 w 403489"/>
                    <a:gd name="connsiteY18" fmla="*/ 8632 h 490161"/>
                    <a:gd name="connsiteX19" fmla="*/ 211656 w 403489"/>
                    <a:gd name="connsiteY19" fmla="*/ 8632 h 490161"/>
                    <a:gd name="connsiteX20" fmla="*/ 207846 w 403489"/>
                    <a:gd name="connsiteY20" fmla="*/ 8632 h 490161"/>
                    <a:gd name="connsiteX21" fmla="*/ 160793 w 403489"/>
                    <a:gd name="connsiteY21" fmla="*/ 35873 h 490161"/>
                    <a:gd name="connsiteX22" fmla="*/ 155173 w 403489"/>
                    <a:gd name="connsiteY22" fmla="*/ 44636 h 490161"/>
                    <a:gd name="connsiteX23" fmla="*/ 150411 w 403489"/>
                    <a:gd name="connsiteY23" fmla="*/ 96929 h 490161"/>
                    <a:gd name="connsiteX24" fmla="*/ 145553 w 403489"/>
                    <a:gd name="connsiteY24" fmla="*/ 106454 h 490161"/>
                    <a:gd name="connsiteX25" fmla="*/ 119454 w 403489"/>
                    <a:gd name="connsiteY25" fmla="*/ 134076 h 490161"/>
                    <a:gd name="connsiteX26" fmla="*/ 109929 w 403489"/>
                    <a:gd name="connsiteY26" fmla="*/ 136743 h 490161"/>
                    <a:gd name="connsiteX27" fmla="*/ 79640 w 403489"/>
                    <a:gd name="connsiteY27" fmla="*/ 126170 h 490161"/>
                    <a:gd name="connsiteX28" fmla="*/ 71163 w 403489"/>
                    <a:gd name="connsiteY28" fmla="*/ 129314 h 490161"/>
                    <a:gd name="connsiteX29" fmla="*/ 36587 w 403489"/>
                    <a:gd name="connsiteY29" fmla="*/ 189226 h 490161"/>
                    <a:gd name="connsiteX30" fmla="*/ 38111 w 403489"/>
                    <a:gd name="connsiteY30" fmla="*/ 198179 h 490161"/>
                    <a:gd name="connsiteX31" fmla="*/ 62400 w 403489"/>
                    <a:gd name="connsiteY31" fmla="*/ 219039 h 490161"/>
                    <a:gd name="connsiteX32" fmla="*/ 64686 w 403489"/>
                    <a:gd name="connsiteY32" fmla="*/ 228564 h 490161"/>
                    <a:gd name="connsiteX33" fmla="*/ 53827 w 403489"/>
                    <a:gd name="connsiteY33" fmla="*/ 265045 h 490161"/>
                    <a:gd name="connsiteX34" fmla="*/ 47826 w 403489"/>
                    <a:gd name="connsiteY34" fmla="*/ 274094 h 490161"/>
                    <a:gd name="connsiteX35" fmla="*/ 4869 w 403489"/>
                    <a:gd name="connsiteY35" fmla="*/ 304383 h 490161"/>
                    <a:gd name="connsiteX36" fmla="*/ 11 w 403489"/>
                    <a:gd name="connsiteY36" fmla="*/ 313908 h 490161"/>
                    <a:gd name="connsiteX37" fmla="*/ 11 w 403489"/>
                    <a:gd name="connsiteY37" fmla="*/ 368296 h 490161"/>
                    <a:gd name="connsiteX38" fmla="*/ 1725 w 403489"/>
                    <a:gd name="connsiteY38" fmla="*/ 371725 h 490161"/>
                    <a:gd name="connsiteX39" fmla="*/ 1725 w 403489"/>
                    <a:gd name="connsiteY39" fmla="*/ 371725 h 490161"/>
                    <a:gd name="connsiteX40" fmla="*/ 37539 w 403489"/>
                    <a:gd name="connsiteY40" fmla="*/ 392108 h 490161"/>
                    <a:gd name="connsiteX41" fmla="*/ 37539 w 403489"/>
                    <a:gd name="connsiteY41" fmla="*/ 392108 h 490161"/>
                    <a:gd name="connsiteX42" fmla="*/ 41159 w 403489"/>
                    <a:gd name="connsiteY42" fmla="*/ 392108 h 490161"/>
                    <a:gd name="connsiteX43" fmla="*/ 65352 w 403489"/>
                    <a:gd name="connsiteY43" fmla="*/ 381250 h 490161"/>
                    <a:gd name="connsiteX44" fmla="*/ 64590 w 403489"/>
                    <a:gd name="connsiteY44" fmla="*/ 387060 h 490161"/>
                    <a:gd name="connsiteX45" fmla="*/ 36682 w 403489"/>
                    <a:gd name="connsiteY45" fmla="*/ 443353 h 490161"/>
                    <a:gd name="connsiteX46" fmla="*/ 39159 w 403489"/>
                    <a:gd name="connsiteY46" fmla="*/ 451544 h 490161"/>
                    <a:gd name="connsiteX47" fmla="*/ 81640 w 403489"/>
                    <a:gd name="connsiteY47" fmla="*/ 476024 h 490161"/>
                    <a:gd name="connsiteX48" fmla="*/ 81640 w 403489"/>
                    <a:gd name="connsiteY48" fmla="*/ 476024 h 490161"/>
                    <a:gd name="connsiteX49" fmla="*/ 104691 w 403489"/>
                    <a:gd name="connsiteY49" fmla="*/ 489359 h 490161"/>
                    <a:gd name="connsiteX50" fmla="*/ 113073 w 403489"/>
                    <a:gd name="connsiteY50" fmla="*/ 487358 h 490161"/>
                    <a:gd name="connsiteX51" fmla="*/ 147839 w 403489"/>
                    <a:gd name="connsiteY51" fmla="*/ 435066 h 490161"/>
                    <a:gd name="connsiteX52" fmla="*/ 152411 w 403489"/>
                    <a:gd name="connsiteY52" fmla="*/ 431542 h 490161"/>
                    <a:gd name="connsiteX53" fmla="*/ 155078 w 403489"/>
                    <a:gd name="connsiteY53" fmla="*/ 458117 h 490161"/>
                    <a:gd name="connsiteX54" fmla="*/ 156888 w 403489"/>
                    <a:gd name="connsiteY54" fmla="*/ 461260 h 490161"/>
                    <a:gd name="connsiteX55" fmla="*/ 156888 w 403489"/>
                    <a:gd name="connsiteY55" fmla="*/ 461260 h 490161"/>
                    <a:gd name="connsiteX56" fmla="*/ 192225 w 403489"/>
                    <a:gd name="connsiteY56" fmla="*/ 481548 h 490161"/>
                    <a:gd name="connsiteX57" fmla="*/ 192225 w 403489"/>
                    <a:gd name="connsiteY57" fmla="*/ 481548 h 490161"/>
                    <a:gd name="connsiteX58" fmla="*/ 196035 w 403489"/>
                    <a:gd name="connsiteY58" fmla="*/ 481548 h 490161"/>
                    <a:gd name="connsiteX59" fmla="*/ 243089 w 403489"/>
                    <a:gd name="connsiteY59" fmla="*/ 454402 h 490161"/>
                    <a:gd name="connsiteX60" fmla="*/ 248709 w 403489"/>
                    <a:gd name="connsiteY60" fmla="*/ 445639 h 490161"/>
                    <a:gd name="connsiteX61" fmla="*/ 253376 w 403489"/>
                    <a:gd name="connsiteY61" fmla="*/ 393251 h 490161"/>
                    <a:gd name="connsiteX62" fmla="*/ 258329 w 403489"/>
                    <a:gd name="connsiteY62" fmla="*/ 383726 h 490161"/>
                    <a:gd name="connsiteX63" fmla="*/ 284427 w 403489"/>
                    <a:gd name="connsiteY63" fmla="*/ 356009 h 490161"/>
                    <a:gd name="connsiteX64" fmla="*/ 293952 w 403489"/>
                    <a:gd name="connsiteY64" fmla="*/ 353437 h 490161"/>
                    <a:gd name="connsiteX65" fmla="*/ 324147 w 403489"/>
                    <a:gd name="connsiteY65" fmla="*/ 363914 h 490161"/>
                    <a:gd name="connsiteX66" fmla="*/ 332624 w 403489"/>
                    <a:gd name="connsiteY66" fmla="*/ 360771 h 490161"/>
                    <a:gd name="connsiteX67" fmla="*/ 367200 w 403489"/>
                    <a:gd name="connsiteY67" fmla="*/ 300859 h 490161"/>
                    <a:gd name="connsiteX68" fmla="*/ 365771 w 403489"/>
                    <a:gd name="connsiteY68" fmla="*/ 292001 h 490161"/>
                    <a:gd name="connsiteX69" fmla="*/ 341482 w 403489"/>
                    <a:gd name="connsiteY69" fmla="*/ 271141 h 490161"/>
                    <a:gd name="connsiteX70" fmla="*/ 339101 w 403489"/>
                    <a:gd name="connsiteY70" fmla="*/ 261616 h 490161"/>
                    <a:gd name="connsiteX71" fmla="*/ 349674 w 403489"/>
                    <a:gd name="connsiteY71" fmla="*/ 224945 h 490161"/>
                    <a:gd name="connsiteX72" fmla="*/ 355674 w 403489"/>
                    <a:gd name="connsiteY72" fmla="*/ 215420 h 490161"/>
                    <a:gd name="connsiteX73" fmla="*/ 398632 w 403489"/>
                    <a:gd name="connsiteY73" fmla="*/ 185130 h 490161"/>
                    <a:gd name="connsiteX74" fmla="*/ 403490 w 403489"/>
                    <a:gd name="connsiteY74" fmla="*/ 175605 h 490161"/>
                    <a:gd name="connsiteX75" fmla="*/ 403490 w 403489"/>
                    <a:gd name="connsiteY75" fmla="*/ 121313 h 490161"/>
                    <a:gd name="connsiteX76" fmla="*/ 401775 w 403489"/>
                    <a:gd name="connsiteY76" fmla="*/ 118265 h 490161"/>
                    <a:gd name="connsiteX77" fmla="*/ 140028 w 403489"/>
                    <a:gd name="connsiteY77" fmla="*/ 301145 h 490161"/>
                    <a:gd name="connsiteX78" fmla="*/ 219467 w 403489"/>
                    <a:gd name="connsiteY78" fmla="*/ 163508 h 490161"/>
                    <a:gd name="connsiteX79" fmla="*/ 265473 w 403489"/>
                    <a:gd name="connsiteY79" fmla="*/ 153983 h 490161"/>
                    <a:gd name="connsiteX80" fmla="*/ 275664 w 403489"/>
                    <a:gd name="connsiteY80" fmla="*/ 196370 h 490161"/>
                    <a:gd name="connsiteX81" fmla="*/ 196131 w 403489"/>
                    <a:gd name="connsiteY81" fmla="*/ 334101 h 490161"/>
                    <a:gd name="connsiteX82" fmla="*/ 152982 w 403489"/>
                    <a:gd name="connsiteY82" fmla="*/ 344483 h 490161"/>
                    <a:gd name="connsiteX83" fmla="*/ 140028 w 403489"/>
                    <a:gd name="connsiteY83" fmla="*/ 301145 h 49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403489" h="490161">
                      <a:moveTo>
                        <a:pt x="401775" y="118265"/>
                      </a:moveTo>
                      <a:lnTo>
                        <a:pt x="401775" y="118265"/>
                      </a:lnTo>
                      <a:lnTo>
                        <a:pt x="366342" y="97976"/>
                      </a:lnTo>
                      <a:lnTo>
                        <a:pt x="366342" y="97976"/>
                      </a:lnTo>
                      <a:cubicBezTo>
                        <a:pt x="365218" y="97349"/>
                        <a:pt x="363847" y="97349"/>
                        <a:pt x="362723" y="97976"/>
                      </a:cubicBezTo>
                      <a:lnTo>
                        <a:pt x="338529" y="108835"/>
                      </a:lnTo>
                      <a:cubicBezTo>
                        <a:pt x="338186" y="106835"/>
                        <a:pt x="338453" y="104778"/>
                        <a:pt x="339291" y="102929"/>
                      </a:cubicBezTo>
                      <a:lnTo>
                        <a:pt x="367200" y="46732"/>
                      </a:lnTo>
                      <a:cubicBezTo>
                        <a:pt x="368600" y="43771"/>
                        <a:pt x="367533" y="40231"/>
                        <a:pt x="364723" y="38540"/>
                      </a:cubicBezTo>
                      <a:lnTo>
                        <a:pt x="334434" y="21014"/>
                      </a:lnTo>
                      <a:lnTo>
                        <a:pt x="334434" y="21014"/>
                      </a:lnTo>
                      <a:lnTo>
                        <a:pt x="299191" y="821"/>
                      </a:lnTo>
                      <a:cubicBezTo>
                        <a:pt x="296353" y="-791"/>
                        <a:pt x="292752" y="37"/>
                        <a:pt x="290904" y="2726"/>
                      </a:cubicBezTo>
                      <a:lnTo>
                        <a:pt x="256138" y="55114"/>
                      </a:lnTo>
                      <a:cubicBezTo>
                        <a:pt x="254938" y="56635"/>
                        <a:pt x="253366" y="57817"/>
                        <a:pt x="251566" y="58543"/>
                      </a:cubicBezTo>
                      <a:lnTo>
                        <a:pt x="248899" y="32063"/>
                      </a:lnTo>
                      <a:cubicBezTo>
                        <a:pt x="248852" y="30782"/>
                        <a:pt x="248175" y="29607"/>
                        <a:pt x="247089" y="28920"/>
                      </a:cubicBezTo>
                      <a:lnTo>
                        <a:pt x="247089" y="28920"/>
                      </a:lnTo>
                      <a:lnTo>
                        <a:pt x="211656" y="8632"/>
                      </a:lnTo>
                      <a:lnTo>
                        <a:pt x="211656" y="8632"/>
                      </a:lnTo>
                      <a:cubicBezTo>
                        <a:pt x="210466" y="7988"/>
                        <a:pt x="209037" y="7988"/>
                        <a:pt x="207846" y="8632"/>
                      </a:cubicBezTo>
                      <a:lnTo>
                        <a:pt x="160793" y="35873"/>
                      </a:lnTo>
                      <a:cubicBezTo>
                        <a:pt x="157735" y="37837"/>
                        <a:pt x="155678" y="41036"/>
                        <a:pt x="155173" y="44636"/>
                      </a:cubicBezTo>
                      <a:lnTo>
                        <a:pt x="150411" y="96929"/>
                      </a:lnTo>
                      <a:cubicBezTo>
                        <a:pt x="149820" y="100532"/>
                        <a:pt x="148125" y="103862"/>
                        <a:pt x="145553" y="106454"/>
                      </a:cubicBezTo>
                      <a:cubicBezTo>
                        <a:pt x="136257" y="115077"/>
                        <a:pt x="127532" y="124304"/>
                        <a:pt x="119454" y="134076"/>
                      </a:cubicBezTo>
                      <a:cubicBezTo>
                        <a:pt x="117102" y="136797"/>
                        <a:pt x="113349" y="137848"/>
                        <a:pt x="109929" y="136743"/>
                      </a:cubicBezTo>
                      <a:lnTo>
                        <a:pt x="79640" y="126170"/>
                      </a:lnTo>
                      <a:cubicBezTo>
                        <a:pt x="76430" y="125181"/>
                        <a:pt x="72953" y="126469"/>
                        <a:pt x="71163" y="129314"/>
                      </a:cubicBezTo>
                      <a:lnTo>
                        <a:pt x="36587" y="189226"/>
                      </a:lnTo>
                      <a:cubicBezTo>
                        <a:pt x="34968" y="192203"/>
                        <a:pt x="35596" y="195907"/>
                        <a:pt x="38111" y="198179"/>
                      </a:cubicBezTo>
                      <a:lnTo>
                        <a:pt x="62400" y="219039"/>
                      </a:lnTo>
                      <a:cubicBezTo>
                        <a:pt x="64857" y="221549"/>
                        <a:pt x="65743" y="225210"/>
                        <a:pt x="64686" y="228564"/>
                      </a:cubicBezTo>
                      <a:cubicBezTo>
                        <a:pt x="60266" y="240473"/>
                        <a:pt x="56647" y="252660"/>
                        <a:pt x="53827" y="265045"/>
                      </a:cubicBezTo>
                      <a:cubicBezTo>
                        <a:pt x="52884" y="268643"/>
                        <a:pt x="50779" y="271827"/>
                        <a:pt x="47826" y="274094"/>
                      </a:cubicBezTo>
                      <a:lnTo>
                        <a:pt x="4869" y="304383"/>
                      </a:lnTo>
                      <a:cubicBezTo>
                        <a:pt x="1935" y="306694"/>
                        <a:pt x="154" y="310175"/>
                        <a:pt x="11" y="313908"/>
                      </a:cubicBezTo>
                      <a:lnTo>
                        <a:pt x="11" y="368296"/>
                      </a:lnTo>
                      <a:cubicBezTo>
                        <a:pt x="-94" y="369668"/>
                        <a:pt x="563" y="370988"/>
                        <a:pt x="1725" y="371725"/>
                      </a:cubicBezTo>
                      <a:lnTo>
                        <a:pt x="1725" y="371725"/>
                      </a:lnTo>
                      <a:lnTo>
                        <a:pt x="37539" y="392108"/>
                      </a:lnTo>
                      <a:lnTo>
                        <a:pt x="37539" y="392108"/>
                      </a:lnTo>
                      <a:cubicBezTo>
                        <a:pt x="38673" y="392686"/>
                        <a:pt x="40025" y="392686"/>
                        <a:pt x="41159" y="392108"/>
                      </a:cubicBezTo>
                      <a:lnTo>
                        <a:pt x="65352" y="381250"/>
                      </a:lnTo>
                      <a:cubicBezTo>
                        <a:pt x="65648" y="383220"/>
                        <a:pt x="65381" y="385232"/>
                        <a:pt x="64590" y="387060"/>
                      </a:cubicBezTo>
                      <a:lnTo>
                        <a:pt x="36682" y="443353"/>
                      </a:lnTo>
                      <a:cubicBezTo>
                        <a:pt x="35234" y="446310"/>
                        <a:pt x="36311" y="449884"/>
                        <a:pt x="39159" y="451544"/>
                      </a:cubicBezTo>
                      <a:lnTo>
                        <a:pt x="81640" y="476024"/>
                      </a:lnTo>
                      <a:lnTo>
                        <a:pt x="81640" y="476024"/>
                      </a:lnTo>
                      <a:lnTo>
                        <a:pt x="104691" y="489359"/>
                      </a:lnTo>
                      <a:cubicBezTo>
                        <a:pt x="107577" y="490964"/>
                        <a:pt x="111215" y="490096"/>
                        <a:pt x="113073" y="487358"/>
                      </a:cubicBezTo>
                      <a:lnTo>
                        <a:pt x="147839" y="435066"/>
                      </a:lnTo>
                      <a:cubicBezTo>
                        <a:pt x="149011" y="433497"/>
                        <a:pt x="150592" y="432278"/>
                        <a:pt x="152411" y="431542"/>
                      </a:cubicBezTo>
                      <a:lnTo>
                        <a:pt x="155078" y="458117"/>
                      </a:lnTo>
                      <a:cubicBezTo>
                        <a:pt x="155126" y="459398"/>
                        <a:pt x="155802" y="460573"/>
                        <a:pt x="156888" y="461260"/>
                      </a:cubicBezTo>
                      <a:lnTo>
                        <a:pt x="156888" y="461260"/>
                      </a:lnTo>
                      <a:lnTo>
                        <a:pt x="192225" y="481548"/>
                      </a:lnTo>
                      <a:lnTo>
                        <a:pt x="192225" y="481548"/>
                      </a:lnTo>
                      <a:cubicBezTo>
                        <a:pt x="193387" y="482294"/>
                        <a:pt x="194873" y="482294"/>
                        <a:pt x="196035" y="481548"/>
                      </a:cubicBezTo>
                      <a:lnTo>
                        <a:pt x="243089" y="454402"/>
                      </a:lnTo>
                      <a:cubicBezTo>
                        <a:pt x="246146" y="452439"/>
                        <a:pt x="248204" y="449239"/>
                        <a:pt x="248709" y="445639"/>
                      </a:cubicBezTo>
                      <a:lnTo>
                        <a:pt x="253376" y="393251"/>
                      </a:lnTo>
                      <a:cubicBezTo>
                        <a:pt x="253976" y="389632"/>
                        <a:pt x="255710" y="386297"/>
                        <a:pt x="258329" y="383726"/>
                      </a:cubicBezTo>
                      <a:cubicBezTo>
                        <a:pt x="267654" y="375094"/>
                        <a:pt x="276369" y="365833"/>
                        <a:pt x="284427" y="356009"/>
                      </a:cubicBezTo>
                      <a:cubicBezTo>
                        <a:pt x="286790" y="353299"/>
                        <a:pt x="290552" y="352283"/>
                        <a:pt x="293952" y="353437"/>
                      </a:cubicBezTo>
                      <a:lnTo>
                        <a:pt x="324147" y="363914"/>
                      </a:lnTo>
                      <a:cubicBezTo>
                        <a:pt x="327357" y="364977"/>
                        <a:pt x="330881" y="363672"/>
                        <a:pt x="332624" y="360771"/>
                      </a:cubicBezTo>
                      <a:lnTo>
                        <a:pt x="367200" y="300859"/>
                      </a:lnTo>
                      <a:cubicBezTo>
                        <a:pt x="368800" y="297925"/>
                        <a:pt x="368209" y="294284"/>
                        <a:pt x="365771" y="292001"/>
                      </a:cubicBezTo>
                      <a:lnTo>
                        <a:pt x="341482" y="271141"/>
                      </a:lnTo>
                      <a:cubicBezTo>
                        <a:pt x="338987" y="268651"/>
                        <a:pt x="338072" y="264987"/>
                        <a:pt x="339101" y="261616"/>
                      </a:cubicBezTo>
                      <a:cubicBezTo>
                        <a:pt x="343454" y="249648"/>
                        <a:pt x="346988" y="237395"/>
                        <a:pt x="349674" y="224945"/>
                      </a:cubicBezTo>
                      <a:cubicBezTo>
                        <a:pt x="350569" y="221194"/>
                        <a:pt x="352674" y="217844"/>
                        <a:pt x="355674" y="215420"/>
                      </a:cubicBezTo>
                      <a:lnTo>
                        <a:pt x="398632" y="185130"/>
                      </a:lnTo>
                      <a:cubicBezTo>
                        <a:pt x="401585" y="182837"/>
                        <a:pt x="403366" y="179345"/>
                        <a:pt x="403490" y="175605"/>
                      </a:cubicBezTo>
                      <a:lnTo>
                        <a:pt x="403490" y="121313"/>
                      </a:lnTo>
                      <a:cubicBezTo>
                        <a:pt x="403433" y="120083"/>
                        <a:pt x="402795" y="118953"/>
                        <a:pt x="401775" y="118265"/>
                      </a:cubicBezTo>
                      <a:close/>
                      <a:moveTo>
                        <a:pt x="140028" y="301145"/>
                      </a:moveTo>
                      <a:cubicBezTo>
                        <a:pt x="140028" y="250472"/>
                        <a:pt x="175557" y="188845"/>
                        <a:pt x="219467" y="163508"/>
                      </a:cubicBezTo>
                      <a:cubicBezTo>
                        <a:pt x="233012" y="154553"/>
                        <a:pt x="249480" y="151143"/>
                        <a:pt x="265473" y="153983"/>
                      </a:cubicBezTo>
                      <a:cubicBezTo>
                        <a:pt x="273178" y="166717"/>
                        <a:pt x="276731" y="181527"/>
                        <a:pt x="275664" y="196370"/>
                      </a:cubicBezTo>
                      <a:cubicBezTo>
                        <a:pt x="275664" y="247138"/>
                        <a:pt x="240041" y="308765"/>
                        <a:pt x="196131" y="334101"/>
                      </a:cubicBezTo>
                      <a:cubicBezTo>
                        <a:pt x="183558" y="342843"/>
                        <a:pt x="168156" y="346548"/>
                        <a:pt x="152982" y="344483"/>
                      </a:cubicBezTo>
                      <a:cubicBezTo>
                        <a:pt x="143591" y="332068"/>
                        <a:pt x="138990" y="316679"/>
                        <a:pt x="140028" y="301145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E9CE8E2E-2C5B-4AE3-9C46-C7F03BBFDFB1}"/>
                    </a:ext>
                  </a:extLst>
                </p:cNvPr>
                <p:cNvSpPr/>
                <p:nvPr/>
              </p:nvSpPr>
              <p:spPr>
                <a:xfrm>
                  <a:off x="-3495515" y="1693390"/>
                  <a:ext cx="403489" cy="490161"/>
                </a:xfrm>
                <a:custGeom>
                  <a:avLst/>
                  <a:gdLst>
                    <a:gd name="connsiteX0" fmla="*/ 401775 w 403489"/>
                    <a:gd name="connsiteY0" fmla="*/ 118265 h 490161"/>
                    <a:gd name="connsiteX1" fmla="*/ 401775 w 403489"/>
                    <a:gd name="connsiteY1" fmla="*/ 118265 h 490161"/>
                    <a:gd name="connsiteX2" fmla="*/ 366342 w 403489"/>
                    <a:gd name="connsiteY2" fmla="*/ 97976 h 490161"/>
                    <a:gd name="connsiteX3" fmla="*/ 366342 w 403489"/>
                    <a:gd name="connsiteY3" fmla="*/ 97976 h 490161"/>
                    <a:gd name="connsiteX4" fmla="*/ 362723 w 403489"/>
                    <a:gd name="connsiteY4" fmla="*/ 97976 h 490161"/>
                    <a:gd name="connsiteX5" fmla="*/ 338529 w 403489"/>
                    <a:gd name="connsiteY5" fmla="*/ 108835 h 490161"/>
                    <a:gd name="connsiteX6" fmla="*/ 339291 w 403489"/>
                    <a:gd name="connsiteY6" fmla="*/ 102929 h 490161"/>
                    <a:gd name="connsiteX7" fmla="*/ 367200 w 403489"/>
                    <a:gd name="connsiteY7" fmla="*/ 46732 h 490161"/>
                    <a:gd name="connsiteX8" fmla="*/ 364723 w 403489"/>
                    <a:gd name="connsiteY8" fmla="*/ 38540 h 490161"/>
                    <a:gd name="connsiteX9" fmla="*/ 334434 w 403489"/>
                    <a:gd name="connsiteY9" fmla="*/ 21014 h 490161"/>
                    <a:gd name="connsiteX10" fmla="*/ 334434 w 403489"/>
                    <a:gd name="connsiteY10" fmla="*/ 21014 h 490161"/>
                    <a:gd name="connsiteX11" fmla="*/ 299191 w 403489"/>
                    <a:gd name="connsiteY11" fmla="*/ 821 h 490161"/>
                    <a:gd name="connsiteX12" fmla="*/ 290904 w 403489"/>
                    <a:gd name="connsiteY12" fmla="*/ 2726 h 490161"/>
                    <a:gd name="connsiteX13" fmla="*/ 256138 w 403489"/>
                    <a:gd name="connsiteY13" fmla="*/ 55114 h 490161"/>
                    <a:gd name="connsiteX14" fmla="*/ 251566 w 403489"/>
                    <a:gd name="connsiteY14" fmla="*/ 58543 h 490161"/>
                    <a:gd name="connsiteX15" fmla="*/ 248899 w 403489"/>
                    <a:gd name="connsiteY15" fmla="*/ 32063 h 490161"/>
                    <a:gd name="connsiteX16" fmla="*/ 247089 w 403489"/>
                    <a:gd name="connsiteY16" fmla="*/ 28920 h 490161"/>
                    <a:gd name="connsiteX17" fmla="*/ 247089 w 403489"/>
                    <a:gd name="connsiteY17" fmla="*/ 28920 h 490161"/>
                    <a:gd name="connsiteX18" fmla="*/ 211656 w 403489"/>
                    <a:gd name="connsiteY18" fmla="*/ 8632 h 490161"/>
                    <a:gd name="connsiteX19" fmla="*/ 211656 w 403489"/>
                    <a:gd name="connsiteY19" fmla="*/ 8632 h 490161"/>
                    <a:gd name="connsiteX20" fmla="*/ 207846 w 403489"/>
                    <a:gd name="connsiteY20" fmla="*/ 8632 h 490161"/>
                    <a:gd name="connsiteX21" fmla="*/ 160793 w 403489"/>
                    <a:gd name="connsiteY21" fmla="*/ 35873 h 490161"/>
                    <a:gd name="connsiteX22" fmla="*/ 155173 w 403489"/>
                    <a:gd name="connsiteY22" fmla="*/ 44636 h 490161"/>
                    <a:gd name="connsiteX23" fmla="*/ 150411 w 403489"/>
                    <a:gd name="connsiteY23" fmla="*/ 96929 h 490161"/>
                    <a:gd name="connsiteX24" fmla="*/ 145553 w 403489"/>
                    <a:gd name="connsiteY24" fmla="*/ 106454 h 490161"/>
                    <a:gd name="connsiteX25" fmla="*/ 119454 w 403489"/>
                    <a:gd name="connsiteY25" fmla="*/ 134076 h 490161"/>
                    <a:gd name="connsiteX26" fmla="*/ 109929 w 403489"/>
                    <a:gd name="connsiteY26" fmla="*/ 136743 h 490161"/>
                    <a:gd name="connsiteX27" fmla="*/ 79640 w 403489"/>
                    <a:gd name="connsiteY27" fmla="*/ 126170 h 490161"/>
                    <a:gd name="connsiteX28" fmla="*/ 71163 w 403489"/>
                    <a:gd name="connsiteY28" fmla="*/ 129314 h 490161"/>
                    <a:gd name="connsiteX29" fmla="*/ 36587 w 403489"/>
                    <a:gd name="connsiteY29" fmla="*/ 189226 h 490161"/>
                    <a:gd name="connsiteX30" fmla="*/ 38111 w 403489"/>
                    <a:gd name="connsiteY30" fmla="*/ 198179 h 490161"/>
                    <a:gd name="connsiteX31" fmla="*/ 62400 w 403489"/>
                    <a:gd name="connsiteY31" fmla="*/ 219039 h 490161"/>
                    <a:gd name="connsiteX32" fmla="*/ 64686 w 403489"/>
                    <a:gd name="connsiteY32" fmla="*/ 228564 h 490161"/>
                    <a:gd name="connsiteX33" fmla="*/ 53827 w 403489"/>
                    <a:gd name="connsiteY33" fmla="*/ 265045 h 490161"/>
                    <a:gd name="connsiteX34" fmla="*/ 47826 w 403489"/>
                    <a:gd name="connsiteY34" fmla="*/ 274094 h 490161"/>
                    <a:gd name="connsiteX35" fmla="*/ 4869 w 403489"/>
                    <a:gd name="connsiteY35" fmla="*/ 304383 h 490161"/>
                    <a:gd name="connsiteX36" fmla="*/ 11 w 403489"/>
                    <a:gd name="connsiteY36" fmla="*/ 313908 h 490161"/>
                    <a:gd name="connsiteX37" fmla="*/ 11 w 403489"/>
                    <a:gd name="connsiteY37" fmla="*/ 368296 h 490161"/>
                    <a:gd name="connsiteX38" fmla="*/ 1725 w 403489"/>
                    <a:gd name="connsiteY38" fmla="*/ 371725 h 490161"/>
                    <a:gd name="connsiteX39" fmla="*/ 1725 w 403489"/>
                    <a:gd name="connsiteY39" fmla="*/ 371725 h 490161"/>
                    <a:gd name="connsiteX40" fmla="*/ 37539 w 403489"/>
                    <a:gd name="connsiteY40" fmla="*/ 392108 h 490161"/>
                    <a:gd name="connsiteX41" fmla="*/ 37539 w 403489"/>
                    <a:gd name="connsiteY41" fmla="*/ 392108 h 490161"/>
                    <a:gd name="connsiteX42" fmla="*/ 41159 w 403489"/>
                    <a:gd name="connsiteY42" fmla="*/ 392108 h 490161"/>
                    <a:gd name="connsiteX43" fmla="*/ 65352 w 403489"/>
                    <a:gd name="connsiteY43" fmla="*/ 381250 h 490161"/>
                    <a:gd name="connsiteX44" fmla="*/ 64590 w 403489"/>
                    <a:gd name="connsiteY44" fmla="*/ 387060 h 490161"/>
                    <a:gd name="connsiteX45" fmla="*/ 36682 w 403489"/>
                    <a:gd name="connsiteY45" fmla="*/ 443353 h 490161"/>
                    <a:gd name="connsiteX46" fmla="*/ 39159 w 403489"/>
                    <a:gd name="connsiteY46" fmla="*/ 451544 h 490161"/>
                    <a:gd name="connsiteX47" fmla="*/ 81640 w 403489"/>
                    <a:gd name="connsiteY47" fmla="*/ 476024 h 490161"/>
                    <a:gd name="connsiteX48" fmla="*/ 81640 w 403489"/>
                    <a:gd name="connsiteY48" fmla="*/ 476024 h 490161"/>
                    <a:gd name="connsiteX49" fmla="*/ 104691 w 403489"/>
                    <a:gd name="connsiteY49" fmla="*/ 489359 h 490161"/>
                    <a:gd name="connsiteX50" fmla="*/ 113073 w 403489"/>
                    <a:gd name="connsiteY50" fmla="*/ 487358 h 490161"/>
                    <a:gd name="connsiteX51" fmla="*/ 147839 w 403489"/>
                    <a:gd name="connsiteY51" fmla="*/ 435066 h 490161"/>
                    <a:gd name="connsiteX52" fmla="*/ 152411 w 403489"/>
                    <a:gd name="connsiteY52" fmla="*/ 431542 h 490161"/>
                    <a:gd name="connsiteX53" fmla="*/ 155078 w 403489"/>
                    <a:gd name="connsiteY53" fmla="*/ 458117 h 490161"/>
                    <a:gd name="connsiteX54" fmla="*/ 156888 w 403489"/>
                    <a:gd name="connsiteY54" fmla="*/ 461260 h 490161"/>
                    <a:gd name="connsiteX55" fmla="*/ 156888 w 403489"/>
                    <a:gd name="connsiteY55" fmla="*/ 461260 h 490161"/>
                    <a:gd name="connsiteX56" fmla="*/ 192225 w 403489"/>
                    <a:gd name="connsiteY56" fmla="*/ 481548 h 490161"/>
                    <a:gd name="connsiteX57" fmla="*/ 192225 w 403489"/>
                    <a:gd name="connsiteY57" fmla="*/ 481548 h 490161"/>
                    <a:gd name="connsiteX58" fmla="*/ 196035 w 403489"/>
                    <a:gd name="connsiteY58" fmla="*/ 481548 h 490161"/>
                    <a:gd name="connsiteX59" fmla="*/ 243089 w 403489"/>
                    <a:gd name="connsiteY59" fmla="*/ 454402 h 490161"/>
                    <a:gd name="connsiteX60" fmla="*/ 248709 w 403489"/>
                    <a:gd name="connsiteY60" fmla="*/ 445639 h 490161"/>
                    <a:gd name="connsiteX61" fmla="*/ 253376 w 403489"/>
                    <a:gd name="connsiteY61" fmla="*/ 393251 h 490161"/>
                    <a:gd name="connsiteX62" fmla="*/ 258329 w 403489"/>
                    <a:gd name="connsiteY62" fmla="*/ 383726 h 490161"/>
                    <a:gd name="connsiteX63" fmla="*/ 284427 w 403489"/>
                    <a:gd name="connsiteY63" fmla="*/ 356009 h 490161"/>
                    <a:gd name="connsiteX64" fmla="*/ 293952 w 403489"/>
                    <a:gd name="connsiteY64" fmla="*/ 353437 h 490161"/>
                    <a:gd name="connsiteX65" fmla="*/ 324147 w 403489"/>
                    <a:gd name="connsiteY65" fmla="*/ 363914 h 490161"/>
                    <a:gd name="connsiteX66" fmla="*/ 332624 w 403489"/>
                    <a:gd name="connsiteY66" fmla="*/ 360771 h 490161"/>
                    <a:gd name="connsiteX67" fmla="*/ 367200 w 403489"/>
                    <a:gd name="connsiteY67" fmla="*/ 300859 h 490161"/>
                    <a:gd name="connsiteX68" fmla="*/ 365771 w 403489"/>
                    <a:gd name="connsiteY68" fmla="*/ 292001 h 490161"/>
                    <a:gd name="connsiteX69" fmla="*/ 341482 w 403489"/>
                    <a:gd name="connsiteY69" fmla="*/ 271141 h 490161"/>
                    <a:gd name="connsiteX70" fmla="*/ 339101 w 403489"/>
                    <a:gd name="connsiteY70" fmla="*/ 261616 h 490161"/>
                    <a:gd name="connsiteX71" fmla="*/ 349674 w 403489"/>
                    <a:gd name="connsiteY71" fmla="*/ 224945 h 490161"/>
                    <a:gd name="connsiteX72" fmla="*/ 355674 w 403489"/>
                    <a:gd name="connsiteY72" fmla="*/ 215420 h 490161"/>
                    <a:gd name="connsiteX73" fmla="*/ 398632 w 403489"/>
                    <a:gd name="connsiteY73" fmla="*/ 185130 h 490161"/>
                    <a:gd name="connsiteX74" fmla="*/ 403490 w 403489"/>
                    <a:gd name="connsiteY74" fmla="*/ 175605 h 490161"/>
                    <a:gd name="connsiteX75" fmla="*/ 403490 w 403489"/>
                    <a:gd name="connsiteY75" fmla="*/ 121313 h 490161"/>
                    <a:gd name="connsiteX76" fmla="*/ 401775 w 403489"/>
                    <a:gd name="connsiteY76" fmla="*/ 118265 h 490161"/>
                    <a:gd name="connsiteX77" fmla="*/ 140028 w 403489"/>
                    <a:gd name="connsiteY77" fmla="*/ 301145 h 490161"/>
                    <a:gd name="connsiteX78" fmla="*/ 219467 w 403489"/>
                    <a:gd name="connsiteY78" fmla="*/ 163508 h 490161"/>
                    <a:gd name="connsiteX79" fmla="*/ 265473 w 403489"/>
                    <a:gd name="connsiteY79" fmla="*/ 153983 h 490161"/>
                    <a:gd name="connsiteX80" fmla="*/ 275664 w 403489"/>
                    <a:gd name="connsiteY80" fmla="*/ 196370 h 490161"/>
                    <a:gd name="connsiteX81" fmla="*/ 196131 w 403489"/>
                    <a:gd name="connsiteY81" fmla="*/ 334101 h 490161"/>
                    <a:gd name="connsiteX82" fmla="*/ 152982 w 403489"/>
                    <a:gd name="connsiteY82" fmla="*/ 344483 h 490161"/>
                    <a:gd name="connsiteX83" fmla="*/ 140028 w 403489"/>
                    <a:gd name="connsiteY83" fmla="*/ 301145 h 49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403489" h="490161">
                      <a:moveTo>
                        <a:pt x="401775" y="118265"/>
                      </a:moveTo>
                      <a:lnTo>
                        <a:pt x="401775" y="118265"/>
                      </a:lnTo>
                      <a:lnTo>
                        <a:pt x="366342" y="97976"/>
                      </a:lnTo>
                      <a:lnTo>
                        <a:pt x="366342" y="97976"/>
                      </a:lnTo>
                      <a:cubicBezTo>
                        <a:pt x="365218" y="97349"/>
                        <a:pt x="363847" y="97349"/>
                        <a:pt x="362723" y="97976"/>
                      </a:cubicBezTo>
                      <a:lnTo>
                        <a:pt x="338529" y="108835"/>
                      </a:lnTo>
                      <a:cubicBezTo>
                        <a:pt x="338186" y="106835"/>
                        <a:pt x="338453" y="104778"/>
                        <a:pt x="339291" y="102929"/>
                      </a:cubicBezTo>
                      <a:lnTo>
                        <a:pt x="367200" y="46732"/>
                      </a:lnTo>
                      <a:cubicBezTo>
                        <a:pt x="368600" y="43771"/>
                        <a:pt x="367533" y="40231"/>
                        <a:pt x="364723" y="38540"/>
                      </a:cubicBezTo>
                      <a:lnTo>
                        <a:pt x="334434" y="21014"/>
                      </a:lnTo>
                      <a:lnTo>
                        <a:pt x="334434" y="21014"/>
                      </a:lnTo>
                      <a:lnTo>
                        <a:pt x="299191" y="821"/>
                      </a:lnTo>
                      <a:cubicBezTo>
                        <a:pt x="296353" y="-791"/>
                        <a:pt x="292752" y="37"/>
                        <a:pt x="290904" y="2726"/>
                      </a:cubicBezTo>
                      <a:lnTo>
                        <a:pt x="256138" y="55114"/>
                      </a:lnTo>
                      <a:cubicBezTo>
                        <a:pt x="254938" y="56635"/>
                        <a:pt x="253366" y="57817"/>
                        <a:pt x="251566" y="58543"/>
                      </a:cubicBezTo>
                      <a:lnTo>
                        <a:pt x="248899" y="32063"/>
                      </a:lnTo>
                      <a:cubicBezTo>
                        <a:pt x="248852" y="30782"/>
                        <a:pt x="248175" y="29607"/>
                        <a:pt x="247089" y="28920"/>
                      </a:cubicBezTo>
                      <a:lnTo>
                        <a:pt x="247089" y="28920"/>
                      </a:lnTo>
                      <a:lnTo>
                        <a:pt x="211656" y="8632"/>
                      </a:lnTo>
                      <a:lnTo>
                        <a:pt x="211656" y="8632"/>
                      </a:lnTo>
                      <a:cubicBezTo>
                        <a:pt x="210466" y="7988"/>
                        <a:pt x="209037" y="7988"/>
                        <a:pt x="207846" y="8632"/>
                      </a:cubicBezTo>
                      <a:lnTo>
                        <a:pt x="160793" y="35873"/>
                      </a:lnTo>
                      <a:cubicBezTo>
                        <a:pt x="157735" y="37837"/>
                        <a:pt x="155678" y="41036"/>
                        <a:pt x="155173" y="44636"/>
                      </a:cubicBezTo>
                      <a:lnTo>
                        <a:pt x="150411" y="96929"/>
                      </a:lnTo>
                      <a:cubicBezTo>
                        <a:pt x="149820" y="100532"/>
                        <a:pt x="148125" y="103862"/>
                        <a:pt x="145553" y="106454"/>
                      </a:cubicBezTo>
                      <a:cubicBezTo>
                        <a:pt x="136257" y="115077"/>
                        <a:pt x="127532" y="124304"/>
                        <a:pt x="119454" y="134076"/>
                      </a:cubicBezTo>
                      <a:cubicBezTo>
                        <a:pt x="117102" y="136797"/>
                        <a:pt x="113349" y="137848"/>
                        <a:pt x="109929" y="136743"/>
                      </a:cubicBezTo>
                      <a:lnTo>
                        <a:pt x="79640" y="126170"/>
                      </a:lnTo>
                      <a:cubicBezTo>
                        <a:pt x="76430" y="125181"/>
                        <a:pt x="72953" y="126469"/>
                        <a:pt x="71163" y="129314"/>
                      </a:cubicBezTo>
                      <a:lnTo>
                        <a:pt x="36587" y="189226"/>
                      </a:lnTo>
                      <a:cubicBezTo>
                        <a:pt x="34968" y="192203"/>
                        <a:pt x="35596" y="195907"/>
                        <a:pt x="38111" y="198179"/>
                      </a:cubicBezTo>
                      <a:lnTo>
                        <a:pt x="62400" y="219039"/>
                      </a:lnTo>
                      <a:cubicBezTo>
                        <a:pt x="64857" y="221549"/>
                        <a:pt x="65743" y="225210"/>
                        <a:pt x="64686" y="228564"/>
                      </a:cubicBezTo>
                      <a:cubicBezTo>
                        <a:pt x="60266" y="240473"/>
                        <a:pt x="56647" y="252660"/>
                        <a:pt x="53827" y="265045"/>
                      </a:cubicBezTo>
                      <a:cubicBezTo>
                        <a:pt x="52884" y="268643"/>
                        <a:pt x="50779" y="271827"/>
                        <a:pt x="47826" y="274094"/>
                      </a:cubicBezTo>
                      <a:lnTo>
                        <a:pt x="4869" y="304383"/>
                      </a:lnTo>
                      <a:cubicBezTo>
                        <a:pt x="1935" y="306694"/>
                        <a:pt x="154" y="310175"/>
                        <a:pt x="11" y="313908"/>
                      </a:cubicBezTo>
                      <a:lnTo>
                        <a:pt x="11" y="368296"/>
                      </a:lnTo>
                      <a:cubicBezTo>
                        <a:pt x="-94" y="369668"/>
                        <a:pt x="563" y="370988"/>
                        <a:pt x="1725" y="371725"/>
                      </a:cubicBezTo>
                      <a:lnTo>
                        <a:pt x="1725" y="371725"/>
                      </a:lnTo>
                      <a:lnTo>
                        <a:pt x="37539" y="392108"/>
                      </a:lnTo>
                      <a:lnTo>
                        <a:pt x="37539" y="392108"/>
                      </a:lnTo>
                      <a:cubicBezTo>
                        <a:pt x="38673" y="392686"/>
                        <a:pt x="40025" y="392686"/>
                        <a:pt x="41159" y="392108"/>
                      </a:cubicBezTo>
                      <a:lnTo>
                        <a:pt x="65352" y="381250"/>
                      </a:lnTo>
                      <a:cubicBezTo>
                        <a:pt x="65648" y="383220"/>
                        <a:pt x="65381" y="385232"/>
                        <a:pt x="64590" y="387060"/>
                      </a:cubicBezTo>
                      <a:lnTo>
                        <a:pt x="36682" y="443353"/>
                      </a:lnTo>
                      <a:cubicBezTo>
                        <a:pt x="35234" y="446310"/>
                        <a:pt x="36311" y="449884"/>
                        <a:pt x="39159" y="451544"/>
                      </a:cubicBezTo>
                      <a:lnTo>
                        <a:pt x="81640" y="476024"/>
                      </a:lnTo>
                      <a:lnTo>
                        <a:pt x="81640" y="476024"/>
                      </a:lnTo>
                      <a:lnTo>
                        <a:pt x="104691" y="489359"/>
                      </a:lnTo>
                      <a:cubicBezTo>
                        <a:pt x="107577" y="490964"/>
                        <a:pt x="111215" y="490096"/>
                        <a:pt x="113073" y="487358"/>
                      </a:cubicBezTo>
                      <a:lnTo>
                        <a:pt x="147839" y="435066"/>
                      </a:lnTo>
                      <a:cubicBezTo>
                        <a:pt x="149011" y="433497"/>
                        <a:pt x="150592" y="432278"/>
                        <a:pt x="152411" y="431542"/>
                      </a:cubicBezTo>
                      <a:lnTo>
                        <a:pt x="155078" y="458117"/>
                      </a:lnTo>
                      <a:cubicBezTo>
                        <a:pt x="155126" y="459398"/>
                        <a:pt x="155802" y="460573"/>
                        <a:pt x="156888" y="461260"/>
                      </a:cubicBezTo>
                      <a:lnTo>
                        <a:pt x="156888" y="461260"/>
                      </a:lnTo>
                      <a:lnTo>
                        <a:pt x="192225" y="481548"/>
                      </a:lnTo>
                      <a:lnTo>
                        <a:pt x="192225" y="481548"/>
                      </a:lnTo>
                      <a:cubicBezTo>
                        <a:pt x="193387" y="482294"/>
                        <a:pt x="194873" y="482294"/>
                        <a:pt x="196035" y="481548"/>
                      </a:cubicBezTo>
                      <a:lnTo>
                        <a:pt x="243089" y="454402"/>
                      </a:lnTo>
                      <a:cubicBezTo>
                        <a:pt x="246146" y="452439"/>
                        <a:pt x="248204" y="449239"/>
                        <a:pt x="248709" y="445639"/>
                      </a:cubicBezTo>
                      <a:lnTo>
                        <a:pt x="253376" y="393251"/>
                      </a:lnTo>
                      <a:cubicBezTo>
                        <a:pt x="253976" y="389632"/>
                        <a:pt x="255710" y="386297"/>
                        <a:pt x="258329" y="383726"/>
                      </a:cubicBezTo>
                      <a:cubicBezTo>
                        <a:pt x="267654" y="375094"/>
                        <a:pt x="276369" y="365833"/>
                        <a:pt x="284427" y="356009"/>
                      </a:cubicBezTo>
                      <a:cubicBezTo>
                        <a:pt x="286790" y="353299"/>
                        <a:pt x="290552" y="352283"/>
                        <a:pt x="293952" y="353437"/>
                      </a:cubicBezTo>
                      <a:lnTo>
                        <a:pt x="324147" y="363914"/>
                      </a:lnTo>
                      <a:cubicBezTo>
                        <a:pt x="327357" y="364977"/>
                        <a:pt x="330881" y="363672"/>
                        <a:pt x="332624" y="360771"/>
                      </a:cubicBezTo>
                      <a:lnTo>
                        <a:pt x="367200" y="300859"/>
                      </a:lnTo>
                      <a:cubicBezTo>
                        <a:pt x="368800" y="297925"/>
                        <a:pt x="368209" y="294284"/>
                        <a:pt x="365771" y="292001"/>
                      </a:cubicBezTo>
                      <a:lnTo>
                        <a:pt x="341482" y="271141"/>
                      </a:lnTo>
                      <a:cubicBezTo>
                        <a:pt x="338987" y="268651"/>
                        <a:pt x="338072" y="264987"/>
                        <a:pt x="339101" y="261616"/>
                      </a:cubicBezTo>
                      <a:cubicBezTo>
                        <a:pt x="343454" y="249648"/>
                        <a:pt x="346988" y="237395"/>
                        <a:pt x="349674" y="224945"/>
                      </a:cubicBezTo>
                      <a:cubicBezTo>
                        <a:pt x="350569" y="221194"/>
                        <a:pt x="352674" y="217844"/>
                        <a:pt x="355674" y="215420"/>
                      </a:cubicBezTo>
                      <a:lnTo>
                        <a:pt x="398632" y="185130"/>
                      </a:lnTo>
                      <a:cubicBezTo>
                        <a:pt x="401585" y="182837"/>
                        <a:pt x="403366" y="179345"/>
                        <a:pt x="403490" y="175605"/>
                      </a:cubicBezTo>
                      <a:lnTo>
                        <a:pt x="403490" y="121313"/>
                      </a:lnTo>
                      <a:cubicBezTo>
                        <a:pt x="403433" y="120083"/>
                        <a:pt x="402795" y="118953"/>
                        <a:pt x="401775" y="118265"/>
                      </a:cubicBezTo>
                      <a:close/>
                      <a:moveTo>
                        <a:pt x="140028" y="301145"/>
                      </a:moveTo>
                      <a:cubicBezTo>
                        <a:pt x="140028" y="250472"/>
                        <a:pt x="175557" y="188845"/>
                        <a:pt x="219467" y="163508"/>
                      </a:cubicBezTo>
                      <a:cubicBezTo>
                        <a:pt x="233012" y="154553"/>
                        <a:pt x="249480" y="151143"/>
                        <a:pt x="265473" y="153983"/>
                      </a:cubicBezTo>
                      <a:cubicBezTo>
                        <a:pt x="273178" y="166717"/>
                        <a:pt x="276731" y="181527"/>
                        <a:pt x="275664" y="196370"/>
                      </a:cubicBezTo>
                      <a:cubicBezTo>
                        <a:pt x="275664" y="247138"/>
                        <a:pt x="240041" y="308765"/>
                        <a:pt x="196131" y="334101"/>
                      </a:cubicBezTo>
                      <a:cubicBezTo>
                        <a:pt x="183558" y="342843"/>
                        <a:pt x="168156" y="346548"/>
                        <a:pt x="152982" y="344483"/>
                      </a:cubicBezTo>
                      <a:cubicBezTo>
                        <a:pt x="143591" y="332068"/>
                        <a:pt x="138990" y="316679"/>
                        <a:pt x="140028" y="301145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3C4EEF3D-D415-499F-87B4-56824C10BE44}"/>
                    </a:ext>
                  </a:extLst>
                </p:cNvPr>
                <p:cNvSpPr/>
                <p:nvPr/>
              </p:nvSpPr>
              <p:spPr>
                <a:xfrm>
                  <a:off x="-3459760" y="2066049"/>
                  <a:ext cx="155899" cy="108507"/>
                </a:xfrm>
                <a:custGeom>
                  <a:avLst/>
                  <a:gdLst>
                    <a:gd name="connsiteX0" fmla="*/ 53982 w 155899"/>
                    <a:gd name="connsiteY0" fmla="*/ 3733 h 108507"/>
                    <a:gd name="connsiteX1" fmla="*/ 47791 w 155899"/>
                    <a:gd name="connsiteY1" fmla="*/ 176 h 108507"/>
                    <a:gd name="connsiteX2" fmla="*/ 46933 w 155899"/>
                    <a:gd name="connsiteY2" fmla="*/ 494 h 108507"/>
                    <a:gd name="connsiteX3" fmla="*/ 29312 w 155899"/>
                    <a:gd name="connsiteY3" fmla="*/ 8400 h 108507"/>
                    <a:gd name="connsiteX4" fmla="*/ 28550 w 155899"/>
                    <a:gd name="connsiteY4" fmla="*/ 14305 h 108507"/>
                    <a:gd name="connsiteX5" fmla="*/ 642 w 155899"/>
                    <a:gd name="connsiteY5" fmla="*/ 70598 h 108507"/>
                    <a:gd name="connsiteX6" fmla="*/ 3118 w 155899"/>
                    <a:gd name="connsiteY6" fmla="*/ 78790 h 108507"/>
                    <a:gd name="connsiteX7" fmla="*/ 45600 w 155899"/>
                    <a:gd name="connsiteY7" fmla="*/ 103269 h 108507"/>
                    <a:gd name="connsiteX8" fmla="*/ 38456 w 155899"/>
                    <a:gd name="connsiteY8" fmla="*/ 99078 h 108507"/>
                    <a:gd name="connsiteX9" fmla="*/ 35980 w 155899"/>
                    <a:gd name="connsiteY9" fmla="*/ 90886 h 108507"/>
                    <a:gd name="connsiteX10" fmla="*/ 63888 w 155899"/>
                    <a:gd name="connsiteY10" fmla="*/ 34594 h 108507"/>
                    <a:gd name="connsiteX11" fmla="*/ 63316 w 155899"/>
                    <a:gd name="connsiteY11" fmla="*/ 24497 h 108507"/>
                    <a:gd name="connsiteX12" fmla="*/ 53982 w 155899"/>
                    <a:gd name="connsiteY12" fmla="*/ 3733 h 108507"/>
                    <a:gd name="connsiteX13" fmla="*/ 155899 w 155899"/>
                    <a:gd name="connsiteY13" fmla="*/ 108508 h 108507"/>
                    <a:gd name="connsiteX14" fmla="*/ 154471 w 155899"/>
                    <a:gd name="connsiteY14" fmla="*/ 105555 h 108507"/>
                    <a:gd name="connsiteX15" fmla="*/ 149899 w 155899"/>
                    <a:gd name="connsiteY15" fmla="*/ 59835 h 108507"/>
                    <a:gd name="connsiteX16" fmla="*/ 144793 w 155899"/>
                    <a:gd name="connsiteY16" fmla="*/ 55243 h 108507"/>
                    <a:gd name="connsiteX17" fmla="*/ 143612 w 155899"/>
                    <a:gd name="connsiteY17" fmla="*/ 55453 h 108507"/>
                    <a:gd name="connsiteX18" fmla="*/ 120943 w 155899"/>
                    <a:gd name="connsiteY18" fmla="*/ 57739 h 108507"/>
                    <a:gd name="connsiteX19" fmla="*/ 116466 w 155899"/>
                    <a:gd name="connsiteY19" fmla="*/ 58692 h 108507"/>
                    <a:gd name="connsiteX20" fmla="*/ 119133 w 155899"/>
                    <a:gd name="connsiteY20" fmla="*/ 85267 h 108507"/>
                    <a:gd name="connsiteX21" fmla="*/ 120943 w 155899"/>
                    <a:gd name="connsiteY21" fmla="*/ 88410 h 108507"/>
                    <a:gd name="connsiteX22" fmla="*/ 120943 w 155899"/>
                    <a:gd name="connsiteY22" fmla="*/ 88410 h 108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55899" h="108507">
                      <a:moveTo>
                        <a:pt x="53982" y="3733"/>
                      </a:moveTo>
                      <a:cubicBezTo>
                        <a:pt x="53258" y="1041"/>
                        <a:pt x="50486" y="-551"/>
                        <a:pt x="47791" y="176"/>
                      </a:cubicBezTo>
                      <a:cubicBezTo>
                        <a:pt x="47495" y="256"/>
                        <a:pt x="47210" y="363"/>
                        <a:pt x="46933" y="494"/>
                      </a:cubicBezTo>
                      <a:lnTo>
                        <a:pt x="29312" y="8400"/>
                      </a:lnTo>
                      <a:cubicBezTo>
                        <a:pt x="29655" y="10400"/>
                        <a:pt x="29388" y="12458"/>
                        <a:pt x="28550" y="14305"/>
                      </a:cubicBezTo>
                      <a:lnTo>
                        <a:pt x="642" y="70598"/>
                      </a:lnTo>
                      <a:cubicBezTo>
                        <a:pt x="-806" y="73556"/>
                        <a:pt x="270" y="77129"/>
                        <a:pt x="3118" y="78790"/>
                      </a:cubicBezTo>
                      <a:lnTo>
                        <a:pt x="45600" y="103269"/>
                      </a:lnTo>
                      <a:lnTo>
                        <a:pt x="38456" y="99078"/>
                      </a:lnTo>
                      <a:cubicBezTo>
                        <a:pt x="35646" y="97387"/>
                        <a:pt x="34579" y="93848"/>
                        <a:pt x="35980" y="90886"/>
                      </a:cubicBezTo>
                      <a:lnTo>
                        <a:pt x="63888" y="34594"/>
                      </a:lnTo>
                      <a:cubicBezTo>
                        <a:pt x="65278" y="31323"/>
                        <a:pt x="65069" y="27591"/>
                        <a:pt x="63316" y="24497"/>
                      </a:cubicBezTo>
                      <a:cubicBezTo>
                        <a:pt x="59335" y="17999"/>
                        <a:pt x="56201" y="11022"/>
                        <a:pt x="53982" y="3733"/>
                      </a:cubicBezTo>
                      <a:close/>
                      <a:moveTo>
                        <a:pt x="155899" y="108508"/>
                      </a:moveTo>
                      <a:cubicBezTo>
                        <a:pt x="155090" y="107724"/>
                        <a:pt x="154585" y="106677"/>
                        <a:pt x="154471" y="105555"/>
                      </a:cubicBezTo>
                      <a:lnTo>
                        <a:pt x="149899" y="59835"/>
                      </a:lnTo>
                      <a:cubicBezTo>
                        <a:pt x="149756" y="57155"/>
                        <a:pt x="147470" y="55100"/>
                        <a:pt x="144793" y="55243"/>
                      </a:cubicBezTo>
                      <a:cubicBezTo>
                        <a:pt x="144393" y="55265"/>
                        <a:pt x="143993" y="55335"/>
                        <a:pt x="143612" y="55453"/>
                      </a:cubicBezTo>
                      <a:cubicBezTo>
                        <a:pt x="136164" y="57080"/>
                        <a:pt x="128563" y="57848"/>
                        <a:pt x="120943" y="57739"/>
                      </a:cubicBezTo>
                      <a:cubicBezTo>
                        <a:pt x="119400" y="57688"/>
                        <a:pt x="117857" y="58015"/>
                        <a:pt x="116466" y="58692"/>
                      </a:cubicBezTo>
                      <a:lnTo>
                        <a:pt x="119133" y="85267"/>
                      </a:lnTo>
                      <a:cubicBezTo>
                        <a:pt x="119180" y="86548"/>
                        <a:pt x="119857" y="87723"/>
                        <a:pt x="120943" y="88410"/>
                      </a:cubicBezTo>
                      <a:lnTo>
                        <a:pt x="120943" y="88410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F4F8C72C-F789-4B20-90B1-B0E422E0C51D}"/>
                    </a:ext>
                  </a:extLst>
                </p:cNvPr>
                <p:cNvSpPr/>
                <p:nvPr/>
              </p:nvSpPr>
              <p:spPr>
                <a:xfrm>
                  <a:off x="-3342723" y="1847659"/>
                  <a:ext cx="146113" cy="203544"/>
                </a:xfrm>
                <a:custGeom>
                  <a:avLst/>
                  <a:gdLst>
                    <a:gd name="connsiteX0" fmla="*/ 146113 w 146113"/>
                    <a:gd name="connsiteY0" fmla="*/ 55054 h 203544"/>
                    <a:gd name="connsiteX1" fmla="*/ 66675 w 146113"/>
                    <a:gd name="connsiteY1" fmla="*/ 192691 h 203544"/>
                    <a:gd name="connsiteX2" fmla="*/ 0 w 146113"/>
                    <a:gd name="connsiteY2" fmla="*/ 189738 h 203544"/>
                    <a:gd name="connsiteX3" fmla="*/ 43243 w 146113"/>
                    <a:gd name="connsiteY3" fmla="*/ 179356 h 203544"/>
                    <a:gd name="connsiteX4" fmla="*/ 122872 w 146113"/>
                    <a:gd name="connsiteY4" fmla="*/ 42100 h 203544"/>
                    <a:gd name="connsiteX5" fmla="*/ 112681 w 146113"/>
                    <a:gd name="connsiteY5" fmla="*/ 0 h 203544"/>
                    <a:gd name="connsiteX6" fmla="*/ 146113 w 146113"/>
                    <a:gd name="connsiteY6" fmla="*/ 55054 h 203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6113" h="203544">
                      <a:moveTo>
                        <a:pt x="146113" y="55054"/>
                      </a:moveTo>
                      <a:cubicBezTo>
                        <a:pt x="146113" y="105727"/>
                        <a:pt x="110585" y="167354"/>
                        <a:pt x="66675" y="192691"/>
                      </a:cubicBezTo>
                      <a:cubicBezTo>
                        <a:pt x="38957" y="208693"/>
                        <a:pt x="14478" y="206407"/>
                        <a:pt x="0" y="189738"/>
                      </a:cubicBezTo>
                      <a:cubicBezTo>
                        <a:pt x="15211" y="191846"/>
                        <a:pt x="30651" y="188139"/>
                        <a:pt x="43243" y="179356"/>
                      </a:cubicBezTo>
                      <a:cubicBezTo>
                        <a:pt x="87439" y="154019"/>
                        <a:pt x="122872" y="92392"/>
                        <a:pt x="122872" y="42100"/>
                      </a:cubicBezTo>
                      <a:cubicBezTo>
                        <a:pt x="123815" y="27359"/>
                        <a:pt x="120263" y="12678"/>
                        <a:pt x="112681" y="0"/>
                      </a:cubicBezTo>
                      <a:cubicBezTo>
                        <a:pt x="132969" y="4477"/>
                        <a:pt x="146113" y="24193"/>
                        <a:pt x="146113" y="55054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3F2B876D-F7A8-46E9-804A-8AB129FA46D0}"/>
                    </a:ext>
                  </a:extLst>
                </p:cNvPr>
                <p:cNvSpPr/>
                <p:nvPr/>
              </p:nvSpPr>
              <p:spPr>
                <a:xfrm>
                  <a:off x="-3493409" y="1693416"/>
                  <a:ext cx="399287" cy="328169"/>
                </a:xfrm>
                <a:custGeom>
                  <a:avLst/>
                  <a:gdLst>
                    <a:gd name="connsiteX0" fmla="*/ 296894 w 399287"/>
                    <a:gd name="connsiteY0" fmla="*/ 795 h 328169"/>
                    <a:gd name="connsiteX1" fmla="*/ 288608 w 399287"/>
                    <a:gd name="connsiteY1" fmla="*/ 2795 h 328169"/>
                    <a:gd name="connsiteX2" fmla="*/ 253841 w 399287"/>
                    <a:gd name="connsiteY2" fmla="*/ 55088 h 328169"/>
                    <a:gd name="connsiteX3" fmla="*/ 251460 w 399287"/>
                    <a:gd name="connsiteY3" fmla="*/ 57278 h 328169"/>
                    <a:gd name="connsiteX4" fmla="*/ 286893 w 399287"/>
                    <a:gd name="connsiteY4" fmla="*/ 77662 h 328169"/>
                    <a:gd name="connsiteX5" fmla="*/ 289179 w 399287"/>
                    <a:gd name="connsiteY5" fmla="*/ 75281 h 328169"/>
                    <a:gd name="connsiteX6" fmla="*/ 323945 w 399287"/>
                    <a:gd name="connsiteY6" fmla="*/ 22988 h 328169"/>
                    <a:gd name="connsiteX7" fmla="*/ 331565 w 399287"/>
                    <a:gd name="connsiteY7" fmla="*/ 20702 h 328169"/>
                    <a:gd name="connsiteX8" fmla="*/ 364236 w 399287"/>
                    <a:gd name="connsiteY8" fmla="*/ 97855 h 328169"/>
                    <a:gd name="connsiteX9" fmla="*/ 364236 w 399287"/>
                    <a:gd name="connsiteY9" fmla="*/ 97855 h 328169"/>
                    <a:gd name="connsiteX10" fmla="*/ 360617 w 399287"/>
                    <a:gd name="connsiteY10" fmla="*/ 97855 h 328169"/>
                    <a:gd name="connsiteX11" fmla="*/ 336423 w 399287"/>
                    <a:gd name="connsiteY11" fmla="*/ 108809 h 328169"/>
                    <a:gd name="connsiteX12" fmla="*/ 337852 w 399287"/>
                    <a:gd name="connsiteY12" fmla="*/ 113095 h 328169"/>
                    <a:gd name="connsiteX13" fmla="*/ 346805 w 399287"/>
                    <a:gd name="connsiteY13" fmla="*/ 132812 h 328169"/>
                    <a:gd name="connsiteX14" fmla="*/ 346805 w 399287"/>
                    <a:gd name="connsiteY14" fmla="*/ 133859 h 328169"/>
                    <a:gd name="connsiteX15" fmla="*/ 348044 w 399287"/>
                    <a:gd name="connsiteY15" fmla="*/ 136050 h 328169"/>
                    <a:gd name="connsiteX16" fmla="*/ 348615 w 399287"/>
                    <a:gd name="connsiteY16" fmla="*/ 136622 h 328169"/>
                    <a:gd name="connsiteX17" fmla="*/ 350044 w 399287"/>
                    <a:gd name="connsiteY17" fmla="*/ 137288 h 328169"/>
                    <a:gd name="connsiteX18" fmla="*/ 352616 w 399287"/>
                    <a:gd name="connsiteY18" fmla="*/ 137288 h 328169"/>
                    <a:gd name="connsiteX19" fmla="*/ 353759 w 399287"/>
                    <a:gd name="connsiteY19" fmla="*/ 137288 h 328169"/>
                    <a:gd name="connsiteX20" fmla="*/ 395573 w 399287"/>
                    <a:gd name="connsiteY20" fmla="*/ 118238 h 328169"/>
                    <a:gd name="connsiteX21" fmla="*/ 396716 w 399287"/>
                    <a:gd name="connsiteY21" fmla="*/ 118238 h 328169"/>
                    <a:gd name="connsiteX22" fmla="*/ 399288 w 399287"/>
                    <a:gd name="connsiteY22" fmla="*/ 118238 h 328169"/>
                    <a:gd name="connsiteX23" fmla="*/ 399288 w 399287"/>
                    <a:gd name="connsiteY23" fmla="*/ 118238 h 328169"/>
                    <a:gd name="connsiteX24" fmla="*/ 209264 w 399287"/>
                    <a:gd name="connsiteY24" fmla="*/ 8510 h 328169"/>
                    <a:gd name="connsiteX25" fmla="*/ 205550 w 399287"/>
                    <a:gd name="connsiteY25" fmla="*/ 8510 h 328169"/>
                    <a:gd name="connsiteX26" fmla="*/ 158496 w 399287"/>
                    <a:gd name="connsiteY26" fmla="*/ 35657 h 328169"/>
                    <a:gd name="connsiteX27" fmla="*/ 153734 w 399287"/>
                    <a:gd name="connsiteY27" fmla="*/ 41372 h 328169"/>
                    <a:gd name="connsiteX28" fmla="*/ 189071 w 399287"/>
                    <a:gd name="connsiteY28" fmla="*/ 61660 h 328169"/>
                    <a:gd name="connsiteX29" fmla="*/ 193834 w 399287"/>
                    <a:gd name="connsiteY29" fmla="*/ 56040 h 328169"/>
                    <a:gd name="connsiteX30" fmla="*/ 240887 w 399287"/>
                    <a:gd name="connsiteY30" fmla="*/ 28799 h 328169"/>
                    <a:gd name="connsiteX31" fmla="*/ 244507 w 399287"/>
                    <a:gd name="connsiteY31" fmla="*/ 28322 h 328169"/>
                    <a:gd name="connsiteX32" fmla="*/ 49054 w 399287"/>
                    <a:gd name="connsiteY32" fmla="*/ 270924 h 328169"/>
                    <a:gd name="connsiteX33" fmla="*/ 45815 w 399287"/>
                    <a:gd name="connsiteY33" fmla="*/ 274353 h 328169"/>
                    <a:gd name="connsiteX34" fmla="*/ 2858 w 399287"/>
                    <a:gd name="connsiteY34" fmla="*/ 304643 h 328169"/>
                    <a:gd name="connsiteX35" fmla="*/ 0 w 399287"/>
                    <a:gd name="connsiteY35" fmla="*/ 307881 h 328169"/>
                    <a:gd name="connsiteX36" fmla="*/ 35433 w 399287"/>
                    <a:gd name="connsiteY36" fmla="*/ 328169 h 328169"/>
                    <a:gd name="connsiteX37" fmla="*/ 38291 w 399287"/>
                    <a:gd name="connsiteY37" fmla="*/ 324931 h 328169"/>
                    <a:gd name="connsiteX38" fmla="*/ 81248 w 399287"/>
                    <a:gd name="connsiteY38" fmla="*/ 294737 h 328169"/>
                    <a:gd name="connsiteX39" fmla="*/ 84582 w 399287"/>
                    <a:gd name="connsiteY39" fmla="*/ 291212 h 328169"/>
                    <a:gd name="connsiteX40" fmla="*/ 75247 w 399287"/>
                    <a:gd name="connsiteY40" fmla="*/ 126335 h 328169"/>
                    <a:gd name="connsiteX41" fmla="*/ 69151 w 399287"/>
                    <a:gd name="connsiteY41" fmla="*/ 129764 h 328169"/>
                    <a:gd name="connsiteX42" fmla="*/ 34576 w 399287"/>
                    <a:gd name="connsiteY42" fmla="*/ 189676 h 328169"/>
                    <a:gd name="connsiteX43" fmla="*/ 33814 w 399287"/>
                    <a:gd name="connsiteY43" fmla="*/ 194057 h 328169"/>
                    <a:gd name="connsiteX44" fmla="*/ 69151 w 399287"/>
                    <a:gd name="connsiteY44" fmla="*/ 214441 h 328169"/>
                    <a:gd name="connsiteX45" fmla="*/ 70009 w 399287"/>
                    <a:gd name="connsiteY45" fmla="*/ 209964 h 328169"/>
                    <a:gd name="connsiteX46" fmla="*/ 104584 w 399287"/>
                    <a:gd name="connsiteY46" fmla="*/ 150052 h 328169"/>
                    <a:gd name="connsiteX47" fmla="*/ 110204 w 399287"/>
                    <a:gd name="connsiteY47" fmla="*/ 146623 h 32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99287" h="328169">
                      <a:moveTo>
                        <a:pt x="296894" y="795"/>
                      </a:moveTo>
                      <a:cubicBezTo>
                        <a:pt x="294037" y="-798"/>
                        <a:pt x="290427" y="71"/>
                        <a:pt x="288608" y="2795"/>
                      </a:cubicBezTo>
                      <a:lnTo>
                        <a:pt x="253841" y="55088"/>
                      </a:lnTo>
                      <a:cubicBezTo>
                        <a:pt x="253165" y="55934"/>
                        <a:pt x="252365" y="56674"/>
                        <a:pt x="251460" y="57278"/>
                      </a:cubicBezTo>
                      <a:lnTo>
                        <a:pt x="286893" y="77662"/>
                      </a:lnTo>
                      <a:cubicBezTo>
                        <a:pt x="287836" y="77069"/>
                        <a:pt x="288627" y="76251"/>
                        <a:pt x="289179" y="75281"/>
                      </a:cubicBezTo>
                      <a:lnTo>
                        <a:pt x="323945" y="22988"/>
                      </a:lnTo>
                      <a:cubicBezTo>
                        <a:pt x="325679" y="20601"/>
                        <a:pt x="328803" y="19666"/>
                        <a:pt x="331565" y="20702"/>
                      </a:cubicBezTo>
                      <a:close/>
                      <a:moveTo>
                        <a:pt x="364236" y="97855"/>
                      </a:moveTo>
                      <a:lnTo>
                        <a:pt x="364236" y="97855"/>
                      </a:lnTo>
                      <a:cubicBezTo>
                        <a:pt x="363103" y="97278"/>
                        <a:pt x="361750" y="97278"/>
                        <a:pt x="360617" y="97855"/>
                      </a:cubicBezTo>
                      <a:lnTo>
                        <a:pt x="336423" y="108809"/>
                      </a:lnTo>
                      <a:cubicBezTo>
                        <a:pt x="336575" y="110325"/>
                        <a:pt x="337071" y="111788"/>
                        <a:pt x="337852" y="113095"/>
                      </a:cubicBezTo>
                      <a:cubicBezTo>
                        <a:pt x="341567" y="119308"/>
                        <a:pt x="344576" y="125923"/>
                        <a:pt x="346805" y="132812"/>
                      </a:cubicBezTo>
                      <a:cubicBezTo>
                        <a:pt x="346805" y="132812"/>
                        <a:pt x="346805" y="133478"/>
                        <a:pt x="346805" y="133859"/>
                      </a:cubicBezTo>
                      <a:cubicBezTo>
                        <a:pt x="347062" y="134667"/>
                        <a:pt x="347482" y="135412"/>
                        <a:pt x="348044" y="136050"/>
                      </a:cubicBezTo>
                      <a:lnTo>
                        <a:pt x="348615" y="136622"/>
                      </a:lnTo>
                      <a:cubicBezTo>
                        <a:pt x="349053" y="136919"/>
                        <a:pt x="349539" y="137144"/>
                        <a:pt x="350044" y="137288"/>
                      </a:cubicBezTo>
                      <a:cubicBezTo>
                        <a:pt x="350882" y="137534"/>
                        <a:pt x="351777" y="137534"/>
                        <a:pt x="352616" y="137288"/>
                      </a:cubicBezTo>
                      <a:lnTo>
                        <a:pt x="353759" y="137288"/>
                      </a:lnTo>
                      <a:lnTo>
                        <a:pt x="395573" y="118238"/>
                      </a:lnTo>
                      <a:lnTo>
                        <a:pt x="396716" y="118238"/>
                      </a:lnTo>
                      <a:cubicBezTo>
                        <a:pt x="397526" y="117845"/>
                        <a:pt x="398478" y="117845"/>
                        <a:pt x="399288" y="118238"/>
                      </a:cubicBezTo>
                      <a:lnTo>
                        <a:pt x="399288" y="118238"/>
                      </a:lnTo>
                      <a:close/>
                      <a:moveTo>
                        <a:pt x="209264" y="8510"/>
                      </a:moveTo>
                      <a:cubicBezTo>
                        <a:pt x="208112" y="7866"/>
                        <a:pt x="206702" y="7866"/>
                        <a:pt x="205550" y="8510"/>
                      </a:cubicBezTo>
                      <a:lnTo>
                        <a:pt x="158496" y="35657"/>
                      </a:lnTo>
                      <a:cubicBezTo>
                        <a:pt x="156362" y="37028"/>
                        <a:pt x="154696" y="39024"/>
                        <a:pt x="153734" y="41372"/>
                      </a:cubicBezTo>
                      <a:lnTo>
                        <a:pt x="189071" y="61660"/>
                      </a:lnTo>
                      <a:cubicBezTo>
                        <a:pt x="190071" y="59356"/>
                        <a:pt x="191729" y="57400"/>
                        <a:pt x="193834" y="56040"/>
                      </a:cubicBezTo>
                      <a:lnTo>
                        <a:pt x="240887" y="28799"/>
                      </a:lnTo>
                      <a:cubicBezTo>
                        <a:pt x="241973" y="28144"/>
                        <a:pt x="243288" y="27972"/>
                        <a:pt x="244507" y="28322"/>
                      </a:cubicBezTo>
                      <a:close/>
                      <a:moveTo>
                        <a:pt x="49054" y="270924"/>
                      </a:moveTo>
                      <a:cubicBezTo>
                        <a:pt x="48177" y="272242"/>
                        <a:pt x="47082" y="273402"/>
                        <a:pt x="45815" y="274353"/>
                      </a:cubicBezTo>
                      <a:lnTo>
                        <a:pt x="2858" y="304643"/>
                      </a:lnTo>
                      <a:cubicBezTo>
                        <a:pt x="1686" y="305512"/>
                        <a:pt x="714" y="306615"/>
                        <a:pt x="0" y="307881"/>
                      </a:cubicBezTo>
                      <a:lnTo>
                        <a:pt x="35433" y="328169"/>
                      </a:lnTo>
                      <a:cubicBezTo>
                        <a:pt x="36128" y="326885"/>
                        <a:pt x="37100" y="325778"/>
                        <a:pt x="38291" y="324931"/>
                      </a:cubicBezTo>
                      <a:lnTo>
                        <a:pt x="81248" y="294737"/>
                      </a:lnTo>
                      <a:cubicBezTo>
                        <a:pt x="82544" y="293753"/>
                        <a:pt x="83668" y="292562"/>
                        <a:pt x="84582" y="291212"/>
                      </a:cubicBezTo>
                      <a:close/>
                      <a:moveTo>
                        <a:pt x="75247" y="126335"/>
                      </a:moveTo>
                      <a:cubicBezTo>
                        <a:pt x="72771" y="126406"/>
                        <a:pt x="70495" y="127688"/>
                        <a:pt x="69151" y="129764"/>
                      </a:cubicBezTo>
                      <a:lnTo>
                        <a:pt x="34576" y="189676"/>
                      </a:lnTo>
                      <a:cubicBezTo>
                        <a:pt x="33852" y="191013"/>
                        <a:pt x="33585" y="192552"/>
                        <a:pt x="33814" y="194057"/>
                      </a:cubicBezTo>
                      <a:lnTo>
                        <a:pt x="69151" y="214441"/>
                      </a:lnTo>
                      <a:cubicBezTo>
                        <a:pt x="68951" y="212896"/>
                        <a:pt x="69256" y="211327"/>
                        <a:pt x="70009" y="209964"/>
                      </a:cubicBezTo>
                      <a:lnTo>
                        <a:pt x="104584" y="150052"/>
                      </a:lnTo>
                      <a:cubicBezTo>
                        <a:pt x="105785" y="148062"/>
                        <a:pt x="107880" y="146783"/>
                        <a:pt x="110204" y="146623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E180DF31-4B79-41C7-B08C-A98B9F7F774C}"/>
                    </a:ext>
                  </a:extLst>
                </p:cNvPr>
                <p:cNvSpPr/>
                <p:nvPr/>
              </p:nvSpPr>
              <p:spPr>
                <a:xfrm>
                  <a:off x="-3493409" y="1693416"/>
                  <a:ext cx="399287" cy="328169"/>
                </a:xfrm>
                <a:custGeom>
                  <a:avLst/>
                  <a:gdLst>
                    <a:gd name="connsiteX0" fmla="*/ 296894 w 399287"/>
                    <a:gd name="connsiteY0" fmla="*/ 795 h 328169"/>
                    <a:gd name="connsiteX1" fmla="*/ 288608 w 399287"/>
                    <a:gd name="connsiteY1" fmla="*/ 2795 h 328169"/>
                    <a:gd name="connsiteX2" fmla="*/ 253841 w 399287"/>
                    <a:gd name="connsiteY2" fmla="*/ 55088 h 328169"/>
                    <a:gd name="connsiteX3" fmla="*/ 251460 w 399287"/>
                    <a:gd name="connsiteY3" fmla="*/ 57278 h 328169"/>
                    <a:gd name="connsiteX4" fmla="*/ 286893 w 399287"/>
                    <a:gd name="connsiteY4" fmla="*/ 77662 h 328169"/>
                    <a:gd name="connsiteX5" fmla="*/ 289179 w 399287"/>
                    <a:gd name="connsiteY5" fmla="*/ 75281 h 328169"/>
                    <a:gd name="connsiteX6" fmla="*/ 323945 w 399287"/>
                    <a:gd name="connsiteY6" fmla="*/ 22988 h 328169"/>
                    <a:gd name="connsiteX7" fmla="*/ 331565 w 399287"/>
                    <a:gd name="connsiteY7" fmla="*/ 20702 h 328169"/>
                    <a:gd name="connsiteX8" fmla="*/ 364236 w 399287"/>
                    <a:gd name="connsiteY8" fmla="*/ 97855 h 328169"/>
                    <a:gd name="connsiteX9" fmla="*/ 364236 w 399287"/>
                    <a:gd name="connsiteY9" fmla="*/ 97855 h 328169"/>
                    <a:gd name="connsiteX10" fmla="*/ 360617 w 399287"/>
                    <a:gd name="connsiteY10" fmla="*/ 97855 h 328169"/>
                    <a:gd name="connsiteX11" fmla="*/ 336423 w 399287"/>
                    <a:gd name="connsiteY11" fmla="*/ 108809 h 328169"/>
                    <a:gd name="connsiteX12" fmla="*/ 337852 w 399287"/>
                    <a:gd name="connsiteY12" fmla="*/ 113095 h 328169"/>
                    <a:gd name="connsiteX13" fmla="*/ 346805 w 399287"/>
                    <a:gd name="connsiteY13" fmla="*/ 132812 h 328169"/>
                    <a:gd name="connsiteX14" fmla="*/ 346805 w 399287"/>
                    <a:gd name="connsiteY14" fmla="*/ 133859 h 328169"/>
                    <a:gd name="connsiteX15" fmla="*/ 348044 w 399287"/>
                    <a:gd name="connsiteY15" fmla="*/ 136050 h 328169"/>
                    <a:gd name="connsiteX16" fmla="*/ 348615 w 399287"/>
                    <a:gd name="connsiteY16" fmla="*/ 136622 h 328169"/>
                    <a:gd name="connsiteX17" fmla="*/ 350044 w 399287"/>
                    <a:gd name="connsiteY17" fmla="*/ 137288 h 328169"/>
                    <a:gd name="connsiteX18" fmla="*/ 352616 w 399287"/>
                    <a:gd name="connsiteY18" fmla="*/ 137288 h 328169"/>
                    <a:gd name="connsiteX19" fmla="*/ 353759 w 399287"/>
                    <a:gd name="connsiteY19" fmla="*/ 137288 h 328169"/>
                    <a:gd name="connsiteX20" fmla="*/ 395573 w 399287"/>
                    <a:gd name="connsiteY20" fmla="*/ 118238 h 328169"/>
                    <a:gd name="connsiteX21" fmla="*/ 396716 w 399287"/>
                    <a:gd name="connsiteY21" fmla="*/ 118238 h 328169"/>
                    <a:gd name="connsiteX22" fmla="*/ 399288 w 399287"/>
                    <a:gd name="connsiteY22" fmla="*/ 118238 h 328169"/>
                    <a:gd name="connsiteX23" fmla="*/ 399288 w 399287"/>
                    <a:gd name="connsiteY23" fmla="*/ 118238 h 328169"/>
                    <a:gd name="connsiteX24" fmla="*/ 209264 w 399287"/>
                    <a:gd name="connsiteY24" fmla="*/ 8510 h 328169"/>
                    <a:gd name="connsiteX25" fmla="*/ 205550 w 399287"/>
                    <a:gd name="connsiteY25" fmla="*/ 8510 h 328169"/>
                    <a:gd name="connsiteX26" fmla="*/ 158496 w 399287"/>
                    <a:gd name="connsiteY26" fmla="*/ 35657 h 328169"/>
                    <a:gd name="connsiteX27" fmla="*/ 153734 w 399287"/>
                    <a:gd name="connsiteY27" fmla="*/ 41372 h 328169"/>
                    <a:gd name="connsiteX28" fmla="*/ 189071 w 399287"/>
                    <a:gd name="connsiteY28" fmla="*/ 61660 h 328169"/>
                    <a:gd name="connsiteX29" fmla="*/ 193834 w 399287"/>
                    <a:gd name="connsiteY29" fmla="*/ 56040 h 328169"/>
                    <a:gd name="connsiteX30" fmla="*/ 240887 w 399287"/>
                    <a:gd name="connsiteY30" fmla="*/ 28799 h 328169"/>
                    <a:gd name="connsiteX31" fmla="*/ 244507 w 399287"/>
                    <a:gd name="connsiteY31" fmla="*/ 28322 h 328169"/>
                    <a:gd name="connsiteX32" fmla="*/ 49054 w 399287"/>
                    <a:gd name="connsiteY32" fmla="*/ 270924 h 328169"/>
                    <a:gd name="connsiteX33" fmla="*/ 45815 w 399287"/>
                    <a:gd name="connsiteY33" fmla="*/ 274353 h 328169"/>
                    <a:gd name="connsiteX34" fmla="*/ 2858 w 399287"/>
                    <a:gd name="connsiteY34" fmla="*/ 304643 h 328169"/>
                    <a:gd name="connsiteX35" fmla="*/ 0 w 399287"/>
                    <a:gd name="connsiteY35" fmla="*/ 307881 h 328169"/>
                    <a:gd name="connsiteX36" fmla="*/ 35433 w 399287"/>
                    <a:gd name="connsiteY36" fmla="*/ 328169 h 328169"/>
                    <a:gd name="connsiteX37" fmla="*/ 38291 w 399287"/>
                    <a:gd name="connsiteY37" fmla="*/ 324931 h 328169"/>
                    <a:gd name="connsiteX38" fmla="*/ 81248 w 399287"/>
                    <a:gd name="connsiteY38" fmla="*/ 294737 h 328169"/>
                    <a:gd name="connsiteX39" fmla="*/ 84582 w 399287"/>
                    <a:gd name="connsiteY39" fmla="*/ 291212 h 328169"/>
                    <a:gd name="connsiteX40" fmla="*/ 75247 w 399287"/>
                    <a:gd name="connsiteY40" fmla="*/ 126335 h 328169"/>
                    <a:gd name="connsiteX41" fmla="*/ 69151 w 399287"/>
                    <a:gd name="connsiteY41" fmla="*/ 129764 h 328169"/>
                    <a:gd name="connsiteX42" fmla="*/ 34576 w 399287"/>
                    <a:gd name="connsiteY42" fmla="*/ 189676 h 328169"/>
                    <a:gd name="connsiteX43" fmla="*/ 33814 w 399287"/>
                    <a:gd name="connsiteY43" fmla="*/ 194057 h 328169"/>
                    <a:gd name="connsiteX44" fmla="*/ 69151 w 399287"/>
                    <a:gd name="connsiteY44" fmla="*/ 214441 h 328169"/>
                    <a:gd name="connsiteX45" fmla="*/ 70009 w 399287"/>
                    <a:gd name="connsiteY45" fmla="*/ 209964 h 328169"/>
                    <a:gd name="connsiteX46" fmla="*/ 104584 w 399287"/>
                    <a:gd name="connsiteY46" fmla="*/ 150052 h 328169"/>
                    <a:gd name="connsiteX47" fmla="*/ 110204 w 399287"/>
                    <a:gd name="connsiteY47" fmla="*/ 146623 h 32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399287" h="328169">
                      <a:moveTo>
                        <a:pt x="296894" y="795"/>
                      </a:moveTo>
                      <a:cubicBezTo>
                        <a:pt x="294037" y="-798"/>
                        <a:pt x="290427" y="71"/>
                        <a:pt x="288608" y="2795"/>
                      </a:cubicBezTo>
                      <a:lnTo>
                        <a:pt x="253841" y="55088"/>
                      </a:lnTo>
                      <a:cubicBezTo>
                        <a:pt x="253165" y="55934"/>
                        <a:pt x="252365" y="56674"/>
                        <a:pt x="251460" y="57278"/>
                      </a:cubicBezTo>
                      <a:lnTo>
                        <a:pt x="286893" y="77662"/>
                      </a:lnTo>
                      <a:cubicBezTo>
                        <a:pt x="287836" y="77069"/>
                        <a:pt x="288627" y="76251"/>
                        <a:pt x="289179" y="75281"/>
                      </a:cubicBezTo>
                      <a:lnTo>
                        <a:pt x="323945" y="22988"/>
                      </a:lnTo>
                      <a:cubicBezTo>
                        <a:pt x="325679" y="20601"/>
                        <a:pt x="328803" y="19666"/>
                        <a:pt x="331565" y="20702"/>
                      </a:cubicBezTo>
                      <a:close/>
                      <a:moveTo>
                        <a:pt x="364236" y="97855"/>
                      </a:moveTo>
                      <a:lnTo>
                        <a:pt x="364236" y="97855"/>
                      </a:lnTo>
                      <a:cubicBezTo>
                        <a:pt x="363103" y="97278"/>
                        <a:pt x="361750" y="97278"/>
                        <a:pt x="360617" y="97855"/>
                      </a:cubicBezTo>
                      <a:lnTo>
                        <a:pt x="336423" y="108809"/>
                      </a:lnTo>
                      <a:cubicBezTo>
                        <a:pt x="336575" y="110325"/>
                        <a:pt x="337071" y="111788"/>
                        <a:pt x="337852" y="113095"/>
                      </a:cubicBezTo>
                      <a:cubicBezTo>
                        <a:pt x="341567" y="119308"/>
                        <a:pt x="344576" y="125923"/>
                        <a:pt x="346805" y="132812"/>
                      </a:cubicBezTo>
                      <a:cubicBezTo>
                        <a:pt x="346805" y="132812"/>
                        <a:pt x="346805" y="133478"/>
                        <a:pt x="346805" y="133859"/>
                      </a:cubicBezTo>
                      <a:cubicBezTo>
                        <a:pt x="347062" y="134667"/>
                        <a:pt x="347482" y="135412"/>
                        <a:pt x="348044" y="136050"/>
                      </a:cubicBezTo>
                      <a:lnTo>
                        <a:pt x="348615" y="136622"/>
                      </a:lnTo>
                      <a:cubicBezTo>
                        <a:pt x="349053" y="136919"/>
                        <a:pt x="349539" y="137144"/>
                        <a:pt x="350044" y="137288"/>
                      </a:cubicBezTo>
                      <a:cubicBezTo>
                        <a:pt x="350882" y="137534"/>
                        <a:pt x="351777" y="137534"/>
                        <a:pt x="352616" y="137288"/>
                      </a:cubicBezTo>
                      <a:lnTo>
                        <a:pt x="353759" y="137288"/>
                      </a:lnTo>
                      <a:lnTo>
                        <a:pt x="395573" y="118238"/>
                      </a:lnTo>
                      <a:lnTo>
                        <a:pt x="396716" y="118238"/>
                      </a:lnTo>
                      <a:cubicBezTo>
                        <a:pt x="397526" y="117845"/>
                        <a:pt x="398478" y="117845"/>
                        <a:pt x="399288" y="118238"/>
                      </a:cubicBezTo>
                      <a:lnTo>
                        <a:pt x="399288" y="118238"/>
                      </a:lnTo>
                      <a:close/>
                      <a:moveTo>
                        <a:pt x="209264" y="8510"/>
                      </a:moveTo>
                      <a:cubicBezTo>
                        <a:pt x="208112" y="7866"/>
                        <a:pt x="206702" y="7866"/>
                        <a:pt x="205550" y="8510"/>
                      </a:cubicBezTo>
                      <a:lnTo>
                        <a:pt x="158496" y="35657"/>
                      </a:lnTo>
                      <a:cubicBezTo>
                        <a:pt x="156362" y="37028"/>
                        <a:pt x="154696" y="39024"/>
                        <a:pt x="153734" y="41372"/>
                      </a:cubicBezTo>
                      <a:lnTo>
                        <a:pt x="189071" y="61660"/>
                      </a:lnTo>
                      <a:cubicBezTo>
                        <a:pt x="190071" y="59356"/>
                        <a:pt x="191729" y="57400"/>
                        <a:pt x="193834" y="56040"/>
                      </a:cubicBezTo>
                      <a:lnTo>
                        <a:pt x="240887" y="28799"/>
                      </a:lnTo>
                      <a:cubicBezTo>
                        <a:pt x="241973" y="28144"/>
                        <a:pt x="243288" y="27972"/>
                        <a:pt x="244507" y="28322"/>
                      </a:cubicBezTo>
                      <a:close/>
                      <a:moveTo>
                        <a:pt x="49054" y="270924"/>
                      </a:moveTo>
                      <a:cubicBezTo>
                        <a:pt x="48177" y="272242"/>
                        <a:pt x="47082" y="273402"/>
                        <a:pt x="45815" y="274353"/>
                      </a:cubicBezTo>
                      <a:lnTo>
                        <a:pt x="2858" y="304643"/>
                      </a:lnTo>
                      <a:cubicBezTo>
                        <a:pt x="1686" y="305512"/>
                        <a:pt x="714" y="306615"/>
                        <a:pt x="0" y="307881"/>
                      </a:cubicBezTo>
                      <a:lnTo>
                        <a:pt x="35433" y="328169"/>
                      </a:lnTo>
                      <a:cubicBezTo>
                        <a:pt x="36128" y="326885"/>
                        <a:pt x="37100" y="325778"/>
                        <a:pt x="38291" y="324931"/>
                      </a:cubicBezTo>
                      <a:lnTo>
                        <a:pt x="81248" y="294737"/>
                      </a:lnTo>
                      <a:cubicBezTo>
                        <a:pt x="82544" y="293753"/>
                        <a:pt x="83668" y="292562"/>
                        <a:pt x="84582" y="291212"/>
                      </a:cubicBezTo>
                      <a:close/>
                      <a:moveTo>
                        <a:pt x="75247" y="126335"/>
                      </a:moveTo>
                      <a:cubicBezTo>
                        <a:pt x="72771" y="126406"/>
                        <a:pt x="70495" y="127688"/>
                        <a:pt x="69151" y="129764"/>
                      </a:cubicBezTo>
                      <a:lnTo>
                        <a:pt x="34576" y="189676"/>
                      </a:lnTo>
                      <a:cubicBezTo>
                        <a:pt x="33852" y="191013"/>
                        <a:pt x="33585" y="192552"/>
                        <a:pt x="33814" y="194057"/>
                      </a:cubicBezTo>
                      <a:lnTo>
                        <a:pt x="69151" y="214441"/>
                      </a:lnTo>
                      <a:cubicBezTo>
                        <a:pt x="68951" y="212896"/>
                        <a:pt x="69256" y="211327"/>
                        <a:pt x="70009" y="209964"/>
                      </a:cubicBezTo>
                      <a:lnTo>
                        <a:pt x="104584" y="150052"/>
                      </a:lnTo>
                      <a:cubicBezTo>
                        <a:pt x="105785" y="148062"/>
                        <a:pt x="107880" y="146783"/>
                        <a:pt x="110204" y="146623"/>
                      </a:cubicBez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6469A0B4-408D-491E-A421-D8DC9623332B}"/>
                    </a:ext>
                  </a:extLst>
                </p:cNvPr>
                <p:cNvSpPr/>
                <p:nvPr/>
              </p:nvSpPr>
              <p:spPr>
                <a:xfrm>
                  <a:off x="-3460382" y="1713860"/>
                  <a:ext cx="368390" cy="469596"/>
                </a:xfrm>
                <a:custGeom>
                  <a:avLst/>
                  <a:gdLst>
                    <a:gd name="connsiteX0" fmla="*/ 368357 w 368390"/>
                    <a:gd name="connsiteY0" fmla="*/ 155611 h 469596"/>
                    <a:gd name="connsiteX1" fmla="*/ 368357 w 368390"/>
                    <a:gd name="connsiteY1" fmla="*/ 101318 h 469596"/>
                    <a:gd name="connsiteX2" fmla="*/ 365356 w 368390"/>
                    <a:gd name="connsiteY2" fmla="*/ 97342 h 469596"/>
                    <a:gd name="connsiteX3" fmla="*/ 362927 w 368390"/>
                    <a:gd name="connsiteY3" fmla="*/ 97889 h 469596"/>
                    <a:gd name="connsiteX4" fmla="*/ 321113 w 368390"/>
                    <a:gd name="connsiteY4" fmla="*/ 116939 h 469596"/>
                    <a:gd name="connsiteX5" fmla="*/ 314502 w 368390"/>
                    <a:gd name="connsiteY5" fmla="*/ 114632 h 469596"/>
                    <a:gd name="connsiteX6" fmla="*/ 314159 w 368390"/>
                    <a:gd name="connsiteY6" fmla="*/ 113701 h 469596"/>
                    <a:gd name="connsiteX7" fmla="*/ 304634 w 368390"/>
                    <a:gd name="connsiteY7" fmla="*/ 92936 h 469596"/>
                    <a:gd name="connsiteX8" fmla="*/ 304063 w 368390"/>
                    <a:gd name="connsiteY8" fmla="*/ 82745 h 469596"/>
                    <a:gd name="connsiteX9" fmla="*/ 331971 w 368390"/>
                    <a:gd name="connsiteY9" fmla="*/ 26547 h 469596"/>
                    <a:gd name="connsiteX10" fmla="*/ 329495 w 368390"/>
                    <a:gd name="connsiteY10" fmla="*/ 18356 h 469596"/>
                    <a:gd name="connsiteX11" fmla="*/ 299205 w 368390"/>
                    <a:gd name="connsiteY11" fmla="*/ 830 h 469596"/>
                    <a:gd name="connsiteX12" fmla="*/ 290823 w 368390"/>
                    <a:gd name="connsiteY12" fmla="*/ 2735 h 469596"/>
                    <a:gd name="connsiteX13" fmla="*/ 256057 w 368390"/>
                    <a:gd name="connsiteY13" fmla="*/ 55122 h 469596"/>
                    <a:gd name="connsiteX14" fmla="*/ 247008 w 368390"/>
                    <a:gd name="connsiteY14" fmla="*/ 59599 h 469596"/>
                    <a:gd name="connsiteX15" fmla="*/ 224339 w 368390"/>
                    <a:gd name="connsiteY15" fmla="*/ 61885 h 469596"/>
                    <a:gd name="connsiteX16" fmla="*/ 218262 w 368390"/>
                    <a:gd name="connsiteY16" fmla="*/ 58680 h 469596"/>
                    <a:gd name="connsiteX17" fmla="*/ 218052 w 368390"/>
                    <a:gd name="connsiteY17" fmla="*/ 57503 h 469596"/>
                    <a:gd name="connsiteX18" fmla="*/ 213480 w 368390"/>
                    <a:gd name="connsiteY18" fmla="*/ 11783 h 469596"/>
                    <a:gd name="connsiteX19" fmla="*/ 210156 w 368390"/>
                    <a:gd name="connsiteY19" fmla="*/ 8068 h 469596"/>
                    <a:gd name="connsiteX20" fmla="*/ 207765 w 368390"/>
                    <a:gd name="connsiteY20" fmla="*/ 8831 h 469596"/>
                    <a:gd name="connsiteX21" fmla="*/ 160712 w 368390"/>
                    <a:gd name="connsiteY21" fmla="*/ 36072 h 469596"/>
                    <a:gd name="connsiteX22" fmla="*/ 155092 w 368390"/>
                    <a:gd name="connsiteY22" fmla="*/ 44835 h 469596"/>
                    <a:gd name="connsiteX23" fmla="*/ 150425 w 368390"/>
                    <a:gd name="connsiteY23" fmla="*/ 97127 h 469596"/>
                    <a:gd name="connsiteX24" fmla="*/ 145472 w 368390"/>
                    <a:gd name="connsiteY24" fmla="*/ 106652 h 469596"/>
                    <a:gd name="connsiteX25" fmla="*/ 119373 w 368390"/>
                    <a:gd name="connsiteY25" fmla="*/ 134275 h 469596"/>
                    <a:gd name="connsiteX26" fmla="*/ 109848 w 368390"/>
                    <a:gd name="connsiteY26" fmla="*/ 136942 h 469596"/>
                    <a:gd name="connsiteX27" fmla="*/ 79654 w 368390"/>
                    <a:gd name="connsiteY27" fmla="*/ 126369 h 469596"/>
                    <a:gd name="connsiteX28" fmla="*/ 71177 w 368390"/>
                    <a:gd name="connsiteY28" fmla="*/ 129512 h 469596"/>
                    <a:gd name="connsiteX29" fmla="*/ 36601 w 368390"/>
                    <a:gd name="connsiteY29" fmla="*/ 189425 h 469596"/>
                    <a:gd name="connsiteX30" fmla="*/ 38125 w 368390"/>
                    <a:gd name="connsiteY30" fmla="*/ 198378 h 469596"/>
                    <a:gd name="connsiteX31" fmla="*/ 62318 w 368390"/>
                    <a:gd name="connsiteY31" fmla="*/ 219238 h 469596"/>
                    <a:gd name="connsiteX32" fmla="*/ 64700 w 368390"/>
                    <a:gd name="connsiteY32" fmla="*/ 228763 h 469596"/>
                    <a:gd name="connsiteX33" fmla="*/ 53746 w 368390"/>
                    <a:gd name="connsiteY33" fmla="*/ 265244 h 469596"/>
                    <a:gd name="connsiteX34" fmla="*/ 47745 w 368390"/>
                    <a:gd name="connsiteY34" fmla="*/ 274769 h 469596"/>
                    <a:gd name="connsiteX35" fmla="*/ 4787 w 368390"/>
                    <a:gd name="connsiteY35" fmla="*/ 304963 h 469596"/>
                    <a:gd name="connsiteX36" fmla="*/ 25 w 368390"/>
                    <a:gd name="connsiteY36" fmla="*/ 314488 h 469596"/>
                    <a:gd name="connsiteX37" fmla="*/ 25 w 368390"/>
                    <a:gd name="connsiteY37" fmla="*/ 368876 h 469596"/>
                    <a:gd name="connsiteX38" fmla="*/ 3101 w 368390"/>
                    <a:gd name="connsiteY38" fmla="*/ 372795 h 469596"/>
                    <a:gd name="connsiteX39" fmla="*/ 5359 w 368390"/>
                    <a:gd name="connsiteY39" fmla="*/ 372305 h 469596"/>
                    <a:gd name="connsiteX40" fmla="*/ 47174 w 368390"/>
                    <a:gd name="connsiteY40" fmla="*/ 353255 h 469596"/>
                    <a:gd name="connsiteX41" fmla="*/ 53908 w 368390"/>
                    <a:gd name="connsiteY41" fmla="*/ 355635 h 469596"/>
                    <a:gd name="connsiteX42" fmla="*/ 54222 w 368390"/>
                    <a:gd name="connsiteY42" fmla="*/ 356493 h 469596"/>
                    <a:gd name="connsiteX43" fmla="*/ 63747 w 368390"/>
                    <a:gd name="connsiteY43" fmla="*/ 377258 h 469596"/>
                    <a:gd name="connsiteX44" fmla="*/ 64319 w 368390"/>
                    <a:gd name="connsiteY44" fmla="*/ 387354 h 469596"/>
                    <a:gd name="connsiteX45" fmla="*/ 36410 w 368390"/>
                    <a:gd name="connsiteY45" fmla="*/ 443647 h 469596"/>
                    <a:gd name="connsiteX46" fmla="*/ 38887 w 368390"/>
                    <a:gd name="connsiteY46" fmla="*/ 451838 h 469596"/>
                    <a:gd name="connsiteX47" fmla="*/ 69081 w 368390"/>
                    <a:gd name="connsiteY47" fmla="*/ 468793 h 469596"/>
                    <a:gd name="connsiteX48" fmla="*/ 77463 w 368390"/>
                    <a:gd name="connsiteY48" fmla="*/ 466793 h 469596"/>
                    <a:gd name="connsiteX49" fmla="*/ 112229 w 368390"/>
                    <a:gd name="connsiteY49" fmla="*/ 414500 h 469596"/>
                    <a:gd name="connsiteX50" fmla="*/ 121754 w 368390"/>
                    <a:gd name="connsiteY50" fmla="*/ 410024 h 469596"/>
                    <a:gd name="connsiteX51" fmla="*/ 144329 w 368390"/>
                    <a:gd name="connsiteY51" fmla="*/ 407642 h 469596"/>
                    <a:gd name="connsiteX52" fmla="*/ 150434 w 368390"/>
                    <a:gd name="connsiteY52" fmla="*/ 411068 h 469596"/>
                    <a:gd name="connsiteX53" fmla="*/ 150615 w 368390"/>
                    <a:gd name="connsiteY53" fmla="*/ 412119 h 469596"/>
                    <a:gd name="connsiteX54" fmla="*/ 155282 w 368390"/>
                    <a:gd name="connsiteY54" fmla="*/ 457839 h 469596"/>
                    <a:gd name="connsiteX55" fmla="*/ 158483 w 368390"/>
                    <a:gd name="connsiteY55" fmla="*/ 461486 h 469596"/>
                    <a:gd name="connsiteX56" fmla="*/ 160902 w 368390"/>
                    <a:gd name="connsiteY56" fmla="*/ 460697 h 469596"/>
                    <a:gd name="connsiteX57" fmla="*/ 207956 w 368390"/>
                    <a:gd name="connsiteY57" fmla="*/ 433550 h 469596"/>
                    <a:gd name="connsiteX58" fmla="*/ 213575 w 368390"/>
                    <a:gd name="connsiteY58" fmla="*/ 424787 h 469596"/>
                    <a:gd name="connsiteX59" fmla="*/ 218243 w 368390"/>
                    <a:gd name="connsiteY59" fmla="*/ 372400 h 469596"/>
                    <a:gd name="connsiteX60" fmla="*/ 223196 w 368390"/>
                    <a:gd name="connsiteY60" fmla="*/ 362875 h 469596"/>
                    <a:gd name="connsiteX61" fmla="*/ 249294 w 368390"/>
                    <a:gd name="connsiteY61" fmla="*/ 335157 h 469596"/>
                    <a:gd name="connsiteX62" fmla="*/ 258819 w 368390"/>
                    <a:gd name="connsiteY62" fmla="*/ 332585 h 469596"/>
                    <a:gd name="connsiteX63" fmla="*/ 289013 w 368390"/>
                    <a:gd name="connsiteY63" fmla="*/ 343063 h 469596"/>
                    <a:gd name="connsiteX64" fmla="*/ 297491 w 368390"/>
                    <a:gd name="connsiteY64" fmla="*/ 339920 h 469596"/>
                    <a:gd name="connsiteX65" fmla="*/ 332066 w 368390"/>
                    <a:gd name="connsiteY65" fmla="*/ 280007 h 469596"/>
                    <a:gd name="connsiteX66" fmla="*/ 330638 w 368390"/>
                    <a:gd name="connsiteY66" fmla="*/ 271149 h 469596"/>
                    <a:gd name="connsiteX67" fmla="*/ 306349 w 368390"/>
                    <a:gd name="connsiteY67" fmla="*/ 250289 h 469596"/>
                    <a:gd name="connsiteX68" fmla="*/ 303968 w 368390"/>
                    <a:gd name="connsiteY68" fmla="*/ 240764 h 469596"/>
                    <a:gd name="connsiteX69" fmla="*/ 314540 w 368390"/>
                    <a:gd name="connsiteY69" fmla="*/ 204474 h 469596"/>
                    <a:gd name="connsiteX70" fmla="*/ 320541 w 368390"/>
                    <a:gd name="connsiteY70" fmla="*/ 194949 h 469596"/>
                    <a:gd name="connsiteX71" fmla="*/ 363499 w 368390"/>
                    <a:gd name="connsiteY71" fmla="*/ 164660 h 469596"/>
                    <a:gd name="connsiteX72" fmla="*/ 368357 w 368390"/>
                    <a:gd name="connsiteY72" fmla="*/ 155611 h 469596"/>
                    <a:gd name="connsiteX73" fmla="*/ 184334 w 368390"/>
                    <a:gd name="connsiteY73" fmla="*/ 326489 h 469596"/>
                    <a:gd name="connsiteX74" fmla="*/ 104895 w 368390"/>
                    <a:gd name="connsiteY74" fmla="*/ 280579 h 469596"/>
                    <a:gd name="connsiteX75" fmla="*/ 184334 w 368390"/>
                    <a:gd name="connsiteY75" fmla="*/ 142943 h 469596"/>
                    <a:gd name="connsiteX76" fmla="*/ 263867 w 368390"/>
                    <a:gd name="connsiteY76" fmla="*/ 188853 h 469596"/>
                    <a:gd name="connsiteX77" fmla="*/ 184334 w 368390"/>
                    <a:gd name="connsiteY77" fmla="*/ 326489 h 469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368390" h="469596">
                      <a:moveTo>
                        <a:pt x="368357" y="155611"/>
                      </a:moveTo>
                      <a:lnTo>
                        <a:pt x="368357" y="101318"/>
                      </a:lnTo>
                      <a:cubicBezTo>
                        <a:pt x="368623" y="99391"/>
                        <a:pt x="367280" y="97610"/>
                        <a:pt x="365356" y="97342"/>
                      </a:cubicBezTo>
                      <a:cubicBezTo>
                        <a:pt x="364509" y="97224"/>
                        <a:pt x="363642" y="97419"/>
                        <a:pt x="362927" y="97889"/>
                      </a:cubicBezTo>
                      <a:lnTo>
                        <a:pt x="321113" y="116939"/>
                      </a:lnTo>
                      <a:cubicBezTo>
                        <a:pt x="318646" y="118129"/>
                        <a:pt x="315693" y="117096"/>
                        <a:pt x="314502" y="114632"/>
                      </a:cubicBezTo>
                      <a:cubicBezTo>
                        <a:pt x="314359" y="114334"/>
                        <a:pt x="314245" y="114022"/>
                        <a:pt x="314159" y="113701"/>
                      </a:cubicBezTo>
                      <a:cubicBezTo>
                        <a:pt x="311854" y="106411"/>
                        <a:pt x="308654" y="99437"/>
                        <a:pt x="304634" y="92936"/>
                      </a:cubicBezTo>
                      <a:cubicBezTo>
                        <a:pt x="302920" y="89797"/>
                        <a:pt x="302710" y="86055"/>
                        <a:pt x="304063" y="82745"/>
                      </a:cubicBezTo>
                      <a:lnTo>
                        <a:pt x="331971" y="26547"/>
                      </a:lnTo>
                      <a:cubicBezTo>
                        <a:pt x="333371" y="23586"/>
                        <a:pt x="332304" y="20046"/>
                        <a:pt x="329495" y="18356"/>
                      </a:cubicBezTo>
                      <a:lnTo>
                        <a:pt x="299205" y="830"/>
                      </a:lnTo>
                      <a:cubicBezTo>
                        <a:pt x="296338" y="-794"/>
                        <a:pt x="292709" y="31"/>
                        <a:pt x="290823" y="2735"/>
                      </a:cubicBezTo>
                      <a:lnTo>
                        <a:pt x="256057" y="55122"/>
                      </a:lnTo>
                      <a:cubicBezTo>
                        <a:pt x="253885" y="57926"/>
                        <a:pt x="250551" y="59577"/>
                        <a:pt x="247008" y="59599"/>
                      </a:cubicBezTo>
                      <a:cubicBezTo>
                        <a:pt x="239388" y="59451"/>
                        <a:pt x="231778" y="60219"/>
                        <a:pt x="224339" y="61885"/>
                      </a:cubicBezTo>
                      <a:cubicBezTo>
                        <a:pt x="221776" y="62677"/>
                        <a:pt x="219052" y="61243"/>
                        <a:pt x="218262" y="58680"/>
                      </a:cubicBezTo>
                      <a:cubicBezTo>
                        <a:pt x="218147" y="58298"/>
                        <a:pt x="218071" y="57902"/>
                        <a:pt x="218052" y="57503"/>
                      </a:cubicBezTo>
                      <a:lnTo>
                        <a:pt x="213480" y="11783"/>
                      </a:lnTo>
                      <a:cubicBezTo>
                        <a:pt x="213585" y="9840"/>
                        <a:pt x="212099" y="8176"/>
                        <a:pt x="210156" y="8068"/>
                      </a:cubicBezTo>
                      <a:cubicBezTo>
                        <a:pt x="209289" y="8020"/>
                        <a:pt x="208441" y="8291"/>
                        <a:pt x="207765" y="8831"/>
                      </a:cubicBezTo>
                      <a:lnTo>
                        <a:pt x="160712" y="36072"/>
                      </a:lnTo>
                      <a:cubicBezTo>
                        <a:pt x="157683" y="38062"/>
                        <a:pt x="155635" y="41248"/>
                        <a:pt x="155092" y="44835"/>
                      </a:cubicBezTo>
                      <a:lnTo>
                        <a:pt x="150425" y="97127"/>
                      </a:lnTo>
                      <a:cubicBezTo>
                        <a:pt x="149806" y="100740"/>
                        <a:pt x="148072" y="104070"/>
                        <a:pt x="145472" y="106652"/>
                      </a:cubicBezTo>
                      <a:cubicBezTo>
                        <a:pt x="136175" y="115275"/>
                        <a:pt x="127450" y="124503"/>
                        <a:pt x="119373" y="134275"/>
                      </a:cubicBezTo>
                      <a:cubicBezTo>
                        <a:pt x="117021" y="136996"/>
                        <a:pt x="113268" y="138047"/>
                        <a:pt x="109848" y="136942"/>
                      </a:cubicBezTo>
                      <a:lnTo>
                        <a:pt x="79654" y="126369"/>
                      </a:lnTo>
                      <a:cubicBezTo>
                        <a:pt x="76444" y="125379"/>
                        <a:pt x="72967" y="126668"/>
                        <a:pt x="71177" y="129512"/>
                      </a:cubicBezTo>
                      <a:lnTo>
                        <a:pt x="36601" y="189425"/>
                      </a:lnTo>
                      <a:cubicBezTo>
                        <a:pt x="34982" y="192402"/>
                        <a:pt x="35610" y="196104"/>
                        <a:pt x="38125" y="198378"/>
                      </a:cubicBezTo>
                      <a:lnTo>
                        <a:pt x="62318" y="219238"/>
                      </a:lnTo>
                      <a:cubicBezTo>
                        <a:pt x="64938" y="221656"/>
                        <a:pt x="65871" y="225397"/>
                        <a:pt x="64700" y="228763"/>
                      </a:cubicBezTo>
                      <a:cubicBezTo>
                        <a:pt x="60251" y="240670"/>
                        <a:pt x="56594" y="252856"/>
                        <a:pt x="53746" y="265244"/>
                      </a:cubicBezTo>
                      <a:cubicBezTo>
                        <a:pt x="52851" y="268995"/>
                        <a:pt x="50745" y="272344"/>
                        <a:pt x="47745" y="274769"/>
                      </a:cubicBezTo>
                      <a:lnTo>
                        <a:pt x="4787" y="304963"/>
                      </a:lnTo>
                      <a:cubicBezTo>
                        <a:pt x="1882" y="307284"/>
                        <a:pt x="139" y="310767"/>
                        <a:pt x="25" y="314488"/>
                      </a:cubicBezTo>
                      <a:lnTo>
                        <a:pt x="25" y="368876"/>
                      </a:lnTo>
                      <a:cubicBezTo>
                        <a:pt x="-204" y="370808"/>
                        <a:pt x="1168" y="372563"/>
                        <a:pt x="3101" y="372795"/>
                      </a:cubicBezTo>
                      <a:cubicBezTo>
                        <a:pt x="3892" y="372889"/>
                        <a:pt x="4683" y="372716"/>
                        <a:pt x="5359" y="372305"/>
                      </a:cubicBezTo>
                      <a:lnTo>
                        <a:pt x="47174" y="353255"/>
                      </a:lnTo>
                      <a:cubicBezTo>
                        <a:pt x="49688" y="352054"/>
                        <a:pt x="52708" y="353119"/>
                        <a:pt x="53908" y="355635"/>
                      </a:cubicBezTo>
                      <a:cubicBezTo>
                        <a:pt x="54032" y="355911"/>
                        <a:pt x="54146" y="356198"/>
                        <a:pt x="54222" y="356493"/>
                      </a:cubicBezTo>
                      <a:cubicBezTo>
                        <a:pt x="56518" y="363784"/>
                        <a:pt x="59718" y="370760"/>
                        <a:pt x="63747" y="377258"/>
                      </a:cubicBezTo>
                      <a:cubicBezTo>
                        <a:pt x="65452" y="380364"/>
                        <a:pt x="65662" y="384076"/>
                        <a:pt x="64319" y="387354"/>
                      </a:cubicBezTo>
                      <a:lnTo>
                        <a:pt x="36410" y="443647"/>
                      </a:lnTo>
                      <a:cubicBezTo>
                        <a:pt x="35010" y="446608"/>
                        <a:pt x="36086" y="450148"/>
                        <a:pt x="38887" y="451838"/>
                      </a:cubicBezTo>
                      <a:lnTo>
                        <a:pt x="69081" y="468793"/>
                      </a:lnTo>
                      <a:cubicBezTo>
                        <a:pt x="71967" y="470398"/>
                        <a:pt x="75606" y="469530"/>
                        <a:pt x="77463" y="466793"/>
                      </a:cubicBezTo>
                      <a:lnTo>
                        <a:pt x="112229" y="414500"/>
                      </a:lnTo>
                      <a:cubicBezTo>
                        <a:pt x="114515" y="411586"/>
                        <a:pt x="118049" y="409926"/>
                        <a:pt x="121754" y="410024"/>
                      </a:cubicBezTo>
                      <a:cubicBezTo>
                        <a:pt x="129346" y="410187"/>
                        <a:pt x="136937" y="409387"/>
                        <a:pt x="144329" y="407642"/>
                      </a:cubicBezTo>
                      <a:cubicBezTo>
                        <a:pt x="146957" y="406901"/>
                        <a:pt x="149701" y="408435"/>
                        <a:pt x="150434" y="411068"/>
                      </a:cubicBezTo>
                      <a:cubicBezTo>
                        <a:pt x="150539" y="411411"/>
                        <a:pt x="150596" y="411764"/>
                        <a:pt x="150615" y="412119"/>
                      </a:cubicBezTo>
                      <a:lnTo>
                        <a:pt x="155282" y="457839"/>
                      </a:lnTo>
                      <a:cubicBezTo>
                        <a:pt x="155159" y="459729"/>
                        <a:pt x="156587" y="461361"/>
                        <a:pt x="158483" y="461486"/>
                      </a:cubicBezTo>
                      <a:cubicBezTo>
                        <a:pt x="159359" y="461544"/>
                        <a:pt x="160226" y="461261"/>
                        <a:pt x="160902" y="460697"/>
                      </a:cubicBezTo>
                      <a:lnTo>
                        <a:pt x="207956" y="433550"/>
                      </a:lnTo>
                      <a:cubicBezTo>
                        <a:pt x="211013" y="431587"/>
                        <a:pt x="213071" y="428388"/>
                        <a:pt x="213575" y="424787"/>
                      </a:cubicBezTo>
                      <a:lnTo>
                        <a:pt x="218243" y="372400"/>
                      </a:lnTo>
                      <a:cubicBezTo>
                        <a:pt x="218843" y="368780"/>
                        <a:pt x="220576" y="365446"/>
                        <a:pt x="223196" y="362875"/>
                      </a:cubicBezTo>
                      <a:cubicBezTo>
                        <a:pt x="232521" y="354242"/>
                        <a:pt x="241236" y="344981"/>
                        <a:pt x="249294" y="335157"/>
                      </a:cubicBezTo>
                      <a:cubicBezTo>
                        <a:pt x="251656" y="332447"/>
                        <a:pt x="255419" y="331432"/>
                        <a:pt x="258819" y="332585"/>
                      </a:cubicBezTo>
                      <a:lnTo>
                        <a:pt x="289013" y="343063"/>
                      </a:lnTo>
                      <a:cubicBezTo>
                        <a:pt x="292223" y="344126"/>
                        <a:pt x="295748" y="342820"/>
                        <a:pt x="297491" y="339920"/>
                      </a:cubicBezTo>
                      <a:lnTo>
                        <a:pt x="332066" y="280007"/>
                      </a:lnTo>
                      <a:cubicBezTo>
                        <a:pt x="333667" y="277074"/>
                        <a:pt x="333076" y="273432"/>
                        <a:pt x="330638" y="271149"/>
                      </a:cubicBezTo>
                      <a:lnTo>
                        <a:pt x="306349" y="250289"/>
                      </a:lnTo>
                      <a:cubicBezTo>
                        <a:pt x="303853" y="247800"/>
                        <a:pt x="302939" y="244135"/>
                        <a:pt x="303968" y="240764"/>
                      </a:cubicBezTo>
                      <a:cubicBezTo>
                        <a:pt x="308311" y="228920"/>
                        <a:pt x="311835" y="216796"/>
                        <a:pt x="314540" y="204474"/>
                      </a:cubicBezTo>
                      <a:cubicBezTo>
                        <a:pt x="315436" y="200723"/>
                        <a:pt x="317541" y="197373"/>
                        <a:pt x="320541" y="194949"/>
                      </a:cubicBezTo>
                      <a:lnTo>
                        <a:pt x="363499" y="164660"/>
                      </a:lnTo>
                      <a:cubicBezTo>
                        <a:pt x="366328" y="162473"/>
                        <a:pt x="368100" y="159181"/>
                        <a:pt x="368357" y="155611"/>
                      </a:cubicBezTo>
                      <a:close/>
                      <a:moveTo>
                        <a:pt x="184334" y="326489"/>
                      </a:moveTo>
                      <a:cubicBezTo>
                        <a:pt x="140423" y="351826"/>
                        <a:pt x="104895" y="331252"/>
                        <a:pt x="104895" y="280579"/>
                      </a:cubicBezTo>
                      <a:cubicBezTo>
                        <a:pt x="104895" y="229906"/>
                        <a:pt x="140423" y="168279"/>
                        <a:pt x="184334" y="142943"/>
                      </a:cubicBezTo>
                      <a:cubicBezTo>
                        <a:pt x="228244" y="117606"/>
                        <a:pt x="263867" y="138085"/>
                        <a:pt x="263867" y="188853"/>
                      </a:cubicBezTo>
                      <a:cubicBezTo>
                        <a:pt x="263867" y="239621"/>
                        <a:pt x="228244" y="301153"/>
                        <a:pt x="184334" y="326489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EFE146AC-05A9-454B-8C67-0D0DBB179F2E}"/>
                    </a:ext>
                  </a:extLst>
                </p:cNvPr>
                <p:cNvSpPr/>
                <p:nvPr/>
              </p:nvSpPr>
              <p:spPr>
                <a:xfrm>
                  <a:off x="-3460382" y="1713860"/>
                  <a:ext cx="368390" cy="469596"/>
                </a:xfrm>
                <a:custGeom>
                  <a:avLst/>
                  <a:gdLst>
                    <a:gd name="connsiteX0" fmla="*/ 368357 w 368390"/>
                    <a:gd name="connsiteY0" fmla="*/ 155611 h 469596"/>
                    <a:gd name="connsiteX1" fmla="*/ 368357 w 368390"/>
                    <a:gd name="connsiteY1" fmla="*/ 101318 h 469596"/>
                    <a:gd name="connsiteX2" fmla="*/ 365356 w 368390"/>
                    <a:gd name="connsiteY2" fmla="*/ 97342 h 469596"/>
                    <a:gd name="connsiteX3" fmla="*/ 362927 w 368390"/>
                    <a:gd name="connsiteY3" fmla="*/ 97889 h 469596"/>
                    <a:gd name="connsiteX4" fmla="*/ 321113 w 368390"/>
                    <a:gd name="connsiteY4" fmla="*/ 116939 h 469596"/>
                    <a:gd name="connsiteX5" fmla="*/ 314502 w 368390"/>
                    <a:gd name="connsiteY5" fmla="*/ 114632 h 469596"/>
                    <a:gd name="connsiteX6" fmla="*/ 314159 w 368390"/>
                    <a:gd name="connsiteY6" fmla="*/ 113701 h 469596"/>
                    <a:gd name="connsiteX7" fmla="*/ 304634 w 368390"/>
                    <a:gd name="connsiteY7" fmla="*/ 92936 h 469596"/>
                    <a:gd name="connsiteX8" fmla="*/ 304063 w 368390"/>
                    <a:gd name="connsiteY8" fmla="*/ 82745 h 469596"/>
                    <a:gd name="connsiteX9" fmla="*/ 331971 w 368390"/>
                    <a:gd name="connsiteY9" fmla="*/ 26547 h 469596"/>
                    <a:gd name="connsiteX10" fmla="*/ 329495 w 368390"/>
                    <a:gd name="connsiteY10" fmla="*/ 18356 h 469596"/>
                    <a:gd name="connsiteX11" fmla="*/ 299205 w 368390"/>
                    <a:gd name="connsiteY11" fmla="*/ 830 h 469596"/>
                    <a:gd name="connsiteX12" fmla="*/ 290823 w 368390"/>
                    <a:gd name="connsiteY12" fmla="*/ 2735 h 469596"/>
                    <a:gd name="connsiteX13" fmla="*/ 256057 w 368390"/>
                    <a:gd name="connsiteY13" fmla="*/ 55122 h 469596"/>
                    <a:gd name="connsiteX14" fmla="*/ 247008 w 368390"/>
                    <a:gd name="connsiteY14" fmla="*/ 59599 h 469596"/>
                    <a:gd name="connsiteX15" fmla="*/ 224339 w 368390"/>
                    <a:gd name="connsiteY15" fmla="*/ 61885 h 469596"/>
                    <a:gd name="connsiteX16" fmla="*/ 218262 w 368390"/>
                    <a:gd name="connsiteY16" fmla="*/ 58680 h 469596"/>
                    <a:gd name="connsiteX17" fmla="*/ 218052 w 368390"/>
                    <a:gd name="connsiteY17" fmla="*/ 57503 h 469596"/>
                    <a:gd name="connsiteX18" fmla="*/ 213480 w 368390"/>
                    <a:gd name="connsiteY18" fmla="*/ 11783 h 469596"/>
                    <a:gd name="connsiteX19" fmla="*/ 210156 w 368390"/>
                    <a:gd name="connsiteY19" fmla="*/ 8068 h 469596"/>
                    <a:gd name="connsiteX20" fmla="*/ 207765 w 368390"/>
                    <a:gd name="connsiteY20" fmla="*/ 8831 h 469596"/>
                    <a:gd name="connsiteX21" fmla="*/ 160712 w 368390"/>
                    <a:gd name="connsiteY21" fmla="*/ 36072 h 469596"/>
                    <a:gd name="connsiteX22" fmla="*/ 155092 w 368390"/>
                    <a:gd name="connsiteY22" fmla="*/ 44835 h 469596"/>
                    <a:gd name="connsiteX23" fmla="*/ 150425 w 368390"/>
                    <a:gd name="connsiteY23" fmla="*/ 97127 h 469596"/>
                    <a:gd name="connsiteX24" fmla="*/ 145472 w 368390"/>
                    <a:gd name="connsiteY24" fmla="*/ 106652 h 469596"/>
                    <a:gd name="connsiteX25" fmla="*/ 119373 w 368390"/>
                    <a:gd name="connsiteY25" fmla="*/ 134275 h 469596"/>
                    <a:gd name="connsiteX26" fmla="*/ 109848 w 368390"/>
                    <a:gd name="connsiteY26" fmla="*/ 136942 h 469596"/>
                    <a:gd name="connsiteX27" fmla="*/ 79654 w 368390"/>
                    <a:gd name="connsiteY27" fmla="*/ 126369 h 469596"/>
                    <a:gd name="connsiteX28" fmla="*/ 71177 w 368390"/>
                    <a:gd name="connsiteY28" fmla="*/ 129512 h 469596"/>
                    <a:gd name="connsiteX29" fmla="*/ 36601 w 368390"/>
                    <a:gd name="connsiteY29" fmla="*/ 189425 h 469596"/>
                    <a:gd name="connsiteX30" fmla="*/ 38125 w 368390"/>
                    <a:gd name="connsiteY30" fmla="*/ 198378 h 469596"/>
                    <a:gd name="connsiteX31" fmla="*/ 62318 w 368390"/>
                    <a:gd name="connsiteY31" fmla="*/ 219238 h 469596"/>
                    <a:gd name="connsiteX32" fmla="*/ 64700 w 368390"/>
                    <a:gd name="connsiteY32" fmla="*/ 228763 h 469596"/>
                    <a:gd name="connsiteX33" fmla="*/ 53746 w 368390"/>
                    <a:gd name="connsiteY33" fmla="*/ 265244 h 469596"/>
                    <a:gd name="connsiteX34" fmla="*/ 47745 w 368390"/>
                    <a:gd name="connsiteY34" fmla="*/ 274769 h 469596"/>
                    <a:gd name="connsiteX35" fmla="*/ 4787 w 368390"/>
                    <a:gd name="connsiteY35" fmla="*/ 304963 h 469596"/>
                    <a:gd name="connsiteX36" fmla="*/ 25 w 368390"/>
                    <a:gd name="connsiteY36" fmla="*/ 314488 h 469596"/>
                    <a:gd name="connsiteX37" fmla="*/ 25 w 368390"/>
                    <a:gd name="connsiteY37" fmla="*/ 368876 h 469596"/>
                    <a:gd name="connsiteX38" fmla="*/ 3101 w 368390"/>
                    <a:gd name="connsiteY38" fmla="*/ 372795 h 469596"/>
                    <a:gd name="connsiteX39" fmla="*/ 5359 w 368390"/>
                    <a:gd name="connsiteY39" fmla="*/ 372305 h 469596"/>
                    <a:gd name="connsiteX40" fmla="*/ 47174 w 368390"/>
                    <a:gd name="connsiteY40" fmla="*/ 353255 h 469596"/>
                    <a:gd name="connsiteX41" fmla="*/ 53908 w 368390"/>
                    <a:gd name="connsiteY41" fmla="*/ 355635 h 469596"/>
                    <a:gd name="connsiteX42" fmla="*/ 54222 w 368390"/>
                    <a:gd name="connsiteY42" fmla="*/ 356493 h 469596"/>
                    <a:gd name="connsiteX43" fmla="*/ 63747 w 368390"/>
                    <a:gd name="connsiteY43" fmla="*/ 377258 h 469596"/>
                    <a:gd name="connsiteX44" fmla="*/ 64319 w 368390"/>
                    <a:gd name="connsiteY44" fmla="*/ 387354 h 469596"/>
                    <a:gd name="connsiteX45" fmla="*/ 36410 w 368390"/>
                    <a:gd name="connsiteY45" fmla="*/ 443647 h 469596"/>
                    <a:gd name="connsiteX46" fmla="*/ 38887 w 368390"/>
                    <a:gd name="connsiteY46" fmla="*/ 451838 h 469596"/>
                    <a:gd name="connsiteX47" fmla="*/ 69081 w 368390"/>
                    <a:gd name="connsiteY47" fmla="*/ 468793 h 469596"/>
                    <a:gd name="connsiteX48" fmla="*/ 77463 w 368390"/>
                    <a:gd name="connsiteY48" fmla="*/ 466793 h 469596"/>
                    <a:gd name="connsiteX49" fmla="*/ 112229 w 368390"/>
                    <a:gd name="connsiteY49" fmla="*/ 414500 h 469596"/>
                    <a:gd name="connsiteX50" fmla="*/ 121754 w 368390"/>
                    <a:gd name="connsiteY50" fmla="*/ 410024 h 469596"/>
                    <a:gd name="connsiteX51" fmla="*/ 144329 w 368390"/>
                    <a:gd name="connsiteY51" fmla="*/ 407642 h 469596"/>
                    <a:gd name="connsiteX52" fmla="*/ 150434 w 368390"/>
                    <a:gd name="connsiteY52" fmla="*/ 411068 h 469596"/>
                    <a:gd name="connsiteX53" fmla="*/ 150615 w 368390"/>
                    <a:gd name="connsiteY53" fmla="*/ 412119 h 469596"/>
                    <a:gd name="connsiteX54" fmla="*/ 155282 w 368390"/>
                    <a:gd name="connsiteY54" fmla="*/ 457839 h 469596"/>
                    <a:gd name="connsiteX55" fmla="*/ 158483 w 368390"/>
                    <a:gd name="connsiteY55" fmla="*/ 461486 h 469596"/>
                    <a:gd name="connsiteX56" fmla="*/ 160902 w 368390"/>
                    <a:gd name="connsiteY56" fmla="*/ 460697 h 469596"/>
                    <a:gd name="connsiteX57" fmla="*/ 207956 w 368390"/>
                    <a:gd name="connsiteY57" fmla="*/ 433550 h 469596"/>
                    <a:gd name="connsiteX58" fmla="*/ 213575 w 368390"/>
                    <a:gd name="connsiteY58" fmla="*/ 424787 h 469596"/>
                    <a:gd name="connsiteX59" fmla="*/ 218243 w 368390"/>
                    <a:gd name="connsiteY59" fmla="*/ 372400 h 469596"/>
                    <a:gd name="connsiteX60" fmla="*/ 223196 w 368390"/>
                    <a:gd name="connsiteY60" fmla="*/ 362875 h 469596"/>
                    <a:gd name="connsiteX61" fmla="*/ 249294 w 368390"/>
                    <a:gd name="connsiteY61" fmla="*/ 335157 h 469596"/>
                    <a:gd name="connsiteX62" fmla="*/ 258819 w 368390"/>
                    <a:gd name="connsiteY62" fmla="*/ 332585 h 469596"/>
                    <a:gd name="connsiteX63" fmla="*/ 289013 w 368390"/>
                    <a:gd name="connsiteY63" fmla="*/ 343063 h 469596"/>
                    <a:gd name="connsiteX64" fmla="*/ 297491 w 368390"/>
                    <a:gd name="connsiteY64" fmla="*/ 339920 h 469596"/>
                    <a:gd name="connsiteX65" fmla="*/ 332066 w 368390"/>
                    <a:gd name="connsiteY65" fmla="*/ 280007 h 469596"/>
                    <a:gd name="connsiteX66" fmla="*/ 330638 w 368390"/>
                    <a:gd name="connsiteY66" fmla="*/ 271149 h 469596"/>
                    <a:gd name="connsiteX67" fmla="*/ 306349 w 368390"/>
                    <a:gd name="connsiteY67" fmla="*/ 250289 h 469596"/>
                    <a:gd name="connsiteX68" fmla="*/ 303968 w 368390"/>
                    <a:gd name="connsiteY68" fmla="*/ 240764 h 469596"/>
                    <a:gd name="connsiteX69" fmla="*/ 314540 w 368390"/>
                    <a:gd name="connsiteY69" fmla="*/ 204474 h 469596"/>
                    <a:gd name="connsiteX70" fmla="*/ 320541 w 368390"/>
                    <a:gd name="connsiteY70" fmla="*/ 194949 h 469596"/>
                    <a:gd name="connsiteX71" fmla="*/ 363499 w 368390"/>
                    <a:gd name="connsiteY71" fmla="*/ 164660 h 469596"/>
                    <a:gd name="connsiteX72" fmla="*/ 368357 w 368390"/>
                    <a:gd name="connsiteY72" fmla="*/ 155611 h 469596"/>
                    <a:gd name="connsiteX73" fmla="*/ 184334 w 368390"/>
                    <a:gd name="connsiteY73" fmla="*/ 326489 h 469596"/>
                    <a:gd name="connsiteX74" fmla="*/ 104895 w 368390"/>
                    <a:gd name="connsiteY74" fmla="*/ 280579 h 469596"/>
                    <a:gd name="connsiteX75" fmla="*/ 184334 w 368390"/>
                    <a:gd name="connsiteY75" fmla="*/ 142943 h 469596"/>
                    <a:gd name="connsiteX76" fmla="*/ 263867 w 368390"/>
                    <a:gd name="connsiteY76" fmla="*/ 188853 h 469596"/>
                    <a:gd name="connsiteX77" fmla="*/ 184334 w 368390"/>
                    <a:gd name="connsiteY77" fmla="*/ 326489 h 469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</a:cxnLst>
                  <a:rect l="l" t="t" r="r" b="b"/>
                  <a:pathLst>
                    <a:path w="368390" h="469596">
                      <a:moveTo>
                        <a:pt x="368357" y="155611"/>
                      </a:moveTo>
                      <a:lnTo>
                        <a:pt x="368357" y="101318"/>
                      </a:lnTo>
                      <a:cubicBezTo>
                        <a:pt x="368623" y="99391"/>
                        <a:pt x="367280" y="97610"/>
                        <a:pt x="365356" y="97342"/>
                      </a:cubicBezTo>
                      <a:cubicBezTo>
                        <a:pt x="364509" y="97224"/>
                        <a:pt x="363642" y="97419"/>
                        <a:pt x="362927" y="97889"/>
                      </a:cubicBezTo>
                      <a:lnTo>
                        <a:pt x="321113" y="116939"/>
                      </a:lnTo>
                      <a:cubicBezTo>
                        <a:pt x="318646" y="118129"/>
                        <a:pt x="315693" y="117096"/>
                        <a:pt x="314502" y="114632"/>
                      </a:cubicBezTo>
                      <a:cubicBezTo>
                        <a:pt x="314359" y="114334"/>
                        <a:pt x="314245" y="114022"/>
                        <a:pt x="314159" y="113701"/>
                      </a:cubicBezTo>
                      <a:cubicBezTo>
                        <a:pt x="311854" y="106411"/>
                        <a:pt x="308654" y="99437"/>
                        <a:pt x="304634" y="92936"/>
                      </a:cubicBezTo>
                      <a:cubicBezTo>
                        <a:pt x="302920" y="89797"/>
                        <a:pt x="302710" y="86055"/>
                        <a:pt x="304063" y="82745"/>
                      </a:cubicBezTo>
                      <a:lnTo>
                        <a:pt x="331971" y="26547"/>
                      </a:lnTo>
                      <a:cubicBezTo>
                        <a:pt x="333371" y="23586"/>
                        <a:pt x="332304" y="20046"/>
                        <a:pt x="329495" y="18356"/>
                      </a:cubicBezTo>
                      <a:lnTo>
                        <a:pt x="299205" y="830"/>
                      </a:lnTo>
                      <a:cubicBezTo>
                        <a:pt x="296338" y="-794"/>
                        <a:pt x="292709" y="31"/>
                        <a:pt x="290823" y="2735"/>
                      </a:cubicBezTo>
                      <a:lnTo>
                        <a:pt x="256057" y="55122"/>
                      </a:lnTo>
                      <a:cubicBezTo>
                        <a:pt x="253885" y="57926"/>
                        <a:pt x="250551" y="59577"/>
                        <a:pt x="247008" y="59599"/>
                      </a:cubicBezTo>
                      <a:cubicBezTo>
                        <a:pt x="239388" y="59451"/>
                        <a:pt x="231778" y="60219"/>
                        <a:pt x="224339" y="61885"/>
                      </a:cubicBezTo>
                      <a:cubicBezTo>
                        <a:pt x="221776" y="62677"/>
                        <a:pt x="219052" y="61243"/>
                        <a:pt x="218262" y="58680"/>
                      </a:cubicBezTo>
                      <a:cubicBezTo>
                        <a:pt x="218147" y="58298"/>
                        <a:pt x="218071" y="57902"/>
                        <a:pt x="218052" y="57503"/>
                      </a:cubicBezTo>
                      <a:lnTo>
                        <a:pt x="213480" y="11783"/>
                      </a:lnTo>
                      <a:cubicBezTo>
                        <a:pt x="213585" y="9840"/>
                        <a:pt x="212099" y="8176"/>
                        <a:pt x="210156" y="8068"/>
                      </a:cubicBezTo>
                      <a:cubicBezTo>
                        <a:pt x="209289" y="8020"/>
                        <a:pt x="208441" y="8291"/>
                        <a:pt x="207765" y="8831"/>
                      </a:cubicBezTo>
                      <a:lnTo>
                        <a:pt x="160712" y="36072"/>
                      </a:lnTo>
                      <a:cubicBezTo>
                        <a:pt x="157683" y="38062"/>
                        <a:pt x="155635" y="41248"/>
                        <a:pt x="155092" y="44835"/>
                      </a:cubicBezTo>
                      <a:lnTo>
                        <a:pt x="150425" y="97127"/>
                      </a:lnTo>
                      <a:cubicBezTo>
                        <a:pt x="149806" y="100740"/>
                        <a:pt x="148072" y="104070"/>
                        <a:pt x="145472" y="106652"/>
                      </a:cubicBezTo>
                      <a:cubicBezTo>
                        <a:pt x="136175" y="115275"/>
                        <a:pt x="127450" y="124503"/>
                        <a:pt x="119373" y="134275"/>
                      </a:cubicBezTo>
                      <a:cubicBezTo>
                        <a:pt x="117021" y="136996"/>
                        <a:pt x="113268" y="138047"/>
                        <a:pt x="109848" y="136942"/>
                      </a:cubicBezTo>
                      <a:lnTo>
                        <a:pt x="79654" y="126369"/>
                      </a:lnTo>
                      <a:cubicBezTo>
                        <a:pt x="76444" y="125379"/>
                        <a:pt x="72967" y="126668"/>
                        <a:pt x="71177" y="129512"/>
                      </a:cubicBezTo>
                      <a:lnTo>
                        <a:pt x="36601" y="189425"/>
                      </a:lnTo>
                      <a:cubicBezTo>
                        <a:pt x="34982" y="192402"/>
                        <a:pt x="35610" y="196104"/>
                        <a:pt x="38125" y="198378"/>
                      </a:cubicBezTo>
                      <a:lnTo>
                        <a:pt x="62318" y="219238"/>
                      </a:lnTo>
                      <a:cubicBezTo>
                        <a:pt x="64938" y="221656"/>
                        <a:pt x="65871" y="225397"/>
                        <a:pt x="64700" y="228763"/>
                      </a:cubicBezTo>
                      <a:cubicBezTo>
                        <a:pt x="60251" y="240670"/>
                        <a:pt x="56594" y="252856"/>
                        <a:pt x="53746" y="265244"/>
                      </a:cubicBezTo>
                      <a:cubicBezTo>
                        <a:pt x="52851" y="268995"/>
                        <a:pt x="50745" y="272344"/>
                        <a:pt x="47745" y="274769"/>
                      </a:cubicBezTo>
                      <a:lnTo>
                        <a:pt x="4787" y="304963"/>
                      </a:lnTo>
                      <a:cubicBezTo>
                        <a:pt x="1882" y="307284"/>
                        <a:pt x="139" y="310767"/>
                        <a:pt x="25" y="314488"/>
                      </a:cubicBezTo>
                      <a:lnTo>
                        <a:pt x="25" y="368876"/>
                      </a:lnTo>
                      <a:cubicBezTo>
                        <a:pt x="-204" y="370808"/>
                        <a:pt x="1168" y="372563"/>
                        <a:pt x="3101" y="372795"/>
                      </a:cubicBezTo>
                      <a:cubicBezTo>
                        <a:pt x="3892" y="372889"/>
                        <a:pt x="4683" y="372716"/>
                        <a:pt x="5359" y="372305"/>
                      </a:cubicBezTo>
                      <a:lnTo>
                        <a:pt x="47174" y="353255"/>
                      </a:lnTo>
                      <a:cubicBezTo>
                        <a:pt x="49688" y="352054"/>
                        <a:pt x="52708" y="353119"/>
                        <a:pt x="53908" y="355635"/>
                      </a:cubicBezTo>
                      <a:cubicBezTo>
                        <a:pt x="54032" y="355911"/>
                        <a:pt x="54146" y="356198"/>
                        <a:pt x="54222" y="356493"/>
                      </a:cubicBezTo>
                      <a:cubicBezTo>
                        <a:pt x="56518" y="363784"/>
                        <a:pt x="59718" y="370760"/>
                        <a:pt x="63747" y="377258"/>
                      </a:cubicBezTo>
                      <a:cubicBezTo>
                        <a:pt x="65452" y="380364"/>
                        <a:pt x="65662" y="384076"/>
                        <a:pt x="64319" y="387354"/>
                      </a:cubicBezTo>
                      <a:lnTo>
                        <a:pt x="36410" y="443647"/>
                      </a:lnTo>
                      <a:cubicBezTo>
                        <a:pt x="35010" y="446608"/>
                        <a:pt x="36086" y="450148"/>
                        <a:pt x="38887" y="451838"/>
                      </a:cubicBezTo>
                      <a:lnTo>
                        <a:pt x="69081" y="468793"/>
                      </a:lnTo>
                      <a:cubicBezTo>
                        <a:pt x="71967" y="470398"/>
                        <a:pt x="75606" y="469530"/>
                        <a:pt x="77463" y="466793"/>
                      </a:cubicBezTo>
                      <a:lnTo>
                        <a:pt x="112229" y="414500"/>
                      </a:lnTo>
                      <a:cubicBezTo>
                        <a:pt x="114515" y="411586"/>
                        <a:pt x="118049" y="409926"/>
                        <a:pt x="121754" y="410024"/>
                      </a:cubicBezTo>
                      <a:cubicBezTo>
                        <a:pt x="129346" y="410187"/>
                        <a:pt x="136937" y="409387"/>
                        <a:pt x="144329" y="407642"/>
                      </a:cubicBezTo>
                      <a:cubicBezTo>
                        <a:pt x="146957" y="406901"/>
                        <a:pt x="149701" y="408435"/>
                        <a:pt x="150434" y="411068"/>
                      </a:cubicBezTo>
                      <a:cubicBezTo>
                        <a:pt x="150539" y="411411"/>
                        <a:pt x="150596" y="411764"/>
                        <a:pt x="150615" y="412119"/>
                      </a:cubicBezTo>
                      <a:lnTo>
                        <a:pt x="155282" y="457839"/>
                      </a:lnTo>
                      <a:cubicBezTo>
                        <a:pt x="155159" y="459729"/>
                        <a:pt x="156587" y="461361"/>
                        <a:pt x="158483" y="461486"/>
                      </a:cubicBezTo>
                      <a:cubicBezTo>
                        <a:pt x="159359" y="461544"/>
                        <a:pt x="160226" y="461261"/>
                        <a:pt x="160902" y="460697"/>
                      </a:cubicBezTo>
                      <a:lnTo>
                        <a:pt x="207956" y="433550"/>
                      </a:lnTo>
                      <a:cubicBezTo>
                        <a:pt x="211013" y="431587"/>
                        <a:pt x="213071" y="428388"/>
                        <a:pt x="213575" y="424787"/>
                      </a:cubicBezTo>
                      <a:lnTo>
                        <a:pt x="218243" y="372400"/>
                      </a:lnTo>
                      <a:cubicBezTo>
                        <a:pt x="218843" y="368780"/>
                        <a:pt x="220576" y="365446"/>
                        <a:pt x="223196" y="362875"/>
                      </a:cubicBezTo>
                      <a:cubicBezTo>
                        <a:pt x="232521" y="354242"/>
                        <a:pt x="241236" y="344981"/>
                        <a:pt x="249294" y="335157"/>
                      </a:cubicBezTo>
                      <a:cubicBezTo>
                        <a:pt x="251656" y="332447"/>
                        <a:pt x="255419" y="331432"/>
                        <a:pt x="258819" y="332585"/>
                      </a:cubicBezTo>
                      <a:lnTo>
                        <a:pt x="289013" y="343063"/>
                      </a:lnTo>
                      <a:cubicBezTo>
                        <a:pt x="292223" y="344126"/>
                        <a:pt x="295748" y="342820"/>
                        <a:pt x="297491" y="339920"/>
                      </a:cubicBezTo>
                      <a:lnTo>
                        <a:pt x="332066" y="280007"/>
                      </a:lnTo>
                      <a:cubicBezTo>
                        <a:pt x="333667" y="277074"/>
                        <a:pt x="333076" y="273432"/>
                        <a:pt x="330638" y="271149"/>
                      </a:cubicBezTo>
                      <a:lnTo>
                        <a:pt x="306349" y="250289"/>
                      </a:lnTo>
                      <a:cubicBezTo>
                        <a:pt x="303853" y="247800"/>
                        <a:pt x="302939" y="244135"/>
                        <a:pt x="303968" y="240764"/>
                      </a:cubicBezTo>
                      <a:cubicBezTo>
                        <a:pt x="308311" y="228920"/>
                        <a:pt x="311835" y="216796"/>
                        <a:pt x="314540" y="204474"/>
                      </a:cubicBezTo>
                      <a:cubicBezTo>
                        <a:pt x="315436" y="200723"/>
                        <a:pt x="317541" y="197373"/>
                        <a:pt x="320541" y="194949"/>
                      </a:cubicBezTo>
                      <a:lnTo>
                        <a:pt x="363499" y="164660"/>
                      </a:lnTo>
                      <a:cubicBezTo>
                        <a:pt x="366328" y="162473"/>
                        <a:pt x="368100" y="159181"/>
                        <a:pt x="368357" y="155611"/>
                      </a:cubicBezTo>
                      <a:close/>
                      <a:moveTo>
                        <a:pt x="184334" y="326489"/>
                      </a:moveTo>
                      <a:cubicBezTo>
                        <a:pt x="140423" y="351826"/>
                        <a:pt x="104895" y="331252"/>
                        <a:pt x="104895" y="280579"/>
                      </a:cubicBezTo>
                      <a:cubicBezTo>
                        <a:pt x="104895" y="229906"/>
                        <a:pt x="140423" y="168279"/>
                        <a:pt x="184334" y="142943"/>
                      </a:cubicBezTo>
                      <a:cubicBezTo>
                        <a:pt x="228244" y="117606"/>
                        <a:pt x="263867" y="138085"/>
                        <a:pt x="263867" y="188853"/>
                      </a:cubicBezTo>
                      <a:cubicBezTo>
                        <a:pt x="263867" y="239621"/>
                        <a:pt x="228244" y="301153"/>
                        <a:pt x="184334" y="326489"/>
                      </a:cubicBez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F44CC594-148D-4728-B170-8B6025AF85EA}"/>
                    </a:ext>
                  </a:extLst>
                </p:cNvPr>
                <p:cNvSpPr/>
                <p:nvPr/>
              </p:nvSpPr>
              <p:spPr>
                <a:xfrm>
                  <a:off x="-3460262" y="1713356"/>
                  <a:ext cx="368236" cy="470063"/>
                </a:xfrm>
                <a:custGeom>
                  <a:avLst/>
                  <a:gdLst>
                    <a:gd name="connsiteX0" fmla="*/ 296132 w 368236"/>
                    <a:gd name="connsiteY0" fmla="*/ 4286 h 470063"/>
                    <a:gd name="connsiteX1" fmla="*/ 297180 w 368236"/>
                    <a:gd name="connsiteY1" fmla="*/ 4286 h 470063"/>
                    <a:gd name="connsiteX2" fmla="*/ 327470 w 368236"/>
                    <a:gd name="connsiteY2" fmla="*/ 21812 h 470063"/>
                    <a:gd name="connsiteX3" fmla="*/ 328327 w 368236"/>
                    <a:gd name="connsiteY3" fmla="*/ 24765 h 470063"/>
                    <a:gd name="connsiteX4" fmla="*/ 300419 w 368236"/>
                    <a:gd name="connsiteY4" fmla="*/ 81153 h 470063"/>
                    <a:gd name="connsiteX5" fmla="*/ 301276 w 368236"/>
                    <a:gd name="connsiteY5" fmla="*/ 95155 h 470063"/>
                    <a:gd name="connsiteX6" fmla="*/ 310229 w 368236"/>
                    <a:gd name="connsiteY6" fmla="*/ 115062 h 470063"/>
                    <a:gd name="connsiteX7" fmla="*/ 318802 w 368236"/>
                    <a:gd name="connsiteY7" fmla="*/ 121539 h 470063"/>
                    <a:gd name="connsiteX8" fmla="*/ 322612 w 368236"/>
                    <a:gd name="connsiteY8" fmla="*/ 120682 h 470063"/>
                    <a:gd name="connsiteX9" fmla="*/ 364236 w 368236"/>
                    <a:gd name="connsiteY9" fmla="*/ 101632 h 470063"/>
                    <a:gd name="connsiteX10" fmla="*/ 364236 w 368236"/>
                    <a:gd name="connsiteY10" fmla="*/ 155639 h 470063"/>
                    <a:gd name="connsiteX11" fmla="*/ 361093 w 368236"/>
                    <a:gd name="connsiteY11" fmla="*/ 161639 h 470063"/>
                    <a:gd name="connsiteX12" fmla="*/ 318135 w 368236"/>
                    <a:gd name="connsiteY12" fmla="*/ 191929 h 470063"/>
                    <a:gd name="connsiteX13" fmla="*/ 310515 w 368236"/>
                    <a:gd name="connsiteY13" fmla="*/ 203454 h 470063"/>
                    <a:gd name="connsiteX14" fmla="*/ 299752 w 368236"/>
                    <a:gd name="connsiteY14" fmla="*/ 239363 h 470063"/>
                    <a:gd name="connsiteX15" fmla="*/ 303276 w 368236"/>
                    <a:gd name="connsiteY15" fmla="*/ 253079 h 470063"/>
                    <a:gd name="connsiteX16" fmla="*/ 327470 w 368236"/>
                    <a:gd name="connsiteY16" fmla="*/ 274034 h 470063"/>
                    <a:gd name="connsiteX17" fmla="*/ 328136 w 368236"/>
                    <a:gd name="connsiteY17" fmla="*/ 277844 h 470063"/>
                    <a:gd name="connsiteX18" fmla="*/ 293561 w 368236"/>
                    <a:gd name="connsiteY18" fmla="*/ 338328 h 470063"/>
                    <a:gd name="connsiteX19" fmla="*/ 290703 w 368236"/>
                    <a:gd name="connsiteY19" fmla="*/ 339852 h 470063"/>
                    <a:gd name="connsiteX20" fmla="*/ 289846 w 368236"/>
                    <a:gd name="connsiteY20" fmla="*/ 339852 h 470063"/>
                    <a:gd name="connsiteX21" fmla="*/ 259461 w 368236"/>
                    <a:gd name="connsiteY21" fmla="*/ 328803 h 470063"/>
                    <a:gd name="connsiteX22" fmla="*/ 255746 w 368236"/>
                    <a:gd name="connsiteY22" fmla="*/ 328232 h 470063"/>
                    <a:gd name="connsiteX23" fmla="*/ 246221 w 368236"/>
                    <a:gd name="connsiteY23" fmla="*/ 332708 h 470063"/>
                    <a:gd name="connsiteX24" fmla="*/ 220409 w 368236"/>
                    <a:gd name="connsiteY24" fmla="*/ 359950 h 470063"/>
                    <a:gd name="connsiteX25" fmla="*/ 214313 w 368236"/>
                    <a:gd name="connsiteY25" fmla="*/ 372237 h 470063"/>
                    <a:gd name="connsiteX26" fmla="*/ 209550 w 368236"/>
                    <a:gd name="connsiteY26" fmla="*/ 424624 h 470063"/>
                    <a:gd name="connsiteX27" fmla="*/ 205931 w 368236"/>
                    <a:gd name="connsiteY27" fmla="*/ 430340 h 470063"/>
                    <a:gd name="connsiteX28" fmla="*/ 159163 w 368236"/>
                    <a:gd name="connsiteY28" fmla="*/ 457295 h 470063"/>
                    <a:gd name="connsiteX29" fmla="*/ 154686 w 368236"/>
                    <a:gd name="connsiteY29" fmla="*/ 412242 h 470063"/>
                    <a:gd name="connsiteX30" fmla="*/ 145733 w 368236"/>
                    <a:gd name="connsiteY30" fmla="*/ 404051 h 470063"/>
                    <a:gd name="connsiteX31" fmla="*/ 143542 w 368236"/>
                    <a:gd name="connsiteY31" fmla="*/ 404051 h 470063"/>
                    <a:gd name="connsiteX32" fmla="*/ 123920 w 368236"/>
                    <a:gd name="connsiteY32" fmla="*/ 406241 h 470063"/>
                    <a:gd name="connsiteX33" fmla="*/ 121539 w 368236"/>
                    <a:gd name="connsiteY33" fmla="*/ 406241 h 470063"/>
                    <a:gd name="connsiteX34" fmla="*/ 109347 w 368236"/>
                    <a:gd name="connsiteY34" fmla="*/ 412528 h 470063"/>
                    <a:gd name="connsiteX35" fmla="*/ 74581 w 368236"/>
                    <a:gd name="connsiteY35" fmla="*/ 464820 h 470063"/>
                    <a:gd name="connsiteX36" fmla="*/ 72676 w 368236"/>
                    <a:gd name="connsiteY36" fmla="*/ 465772 h 470063"/>
                    <a:gd name="connsiteX37" fmla="*/ 71533 w 368236"/>
                    <a:gd name="connsiteY37" fmla="*/ 465772 h 470063"/>
                    <a:gd name="connsiteX38" fmla="*/ 41243 w 368236"/>
                    <a:gd name="connsiteY38" fmla="*/ 448342 h 470063"/>
                    <a:gd name="connsiteX39" fmla="*/ 40386 w 368236"/>
                    <a:gd name="connsiteY39" fmla="*/ 445389 h 470063"/>
                    <a:gd name="connsiteX40" fmla="*/ 68294 w 368236"/>
                    <a:gd name="connsiteY40" fmla="*/ 389096 h 470063"/>
                    <a:gd name="connsiteX41" fmla="*/ 67437 w 368236"/>
                    <a:gd name="connsiteY41" fmla="*/ 375095 h 470063"/>
                    <a:gd name="connsiteX42" fmla="*/ 58579 w 368236"/>
                    <a:gd name="connsiteY42" fmla="*/ 355187 h 470063"/>
                    <a:gd name="connsiteX43" fmla="*/ 50006 w 368236"/>
                    <a:gd name="connsiteY43" fmla="*/ 348710 h 470063"/>
                    <a:gd name="connsiteX44" fmla="*/ 46101 w 368236"/>
                    <a:gd name="connsiteY44" fmla="*/ 349568 h 470063"/>
                    <a:gd name="connsiteX45" fmla="*/ 4477 w 368236"/>
                    <a:gd name="connsiteY45" fmla="*/ 368618 h 470063"/>
                    <a:gd name="connsiteX46" fmla="*/ 4477 w 368236"/>
                    <a:gd name="connsiteY46" fmla="*/ 314230 h 470063"/>
                    <a:gd name="connsiteX47" fmla="*/ 7620 w 368236"/>
                    <a:gd name="connsiteY47" fmla="*/ 308229 h 470063"/>
                    <a:gd name="connsiteX48" fmla="*/ 49911 w 368236"/>
                    <a:gd name="connsiteY48" fmla="*/ 278035 h 470063"/>
                    <a:gd name="connsiteX49" fmla="*/ 57531 w 368236"/>
                    <a:gd name="connsiteY49" fmla="*/ 266510 h 470063"/>
                    <a:gd name="connsiteX50" fmla="*/ 68961 w 368236"/>
                    <a:gd name="connsiteY50" fmla="*/ 230600 h 470063"/>
                    <a:gd name="connsiteX51" fmla="*/ 65437 w 368236"/>
                    <a:gd name="connsiteY51" fmla="*/ 216789 h 470063"/>
                    <a:gd name="connsiteX52" fmla="*/ 41243 w 368236"/>
                    <a:gd name="connsiteY52" fmla="*/ 195929 h 470063"/>
                    <a:gd name="connsiteX53" fmla="*/ 40577 w 368236"/>
                    <a:gd name="connsiteY53" fmla="*/ 192024 h 470063"/>
                    <a:gd name="connsiteX54" fmla="*/ 75152 w 368236"/>
                    <a:gd name="connsiteY54" fmla="*/ 132112 h 470063"/>
                    <a:gd name="connsiteX55" fmla="*/ 78010 w 368236"/>
                    <a:gd name="connsiteY55" fmla="*/ 130588 h 470063"/>
                    <a:gd name="connsiteX56" fmla="*/ 78867 w 368236"/>
                    <a:gd name="connsiteY56" fmla="*/ 130588 h 470063"/>
                    <a:gd name="connsiteX57" fmla="*/ 109061 w 368236"/>
                    <a:gd name="connsiteY57" fmla="*/ 141161 h 470063"/>
                    <a:gd name="connsiteX58" fmla="*/ 112871 w 368236"/>
                    <a:gd name="connsiteY58" fmla="*/ 141732 h 470063"/>
                    <a:gd name="connsiteX59" fmla="*/ 122396 w 368236"/>
                    <a:gd name="connsiteY59" fmla="*/ 137255 h 470063"/>
                    <a:gd name="connsiteX60" fmla="*/ 148209 w 368236"/>
                    <a:gd name="connsiteY60" fmla="*/ 110014 h 470063"/>
                    <a:gd name="connsiteX61" fmla="*/ 154305 w 368236"/>
                    <a:gd name="connsiteY61" fmla="*/ 97631 h 470063"/>
                    <a:gd name="connsiteX62" fmla="*/ 159068 w 368236"/>
                    <a:gd name="connsiteY62" fmla="*/ 45339 h 470063"/>
                    <a:gd name="connsiteX63" fmla="*/ 162687 w 368236"/>
                    <a:gd name="connsiteY63" fmla="*/ 39624 h 470063"/>
                    <a:gd name="connsiteX64" fmla="*/ 209455 w 368236"/>
                    <a:gd name="connsiteY64" fmla="*/ 12573 h 470063"/>
                    <a:gd name="connsiteX65" fmla="*/ 214027 w 368236"/>
                    <a:gd name="connsiteY65" fmla="*/ 58007 h 470063"/>
                    <a:gd name="connsiteX66" fmla="*/ 222980 w 368236"/>
                    <a:gd name="connsiteY66" fmla="*/ 66199 h 470063"/>
                    <a:gd name="connsiteX67" fmla="*/ 225171 w 368236"/>
                    <a:gd name="connsiteY67" fmla="*/ 66199 h 470063"/>
                    <a:gd name="connsiteX68" fmla="*/ 244793 w 368236"/>
                    <a:gd name="connsiteY68" fmla="*/ 64008 h 470063"/>
                    <a:gd name="connsiteX69" fmla="*/ 247174 w 368236"/>
                    <a:gd name="connsiteY69" fmla="*/ 64008 h 470063"/>
                    <a:gd name="connsiteX70" fmla="*/ 259366 w 368236"/>
                    <a:gd name="connsiteY70" fmla="*/ 57722 h 470063"/>
                    <a:gd name="connsiteX71" fmla="*/ 294132 w 368236"/>
                    <a:gd name="connsiteY71" fmla="*/ 4953 h 470063"/>
                    <a:gd name="connsiteX72" fmla="*/ 296132 w 368236"/>
                    <a:gd name="connsiteY72" fmla="*/ 3905 h 470063"/>
                    <a:gd name="connsiteX73" fmla="*/ 296132 w 368236"/>
                    <a:gd name="connsiteY73" fmla="*/ 3905 h 470063"/>
                    <a:gd name="connsiteX74" fmla="*/ 148685 w 368236"/>
                    <a:gd name="connsiteY74" fmla="*/ 341852 h 470063"/>
                    <a:gd name="connsiteX75" fmla="*/ 186214 w 368236"/>
                    <a:gd name="connsiteY75" fmla="*/ 330422 h 470063"/>
                    <a:gd name="connsiteX76" fmla="*/ 267653 w 368236"/>
                    <a:gd name="connsiteY76" fmla="*/ 189357 h 470063"/>
                    <a:gd name="connsiteX77" fmla="*/ 254603 w 368236"/>
                    <a:gd name="connsiteY77" fmla="*/ 144971 h 470063"/>
                    <a:gd name="connsiteX78" fmla="*/ 219742 w 368236"/>
                    <a:gd name="connsiteY78" fmla="*/ 128778 h 470063"/>
                    <a:gd name="connsiteX79" fmla="*/ 182213 w 368236"/>
                    <a:gd name="connsiteY79" fmla="*/ 140208 h 470063"/>
                    <a:gd name="connsiteX80" fmla="*/ 100775 w 368236"/>
                    <a:gd name="connsiteY80" fmla="*/ 281273 h 470063"/>
                    <a:gd name="connsiteX81" fmla="*/ 148400 w 368236"/>
                    <a:gd name="connsiteY81" fmla="*/ 342043 h 470063"/>
                    <a:gd name="connsiteX82" fmla="*/ 295847 w 368236"/>
                    <a:gd name="connsiteY82" fmla="*/ 476 h 470063"/>
                    <a:gd name="connsiteX83" fmla="*/ 290513 w 368236"/>
                    <a:gd name="connsiteY83" fmla="*/ 3239 h 470063"/>
                    <a:gd name="connsiteX84" fmla="*/ 255746 w 368236"/>
                    <a:gd name="connsiteY84" fmla="*/ 55626 h 470063"/>
                    <a:gd name="connsiteX85" fmla="*/ 246888 w 368236"/>
                    <a:gd name="connsiteY85" fmla="*/ 60103 h 470063"/>
                    <a:gd name="connsiteX86" fmla="*/ 244507 w 368236"/>
                    <a:gd name="connsiteY86" fmla="*/ 60103 h 470063"/>
                    <a:gd name="connsiteX87" fmla="*/ 224028 w 368236"/>
                    <a:gd name="connsiteY87" fmla="*/ 62389 h 470063"/>
                    <a:gd name="connsiteX88" fmla="*/ 222695 w 368236"/>
                    <a:gd name="connsiteY88" fmla="*/ 62389 h 470063"/>
                    <a:gd name="connsiteX89" fmla="*/ 217742 w 368236"/>
                    <a:gd name="connsiteY89" fmla="*/ 57817 h 470063"/>
                    <a:gd name="connsiteX90" fmla="*/ 213170 w 368236"/>
                    <a:gd name="connsiteY90" fmla="*/ 12097 h 470063"/>
                    <a:gd name="connsiteX91" fmla="*/ 209836 w 368236"/>
                    <a:gd name="connsiteY91" fmla="*/ 8477 h 470063"/>
                    <a:gd name="connsiteX92" fmla="*/ 207454 w 368236"/>
                    <a:gd name="connsiteY92" fmla="*/ 9144 h 470063"/>
                    <a:gd name="connsiteX93" fmla="*/ 160401 w 368236"/>
                    <a:gd name="connsiteY93" fmla="*/ 36385 h 470063"/>
                    <a:gd name="connsiteX94" fmla="*/ 154781 w 368236"/>
                    <a:gd name="connsiteY94" fmla="*/ 45148 h 470063"/>
                    <a:gd name="connsiteX95" fmla="*/ 150114 w 368236"/>
                    <a:gd name="connsiteY95" fmla="*/ 97441 h 470063"/>
                    <a:gd name="connsiteX96" fmla="*/ 145161 w 368236"/>
                    <a:gd name="connsiteY96" fmla="*/ 106966 h 470063"/>
                    <a:gd name="connsiteX97" fmla="*/ 119063 w 368236"/>
                    <a:gd name="connsiteY97" fmla="*/ 134588 h 470063"/>
                    <a:gd name="connsiteX98" fmla="*/ 112300 w 368236"/>
                    <a:gd name="connsiteY98" fmla="*/ 137636 h 470063"/>
                    <a:gd name="connsiteX99" fmla="*/ 109823 w 368236"/>
                    <a:gd name="connsiteY99" fmla="*/ 137636 h 470063"/>
                    <a:gd name="connsiteX100" fmla="*/ 79629 w 368236"/>
                    <a:gd name="connsiteY100" fmla="*/ 127064 h 470063"/>
                    <a:gd name="connsiteX101" fmla="*/ 77438 w 368236"/>
                    <a:gd name="connsiteY101" fmla="*/ 127064 h 470063"/>
                    <a:gd name="connsiteX102" fmla="*/ 71152 w 368236"/>
                    <a:gd name="connsiteY102" fmla="*/ 130588 h 470063"/>
                    <a:gd name="connsiteX103" fmla="*/ 36576 w 368236"/>
                    <a:gd name="connsiteY103" fmla="*/ 190500 h 470063"/>
                    <a:gd name="connsiteX104" fmla="*/ 38100 w 368236"/>
                    <a:gd name="connsiteY104" fmla="*/ 199453 h 470063"/>
                    <a:gd name="connsiteX105" fmla="*/ 62294 w 368236"/>
                    <a:gd name="connsiteY105" fmla="*/ 220313 h 470063"/>
                    <a:gd name="connsiteX106" fmla="*/ 64675 w 368236"/>
                    <a:gd name="connsiteY106" fmla="*/ 229838 h 470063"/>
                    <a:gd name="connsiteX107" fmla="*/ 53721 w 368236"/>
                    <a:gd name="connsiteY107" fmla="*/ 266319 h 470063"/>
                    <a:gd name="connsiteX108" fmla="*/ 47720 w 368236"/>
                    <a:gd name="connsiteY108" fmla="*/ 275844 h 470063"/>
                    <a:gd name="connsiteX109" fmla="*/ 4763 w 368236"/>
                    <a:gd name="connsiteY109" fmla="*/ 306038 h 470063"/>
                    <a:gd name="connsiteX110" fmla="*/ 0 w 368236"/>
                    <a:gd name="connsiteY110" fmla="*/ 315563 h 470063"/>
                    <a:gd name="connsiteX111" fmla="*/ 0 w 368236"/>
                    <a:gd name="connsiteY111" fmla="*/ 369951 h 470063"/>
                    <a:gd name="connsiteX112" fmla="*/ 3239 w 368236"/>
                    <a:gd name="connsiteY112" fmla="*/ 373856 h 470063"/>
                    <a:gd name="connsiteX113" fmla="*/ 5334 w 368236"/>
                    <a:gd name="connsiteY113" fmla="*/ 373380 h 470063"/>
                    <a:gd name="connsiteX114" fmla="*/ 47149 w 368236"/>
                    <a:gd name="connsiteY114" fmla="*/ 354330 h 470063"/>
                    <a:gd name="connsiteX115" fmla="*/ 49435 w 368236"/>
                    <a:gd name="connsiteY115" fmla="*/ 353854 h 470063"/>
                    <a:gd name="connsiteX116" fmla="*/ 54197 w 368236"/>
                    <a:gd name="connsiteY116" fmla="*/ 357569 h 470063"/>
                    <a:gd name="connsiteX117" fmla="*/ 63722 w 368236"/>
                    <a:gd name="connsiteY117" fmla="*/ 378333 h 470063"/>
                    <a:gd name="connsiteX118" fmla="*/ 64294 w 368236"/>
                    <a:gd name="connsiteY118" fmla="*/ 388430 h 470063"/>
                    <a:gd name="connsiteX119" fmla="*/ 36386 w 368236"/>
                    <a:gd name="connsiteY119" fmla="*/ 444722 h 470063"/>
                    <a:gd name="connsiteX120" fmla="*/ 38862 w 368236"/>
                    <a:gd name="connsiteY120" fmla="*/ 452914 h 470063"/>
                    <a:gd name="connsiteX121" fmla="*/ 68961 w 368236"/>
                    <a:gd name="connsiteY121" fmla="*/ 469297 h 470063"/>
                    <a:gd name="connsiteX122" fmla="*/ 72104 w 368236"/>
                    <a:gd name="connsiteY122" fmla="*/ 470059 h 470063"/>
                    <a:gd name="connsiteX123" fmla="*/ 77343 w 368236"/>
                    <a:gd name="connsiteY123" fmla="*/ 467297 h 470063"/>
                    <a:gd name="connsiteX124" fmla="*/ 112109 w 368236"/>
                    <a:gd name="connsiteY124" fmla="*/ 415004 h 470063"/>
                    <a:gd name="connsiteX125" fmla="*/ 120968 w 368236"/>
                    <a:gd name="connsiteY125" fmla="*/ 410528 h 470063"/>
                    <a:gd name="connsiteX126" fmla="*/ 123349 w 368236"/>
                    <a:gd name="connsiteY126" fmla="*/ 410528 h 470063"/>
                    <a:gd name="connsiteX127" fmla="*/ 143828 w 368236"/>
                    <a:gd name="connsiteY127" fmla="*/ 408146 h 470063"/>
                    <a:gd name="connsiteX128" fmla="*/ 145161 w 368236"/>
                    <a:gd name="connsiteY128" fmla="*/ 408146 h 470063"/>
                    <a:gd name="connsiteX129" fmla="*/ 150114 w 368236"/>
                    <a:gd name="connsiteY129" fmla="*/ 412718 h 470063"/>
                    <a:gd name="connsiteX130" fmla="*/ 154781 w 368236"/>
                    <a:gd name="connsiteY130" fmla="*/ 458438 h 470063"/>
                    <a:gd name="connsiteX131" fmla="*/ 158115 w 368236"/>
                    <a:gd name="connsiteY131" fmla="*/ 462058 h 470063"/>
                    <a:gd name="connsiteX132" fmla="*/ 160401 w 368236"/>
                    <a:gd name="connsiteY132" fmla="*/ 461296 h 470063"/>
                    <a:gd name="connsiteX133" fmla="*/ 207454 w 368236"/>
                    <a:gd name="connsiteY133" fmla="*/ 434149 h 470063"/>
                    <a:gd name="connsiteX134" fmla="*/ 213074 w 368236"/>
                    <a:gd name="connsiteY134" fmla="*/ 425387 h 470063"/>
                    <a:gd name="connsiteX135" fmla="*/ 217742 w 368236"/>
                    <a:gd name="connsiteY135" fmla="*/ 372999 h 470063"/>
                    <a:gd name="connsiteX136" fmla="*/ 222695 w 368236"/>
                    <a:gd name="connsiteY136" fmla="*/ 363474 h 470063"/>
                    <a:gd name="connsiteX137" fmla="*/ 248793 w 368236"/>
                    <a:gd name="connsiteY137" fmla="*/ 335756 h 470063"/>
                    <a:gd name="connsiteX138" fmla="*/ 255651 w 368236"/>
                    <a:gd name="connsiteY138" fmla="*/ 332804 h 470063"/>
                    <a:gd name="connsiteX139" fmla="*/ 258032 w 368236"/>
                    <a:gd name="connsiteY139" fmla="*/ 332804 h 470063"/>
                    <a:gd name="connsiteX140" fmla="*/ 288227 w 368236"/>
                    <a:gd name="connsiteY140" fmla="*/ 343281 h 470063"/>
                    <a:gd name="connsiteX141" fmla="*/ 290417 w 368236"/>
                    <a:gd name="connsiteY141" fmla="*/ 343281 h 470063"/>
                    <a:gd name="connsiteX142" fmla="*/ 296704 w 368236"/>
                    <a:gd name="connsiteY142" fmla="*/ 339757 h 470063"/>
                    <a:gd name="connsiteX143" fmla="*/ 331280 w 368236"/>
                    <a:gd name="connsiteY143" fmla="*/ 279845 h 470063"/>
                    <a:gd name="connsiteX144" fmla="*/ 329851 w 368236"/>
                    <a:gd name="connsiteY144" fmla="*/ 270986 h 470063"/>
                    <a:gd name="connsiteX145" fmla="*/ 305562 w 368236"/>
                    <a:gd name="connsiteY145" fmla="*/ 250127 h 470063"/>
                    <a:gd name="connsiteX146" fmla="*/ 303181 w 368236"/>
                    <a:gd name="connsiteY146" fmla="*/ 240602 h 470063"/>
                    <a:gd name="connsiteX147" fmla="*/ 314420 w 368236"/>
                    <a:gd name="connsiteY147" fmla="*/ 204978 h 470063"/>
                    <a:gd name="connsiteX148" fmla="*/ 320421 w 368236"/>
                    <a:gd name="connsiteY148" fmla="*/ 195453 h 470063"/>
                    <a:gd name="connsiteX149" fmla="*/ 363379 w 368236"/>
                    <a:gd name="connsiteY149" fmla="*/ 165164 h 470063"/>
                    <a:gd name="connsiteX150" fmla="*/ 368237 w 368236"/>
                    <a:gd name="connsiteY150" fmla="*/ 155639 h 470063"/>
                    <a:gd name="connsiteX151" fmla="*/ 368237 w 368236"/>
                    <a:gd name="connsiteY151" fmla="*/ 101346 h 470063"/>
                    <a:gd name="connsiteX152" fmla="*/ 364903 w 368236"/>
                    <a:gd name="connsiteY152" fmla="*/ 97441 h 470063"/>
                    <a:gd name="connsiteX153" fmla="*/ 362807 w 368236"/>
                    <a:gd name="connsiteY153" fmla="*/ 97917 h 470063"/>
                    <a:gd name="connsiteX154" fmla="*/ 320993 w 368236"/>
                    <a:gd name="connsiteY154" fmla="*/ 116967 h 470063"/>
                    <a:gd name="connsiteX155" fmla="*/ 318802 w 368236"/>
                    <a:gd name="connsiteY155" fmla="*/ 117443 h 470063"/>
                    <a:gd name="connsiteX156" fmla="*/ 314039 w 368236"/>
                    <a:gd name="connsiteY156" fmla="*/ 113728 h 470063"/>
                    <a:gd name="connsiteX157" fmla="*/ 304514 w 368236"/>
                    <a:gd name="connsiteY157" fmla="*/ 92964 h 470063"/>
                    <a:gd name="connsiteX158" fmla="*/ 303848 w 368236"/>
                    <a:gd name="connsiteY158" fmla="*/ 82772 h 470063"/>
                    <a:gd name="connsiteX159" fmla="*/ 331756 w 368236"/>
                    <a:gd name="connsiteY159" fmla="*/ 26575 h 470063"/>
                    <a:gd name="connsiteX160" fmla="*/ 329279 w 368236"/>
                    <a:gd name="connsiteY160" fmla="*/ 18383 h 470063"/>
                    <a:gd name="connsiteX161" fmla="*/ 298990 w 368236"/>
                    <a:gd name="connsiteY161" fmla="*/ 857 h 470063"/>
                    <a:gd name="connsiteX162" fmla="*/ 295942 w 368236"/>
                    <a:gd name="connsiteY162" fmla="*/ 0 h 470063"/>
                    <a:gd name="connsiteX163" fmla="*/ 148685 w 368236"/>
                    <a:gd name="connsiteY163" fmla="*/ 338328 h 470063"/>
                    <a:gd name="connsiteX164" fmla="*/ 104775 w 368236"/>
                    <a:gd name="connsiteY164" fmla="*/ 281178 h 470063"/>
                    <a:gd name="connsiteX165" fmla="*/ 184214 w 368236"/>
                    <a:gd name="connsiteY165" fmla="*/ 143542 h 470063"/>
                    <a:gd name="connsiteX166" fmla="*/ 219742 w 368236"/>
                    <a:gd name="connsiteY166" fmla="*/ 132683 h 470063"/>
                    <a:gd name="connsiteX167" fmla="*/ 263747 w 368236"/>
                    <a:gd name="connsiteY167" fmla="*/ 189833 h 470063"/>
                    <a:gd name="connsiteX168" fmla="*/ 184214 w 368236"/>
                    <a:gd name="connsiteY168" fmla="*/ 327470 h 470063"/>
                    <a:gd name="connsiteX169" fmla="*/ 148685 w 368236"/>
                    <a:gd name="connsiteY169" fmla="*/ 338328 h 4700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</a:cxnLst>
                  <a:rect l="l" t="t" r="r" b="b"/>
                  <a:pathLst>
                    <a:path w="368236" h="470063">
                      <a:moveTo>
                        <a:pt x="296132" y="4286"/>
                      </a:moveTo>
                      <a:cubicBezTo>
                        <a:pt x="296475" y="4188"/>
                        <a:pt x="296837" y="4188"/>
                        <a:pt x="297180" y="4286"/>
                      </a:cubicBezTo>
                      <a:lnTo>
                        <a:pt x="327470" y="21812"/>
                      </a:lnTo>
                      <a:cubicBezTo>
                        <a:pt x="328470" y="22429"/>
                        <a:pt x="328841" y="23707"/>
                        <a:pt x="328327" y="24765"/>
                      </a:cubicBezTo>
                      <a:lnTo>
                        <a:pt x="300419" y="81153"/>
                      </a:lnTo>
                      <a:cubicBezTo>
                        <a:pt x="298456" y="85691"/>
                        <a:pt x="298780" y="90890"/>
                        <a:pt x="301276" y="95155"/>
                      </a:cubicBezTo>
                      <a:cubicBezTo>
                        <a:pt x="305029" y="101416"/>
                        <a:pt x="308039" y="108097"/>
                        <a:pt x="310229" y="115062"/>
                      </a:cubicBezTo>
                      <a:cubicBezTo>
                        <a:pt x="311334" y="118886"/>
                        <a:pt x="314820" y="121525"/>
                        <a:pt x="318802" y="121539"/>
                      </a:cubicBezTo>
                      <a:cubicBezTo>
                        <a:pt x="320116" y="121519"/>
                        <a:pt x="321412" y="121228"/>
                        <a:pt x="322612" y="120682"/>
                      </a:cubicBezTo>
                      <a:lnTo>
                        <a:pt x="364236" y="101632"/>
                      </a:lnTo>
                      <a:lnTo>
                        <a:pt x="364236" y="155639"/>
                      </a:lnTo>
                      <a:cubicBezTo>
                        <a:pt x="364046" y="157983"/>
                        <a:pt x="362912" y="160149"/>
                        <a:pt x="361093" y="161639"/>
                      </a:cubicBezTo>
                      <a:lnTo>
                        <a:pt x="318135" y="191929"/>
                      </a:lnTo>
                      <a:cubicBezTo>
                        <a:pt x="314392" y="194819"/>
                        <a:pt x="311706" y="198873"/>
                        <a:pt x="310515" y="203454"/>
                      </a:cubicBezTo>
                      <a:cubicBezTo>
                        <a:pt x="307705" y="215644"/>
                        <a:pt x="304114" y="227640"/>
                        <a:pt x="299752" y="239363"/>
                      </a:cubicBezTo>
                      <a:cubicBezTo>
                        <a:pt x="298104" y="244230"/>
                        <a:pt x="299485" y="249611"/>
                        <a:pt x="303276" y="253079"/>
                      </a:cubicBezTo>
                      <a:lnTo>
                        <a:pt x="327470" y="274034"/>
                      </a:lnTo>
                      <a:cubicBezTo>
                        <a:pt x="328508" y="275017"/>
                        <a:pt x="328784" y="276566"/>
                        <a:pt x="328136" y="277844"/>
                      </a:cubicBezTo>
                      <a:lnTo>
                        <a:pt x="293561" y="338328"/>
                      </a:lnTo>
                      <a:cubicBezTo>
                        <a:pt x="292951" y="339310"/>
                        <a:pt x="291856" y="339891"/>
                        <a:pt x="290703" y="339852"/>
                      </a:cubicBezTo>
                      <a:lnTo>
                        <a:pt x="289846" y="339852"/>
                      </a:lnTo>
                      <a:lnTo>
                        <a:pt x="259461" y="328803"/>
                      </a:lnTo>
                      <a:cubicBezTo>
                        <a:pt x="258261" y="328420"/>
                        <a:pt x="257004" y="328228"/>
                        <a:pt x="255746" y="328232"/>
                      </a:cubicBezTo>
                      <a:cubicBezTo>
                        <a:pt x="252089" y="328332"/>
                        <a:pt x="248631" y="329955"/>
                        <a:pt x="246221" y="332708"/>
                      </a:cubicBezTo>
                      <a:cubicBezTo>
                        <a:pt x="238258" y="342374"/>
                        <a:pt x="229629" y="351476"/>
                        <a:pt x="220409" y="359950"/>
                      </a:cubicBezTo>
                      <a:cubicBezTo>
                        <a:pt x="217075" y="363263"/>
                        <a:pt x="214941" y="367582"/>
                        <a:pt x="214313" y="372237"/>
                      </a:cubicBezTo>
                      <a:lnTo>
                        <a:pt x="209550" y="424624"/>
                      </a:lnTo>
                      <a:cubicBezTo>
                        <a:pt x="209179" y="426945"/>
                        <a:pt x="207874" y="429011"/>
                        <a:pt x="205931" y="430340"/>
                      </a:cubicBezTo>
                      <a:lnTo>
                        <a:pt x="159163" y="457295"/>
                      </a:lnTo>
                      <a:lnTo>
                        <a:pt x="154686" y="412242"/>
                      </a:lnTo>
                      <a:cubicBezTo>
                        <a:pt x="154334" y="407575"/>
                        <a:pt x="150409" y="403987"/>
                        <a:pt x="145733" y="404051"/>
                      </a:cubicBezTo>
                      <a:lnTo>
                        <a:pt x="143542" y="404051"/>
                      </a:lnTo>
                      <a:cubicBezTo>
                        <a:pt x="137093" y="405469"/>
                        <a:pt x="130521" y="406203"/>
                        <a:pt x="123920" y="406241"/>
                      </a:cubicBezTo>
                      <a:lnTo>
                        <a:pt x="121539" y="406241"/>
                      </a:lnTo>
                      <a:cubicBezTo>
                        <a:pt x="116719" y="406331"/>
                        <a:pt x="112214" y="408653"/>
                        <a:pt x="109347" y="412528"/>
                      </a:cubicBezTo>
                      <a:lnTo>
                        <a:pt x="74581" y="464820"/>
                      </a:lnTo>
                      <a:cubicBezTo>
                        <a:pt x="74133" y="465419"/>
                        <a:pt x="73428" y="465772"/>
                        <a:pt x="72676" y="465772"/>
                      </a:cubicBezTo>
                      <a:cubicBezTo>
                        <a:pt x="72304" y="465870"/>
                        <a:pt x="71904" y="465870"/>
                        <a:pt x="71533" y="465772"/>
                      </a:cubicBezTo>
                      <a:lnTo>
                        <a:pt x="41243" y="448342"/>
                      </a:lnTo>
                      <a:cubicBezTo>
                        <a:pt x="40243" y="447725"/>
                        <a:pt x="39872" y="446447"/>
                        <a:pt x="40386" y="445389"/>
                      </a:cubicBezTo>
                      <a:lnTo>
                        <a:pt x="68294" y="389096"/>
                      </a:lnTo>
                      <a:cubicBezTo>
                        <a:pt x="70256" y="384559"/>
                        <a:pt x="69933" y="379359"/>
                        <a:pt x="67437" y="375095"/>
                      </a:cubicBezTo>
                      <a:cubicBezTo>
                        <a:pt x="63694" y="368841"/>
                        <a:pt x="60712" y="362157"/>
                        <a:pt x="58579" y="355187"/>
                      </a:cubicBezTo>
                      <a:cubicBezTo>
                        <a:pt x="57331" y="351469"/>
                        <a:pt x="53921" y="348898"/>
                        <a:pt x="50006" y="348710"/>
                      </a:cubicBezTo>
                      <a:cubicBezTo>
                        <a:pt x="48663" y="348717"/>
                        <a:pt x="47330" y="349008"/>
                        <a:pt x="46101" y="349568"/>
                      </a:cubicBezTo>
                      <a:lnTo>
                        <a:pt x="4477" y="368618"/>
                      </a:lnTo>
                      <a:lnTo>
                        <a:pt x="4477" y="314230"/>
                      </a:lnTo>
                      <a:cubicBezTo>
                        <a:pt x="4686" y="311892"/>
                        <a:pt x="5820" y="309734"/>
                        <a:pt x="7620" y="308229"/>
                      </a:cubicBezTo>
                      <a:lnTo>
                        <a:pt x="49911" y="278035"/>
                      </a:lnTo>
                      <a:cubicBezTo>
                        <a:pt x="53654" y="275145"/>
                        <a:pt x="56340" y="271090"/>
                        <a:pt x="57531" y="266510"/>
                      </a:cubicBezTo>
                      <a:cubicBezTo>
                        <a:pt x="60531" y="254296"/>
                        <a:pt x="64351" y="242299"/>
                        <a:pt x="68961" y="230600"/>
                      </a:cubicBezTo>
                      <a:cubicBezTo>
                        <a:pt x="70599" y="225703"/>
                        <a:pt x="69218" y="220301"/>
                        <a:pt x="65437" y="216789"/>
                      </a:cubicBezTo>
                      <a:lnTo>
                        <a:pt x="41243" y="195929"/>
                      </a:lnTo>
                      <a:cubicBezTo>
                        <a:pt x="40186" y="194915"/>
                        <a:pt x="39919" y="193331"/>
                        <a:pt x="40577" y="192024"/>
                      </a:cubicBezTo>
                      <a:lnTo>
                        <a:pt x="75152" y="132112"/>
                      </a:lnTo>
                      <a:cubicBezTo>
                        <a:pt x="75790" y="131157"/>
                        <a:pt x="76867" y="130586"/>
                        <a:pt x="78010" y="130588"/>
                      </a:cubicBezTo>
                      <a:lnTo>
                        <a:pt x="78867" y="130588"/>
                      </a:lnTo>
                      <a:lnTo>
                        <a:pt x="109061" y="141161"/>
                      </a:lnTo>
                      <a:cubicBezTo>
                        <a:pt x="110290" y="141550"/>
                        <a:pt x="111576" y="141743"/>
                        <a:pt x="112871" y="141732"/>
                      </a:cubicBezTo>
                      <a:cubicBezTo>
                        <a:pt x="116538" y="141655"/>
                        <a:pt x="119996" y="140028"/>
                        <a:pt x="122396" y="137255"/>
                      </a:cubicBezTo>
                      <a:cubicBezTo>
                        <a:pt x="130416" y="127636"/>
                        <a:pt x="139036" y="118537"/>
                        <a:pt x="148209" y="110014"/>
                      </a:cubicBezTo>
                      <a:cubicBezTo>
                        <a:pt x="151581" y="106693"/>
                        <a:pt x="153734" y="102329"/>
                        <a:pt x="154305" y="97631"/>
                      </a:cubicBezTo>
                      <a:lnTo>
                        <a:pt x="159068" y="45339"/>
                      </a:lnTo>
                      <a:cubicBezTo>
                        <a:pt x="159439" y="43019"/>
                        <a:pt x="160744" y="40953"/>
                        <a:pt x="162687" y="39624"/>
                      </a:cubicBezTo>
                      <a:lnTo>
                        <a:pt x="209455" y="12573"/>
                      </a:lnTo>
                      <a:lnTo>
                        <a:pt x="214027" y="58007"/>
                      </a:lnTo>
                      <a:cubicBezTo>
                        <a:pt x="214427" y="62653"/>
                        <a:pt x="218323" y="66216"/>
                        <a:pt x="222980" y="66199"/>
                      </a:cubicBezTo>
                      <a:cubicBezTo>
                        <a:pt x="223704" y="66291"/>
                        <a:pt x="224447" y="66291"/>
                        <a:pt x="225171" y="66199"/>
                      </a:cubicBezTo>
                      <a:cubicBezTo>
                        <a:pt x="231619" y="64780"/>
                        <a:pt x="238192" y="64046"/>
                        <a:pt x="244793" y="64008"/>
                      </a:cubicBezTo>
                      <a:lnTo>
                        <a:pt x="247174" y="64008"/>
                      </a:lnTo>
                      <a:cubicBezTo>
                        <a:pt x="251993" y="63918"/>
                        <a:pt x="256499" y="61596"/>
                        <a:pt x="259366" y="57722"/>
                      </a:cubicBezTo>
                      <a:lnTo>
                        <a:pt x="294132" y="4953"/>
                      </a:lnTo>
                      <a:cubicBezTo>
                        <a:pt x="294570" y="4276"/>
                        <a:pt x="295332" y="3878"/>
                        <a:pt x="296132" y="3905"/>
                      </a:cubicBezTo>
                      <a:lnTo>
                        <a:pt x="296132" y="3905"/>
                      </a:lnTo>
                      <a:moveTo>
                        <a:pt x="148685" y="341852"/>
                      </a:moveTo>
                      <a:cubicBezTo>
                        <a:pt x="161982" y="341437"/>
                        <a:pt x="174936" y="337492"/>
                        <a:pt x="186214" y="330422"/>
                      </a:cubicBezTo>
                      <a:cubicBezTo>
                        <a:pt x="231172" y="304514"/>
                        <a:pt x="267653" y="241173"/>
                        <a:pt x="267653" y="189357"/>
                      </a:cubicBezTo>
                      <a:cubicBezTo>
                        <a:pt x="268424" y="173515"/>
                        <a:pt x="263823" y="157876"/>
                        <a:pt x="254603" y="144971"/>
                      </a:cubicBezTo>
                      <a:cubicBezTo>
                        <a:pt x="246193" y="134373"/>
                        <a:pt x="233267" y="128370"/>
                        <a:pt x="219742" y="128778"/>
                      </a:cubicBezTo>
                      <a:cubicBezTo>
                        <a:pt x="206445" y="129208"/>
                        <a:pt x="193491" y="133151"/>
                        <a:pt x="182213" y="140208"/>
                      </a:cubicBezTo>
                      <a:cubicBezTo>
                        <a:pt x="137255" y="166116"/>
                        <a:pt x="100775" y="229457"/>
                        <a:pt x="100775" y="281273"/>
                      </a:cubicBezTo>
                      <a:cubicBezTo>
                        <a:pt x="100775" y="318135"/>
                        <a:pt x="119825" y="342043"/>
                        <a:pt x="148400" y="342043"/>
                      </a:cubicBezTo>
                      <a:moveTo>
                        <a:pt x="295847" y="476"/>
                      </a:moveTo>
                      <a:cubicBezTo>
                        <a:pt x="293732" y="498"/>
                        <a:pt x="291751" y="1524"/>
                        <a:pt x="290513" y="3239"/>
                      </a:cubicBezTo>
                      <a:lnTo>
                        <a:pt x="255746" y="55626"/>
                      </a:lnTo>
                      <a:cubicBezTo>
                        <a:pt x="253603" y="58357"/>
                        <a:pt x="250355" y="59997"/>
                        <a:pt x="246888" y="60103"/>
                      </a:cubicBezTo>
                      <a:lnTo>
                        <a:pt x="244507" y="60103"/>
                      </a:lnTo>
                      <a:cubicBezTo>
                        <a:pt x="237620" y="60136"/>
                        <a:pt x="230753" y="60902"/>
                        <a:pt x="224028" y="62389"/>
                      </a:cubicBezTo>
                      <a:lnTo>
                        <a:pt x="222695" y="62389"/>
                      </a:lnTo>
                      <a:cubicBezTo>
                        <a:pt x="220085" y="62445"/>
                        <a:pt x="217894" y="60425"/>
                        <a:pt x="217742" y="57817"/>
                      </a:cubicBezTo>
                      <a:lnTo>
                        <a:pt x="213170" y="12097"/>
                      </a:lnTo>
                      <a:cubicBezTo>
                        <a:pt x="213170" y="9811"/>
                        <a:pt x="211550" y="8477"/>
                        <a:pt x="209836" y="8477"/>
                      </a:cubicBezTo>
                      <a:cubicBezTo>
                        <a:pt x="208998" y="8486"/>
                        <a:pt x="208178" y="8716"/>
                        <a:pt x="207454" y="9144"/>
                      </a:cubicBezTo>
                      <a:lnTo>
                        <a:pt x="160401" y="36385"/>
                      </a:lnTo>
                      <a:cubicBezTo>
                        <a:pt x="157372" y="38375"/>
                        <a:pt x="155324" y="41561"/>
                        <a:pt x="154781" y="45148"/>
                      </a:cubicBezTo>
                      <a:lnTo>
                        <a:pt x="150114" y="97441"/>
                      </a:lnTo>
                      <a:cubicBezTo>
                        <a:pt x="149495" y="101054"/>
                        <a:pt x="147761" y="104384"/>
                        <a:pt x="145161" y="106966"/>
                      </a:cubicBezTo>
                      <a:cubicBezTo>
                        <a:pt x="135865" y="115589"/>
                        <a:pt x="127140" y="124817"/>
                        <a:pt x="119063" y="134588"/>
                      </a:cubicBezTo>
                      <a:cubicBezTo>
                        <a:pt x="117310" y="136476"/>
                        <a:pt x="114872" y="137576"/>
                        <a:pt x="112300" y="137636"/>
                      </a:cubicBezTo>
                      <a:cubicBezTo>
                        <a:pt x="111481" y="137780"/>
                        <a:pt x="110643" y="137780"/>
                        <a:pt x="109823" y="137636"/>
                      </a:cubicBezTo>
                      <a:lnTo>
                        <a:pt x="79629" y="127064"/>
                      </a:lnTo>
                      <a:cubicBezTo>
                        <a:pt x="78905" y="126964"/>
                        <a:pt x="78162" y="126964"/>
                        <a:pt x="77438" y="127064"/>
                      </a:cubicBezTo>
                      <a:cubicBezTo>
                        <a:pt x="74876" y="127093"/>
                        <a:pt x="72514" y="128421"/>
                        <a:pt x="71152" y="130588"/>
                      </a:cubicBezTo>
                      <a:lnTo>
                        <a:pt x="36576" y="190500"/>
                      </a:lnTo>
                      <a:cubicBezTo>
                        <a:pt x="34957" y="193478"/>
                        <a:pt x="35585" y="197181"/>
                        <a:pt x="38100" y="199453"/>
                      </a:cubicBezTo>
                      <a:lnTo>
                        <a:pt x="62294" y="220313"/>
                      </a:lnTo>
                      <a:cubicBezTo>
                        <a:pt x="64913" y="222732"/>
                        <a:pt x="65846" y="226472"/>
                        <a:pt x="64675" y="229838"/>
                      </a:cubicBezTo>
                      <a:cubicBezTo>
                        <a:pt x="60227" y="241745"/>
                        <a:pt x="56569" y="253932"/>
                        <a:pt x="53721" y="266319"/>
                      </a:cubicBezTo>
                      <a:cubicBezTo>
                        <a:pt x="52826" y="270070"/>
                        <a:pt x="50721" y="273420"/>
                        <a:pt x="47720" y="275844"/>
                      </a:cubicBezTo>
                      <a:lnTo>
                        <a:pt x="4763" y="306038"/>
                      </a:lnTo>
                      <a:cubicBezTo>
                        <a:pt x="1857" y="308360"/>
                        <a:pt x="114" y="311843"/>
                        <a:pt x="0" y="315563"/>
                      </a:cubicBezTo>
                      <a:lnTo>
                        <a:pt x="0" y="369951"/>
                      </a:lnTo>
                      <a:cubicBezTo>
                        <a:pt x="0" y="372332"/>
                        <a:pt x="1333" y="373856"/>
                        <a:pt x="3239" y="373856"/>
                      </a:cubicBezTo>
                      <a:cubicBezTo>
                        <a:pt x="3962" y="373825"/>
                        <a:pt x="4667" y="373664"/>
                        <a:pt x="5334" y="373380"/>
                      </a:cubicBezTo>
                      <a:lnTo>
                        <a:pt x="47149" y="354330"/>
                      </a:lnTo>
                      <a:cubicBezTo>
                        <a:pt x="47863" y="353991"/>
                        <a:pt x="48644" y="353828"/>
                        <a:pt x="49435" y="353854"/>
                      </a:cubicBezTo>
                      <a:cubicBezTo>
                        <a:pt x="51673" y="353901"/>
                        <a:pt x="53607" y="355412"/>
                        <a:pt x="54197" y="357569"/>
                      </a:cubicBezTo>
                      <a:cubicBezTo>
                        <a:pt x="56493" y="364860"/>
                        <a:pt x="59693" y="371835"/>
                        <a:pt x="63722" y="378333"/>
                      </a:cubicBezTo>
                      <a:cubicBezTo>
                        <a:pt x="65427" y="381439"/>
                        <a:pt x="65637" y="385151"/>
                        <a:pt x="64294" y="388430"/>
                      </a:cubicBezTo>
                      <a:lnTo>
                        <a:pt x="36386" y="444722"/>
                      </a:lnTo>
                      <a:cubicBezTo>
                        <a:pt x="34985" y="447684"/>
                        <a:pt x="36062" y="451223"/>
                        <a:pt x="38862" y="452914"/>
                      </a:cubicBezTo>
                      <a:lnTo>
                        <a:pt x="68961" y="469297"/>
                      </a:lnTo>
                      <a:cubicBezTo>
                        <a:pt x="69914" y="469839"/>
                        <a:pt x="71009" y="470103"/>
                        <a:pt x="72104" y="470059"/>
                      </a:cubicBezTo>
                      <a:cubicBezTo>
                        <a:pt x="74200" y="470053"/>
                        <a:pt x="76152" y="469021"/>
                        <a:pt x="77343" y="467297"/>
                      </a:cubicBezTo>
                      <a:lnTo>
                        <a:pt x="112109" y="415004"/>
                      </a:lnTo>
                      <a:cubicBezTo>
                        <a:pt x="114224" y="412241"/>
                        <a:pt x="117491" y="410593"/>
                        <a:pt x="120968" y="410528"/>
                      </a:cubicBezTo>
                      <a:lnTo>
                        <a:pt x="123349" y="410528"/>
                      </a:lnTo>
                      <a:cubicBezTo>
                        <a:pt x="130245" y="410508"/>
                        <a:pt x="137112" y="409709"/>
                        <a:pt x="143828" y="408146"/>
                      </a:cubicBezTo>
                      <a:lnTo>
                        <a:pt x="145161" y="408146"/>
                      </a:lnTo>
                      <a:cubicBezTo>
                        <a:pt x="147771" y="408091"/>
                        <a:pt x="149962" y="410110"/>
                        <a:pt x="150114" y="412718"/>
                      </a:cubicBezTo>
                      <a:lnTo>
                        <a:pt x="154781" y="458438"/>
                      </a:lnTo>
                      <a:cubicBezTo>
                        <a:pt x="154781" y="460724"/>
                        <a:pt x="156305" y="462058"/>
                        <a:pt x="158115" y="462058"/>
                      </a:cubicBezTo>
                      <a:cubicBezTo>
                        <a:pt x="158925" y="461996"/>
                        <a:pt x="159715" y="461734"/>
                        <a:pt x="160401" y="461296"/>
                      </a:cubicBezTo>
                      <a:lnTo>
                        <a:pt x="207454" y="434149"/>
                      </a:lnTo>
                      <a:cubicBezTo>
                        <a:pt x="210512" y="432186"/>
                        <a:pt x="212569" y="428987"/>
                        <a:pt x="213074" y="425387"/>
                      </a:cubicBezTo>
                      <a:lnTo>
                        <a:pt x="217742" y="372999"/>
                      </a:lnTo>
                      <a:cubicBezTo>
                        <a:pt x="218342" y="369380"/>
                        <a:pt x="220075" y="366045"/>
                        <a:pt x="222695" y="363474"/>
                      </a:cubicBezTo>
                      <a:cubicBezTo>
                        <a:pt x="232020" y="354842"/>
                        <a:pt x="240735" y="345580"/>
                        <a:pt x="248793" y="335756"/>
                      </a:cubicBezTo>
                      <a:cubicBezTo>
                        <a:pt x="250584" y="333880"/>
                        <a:pt x="253060" y="332813"/>
                        <a:pt x="255651" y="332804"/>
                      </a:cubicBezTo>
                      <a:cubicBezTo>
                        <a:pt x="256442" y="332666"/>
                        <a:pt x="257242" y="332666"/>
                        <a:pt x="258032" y="332804"/>
                      </a:cubicBezTo>
                      <a:lnTo>
                        <a:pt x="288227" y="343281"/>
                      </a:lnTo>
                      <a:cubicBezTo>
                        <a:pt x="288950" y="343417"/>
                        <a:pt x="289693" y="343417"/>
                        <a:pt x="290417" y="343281"/>
                      </a:cubicBezTo>
                      <a:cubicBezTo>
                        <a:pt x="292989" y="343288"/>
                        <a:pt x="295370" y="341951"/>
                        <a:pt x="296704" y="339757"/>
                      </a:cubicBezTo>
                      <a:lnTo>
                        <a:pt x="331280" y="279845"/>
                      </a:lnTo>
                      <a:cubicBezTo>
                        <a:pt x="332880" y="276911"/>
                        <a:pt x="332289" y="273269"/>
                        <a:pt x="329851" y="270986"/>
                      </a:cubicBezTo>
                      <a:lnTo>
                        <a:pt x="305562" y="250127"/>
                      </a:lnTo>
                      <a:cubicBezTo>
                        <a:pt x="303067" y="247637"/>
                        <a:pt x="302152" y="243972"/>
                        <a:pt x="303181" y="240602"/>
                      </a:cubicBezTo>
                      <a:cubicBezTo>
                        <a:pt x="307715" y="228991"/>
                        <a:pt x="311477" y="217090"/>
                        <a:pt x="314420" y="204978"/>
                      </a:cubicBezTo>
                      <a:cubicBezTo>
                        <a:pt x="315316" y="201227"/>
                        <a:pt x="317421" y="197877"/>
                        <a:pt x="320421" y="195453"/>
                      </a:cubicBezTo>
                      <a:lnTo>
                        <a:pt x="363379" y="165164"/>
                      </a:lnTo>
                      <a:cubicBezTo>
                        <a:pt x="366332" y="162870"/>
                        <a:pt x="368113" y="159378"/>
                        <a:pt x="368237" y="155639"/>
                      </a:cubicBezTo>
                      <a:lnTo>
                        <a:pt x="368237" y="101346"/>
                      </a:lnTo>
                      <a:cubicBezTo>
                        <a:pt x="368237" y="98870"/>
                        <a:pt x="366808" y="97441"/>
                        <a:pt x="364903" y="97441"/>
                      </a:cubicBezTo>
                      <a:cubicBezTo>
                        <a:pt x="364179" y="97427"/>
                        <a:pt x="363455" y="97590"/>
                        <a:pt x="362807" y="97917"/>
                      </a:cubicBezTo>
                      <a:lnTo>
                        <a:pt x="320993" y="116967"/>
                      </a:lnTo>
                      <a:cubicBezTo>
                        <a:pt x="320297" y="117252"/>
                        <a:pt x="319554" y="117413"/>
                        <a:pt x="318802" y="117443"/>
                      </a:cubicBezTo>
                      <a:cubicBezTo>
                        <a:pt x="316554" y="117428"/>
                        <a:pt x="314601" y="115903"/>
                        <a:pt x="314039" y="113728"/>
                      </a:cubicBezTo>
                      <a:cubicBezTo>
                        <a:pt x="311696" y="106454"/>
                        <a:pt x="308496" y="99484"/>
                        <a:pt x="304514" y="92964"/>
                      </a:cubicBezTo>
                      <a:cubicBezTo>
                        <a:pt x="302733" y="89851"/>
                        <a:pt x="302485" y="86091"/>
                        <a:pt x="303848" y="82772"/>
                      </a:cubicBezTo>
                      <a:lnTo>
                        <a:pt x="331756" y="26575"/>
                      </a:lnTo>
                      <a:cubicBezTo>
                        <a:pt x="333156" y="23613"/>
                        <a:pt x="332080" y="20074"/>
                        <a:pt x="329279" y="18383"/>
                      </a:cubicBezTo>
                      <a:lnTo>
                        <a:pt x="298990" y="857"/>
                      </a:lnTo>
                      <a:cubicBezTo>
                        <a:pt x="298075" y="299"/>
                        <a:pt x="297018" y="3"/>
                        <a:pt x="295942" y="0"/>
                      </a:cubicBezTo>
                      <a:close/>
                      <a:moveTo>
                        <a:pt x="148685" y="338328"/>
                      </a:moveTo>
                      <a:cubicBezTo>
                        <a:pt x="122682" y="338328"/>
                        <a:pt x="104775" y="317564"/>
                        <a:pt x="104775" y="281178"/>
                      </a:cubicBezTo>
                      <a:cubicBezTo>
                        <a:pt x="104775" y="230505"/>
                        <a:pt x="140303" y="168878"/>
                        <a:pt x="184214" y="143542"/>
                      </a:cubicBezTo>
                      <a:cubicBezTo>
                        <a:pt x="194891" y="136861"/>
                        <a:pt x="207150" y="133115"/>
                        <a:pt x="219742" y="132683"/>
                      </a:cubicBezTo>
                      <a:cubicBezTo>
                        <a:pt x="245840" y="132683"/>
                        <a:pt x="263747" y="153448"/>
                        <a:pt x="263747" y="189833"/>
                      </a:cubicBezTo>
                      <a:cubicBezTo>
                        <a:pt x="263747" y="240506"/>
                        <a:pt x="228124" y="302133"/>
                        <a:pt x="184214" y="327470"/>
                      </a:cubicBezTo>
                      <a:cubicBezTo>
                        <a:pt x="173517" y="334122"/>
                        <a:pt x="161268" y="337865"/>
                        <a:pt x="148685" y="33832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</p:grpSp>
          <p:grpSp>
            <p:nvGrpSpPr>
              <p:cNvPr id="118" name="Graphic 3">
                <a:extLst>
                  <a:ext uri="{FF2B5EF4-FFF2-40B4-BE49-F238E27FC236}">
                    <a16:creationId xmlns:a16="http://schemas.microsoft.com/office/drawing/2014/main" id="{FDBFAC7D-9C13-41FB-867D-4AA260243148}"/>
                  </a:ext>
                </a:extLst>
              </p:cNvPr>
              <p:cNvGrpSpPr/>
              <p:nvPr/>
            </p:nvGrpSpPr>
            <p:grpSpPr>
              <a:xfrm>
                <a:off x="-3063150" y="1697626"/>
                <a:ext cx="259408" cy="315972"/>
                <a:chOff x="-3063150" y="1697626"/>
                <a:chExt cx="259408" cy="315972"/>
              </a:xfrm>
            </p:grpSpPr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A1484BA5-8A61-49E7-94DD-F40E8B223FA5}"/>
                    </a:ext>
                  </a:extLst>
                </p:cNvPr>
                <p:cNvSpPr/>
                <p:nvPr/>
              </p:nvSpPr>
              <p:spPr>
                <a:xfrm>
                  <a:off x="-3063150" y="1697721"/>
                  <a:ext cx="259336" cy="315877"/>
                </a:xfrm>
                <a:custGeom>
                  <a:avLst/>
                  <a:gdLst>
                    <a:gd name="connsiteX0" fmla="*/ 227823 w 259336"/>
                    <a:gd name="connsiteY0" fmla="*/ 130126 h 315877"/>
                    <a:gd name="connsiteX1" fmla="*/ 233253 w 259336"/>
                    <a:gd name="connsiteY1" fmla="*/ 119077 h 315877"/>
                    <a:gd name="connsiteX2" fmla="*/ 255541 w 259336"/>
                    <a:gd name="connsiteY2" fmla="*/ 98693 h 315877"/>
                    <a:gd name="connsiteX3" fmla="*/ 259256 w 259336"/>
                    <a:gd name="connsiteY3" fmla="*/ 87740 h 315877"/>
                    <a:gd name="connsiteX4" fmla="*/ 255065 w 259336"/>
                    <a:gd name="connsiteY4" fmla="*/ 63451 h 315877"/>
                    <a:gd name="connsiteX5" fmla="*/ 252970 w 259336"/>
                    <a:gd name="connsiteY5" fmla="*/ 60117 h 315877"/>
                    <a:gd name="connsiteX6" fmla="*/ 252970 w 259336"/>
                    <a:gd name="connsiteY6" fmla="*/ 60117 h 315877"/>
                    <a:gd name="connsiteX7" fmla="*/ 226585 w 259336"/>
                    <a:gd name="connsiteY7" fmla="*/ 44972 h 315877"/>
                    <a:gd name="connsiteX8" fmla="*/ 226585 w 259336"/>
                    <a:gd name="connsiteY8" fmla="*/ 44972 h 315877"/>
                    <a:gd name="connsiteX9" fmla="*/ 222013 w 259336"/>
                    <a:gd name="connsiteY9" fmla="*/ 45449 h 315877"/>
                    <a:gd name="connsiteX10" fmla="*/ 212488 w 259336"/>
                    <a:gd name="connsiteY10" fmla="*/ 51735 h 315877"/>
                    <a:gd name="connsiteX11" fmla="*/ 222013 w 259336"/>
                    <a:gd name="connsiteY11" fmla="*/ 26684 h 315877"/>
                    <a:gd name="connsiteX12" fmla="*/ 219441 w 259336"/>
                    <a:gd name="connsiteY12" fmla="*/ 19826 h 315877"/>
                    <a:gd name="connsiteX13" fmla="*/ 219441 w 259336"/>
                    <a:gd name="connsiteY13" fmla="*/ 19826 h 315877"/>
                    <a:gd name="connsiteX14" fmla="*/ 193057 w 259336"/>
                    <a:gd name="connsiteY14" fmla="*/ 4586 h 315877"/>
                    <a:gd name="connsiteX15" fmla="*/ 193057 w 259336"/>
                    <a:gd name="connsiteY15" fmla="*/ 4586 h 315877"/>
                    <a:gd name="connsiteX16" fmla="*/ 191343 w 259336"/>
                    <a:gd name="connsiteY16" fmla="*/ 3824 h 315877"/>
                    <a:gd name="connsiteX17" fmla="*/ 174579 w 259336"/>
                    <a:gd name="connsiteY17" fmla="*/ 110 h 315877"/>
                    <a:gd name="connsiteX18" fmla="*/ 165054 w 259336"/>
                    <a:gd name="connsiteY18" fmla="*/ 4491 h 315877"/>
                    <a:gd name="connsiteX19" fmla="*/ 149338 w 259336"/>
                    <a:gd name="connsiteY19" fmla="*/ 34495 h 315877"/>
                    <a:gd name="connsiteX20" fmla="*/ 143051 w 259336"/>
                    <a:gd name="connsiteY20" fmla="*/ 40305 h 315877"/>
                    <a:gd name="connsiteX21" fmla="*/ 142289 w 259336"/>
                    <a:gd name="connsiteY21" fmla="*/ 37924 h 315877"/>
                    <a:gd name="connsiteX22" fmla="*/ 140194 w 259336"/>
                    <a:gd name="connsiteY22" fmla="*/ 34971 h 315877"/>
                    <a:gd name="connsiteX23" fmla="*/ 140194 w 259336"/>
                    <a:gd name="connsiteY23" fmla="*/ 34971 h 315877"/>
                    <a:gd name="connsiteX24" fmla="*/ 113714 w 259336"/>
                    <a:gd name="connsiteY24" fmla="*/ 19731 h 315877"/>
                    <a:gd name="connsiteX25" fmla="*/ 113714 w 259336"/>
                    <a:gd name="connsiteY25" fmla="*/ 19731 h 315877"/>
                    <a:gd name="connsiteX26" fmla="*/ 108761 w 259336"/>
                    <a:gd name="connsiteY26" fmla="*/ 20398 h 315877"/>
                    <a:gd name="connsiteX27" fmla="*/ 83710 w 259336"/>
                    <a:gd name="connsiteY27" fmla="*/ 40210 h 315877"/>
                    <a:gd name="connsiteX28" fmla="*/ 78948 w 259336"/>
                    <a:gd name="connsiteY28" fmla="*/ 50783 h 315877"/>
                    <a:gd name="connsiteX29" fmla="*/ 80472 w 259336"/>
                    <a:gd name="connsiteY29" fmla="*/ 74690 h 315877"/>
                    <a:gd name="connsiteX30" fmla="*/ 76566 w 259336"/>
                    <a:gd name="connsiteY30" fmla="*/ 86216 h 315877"/>
                    <a:gd name="connsiteX31" fmla="*/ 64851 w 259336"/>
                    <a:gd name="connsiteY31" fmla="*/ 101646 h 315877"/>
                    <a:gd name="connsiteX32" fmla="*/ 54659 w 259336"/>
                    <a:gd name="connsiteY32" fmla="*/ 106885 h 315877"/>
                    <a:gd name="connsiteX33" fmla="*/ 38466 w 259336"/>
                    <a:gd name="connsiteY33" fmla="*/ 106028 h 315877"/>
                    <a:gd name="connsiteX34" fmla="*/ 28941 w 259336"/>
                    <a:gd name="connsiteY34" fmla="*/ 111743 h 315877"/>
                    <a:gd name="connsiteX35" fmla="*/ 13797 w 259336"/>
                    <a:gd name="connsiteY35" fmla="*/ 145747 h 315877"/>
                    <a:gd name="connsiteX36" fmla="*/ 16369 w 259336"/>
                    <a:gd name="connsiteY36" fmla="*/ 153938 h 315877"/>
                    <a:gd name="connsiteX37" fmla="*/ 16369 w 259336"/>
                    <a:gd name="connsiteY37" fmla="*/ 153938 h 315877"/>
                    <a:gd name="connsiteX38" fmla="*/ 34275 w 259336"/>
                    <a:gd name="connsiteY38" fmla="*/ 164321 h 315877"/>
                    <a:gd name="connsiteX39" fmla="*/ 34275 w 259336"/>
                    <a:gd name="connsiteY39" fmla="*/ 168893 h 315877"/>
                    <a:gd name="connsiteX40" fmla="*/ 31513 w 259336"/>
                    <a:gd name="connsiteY40" fmla="*/ 185180 h 315877"/>
                    <a:gd name="connsiteX41" fmla="*/ 26084 w 259336"/>
                    <a:gd name="connsiteY41" fmla="*/ 196134 h 315877"/>
                    <a:gd name="connsiteX42" fmla="*/ 3796 w 259336"/>
                    <a:gd name="connsiteY42" fmla="*/ 216613 h 315877"/>
                    <a:gd name="connsiteX43" fmla="*/ 81 w 259336"/>
                    <a:gd name="connsiteY43" fmla="*/ 227567 h 315877"/>
                    <a:gd name="connsiteX44" fmla="*/ 4272 w 259336"/>
                    <a:gd name="connsiteY44" fmla="*/ 251855 h 315877"/>
                    <a:gd name="connsiteX45" fmla="*/ 6272 w 259336"/>
                    <a:gd name="connsiteY45" fmla="*/ 255094 h 315877"/>
                    <a:gd name="connsiteX46" fmla="*/ 6272 w 259336"/>
                    <a:gd name="connsiteY46" fmla="*/ 255094 h 315877"/>
                    <a:gd name="connsiteX47" fmla="*/ 32752 w 259336"/>
                    <a:gd name="connsiteY47" fmla="*/ 270334 h 315877"/>
                    <a:gd name="connsiteX48" fmla="*/ 32752 w 259336"/>
                    <a:gd name="connsiteY48" fmla="*/ 270334 h 315877"/>
                    <a:gd name="connsiteX49" fmla="*/ 37323 w 259336"/>
                    <a:gd name="connsiteY49" fmla="*/ 270334 h 315877"/>
                    <a:gd name="connsiteX50" fmla="*/ 46848 w 259336"/>
                    <a:gd name="connsiteY50" fmla="*/ 264047 h 315877"/>
                    <a:gd name="connsiteX51" fmla="*/ 37323 w 259336"/>
                    <a:gd name="connsiteY51" fmla="*/ 289003 h 315877"/>
                    <a:gd name="connsiteX52" fmla="*/ 39609 w 259336"/>
                    <a:gd name="connsiteY52" fmla="*/ 295861 h 315877"/>
                    <a:gd name="connsiteX53" fmla="*/ 39609 w 259336"/>
                    <a:gd name="connsiteY53" fmla="*/ 295861 h 315877"/>
                    <a:gd name="connsiteX54" fmla="*/ 66184 w 259336"/>
                    <a:gd name="connsiteY54" fmla="*/ 311196 h 315877"/>
                    <a:gd name="connsiteX55" fmla="*/ 66184 w 259336"/>
                    <a:gd name="connsiteY55" fmla="*/ 311196 h 315877"/>
                    <a:gd name="connsiteX56" fmla="*/ 67994 w 259336"/>
                    <a:gd name="connsiteY56" fmla="*/ 311958 h 315877"/>
                    <a:gd name="connsiteX57" fmla="*/ 84758 w 259336"/>
                    <a:gd name="connsiteY57" fmla="*/ 315768 h 315877"/>
                    <a:gd name="connsiteX58" fmla="*/ 94283 w 259336"/>
                    <a:gd name="connsiteY58" fmla="*/ 311387 h 315877"/>
                    <a:gd name="connsiteX59" fmla="*/ 109999 w 259336"/>
                    <a:gd name="connsiteY59" fmla="*/ 281288 h 315877"/>
                    <a:gd name="connsiteX60" fmla="*/ 116286 w 259336"/>
                    <a:gd name="connsiteY60" fmla="*/ 275573 h 315877"/>
                    <a:gd name="connsiteX61" fmla="*/ 117048 w 259336"/>
                    <a:gd name="connsiteY61" fmla="*/ 277954 h 315877"/>
                    <a:gd name="connsiteX62" fmla="*/ 119143 w 259336"/>
                    <a:gd name="connsiteY62" fmla="*/ 280907 h 315877"/>
                    <a:gd name="connsiteX63" fmla="*/ 119143 w 259336"/>
                    <a:gd name="connsiteY63" fmla="*/ 280907 h 315877"/>
                    <a:gd name="connsiteX64" fmla="*/ 145337 w 259336"/>
                    <a:gd name="connsiteY64" fmla="*/ 296051 h 315877"/>
                    <a:gd name="connsiteX65" fmla="*/ 145337 w 259336"/>
                    <a:gd name="connsiteY65" fmla="*/ 296051 h 315877"/>
                    <a:gd name="connsiteX66" fmla="*/ 145337 w 259336"/>
                    <a:gd name="connsiteY66" fmla="*/ 296051 h 315877"/>
                    <a:gd name="connsiteX67" fmla="*/ 145337 w 259336"/>
                    <a:gd name="connsiteY67" fmla="*/ 296051 h 315877"/>
                    <a:gd name="connsiteX68" fmla="*/ 150099 w 259336"/>
                    <a:gd name="connsiteY68" fmla="*/ 295289 h 315877"/>
                    <a:gd name="connsiteX69" fmla="*/ 176674 w 259336"/>
                    <a:gd name="connsiteY69" fmla="*/ 275096 h 315877"/>
                    <a:gd name="connsiteX70" fmla="*/ 181437 w 259336"/>
                    <a:gd name="connsiteY70" fmla="*/ 264428 h 315877"/>
                    <a:gd name="connsiteX71" fmla="*/ 179913 w 259336"/>
                    <a:gd name="connsiteY71" fmla="*/ 240616 h 315877"/>
                    <a:gd name="connsiteX72" fmla="*/ 183818 w 259336"/>
                    <a:gd name="connsiteY72" fmla="*/ 228995 h 315877"/>
                    <a:gd name="connsiteX73" fmla="*/ 195534 w 259336"/>
                    <a:gd name="connsiteY73" fmla="*/ 213565 h 315877"/>
                    <a:gd name="connsiteX74" fmla="*/ 205725 w 259336"/>
                    <a:gd name="connsiteY74" fmla="*/ 208421 h 315877"/>
                    <a:gd name="connsiteX75" fmla="*/ 221823 w 259336"/>
                    <a:gd name="connsiteY75" fmla="*/ 209183 h 315877"/>
                    <a:gd name="connsiteX76" fmla="*/ 231348 w 259336"/>
                    <a:gd name="connsiteY76" fmla="*/ 203468 h 315877"/>
                    <a:gd name="connsiteX77" fmla="*/ 246492 w 259336"/>
                    <a:gd name="connsiteY77" fmla="*/ 169464 h 315877"/>
                    <a:gd name="connsiteX78" fmla="*/ 243340 w 259336"/>
                    <a:gd name="connsiteY78" fmla="*/ 161009 h 315877"/>
                    <a:gd name="connsiteX79" fmla="*/ 243063 w 259336"/>
                    <a:gd name="connsiteY79" fmla="*/ 160892 h 315877"/>
                    <a:gd name="connsiteX80" fmla="*/ 230109 w 259336"/>
                    <a:gd name="connsiteY80" fmla="*/ 155367 h 315877"/>
                    <a:gd name="connsiteX81" fmla="*/ 225633 w 259336"/>
                    <a:gd name="connsiteY81" fmla="*/ 146318 h 315877"/>
                    <a:gd name="connsiteX82" fmla="*/ 227823 w 259336"/>
                    <a:gd name="connsiteY82" fmla="*/ 130126 h 315877"/>
                    <a:gd name="connsiteX83" fmla="*/ 93807 w 259336"/>
                    <a:gd name="connsiteY83" fmla="*/ 203945 h 315877"/>
                    <a:gd name="connsiteX84" fmla="*/ 134193 w 259336"/>
                    <a:gd name="connsiteY84" fmla="*/ 113457 h 315877"/>
                    <a:gd name="connsiteX85" fmla="*/ 162768 w 259336"/>
                    <a:gd name="connsiteY85" fmla="*/ 100694 h 315877"/>
                    <a:gd name="connsiteX86" fmla="*/ 165911 w 259336"/>
                    <a:gd name="connsiteY86" fmla="*/ 111266 h 315877"/>
                    <a:gd name="connsiteX87" fmla="*/ 125620 w 259336"/>
                    <a:gd name="connsiteY87" fmla="*/ 201754 h 315877"/>
                    <a:gd name="connsiteX88" fmla="*/ 97045 w 259336"/>
                    <a:gd name="connsiteY88" fmla="*/ 214422 h 315877"/>
                    <a:gd name="connsiteX89" fmla="*/ 93807 w 259336"/>
                    <a:gd name="connsiteY89" fmla="*/ 203945 h 31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259336" h="315877">
                      <a:moveTo>
                        <a:pt x="227823" y="130126"/>
                      </a:moveTo>
                      <a:cubicBezTo>
                        <a:pt x="228443" y="125969"/>
                        <a:pt x="230338" y="122109"/>
                        <a:pt x="233253" y="119077"/>
                      </a:cubicBezTo>
                      <a:lnTo>
                        <a:pt x="255541" y="98693"/>
                      </a:lnTo>
                      <a:cubicBezTo>
                        <a:pt x="258332" y="95768"/>
                        <a:pt x="259694" y="91760"/>
                        <a:pt x="259256" y="87740"/>
                      </a:cubicBezTo>
                      <a:lnTo>
                        <a:pt x="255065" y="63451"/>
                      </a:lnTo>
                      <a:cubicBezTo>
                        <a:pt x="254922" y="62075"/>
                        <a:pt x="254141" y="60845"/>
                        <a:pt x="252970" y="60117"/>
                      </a:cubicBezTo>
                      <a:lnTo>
                        <a:pt x="252970" y="60117"/>
                      </a:lnTo>
                      <a:lnTo>
                        <a:pt x="226585" y="44972"/>
                      </a:lnTo>
                      <a:lnTo>
                        <a:pt x="226585" y="44972"/>
                      </a:lnTo>
                      <a:cubicBezTo>
                        <a:pt x="225109" y="44180"/>
                        <a:pt x="223299" y="44369"/>
                        <a:pt x="222013" y="45449"/>
                      </a:cubicBezTo>
                      <a:lnTo>
                        <a:pt x="212488" y="51735"/>
                      </a:lnTo>
                      <a:lnTo>
                        <a:pt x="222013" y="26684"/>
                      </a:lnTo>
                      <a:cubicBezTo>
                        <a:pt x="223013" y="24077"/>
                        <a:pt x="221908" y="21134"/>
                        <a:pt x="219441" y="19826"/>
                      </a:cubicBezTo>
                      <a:lnTo>
                        <a:pt x="219441" y="19826"/>
                      </a:lnTo>
                      <a:lnTo>
                        <a:pt x="193057" y="4586"/>
                      </a:lnTo>
                      <a:lnTo>
                        <a:pt x="193057" y="4586"/>
                      </a:lnTo>
                      <a:lnTo>
                        <a:pt x="191343" y="3824"/>
                      </a:lnTo>
                      <a:lnTo>
                        <a:pt x="174579" y="110"/>
                      </a:lnTo>
                      <a:cubicBezTo>
                        <a:pt x="170816" y="-466"/>
                        <a:pt x="167063" y="1257"/>
                        <a:pt x="165054" y="4491"/>
                      </a:cubicBezTo>
                      <a:lnTo>
                        <a:pt x="149338" y="34495"/>
                      </a:lnTo>
                      <a:cubicBezTo>
                        <a:pt x="147804" y="36961"/>
                        <a:pt x="145632" y="38968"/>
                        <a:pt x="143051" y="40305"/>
                      </a:cubicBezTo>
                      <a:lnTo>
                        <a:pt x="142289" y="37924"/>
                      </a:lnTo>
                      <a:cubicBezTo>
                        <a:pt x="142013" y="36698"/>
                        <a:pt x="141260" y="35633"/>
                        <a:pt x="140194" y="34971"/>
                      </a:cubicBezTo>
                      <a:lnTo>
                        <a:pt x="140194" y="34971"/>
                      </a:lnTo>
                      <a:lnTo>
                        <a:pt x="113714" y="19731"/>
                      </a:lnTo>
                      <a:lnTo>
                        <a:pt x="113714" y="19731"/>
                      </a:lnTo>
                      <a:cubicBezTo>
                        <a:pt x="112095" y="18868"/>
                        <a:pt x="110095" y="19137"/>
                        <a:pt x="108761" y="20398"/>
                      </a:cubicBezTo>
                      <a:lnTo>
                        <a:pt x="83710" y="40210"/>
                      </a:lnTo>
                      <a:cubicBezTo>
                        <a:pt x="80624" y="42848"/>
                        <a:pt x="78881" y="46725"/>
                        <a:pt x="78948" y="50783"/>
                      </a:cubicBezTo>
                      <a:lnTo>
                        <a:pt x="80472" y="74690"/>
                      </a:lnTo>
                      <a:cubicBezTo>
                        <a:pt x="80462" y="78856"/>
                        <a:pt x="79091" y="82904"/>
                        <a:pt x="76566" y="86216"/>
                      </a:cubicBezTo>
                      <a:cubicBezTo>
                        <a:pt x="72395" y="91149"/>
                        <a:pt x="68480" y="96299"/>
                        <a:pt x="64851" y="101646"/>
                      </a:cubicBezTo>
                      <a:cubicBezTo>
                        <a:pt x="62470" y="104905"/>
                        <a:pt x="58698" y="106848"/>
                        <a:pt x="54659" y="106885"/>
                      </a:cubicBezTo>
                      <a:lnTo>
                        <a:pt x="38466" y="106028"/>
                      </a:lnTo>
                      <a:cubicBezTo>
                        <a:pt x="34466" y="105977"/>
                        <a:pt x="30780" y="108189"/>
                        <a:pt x="28941" y="111743"/>
                      </a:cubicBezTo>
                      <a:lnTo>
                        <a:pt x="13797" y="145747"/>
                      </a:lnTo>
                      <a:cubicBezTo>
                        <a:pt x="12463" y="148735"/>
                        <a:pt x="13568" y="152250"/>
                        <a:pt x="16369" y="153938"/>
                      </a:cubicBezTo>
                      <a:lnTo>
                        <a:pt x="16369" y="153938"/>
                      </a:lnTo>
                      <a:lnTo>
                        <a:pt x="34275" y="164321"/>
                      </a:lnTo>
                      <a:cubicBezTo>
                        <a:pt x="34752" y="165807"/>
                        <a:pt x="34752" y="167406"/>
                        <a:pt x="34275" y="168893"/>
                      </a:cubicBezTo>
                      <a:cubicBezTo>
                        <a:pt x="33047" y="174265"/>
                        <a:pt x="32123" y="179703"/>
                        <a:pt x="31513" y="185180"/>
                      </a:cubicBezTo>
                      <a:cubicBezTo>
                        <a:pt x="30913" y="189317"/>
                        <a:pt x="29018" y="193154"/>
                        <a:pt x="26084" y="196134"/>
                      </a:cubicBezTo>
                      <a:lnTo>
                        <a:pt x="3796" y="216613"/>
                      </a:lnTo>
                      <a:cubicBezTo>
                        <a:pt x="1005" y="219538"/>
                        <a:pt x="-357" y="223546"/>
                        <a:pt x="81" y="227567"/>
                      </a:cubicBezTo>
                      <a:lnTo>
                        <a:pt x="4272" y="251855"/>
                      </a:lnTo>
                      <a:cubicBezTo>
                        <a:pt x="4443" y="253170"/>
                        <a:pt x="5177" y="254348"/>
                        <a:pt x="6272" y="255094"/>
                      </a:cubicBezTo>
                      <a:lnTo>
                        <a:pt x="6272" y="255094"/>
                      </a:lnTo>
                      <a:lnTo>
                        <a:pt x="32752" y="270334"/>
                      </a:lnTo>
                      <a:lnTo>
                        <a:pt x="32752" y="270334"/>
                      </a:lnTo>
                      <a:cubicBezTo>
                        <a:pt x="34152" y="271215"/>
                        <a:pt x="35923" y="271215"/>
                        <a:pt x="37323" y="270334"/>
                      </a:cubicBezTo>
                      <a:lnTo>
                        <a:pt x="46848" y="264047"/>
                      </a:lnTo>
                      <a:lnTo>
                        <a:pt x="37323" y="289003"/>
                      </a:lnTo>
                      <a:cubicBezTo>
                        <a:pt x="36323" y="291540"/>
                        <a:pt x="37285" y="294433"/>
                        <a:pt x="39609" y="295861"/>
                      </a:cubicBezTo>
                      <a:lnTo>
                        <a:pt x="39609" y="295861"/>
                      </a:lnTo>
                      <a:lnTo>
                        <a:pt x="66184" y="311196"/>
                      </a:lnTo>
                      <a:lnTo>
                        <a:pt x="66184" y="311196"/>
                      </a:lnTo>
                      <a:cubicBezTo>
                        <a:pt x="66746" y="311547"/>
                        <a:pt x="67356" y="311804"/>
                        <a:pt x="67994" y="311958"/>
                      </a:cubicBezTo>
                      <a:lnTo>
                        <a:pt x="84758" y="315768"/>
                      </a:lnTo>
                      <a:cubicBezTo>
                        <a:pt x="88520" y="316343"/>
                        <a:pt x="92273" y="314620"/>
                        <a:pt x="94283" y="311387"/>
                      </a:cubicBezTo>
                      <a:lnTo>
                        <a:pt x="109999" y="281288"/>
                      </a:lnTo>
                      <a:cubicBezTo>
                        <a:pt x="111542" y="278851"/>
                        <a:pt x="113714" y="276877"/>
                        <a:pt x="116286" y="275573"/>
                      </a:cubicBezTo>
                      <a:lnTo>
                        <a:pt x="117048" y="277954"/>
                      </a:lnTo>
                      <a:cubicBezTo>
                        <a:pt x="117324" y="279180"/>
                        <a:pt x="118076" y="280245"/>
                        <a:pt x="119143" y="280907"/>
                      </a:cubicBezTo>
                      <a:lnTo>
                        <a:pt x="119143" y="280907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cubicBezTo>
                        <a:pt x="146928" y="296828"/>
                        <a:pt x="148833" y="296523"/>
                        <a:pt x="150099" y="295289"/>
                      </a:cubicBezTo>
                      <a:lnTo>
                        <a:pt x="176674" y="275096"/>
                      </a:lnTo>
                      <a:cubicBezTo>
                        <a:pt x="179722" y="272389"/>
                        <a:pt x="181456" y="268503"/>
                        <a:pt x="181437" y="264428"/>
                      </a:cubicBezTo>
                      <a:lnTo>
                        <a:pt x="179913" y="240616"/>
                      </a:lnTo>
                      <a:cubicBezTo>
                        <a:pt x="179941" y="236425"/>
                        <a:pt x="181313" y="232352"/>
                        <a:pt x="183818" y="228995"/>
                      </a:cubicBezTo>
                      <a:cubicBezTo>
                        <a:pt x="187990" y="224057"/>
                        <a:pt x="191895" y="218906"/>
                        <a:pt x="195534" y="213565"/>
                      </a:cubicBezTo>
                      <a:cubicBezTo>
                        <a:pt x="197953" y="210365"/>
                        <a:pt x="201715" y="208466"/>
                        <a:pt x="205725" y="208421"/>
                      </a:cubicBezTo>
                      <a:lnTo>
                        <a:pt x="221823" y="209183"/>
                      </a:lnTo>
                      <a:cubicBezTo>
                        <a:pt x="225833" y="209280"/>
                        <a:pt x="229547" y="207055"/>
                        <a:pt x="231348" y="203468"/>
                      </a:cubicBezTo>
                      <a:lnTo>
                        <a:pt x="246492" y="169464"/>
                      </a:lnTo>
                      <a:cubicBezTo>
                        <a:pt x="247959" y="166258"/>
                        <a:pt x="246540" y="162472"/>
                        <a:pt x="243340" y="161009"/>
                      </a:cubicBezTo>
                      <a:cubicBezTo>
                        <a:pt x="243245" y="160968"/>
                        <a:pt x="243159" y="160929"/>
                        <a:pt x="243063" y="160892"/>
                      </a:cubicBezTo>
                      <a:lnTo>
                        <a:pt x="230109" y="155367"/>
                      </a:lnTo>
                      <a:cubicBezTo>
                        <a:pt x="226661" y="153792"/>
                        <a:pt x="224795" y="150014"/>
                        <a:pt x="225633" y="146318"/>
                      </a:cubicBezTo>
                      <a:cubicBezTo>
                        <a:pt x="226680" y="140968"/>
                        <a:pt x="227404" y="135562"/>
                        <a:pt x="227823" y="130126"/>
                      </a:cubicBezTo>
                      <a:close/>
                      <a:moveTo>
                        <a:pt x="93807" y="203945"/>
                      </a:moveTo>
                      <a:cubicBezTo>
                        <a:pt x="88949" y="175370"/>
                        <a:pt x="106951" y="134888"/>
                        <a:pt x="134193" y="113457"/>
                      </a:cubicBezTo>
                      <a:cubicBezTo>
                        <a:pt x="142289" y="106537"/>
                        <a:pt x="152214" y="102105"/>
                        <a:pt x="162768" y="100694"/>
                      </a:cubicBezTo>
                      <a:cubicBezTo>
                        <a:pt x="164301" y="104054"/>
                        <a:pt x="165359" y="107613"/>
                        <a:pt x="165911" y="111266"/>
                      </a:cubicBezTo>
                      <a:cubicBezTo>
                        <a:pt x="170864" y="139841"/>
                        <a:pt x="152766" y="180323"/>
                        <a:pt x="125620" y="201754"/>
                      </a:cubicBezTo>
                      <a:cubicBezTo>
                        <a:pt x="117533" y="208667"/>
                        <a:pt x="107599" y="213071"/>
                        <a:pt x="97045" y="214422"/>
                      </a:cubicBezTo>
                      <a:cubicBezTo>
                        <a:pt x="95531" y="211080"/>
                        <a:pt x="94445" y="207559"/>
                        <a:pt x="93807" y="203945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F5825FA8-B6BD-4EEB-AA19-0F4FD024B461}"/>
                    </a:ext>
                  </a:extLst>
                </p:cNvPr>
                <p:cNvSpPr/>
                <p:nvPr/>
              </p:nvSpPr>
              <p:spPr>
                <a:xfrm>
                  <a:off x="-3063150" y="1697721"/>
                  <a:ext cx="259336" cy="315877"/>
                </a:xfrm>
                <a:custGeom>
                  <a:avLst/>
                  <a:gdLst>
                    <a:gd name="connsiteX0" fmla="*/ 227823 w 259336"/>
                    <a:gd name="connsiteY0" fmla="*/ 130126 h 315877"/>
                    <a:gd name="connsiteX1" fmla="*/ 233253 w 259336"/>
                    <a:gd name="connsiteY1" fmla="*/ 119077 h 315877"/>
                    <a:gd name="connsiteX2" fmla="*/ 255541 w 259336"/>
                    <a:gd name="connsiteY2" fmla="*/ 98693 h 315877"/>
                    <a:gd name="connsiteX3" fmla="*/ 259256 w 259336"/>
                    <a:gd name="connsiteY3" fmla="*/ 87740 h 315877"/>
                    <a:gd name="connsiteX4" fmla="*/ 255065 w 259336"/>
                    <a:gd name="connsiteY4" fmla="*/ 63451 h 315877"/>
                    <a:gd name="connsiteX5" fmla="*/ 252970 w 259336"/>
                    <a:gd name="connsiteY5" fmla="*/ 60117 h 315877"/>
                    <a:gd name="connsiteX6" fmla="*/ 252970 w 259336"/>
                    <a:gd name="connsiteY6" fmla="*/ 60117 h 315877"/>
                    <a:gd name="connsiteX7" fmla="*/ 226585 w 259336"/>
                    <a:gd name="connsiteY7" fmla="*/ 44972 h 315877"/>
                    <a:gd name="connsiteX8" fmla="*/ 226585 w 259336"/>
                    <a:gd name="connsiteY8" fmla="*/ 44972 h 315877"/>
                    <a:gd name="connsiteX9" fmla="*/ 222013 w 259336"/>
                    <a:gd name="connsiteY9" fmla="*/ 45449 h 315877"/>
                    <a:gd name="connsiteX10" fmla="*/ 212488 w 259336"/>
                    <a:gd name="connsiteY10" fmla="*/ 51735 h 315877"/>
                    <a:gd name="connsiteX11" fmla="*/ 222013 w 259336"/>
                    <a:gd name="connsiteY11" fmla="*/ 26684 h 315877"/>
                    <a:gd name="connsiteX12" fmla="*/ 219441 w 259336"/>
                    <a:gd name="connsiteY12" fmla="*/ 19826 h 315877"/>
                    <a:gd name="connsiteX13" fmla="*/ 219441 w 259336"/>
                    <a:gd name="connsiteY13" fmla="*/ 19826 h 315877"/>
                    <a:gd name="connsiteX14" fmla="*/ 193057 w 259336"/>
                    <a:gd name="connsiteY14" fmla="*/ 4586 h 315877"/>
                    <a:gd name="connsiteX15" fmla="*/ 193057 w 259336"/>
                    <a:gd name="connsiteY15" fmla="*/ 4586 h 315877"/>
                    <a:gd name="connsiteX16" fmla="*/ 191343 w 259336"/>
                    <a:gd name="connsiteY16" fmla="*/ 3824 h 315877"/>
                    <a:gd name="connsiteX17" fmla="*/ 174579 w 259336"/>
                    <a:gd name="connsiteY17" fmla="*/ 110 h 315877"/>
                    <a:gd name="connsiteX18" fmla="*/ 165054 w 259336"/>
                    <a:gd name="connsiteY18" fmla="*/ 4491 h 315877"/>
                    <a:gd name="connsiteX19" fmla="*/ 149338 w 259336"/>
                    <a:gd name="connsiteY19" fmla="*/ 34495 h 315877"/>
                    <a:gd name="connsiteX20" fmla="*/ 143051 w 259336"/>
                    <a:gd name="connsiteY20" fmla="*/ 40305 h 315877"/>
                    <a:gd name="connsiteX21" fmla="*/ 142289 w 259336"/>
                    <a:gd name="connsiteY21" fmla="*/ 37924 h 315877"/>
                    <a:gd name="connsiteX22" fmla="*/ 140194 w 259336"/>
                    <a:gd name="connsiteY22" fmla="*/ 34971 h 315877"/>
                    <a:gd name="connsiteX23" fmla="*/ 140194 w 259336"/>
                    <a:gd name="connsiteY23" fmla="*/ 34971 h 315877"/>
                    <a:gd name="connsiteX24" fmla="*/ 113714 w 259336"/>
                    <a:gd name="connsiteY24" fmla="*/ 19731 h 315877"/>
                    <a:gd name="connsiteX25" fmla="*/ 113714 w 259336"/>
                    <a:gd name="connsiteY25" fmla="*/ 19731 h 315877"/>
                    <a:gd name="connsiteX26" fmla="*/ 108761 w 259336"/>
                    <a:gd name="connsiteY26" fmla="*/ 20398 h 315877"/>
                    <a:gd name="connsiteX27" fmla="*/ 83710 w 259336"/>
                    <a:gd name="connsiteY27" fmla="*/ 40210 h 315877"/>
                    <a:gd name="connsiteX28" fmla="*/ 78948 w 259336"/>
                    <a:gd name="connsiteY28" fmla="*/ 50783 h 315877"/>
                    <a:gd name="connsiteX29" fmla="*/ 80472 w 259336"/>
                    <a:gd name="connsiteY29" fmla="*/ 74690 h 315877"/>
                    <a:gd name="connsiteX30" fmla="*/ 76566 w 259336"/>
                    <a:gd name="connsiteY30" fmla="*/ 86216 h 315877"/>
                    <a:gd name="connsiteX31" fmla="*/ 64851 w 259336"/>
                    <a:gd name="connsiteY31" fmla="*/ 101646 h 315877"/>
                    <a:gd name="connsiteX32" fmla="*/ 54659 w 259336"/>
                    <a:gd name="connsiteY32" fmla="*/ 106885 h 315877"/>
                    <a:gd name="connsiteX33" fmla="*/ 38466 w 259336"/>
                    <a:gd name="connsiteY33" fmla="*/ 106028 h 315877"/>
                    <a:gd name="connsiteX34" fmla="*/ 28941 w 259336"/>
                    <a:gd name="connsiteY34" fmla="*/ 111743 h 315877"/>
                    <a:gd name="connsiteX35" fmla="*/ 13797 w 259336"/>
                    <a:gd name="connsiteY35" fmla="*/ 145747 h 315877"/>
                    <a:gd name="connsiteX36" fmla="*/ 16369 w 259336"/>
                    <a:gd name="connsiteY36" fmla="*/ 153938 h 315877"/>
                    <a:gd name="connsiteX37" fmla="*/ 16369 w 259336"/>
                    <a:gd name="connsiteY37" fmla="*/ 153938 h 315877"/>
                    <a:gd name="connsiteX38" fmla="*/ 34275 w 259336"/>
                    <a:gd name="connsiteY38" fmla="*/ 164321 h 315877"/>
                    <a:gd name="connsiteX39" fmla="*/ 34275 w 259336"/>
                    <a:gd name="connsiteY39" fmla="*/ 168893 h 315877"/>
                    <a:gd name="connsiteX40" fmla="*/ 31513 w 259336"/>
                    <a:gd name="connsiteY40" fmla="*/ 185180 h 315877"/>
                    <a:gd name="connsiteX41" fmla="*/ 26084 w 259336"/>
                    <a:gd name="connsiteY41" fmla="*/ 196134 h 315877"/>
                    <a:gd name="connsiteX42" fmla="*/ 3796 w 259336"/>
                    <a:gd name="connsiteY42" fmla="*/ 216613 h 315877"/>
                    <a:gd name="connsiteX43" fmla="*/ 81 w 259336"/>
                    <a:gd name="connsiteY43" fmla="*/ 227567 h 315877"/>
                    <a:gd name="connsiteX44" fmla="*/ 4272 w 259336"/>
                    <a:gd name="connsiteY44" fmla="*/ 251855 h 315877"/>
                    <a:gd name="connsiteX45" fmla="*/ 6272 w 259336"/>
                    <a:gd name="connsiteY45" fmla="*/ 255094 h 315877"/>
                    <a:gd name="connsiteX46" fmla="*/ 6272 w 259336"/>
                    <a:gd name="connsiteY46" fmla="*/ 255094 h 315877"/>
                    <a:gd name="connsiteX47" fmla="*/ 32752 w 259336"/>
                    <a:gd name="connsiteY47" fmla="*/ 270334 h 315877"/>
                    <a:gd name="connsiteX48" fmla="*/ 32752 w 259336"/>
                    <a:gd name="connsiteY48" fmla="*/ 270334 h 315877"/>
                    <a:gd name="connsiteX49" fmla="*/ 37323 w 259336"/>
                    <a:gd name="connsiteY49" fmla="*/ 270334 h 315877"/>
                    <a:gd name="connsiteX50" fmla="*/ 46848 w 259336"/>
                    <a:gd name="connsiteY50" fmla="*/ 264047 h 315877"/>
                    <a:gd name="connsiteX51" fmla="*/ 37323 w 259336"/>
                    <a:gd name="connsiteY51" fmla="*/ 289003 h 315877"/>
                    <a:gd name="connsiteX52" fmla="*/ 39609 w 259336"/>
                    <a:gd name="connsiteY52" fmla="*/ 295861 h 315877"/>
                    <a:gd name="connsiteX53" fmla="*/ 39609 w 259336"/>
                    <a:gd name="connsiteY53" fmla="*/ 295861 h 315877"/>
                    <a:gd name="connsiteX54" fmla="*/ 66184 w 259336"/>
                    <a:gd name="connsiteY54" fmla="*/ 311196 h 315877"/>
                    <a:gd name="connsiteX55" fmla="*/ 66184 w 259336"/>
                    <a:gd name="connsiteY55" fmla="*/ 311196 h 315877"/>
                    <a:gd name="connsiteX56" fmla="*/ 67994 w 259336"/>
                    <a:gd name="connsiteY56" fmla="*/ 311958 h 315877"/>
                    <a:gd name="connsiteX57" fmla="*/ 84758 w 259336"/>
                    <a:gd name="connsiteY57" fmla="*/ 315768 h 315877"/>
                    <a:gd name="connsiteX58" fmla="*/ 94283 w 259336"/>
                    <a:gd name="connsiteY58" fmla="*/ 311387 h 315877"/>
                    <a:gd name="connsiteX59" fmla="*/ 109999 w 259336"/>
                    <a:gd name="connsiteY59" fmla="*/ 281288 h 315877"/>
                    <a:gd name="connsiteX60" fmla="*/ 116286 w 259336"/>
                    <a:gd name="connsiteY60" fmla="*/ 275573 h 315877"/>
                    <a:gd name="connsiteX61" fmla="*/ 117048 w 259336"/>
                    <a:gd name="connsiteY61" fmla="*/ 277954 h 315877"/>
                    <a:gd name="connsiteX62" fmla="*/ 119143 w 259336"/>
                    <a:gd name="connsiteY62" fmla="*/ 280907 h 315877"/>
                    <a:gd name="connsiteX63" fmla="*/ 119143 w 259336"/>
                    <a:gd name="connsiteY63" fmla="*/ 280907 h 315877"/>
                    <a:gd name="connsiteX64" fmla="*/ 145337 w 259336"/>
                    <a:gd name="connsiteY64" fmla="*/ 296051 h 315877"/>
                    <a:gd name="connsiteX65" fmla="*/ 145337 w 259336"/>
                    <a:gd name="connsiteY65" fmla="*/ 296051 h 315877"/>
                    <a:gd name="connsiteX66" fmla="*/ 145337 w 259336"/>
                    <a:gd name="connsiteY66" fmla="*/ 296051 h 315877"/>
                    <a:gd name="connsiteX67" fmla="*/ 145337 w 259336"/>
                    <a:gd name="connsiteY67" fmla="*/ 296051 h 315877"/>
                    <a:gd name="connsiteX68" fmla="*/ 150099 w 259336"/>
                    <a:gd name="connsiteY68" fmla="*/ 295289 h 315877"/>
                    <a:gd name="connsiteX69" fmla="*/ 176674 w 259336"/>
                    <a:gd name="connsiteY69" fmla="*/ 275096 h 315877"/>
                    <a:gd name="connsiteX70" fmla="*/ 181437 w 259336"/>
                    <a:gd name="connsiteY70" fmla="*/ 264428 h 315877"/>
                    <a:gd name="connsiteX71" fmla="*/ 179913 w 259336"/>
                    <a:gd name="connsiteY71" fmla="*/ 240616 h 315877"/>
                    <a:gd name="connsiteX72" fmla="*/ 183818 w 259336"/>
                    <a:gd name="connsiteY72" fmla="*/ 228995 h 315877"/>
                    <a:gd name="connsiteX73" fmla="*/ 195534 w 259336"/>
                    <a:gd name="connsiteY73" fmla="*/ 213565 h 315877"/>
                    <a:gd name="connsiteX74" fmla="*/ 205725 w 259336"/>
                    <a:gd name="connsiteY74" fmla="*/ 208421 h 315877"/>
                    <a:gd name="connsiteX75" fmla="*/ 221823 w 259336"/>
                    <a:gd name="connsiteY75" fmla="*/ 209183 h 315877"/>
                    <a:gd name="connsiteX76" fmla="*/ 231348 w 259336"/>
                    <a:gd name="connsiteY76" fmla="*/ 203468 h 315877"/>
                    <a:gd name="connsiteX77" fmla="*/ 246492 w 259336"/>
                    <a:gd name="connsiteY77" fmla="*/ 169464 h 315877"/>
                    <a:gd name="connsiteX78" fmla="*/ 243340 w 259336"/>
                    <a:gd name="connsiteY78" fmla="*/ 161009 h 315877"/>
                    <a:gd name="connsiteX79" fmla="*/ 243063 w 259336"/>
                    <a:gd name="connsiteY79" fmla="*/ 160892 h 315877"/>
                    <a:gd name="connsiteX80" fmla="*/ 230109 w 259336"/>
                    <a:gd name="connsiteY80" fmla="*/ 155367 h 315877"/>
                    <a:gd name="connsiteX81" fmla="*/ 225633 w 259336"/>
                    <a:gd name="connsiteY81" fmla="*/ 146318 h 315877"/>
                    <a:gd name="connsiteX82" fmla="*/ 227823 w 259336"/>
                    <a:gd name="connsiteY82" fmla="*/ 130126 h 315877"/>
                    <a:gd name="connsiteX83" fmla="*/ 93807 w 259336"/>
                    <a:gd name="connsiteY83" fmla="*/ 203945 h 315877"/>
                    <a:gd name="connsiteX84" fmla="*/ 134193 w 259336"/>
                    <a:gd name="connsiteY84" fmla="*/ 113457 h 315877"/>
                    <a:gd name="connsiteX85" fmla="*/ 162768 w 259336"/>
                    <a:gd name="connsiteY85" fmla="*/ 100694 h 315877"/>
                    <a:gd name="connsiteX86" fmla="*/ 165911 w 259336"/>
                    <a:gd name="connsiteY86" fmla="*/ 111266 h 315877"/>
                    <a:gd name="connsiteX87" fmla="*/ 125620 w 259336"/>
                    <a:gd name="connsiteY87" fmla="*/ 201754 h 315877"/>
                    <a:gd name="connsiteX88" fmla="*/ 97045 w 259336"/>
                    <a:gd name="connsiteY88" fmla="*/ 214422 h 315877"/>
                    <a:gd name="connsiteX89" fmla="*/ 93807 w 259336"/>
                    <a:gd name="connsiteY89" fmla="*/ 203945 h 315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259336" h="315877">
                      <a:moveTo>
                        <a:pt x="227823" y="130126"/>
                      </a:moveTo>
                      <a:cubicBezTo>
                        <a:pt x="228443" y="125969"/>
                        <a:pt x="230338" y="122109"/>
                        <a:pt x="233253" y="119077"/>
                      </a:cubicBezTo>
                      <a:lnTo>
                        <a:pt x="255541" y="98693"/>
                      </a:lnTo>
                      <a:cubicBezTo>
                        <a:pt x="258332" y="95768"/>
                        <a:pt x="259694" y="91760"/>
                        <a:pt x="259256" y="87740"/>
                      </a:cubicBezTo>
                      <a:lnTo>
                        <a:pt x="255065" y="63451"/>
                      </a:lnTo>
                      <a:cubicBezTo>
                        <a:pt x="254922" y="62075"/>
                        <a:pt x="254141" y="60845"/>
                        <a:pt x="252970" y="60117"/>
                      </a:cubicBezTo>
                      <a:lnTo>
                        <a:pt x="252970" y="60117"/>
                      </a:lnTo>
                      <a:lnTo>
                        <a:pt x="226585" y="44972"/>
                      </a:lnTo>
                      <a:lnTo>
                        <a:pt x="226585" y="44972"/>
                      </a:lnTo>
                      <a:cubicBezTo>
                        <a:pt x="225109" y="44180"/>
                        <a:pt x="223299" y="44369"/>
                        <a:pt x="222013" y="45449"/>
                      </a:cubicBezTo>
                      <a:lnTo>
                        <a:pt x="212488" y="51735"/>
                      </a:lnTo>
                      <a:lnTo>
                        <a:pt x="222013" y="26684"/>
                      </a:lnTo>
                      <a:cubicBezTo>
                        <a:pt x="223013" y="24077"/>
                        <a:pt x="221908" y="21134"/>
                        <a:pt x="219441" y="19826"/>
                      </a:cubicBezTo>
                      <a:lnTo>
                        <a:pt x="219441" y="19826"/>
                      </a:lnTo>
                      <a:lnTo>
                        <a:pt x="193057" y="4586"/>
                      </a:lnTo>
                      <a:lnTo>
                        <a:pt x="193057" y="4586"/>
                      </a:lnTo>
                      <a:lnTo>
                        <a:pt x="191343" y="3824"/>
                      </a:lnTo>
                      <a:lnTo>
                        <a:pt x="174579" y="110"/>
                      </a:lnTo>
                      <a:cubicBezTo>
                        <a:pt x="170816" y="-466"/>
                        <a:pt x="167063" y="1257"/>
                        <a:pt x="165054" y="4491"/>
                      </a:cubicBezTo>
                      <a:lnTo>
                        <a:pt x="149338" y="34495"/>
                      </a:lnTo>
                      <a:cubicBezTo>
                        <a:pt x="147804" y="36961"/>
                        <a:pt x="145632" y="38968"/>
                        <a:pt x="143051" y="40305"/>
                      </a:cubicBezTo>
                      <a:lnTo>
                        <a:pt x="142289" y="37924"/>
                      </a:lnTo>
                      <a:cubicBezTo>
                        <a:pt x="142013" y="36698"/>
                        <a:pt x="141260" y="35633"/>
                        <a:pt x="140194" y="34971"/>
                      </a:cubicBezTo>
                      <a:lnTo>
                        <a:pt x="140194" y="34971"/>
                      </a:lnTo>
                      <a:lnTo>
                        <a:pt x="113714" y="19731"/>
                      </a:lnTo>
                      <a:lnTo>
                        <a:pt x="113714" y="19731"/>
                      </a:lnTo>
                      <a:cubicBezTo>
                        <a:pt x="112095" y="18868"/>
                        <a:pt x="110095" y="19137"/>
                        <a:pt x="108761" y="20398"/>
                      </a:cubicBezTo>
                      <a:lnTo>
                        <a:pt x="83710" y="40210"/>
                      </a:lnTo>
                      <a:cubicBezTo>
                        <a:pt x="80624" y="42848"/>
                        <a:pt x="78881" y="46725"/>
                        <a:pt x="78948" y="50783"/>
                      </a:cubicBezTo>
                      <a:lnTo>
                        <a:pt x="80472" y="74690"/>
                      </a:lnTo>
                      <a:cubicBezTo>
                        <a:pt x="80462" y="78856"/>
                        <a:pt x="79091" y="82904"/>
                        <a:pt x="76566" y="86216"/>
                      </a:cubicBezTo>
                      <a:cubicBezTo>
                        <a:pt x="72395" y="91149"/>
                        <a:pt x="68480" y="96299"/>
                        <a:pt x="64851" y="101646"/>
                      </a:cubicBezTo>
                      <a:cubicBezTo>
                        <a:pt x="62470" y="104905"/>
                        <a:pt x="58698" y="106848"/>
                        <a:pt x="54659" y="106885"/>
                      </a:cubicBezTo>
                      <a:lnTo>
                        <a:pt x="38466" y="106028"/>
                      </a:lnTo>
                      <a:cubicBezTo>
                        <a:pt x="34466" y="105977"/>
                        <a:pt x="30780" y="108189"/>
                        <a:pt x="28941" y="111743"/>
                      </a:cubicBezTo>
                      <a:lnTo>
                        <a:pt x="13797" y="145747"/>
                      </a:lnTo>
                      <a:cubicBezTo>
                        <a:pt x="12463" y="148735"/>
                        <a:pt x="13568" y="152250"/>
                        <a:pt x="16369" y="153938"/>
                      </a:cubicBezTo>
                      <a:lnTo>
                        <a:pt x="16369" y="153938"/>
                      </a:lnTo>
                      <a:lnTo>
                        <a:pt x="34275" y="164321"/>
                      </a:lnTo>
                      <a:cubicBezTo>
                        <a:pt x="34752" y="165807"/>
                        <a:pt x="34752" y="167406"/>
                        <a:pt x="34275" y="168893"/>
                      </a:cubicBezTo>
                      <a:cubicBezTo>
                        <a:pt x="33047" y="174265"/>
                        <a:pt x="32123" y="179703"/>
                        <a:pt x="31513" y="185180"/>
                      </a:cubicBezTo>
                      <a:cubicBezTo>
                        <a:pt x="30913" y="189317"/>
                        <a:pt x="29018" y="193154"/>
                        <a:pt x="26084" y="196134"/>
                      </a:cubicBezTo>
                      <a:lnTo>
                        <a:pt x="3796" y="216613"/>
                      </a:lnTo>
                      <a:cubicBezTo>
                        <a:pt x="1005" y="219538"/>
                        <a:pt x="-357" y="223546"/>
                        <a:pt x="81" y="227567"/>
                      </a:cubicBezTo>
                      <a:lnTo>
                        <a:pt x="4272" y="251855"/>
                      </a:lnTo>
                      <a:cubicBezTo>
                        <a:pt x="4443" y="253170"/>
                        <a:pt x="5177" y="254348"/>
                        <a:pt x="6272" y="255094"/>
                      </a:cubicBezTo>
                      <a:lnTo>
                        <a:pt x="6272" y="255094"/>
                      </a:lnTo>
                      <a:lnTo>
                        <a:pt x="32752" y="270334"/>
                      </a:lnTo>
                      <a:lnTo>
                        <a:pt x="32752" y="270334"/>
                      </a:lnTo>
                      <a:cubicBezTo>
                        <a:pt x="34152" y="271215"/>
                        <a:pt x="35923" y="271215"/>
                        <a:pt x="37323" y="270334"/>
                      </a:cubicBezTo>
                      <a:lnTo>
                        <a:pt x="46848" y="264047"/>
                      </a:lnTo>
                      <a:lnTo>
                        <a:pt x="37323" y="289003"/>
                      </a:lnTo>
                      <a:cubicBezTo>
                        <a:pt x="36323" y="291540"/>
                        <a:pt x="37285" y="294433"/>
                        <a:pt x="39609" y="295861"/>
                      </a:cubicBezTo>
                      <a:lnTo>
                        <a:pt x="39609" y="295861"/>
                      </a:lnTo>
                      <a:lnTo>
                        <a:pt x="66184" y="311196"/>
                      </a:lnTo>
                      <a:lnTo>
                        <a:pt x="66184" y="311196"/>
                      </a:lnTo>
                      <a:cubicBezTo>
                        <a:pt x="66746" y="311547"/>
                        <a:pt x="67356" y="311804"/>
                        <a:pt x="67994" y="311958"/>
                      </a:cubicBezTo>
                      <a:lnTo>
                        <a:pt x="84758" y="315768"/>
                      </a:lnTo>
                      <a:cubicBezTo>
                        <a:pt x="88520" y="316343"/>
                        <a:pt x="92273" y="314620"/>
                        <a:pt x="94283" y="311387"/>
                      </a:cubicBezTo>
                      <a:lnTo>
                        <a:pt x="109999" y="281288"/>
                      </a:lnTo>
                      <a:cubicBezTo>
                        <a:pt x="111542" y="278851"/>
                        <a:pt x="113714" y="276877"/>
                        <a:pt x="116286" y="275573"/>
                      </a:cubicBezTo>
                      <a:lnTo>
                        <a:pt x="117048" y="277954"/>
                      </a:lnTo>
                      <a:cubicBezTo>
                        <a:pt x="117324" y="279180"/>
                        <a:pt x="118076" y="280245"/>
                        <a:pt x="119143" y="280907"/>
                      </a:cubicBezTo>
                      <a:lnTo>
                        <a:pt x="119143" y="280907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lnTo>
                        <a:pt x="145337" y="296051"/>
                      </a:lnTo>
                      <a:cubicBezTo>
                        <a:pt x="146928" y="296828"/>
                        <a:pt x="148833" y="296523"/>
                        <a:pt x="150099" y="295289"/>
                      </a:cubicBezTo>
                      <a:lnTo>
                        <a:pt x="176674" y="275096"/>
                      </a:lnTo>
                      <a:cubicBezTo>
                        <a:pt x="179722" y="272389"/>
                        <a:pt x="181456" y="268503"/>
                        <a:pt x="181437" y="264428"/>
                      </a:cubicBezTo>
                      <a:lnTo>
                        <a:pt x="179913" y="240616"/>
                      </a:lnTo>
                      <a:cubicBezTo>
                        <a:pt x="179941" y="236425"/>
                        <a:pt x="181313" y="232352"/>
                        <a:pt x="183818" y="228995"/>
                      </a:cubicBezTo>
                      <a:cubicBezTo>
                        <a:pt x="187990" y="224057"/>
                        <a:pt x="191895" y="218906"/>
                        <a:pt x="195534" y="213565"/>
                      </a:cubicBezTo>
                      <a:cubicBezTo>
                        <a:pt x="197953" y="210365"/>
                        <a:pt x="201715" y="208466"/>
                        <a:pt x="205725" y="208421"/>
                      </a:cubicBezTo>
                      <a:lnTo>
                        <a:pt x="221823" y="209183"/>
                      </a:lnTo>
                      <a:cubicBezTo>
                        <a:pt x="225833" y="209280"/>
                        <a:pt x="229547" y="207055"/>
                        <a:pt x="231348" y="203468"/>
                      </a:cubicBezTo>
                      <a:lnTo>
                        <a:pt x="246492" y="169464"/>
                      </a:lnTo>
                      <a:cubicBezTo>
                        <a:pt x="247959" y="166258"/>
                        <a:pt x="246540" y="162472"/>
                        <a:pt x="243340" y="161009"/>
                      </a:cubicBezTo>
                      <a:cubicBezTo>
                        <a:pt x="243245" y="160968"/>
                        <a:pt x="243159" y="160929"/>
                        <a:pt x="243063" y="160892"/>
                      </a:cubicBezTo>
                      <a:lnTo>
                        <a:pt x="230109" y="155367"/>
                      </a:lnTo>
                      <a:cubicBezTo>
                        <a:pt x="226661" y="153792"/>
                        <a:pt x="224795" y="150014"/>
                        <a:pt x="225633" y="146318"/>
                      </a:cubicBezTo>
                      <a:cubicBezTo>
                        <a:pt x="226680" y="140968"/>
                        <a:pt x="227404" y="135562"/>
                        <a:pt x="227823" y="130126"/>
                      </a:cubicBezTo>
                      <a:close/>
                      <a:moveTo>
                        <a:pt x="93807" y="203945"/>
                      </a:moveTo>
                      <a:cubicBezTo>
                        <a:pt x="88949" y="175370"/>
                        <a:pt x="106951" y="134888"/>
                        <a:pt x="134193" y="113457"/>
                      </a:cubicBezTo>
                      <a:cubicBezTo>
                        <a:pt x="142289" y="106537"/>
                        <a:pt x="152214" y="102105"/>
                        <a:pt x="162768" y="100694"/>
                      </a:cubicBezTo>
                      <a:cubicBezTo>
                        <a:pt x="164301" y="104054"/>
                        <a:pt x="165359" y="107613"/>
                        <a:pt x="165911" y="111266"/>
                      </a:cubicBezTo>
                      <a:cubicBezTo>
                        <a:pt x="170864" y="139841"/>
                        <a:pt x="152766" y="180323"/>
                        <a:pt x="125620" y="201754"/>
                      </a:cubicBezTo>
                      <a:cubicBezTo>
                        <a:pt x="117533" y="208667"/>
                        <a:pt x="107599" y="213071"/>
                        <a:pt x="97045" y="214422"/>
                      </a:cubicBezTo>
                      <a:cubicBezTo>
                        <a:pt x="95531" y="211080"/>
                        <a:pt x="94445" y="207559"/>
                        <a:pt x="93807" y="203945"/>
                      </a:cubicBez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667F3A62-D2EF-454A-B6F2-28168D38F9EC}"/>
                    </a:ext>
                  </a:extLst>
                </p:cNvPr>
                <p:cNvSpPr/>
                <p:nvPr/>
              </p:nvSpPr>
              <p:spPr>
                <a:xfrm>
                  <a:off x="-3025737" y="1951953"/>
                  <a:ext cx="108781" cy="56202"/>
                </a:xfrm>
                <a:custGeom>
                  <a:avLst/>
                  <a:gdLst>
                    <a:gd name="connsiteX0" fmla="*/ 31534 w 108781"/>
                    <a:gd name="connsiteY0" fmla="*/ 3053 h 56202"/>
                    <a:gd name="connsiteX1" fmla="*/ 22762 w 108781"/>
                    <a:gd name="connsiteY1" fmla="*/ 938 h 56202"/>
                    <a:gd name="connsiteX2" fmla="*/ 22580 w 108781"/>
                    <a:gd name="connsiteY2" fmla="*/ 1052 h 56202"/>
                    <a:gd name="connsiteX3" fmla="*/ 9912 w 108781"/>
                    <a:gd name="connsiteY3" fmla="*/ 9339 h 56202"/>
                    <a:gd name="connsiteX4" fmla="*/ 387 w 108781"/>
                    <a:gd name="connsiteY4" fmla="*/ 34390 h 56202"/>
                    <a:gd name="connsiteX5" fmla="*/ 2673 w 108781"/>
                    <a:gd name="connsiteY5" fmla="*/ 41153 h 56202"/>
                    <a:gd name="connsiteX6" fmla="*/ 28772 w 108781"/>
                    <a:gd name="connsiteY6" fmla="*/ 56202 h 56202"/>
                    <a:gd name="connsiteX7" fmla="*/ 26867 w 108781"/>
                    <a:gd name="connsiteY7" fmla="*/ 49535 h 56202"/>
                    <a:gd name="connsiteX8" fmla="*/ 38202 w 108781"/>
                    <a:gd name="connsiteY8" fmla="*/ 18864 h 56202"/>
                    <a:gd name="connsiteX9" fmla="*/ 35630 w 108781"/>
                    <a:gd name="connsiteY9" fmla="*/ 8292 h 56202"/>
                    <a:gd name="connsiteX10" fmla="*/ 31534 w 108781"/>
                    <a:gd name="connsiteY10" fmla="*/ 3053 h 56202"/>
                    <a:gd name="connsiteX11" fmla="*/ 108782 w 108781"/>
                    <a:gd name="connsiteY11" fmla="*/ 41153 h 56202"/>
                    <a:gd name="connsiteX12" fmla="*/ 106686 w 108781"/>
                    <a:gd name="connsiteY12" fmla="*/ 38295 h 56202"/>
                    <a:gd name="connsiteX13" fmla="*/ 101066 w 108781"/>
                    <a:gd name="connsiteY13" fmla="*/ 19245 h 56202"/>
                    <a:gd name="connsiteX14" fmla="*/ 93837 w 108781"/>
                    <a:gd name="connsiteY14" fmla="*/ 15333 h 56202"/>
                    <a:gd name="connsiteX15" fmla="*/ 93065 w 108781"/>
                    <a:gd name="connsiteY15" fmla="*/ 15626 h 56202"/>
                    <a:gd name="connsiteX16" fmla="*/ 82779 w 108781"/>
                    <a:gd name="connsiteY16" fmla="*/ 19055 h 56202"/>
                    <a:gd name="connsiteX17" fmla="*/ 79540 w 108781"/>
                    <a:gd name="connsiteY17" fmla="*/ 20388 h 56202"/>
                    <a:gd name="connsiteX18" fmla="*/ 80207 w 108781"/>
                    <a:gd name="connsiteY18" fmla="*/ 22865 h 56202"/>
                    <a:gd name="connsiteX19" fmla="*/ 82397 w 108781"/>
                    <a:gd name="connsiteY19" fmla="*/ 25722 h 56202"/>
                    <a:gd name="connsiteX20" fmla="*/ 82397 w 108781"/>
                    <a:gd name="connsiteY20" fmla="*/ 25722 h 56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781" h="56202">
                      <a:moveTo>
                        <a:pt x="31534" y="3053"/>
                      </a:moveTo>
                      <a:cubicBezTo>
                        <a:pt x="29696" y="46"/>
                        <a:pt x="25771" y="-900"/>
                        <a:pt x="22762" y="938"/>
                      </a:cubicBezTo>
                      <a:cubicBezTo>
                        <a:pt x="22695" y="975"/>
                        <a:pt x="22638" y="1013"/>
                        <a:pt x="22580" y="1052"/>
                      </a:cubicBezTo>
                      <a:lnTo>
                        <a:pt x="9912" y="9339"/>
                      </a:lnTo>
                      <a:lnTo>
                        <a:pt x="387" y="34390"/>
                      </a:lnTo>
                      <a:cubicBezTo>
                        <a:pt x="-603" y="36900"/>
                        <a:pt x="359" y="39759"/>
                        <a:pt x="2673" y="41153"/>
                      </a:cubicBezTo>
                      <a:lnTo>
                        <a:pt x="28772" y="56202"/>
                      </a:lnTo>
                      <a:cubicBezTo>
                        <a:pt x="26676" y="54683"/>
                        <a:pt x="25895" y="51931"/>
                        <a:pt x="26867" y="49535"/>
                      </a:cubicBezTo>
                      <a:lnTo>
                        <a:pt x="38202" y="18864"/>
                      </a:lnTo>
                      <a:cubicBezTo>
                        <a:pt x="39240" y="15132"/>
                        <a:pt x="38268" y="11129"/>
                        <a:pt x="35630" y="8292"/>
                      </a:cubicBezTo>
                      <a:cubicBezTo>
                        <a:pt x="34115" y="6667"/>
                        <a:pt x="32744" y="4913"/>
                        <a:pt x="31534" y="3053"/>
                      </a:cubicBezTo>
                      <a:close/>
                      <a:moveTo>
                        <a:pt x="108782" y="41153"/>
                      </a:moveTo>
                      <a:cubicBezTo>
                        <a:pt x="107706" y="40547"/>
                        <a:pt x="106943" y="39505"/>
                        <a:pt x="106686" y="38295"/>
                      </a:cubicBezTo>
                      <a:lnTo>
                        <a:pt x="101066" y="19245"/>
                      </a:lnTo>
                      <a:cubicBezTo>
                        <a:pt x="100152" y="16170"/>
                        <a:pt x="96913" y="14418"/>
                        <a:pt x="93837" y="15333"/>
                      </a:cubicBezTo>
                      <a:cubicBezTo>
                        <a:pt x="93580" y="15412"/>
                        <a:pt x="93313" y="15511"/>
                        <a:pt x="93065" y="15626"/>
                      </a:cubicBezTo>
                      <a:cubicBezTo>
                        <a:pt x="89751" y="17093"/>
                        <a:pt x="86312" y="18240"/>
                        <a:pt x="82779" y="19055"/>
                      </a:cubicBezTo>
                      <a:cubicBezTo>
                        <a:pt x="81655" y="19376"/>
                        <a:pt x="80569" y="19823"/>
                        <a:pt x="79540" y="20388"/>
                      </a:cubicBezTo>
                      <a:lnTo>
                        <a:pt x="80207" y="22865"/>
                      </a:lnTo>
                      <a:cubicBezTo>
                        <a:pt x="80521" y="24072"/>
                        <a:pt x="81312" y="25101"/>
                        <a:pt x="82397" y="25722"/>
                      </a:cubicBezTo>
                      <a:lnTo>
                        <a:pt x="82397" y="25722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2F52792F-C1BD-4CBF-B223-DD584791A0EC}"/>
                    </a:ext>
                  </a:extLst>
                </p:cNvPr>
                <p:cNvSpPr/>
                <p:nvPr/>
              </p:nvSpPr>
              <p:spPr>
                <a:xfrm>
                  <a:off x="-2966104" y="1798380"/>
                  <a:ext cx="96161" cy="129203"/>
                </a:xfrm>
                <a:custGeom>
                  <a:avLst/>
                  <a:gdLst>
                    <a:gd name="connsiteX0" fmla="*/ 54959 w 96161"/>
                    <a:gd name="connsiteY0" fmla="*/ 116335 h 129203"/>
                    <a:gd name="connsiteX1" fmla="*/ 0 w 96161"/>
                    <a:gd name="connsiteY1" fmla="*/ 113763 h 129203"/>
                    <a:gd name="connsiteX2" fmla="*/ 28575 w 96161"/>
                    <a:gd name="connsiteY2" fmla="*/ 101095 h 129203"/>
                    <a:gd name="connsiteX3" fmla="*/ 68866 w 96161"/>
                    <a:gd name="connsiteY3" fmla="*/ 10608 h 129203"/>
                    <a:gd name="connsiteX4" fmla="*/ 65722 w 96161"/>
                    <a:gd name="connsiteY4" fmla="*/ 130 h 129203"/>
                    <a:gd name="connsiteX5" fmla="*/ 95345 w 96161"/>
                    <a:gd name="connsiteY5" fmla="*/ 25752 h 129203"/>
                    <a:gd name="connsiteX6" fmla="*/ 54959 w 96161"/>
                    <a:gd name="connsiteY6" fmla="*/ 116335 h 129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6161" h="129203">
                      <a:moveTo>
                        <a:pt x="54959" y="116335"/>
                      </a:moveTo>
                      <a:cubicBezTo>
                        <a:pt x="31528" y="134718"/>
                        <a:pt x="8858" y="133004"/>
                        <a:pt x="0" y="113763"/>
                      </a:cubicBezTo>
                      <a:cubicBezTo>
                        <a:pt x="10553" y="112412"/>
                        <a:pt x="20488" y="108008"/>
                        <a:pt x="28575" y="101095"/>
                      </a:cubicBezTo>
                      <a:cubicBezTo>
                        <a:pt x="55721" y="79664"/>
                        <a:pt x="73819" y="39183"/>
                        <a:pt x="68866" y="10608"/>
                      </a:cubicBezTo>
                      <a:cubicBezTo>
                        <a:pt x="68323" y="6982"/>
                        <a:pt x="67265" y="3453"/>
                        <a:pt x="65722" y="130"/>
                      </a:cubicBezTo>
                      <a:cubicBezTo>
                        <a:pt x="80676" y="-1204"/>
                        <a:pt x="92202" y="7750"/>
                        <a:pt x="95345" y="25752"/>
                      </a:cubicBezTo>
                      <a:cubicBezTo>
                        <a:pt x="100298" y="54422"/>
                        <a:pt x="82201" y="94904"/>
                        <a:pt x="54959" y="116335"/>
                      </a:cubicBez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E9857CDC-B48D-4821-9CA1-4BAC45CCDAEE}"/>
                    </a:ext>
                  </a:extLst>
                </p:cNvPr>
                <p:cNvSpPr/>
                <p:nvPr/>
              </p:nvSpPr>
              <p:spPr>
                <a:xfrm>
                  <a:off x="-3062307" y="1697626"/>
                  <a:ext cx="252126" cy="238520"/>
                </a:xfrm>
                <a:custGeom>
                  <a:avLst/>
                  <a:gdLst>
                    <a:gd name="connsiteX0" fmla="*/ 58293 w 252126"/>
                    <a:gd name="connsiteY0" fmla="*/ 105837 h 238520"/>
                    <a:gd name="connsiteX1" fmla="*/ 53626 w 252126"/>
                    <a:gd name="connsiteY1" fmla="*/ 106885 h 238520"/>
                    <a:gd name="connsiteX2" fmla="*/ 37433 w 252126"/>
                    <a:gd name="connsiteY2" fmla="*/ 106123 h 238520"/>
                    <a:gd name="connsiteX3" fmla="*/ 30766 w 252126"/>
                    <a:gd name="connsiteY3" fmla="*/ 108504 h 238520"/>
                    <a:gd name="connsiteX4" fmla="*/ 57245 w 252126"/>
                    <a:gd name="connsiteY4" fmla="*/ 123744 h 238520"/>
                    <a:gd name="connsiteX5" fmla="*/ 63913 w 252126"/>
                    <a:gd name="connsiteY5" fmla="*/ 121363 h 238520"/>
                    <a:gd name="connsiteX6" fmla="*/ 80105 w 252126"/>
                    <a:gd name="connsiteY6" fmla="*/ 122125 h 238520"/>
                    <a:gd name="connsiteX7" fmla="*/ 84677 w 252126"/>
                    <a:gd name="connsiteY7" fmla="*/ 121172 h 238520"/>
                    <a:gd name="connsiteX8" fmla="*/ 112681 w 252126"/>
                    <a:gd name="connsiteY8" fmla="*/ 20112 h 238520"/>
                    <a:gd name="connsiteX9" fmla="*/ 107823 w 252126"/>
                    <a:gd name="connsiteY9" fmla="*/ 20779 h 238520"/>
                    <a:gd name="connsiteX10" fmla="*/ 82677 w 252126"/>
                    <a:gd name="connsiteY10" fmla="*/ 39734 h 238520"/>
                    <a:gd name="connsiteX11" fmla="*/ 78486 w 252126"/>
                    <a:gd name="connsiteY11" fmla="*/ 46401 h 238520"/>
                    <a:gd name="connsiteX12" fmla="*/ 104965 w 252126"/>
                    <a:gd name="connsiteY12" fmla="*/ 61641 h 238520"/>
                    <a:gd name="connsiteX13" fmla="*/ 109061 w 252126"/>
                    <a:gd name="connsiteY13" fmla="*/ 54974 h 238520"/>
                    <a:gd name="connsiteX14" fmla="*/ 134207 w 252126"/>
                    <a:gd name="connsiteY14" fmla="*/ 35352 h 238520"/>
                    <a:gd name="connsiteX15" fmla="*/ 139160 w 252126"/>
                    <a:gd name="connsiteY15" fmla="*/ 34685 h 238520"/>
                    <a:gd name="connsiteX16" fmla="*/ 139160 w 252126"/>
                    <a:gd name="connsiteY16" fmla="*/ 34685 h 238520"/>
                    <a:gd name="connsiteX17" fmla="*/ 25432 w 252126"/>
                    <a:gd name="connsiteY17" fmla="*/ 196801 h 238520"/>
                    <a:gd name="connsiteX18" fmla="*/ 3429 w 252126"/>
                    <a:gd name="connsiteY18" fmla="*/ 216994 h 238520"/>
                    <a:gd name="connsiteX19" fmla="*/ 0 w 252126"/>
                    <a:gd name="connsiteY19" fmla="*/ 223376 h 238520"/>
                    <a:gd name="connsiteX20" fmla="*/ 26384 w 252126"/>
                    <a:gd name="connsiteY20" fmla="*/ 238520 h 238520"/>
                    <a:gd name="connsiteX21" fmla="*/ 29908 w 252126"/>
                    <a:gd name="connsiteY21" fmla="*/ 232234 h 238520"/>
                    <a:gd name="connsiteX22" fmla="*/ 52006 w 252126"/>
                    <a:gd name="connsiteY22" fmla="*/ 211660 h 238520"/>
                    <a:gd name="connsiteX23" fmla="*/ 192024 w 252126"/>
                    <a:gd name="connsiteY23" fmla="*/ 4586 h 238520"/>
                    <a:gd name="connsiteX24" fmla="*/ 190214 w 252126"/>
                    <a:gd name="connsiteY24" fmla="*/ 3920 h 238520"/>
                    <a:gd name="connsiteX25" fmla="*/ 173546 w 252126"/>
                    <a:gd name="connsiteY25" fmla="*/ 110 h 238520"/>
                    <a:gd name="connsiteX26" fmla="*/ 164021 w 252126"/>
                    <a:gd name="connsiteY26" fmla="*/ 4491 h 238520"/>
                    <a:gd name="connsiteX27" fmla="*/ 148304 w 252126"/>
                    <a:gd name="connsiteY27" fmla="*/ 34495 h 238520"/>
                    <a:gd name="connsiteX28" fmla="*/ 144685 w 252126"/>
                    <a:gd name="connsiteY28" fmla="*/ 38591 h 238520"/>
                    <a:gd name="connsiteX29" fmla="*/ 171164 w 252126"/>
                    <a:gd name="connsiteY29" fmla="*/ 53831 h 238520"/>
                    <a:gd name="connsiteX30" fmla="*/ 174688 w 252126"/>
                    <a:gd name="connsiteY30" fmla="*/ 49735 h 238520"/>
                    <a:gd name="connsiteX31" fmla="*/ 190500 w 252126"/>
                    <a:gd name="connsiteY31" fmla="*/ 19731 h 238520"/>
                    <a:gd name="connsiteX32" fmla="*/ 200025 w 252126"/>
                    <a:gd name="connsiteY32" fmla="*/ 15350 h 238520"/>
                    <a:gd name="connsiteX33" fmla="*/ 216789 w 252126"/>
                    <a:gd name="connsiteY33" fmla="*/ 19160 h 238520"/>
                    <a:gd name="connsiteX34" fmla="*/ 218504 w 252126"/>
                    <a:gd name="connsiteY34" fmla="*/ 19731 h 238520"/>
                    <a:gd name="connsiteX35" fmla="*/ 225742 w 252126"/>
                    <a:gd name="connsiteY35" fmla="*/ 44972 h 238520"/>
                    <a:gd name="connsiteX36" fmla="*/ 225742 w 252126"/>
                    <a:gd name="connsiteY36" fmla="*/ 44972 h 238520"/>
                    <a:gd name="connsiteX37" fmla="*/ 221171 w 252126"/>
                    <a:gd name="connsiteY37" fmla="*/ 44972 h 238520"/>
                    <a:gd name="connsiteX38" fmla="*/ 211646 w 252126"/>
                    <a:gd name="connsiteY38" fmla="*/ 51354 h 238520"/>
                    <a:gd name="connsiteX39" fmla="*/ 209455 w 252126"/>
                    <a:gd name="connsiteY39" fmla="*/ 56974 h 238520"/>
                    <a:gd name="connsiteX40" fmla="*/ 212122 w 252126"/>
                    <a:gd name="connsiteY40" fmla="*/ 67642 h 238520"/>
                    <a:gd name="connsiteX41" fmla="*/ 216408 w 252126"/>
                    <a:gd name="connsiteY41" fmla="*/ 72881 h 238520"/>
                    <a:gd name="connsiteX42" fmla="*/ 217551 w 252126"/>
                    <a:gd name="connsiteY42" fmla="*/ 74214 h 238520"/>
                    <a:gd name="connsiteX43" fmla="*/ 218504 w 252126"/>
                    <a:gd name="connsiteY43" fmla="*/ 74881 h 238520"/>
                    <a:gd name="connsiteX44" fmla="*/ 220789 w 252126"/>
                    <a:gd name="connsiteY44" fmla="*/ 75833 h 238520"/>
                    <a:gd name="connsiteX45" fmla="*/ 223742 w 252126"/>
                    <a:gd name="connsiteY45" fmla="*/ 75833 h 238520"/>
                    <a:gd name="connsiteX46" fmla="*/ 225362 w 252126"/>
                    <a:gd name="connsiteY46" fmla="*/ 75071 h 238520"/>
                    <a:gd name="connsiteX47" fmla="*/ 247555 w 252126"/>
                    <a:gd name="connsiteY47" fmla="*/ 60498 h 238520"/>
                    <a:gd name="connsiteX48" fmla="*/ 249269 w 252126"/>
                    <a:gd name="connsiteY48" fmla="*/ 59736 h 238520"/>
                    <a:gd name="connsiteX49" fmla="*/ 251079 w 252126"/>
                    <a:gd name="connsiteY49" fmla="*/ 59736 h 238520"/>
                    <a:gd name="connsiteX50" fmla="*/ 252127 w 252126"/>
                    <a:gd name="connsiteY50" fmla="*/ 59736 h 238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252126" h="238520">
                      <a:moveTo>
                        <a:pt x="58293" y="105837"/>
                      </a:moveTo>
                      <a:cubicBezTo>
                        <a:pt x="56835" y="106526"/>
                        <a:pt x="55235" y="106884"/>
                        <a:pt x="53626" y="106885"/>
                      </a:cubicBezTo>
                      <a:lnTo>
                        <a:pt x="37433" y="106123"/>
                      </a:lnTo>
                      <a:cubicBezTo>
                        <a:pt x="34985" y="106030"/>
                        <a:pt x="32604" y="106883"/>
                        <a:pt x="30766" y="108504"/>
                      </a:cubicBezTo>
                      <a:lnTo>
                        <a:pt x="57245" y="123744"/>
                      </a:lnTo>
                      <a:cubicBezTo>
                        <a:pt x="59084" y="122123"/>
                        <a:pt x="61465" y="121270"/>
                        <a:pt x="63913" y="121363"/>
                      </a:cubicBezTo>
                      <a:lnTo>
                        <a:pt x="80105" y="122125"/>
                      </a:lnTo>
                      <a:cubicBezTo>
                        <a:pt x="81686" y="122169"/>
                        <a:pt x="83248" y="121843"/>
                        <a:pt x="84677" y="121172"/>
                      </a:cubicBezTo>
                      <a:close/>
                      <a:moveTo>
                        <a:pt x="112681" y="20112"/>
                      </a:moveTo>
                      <a:cubicBezTo>
                        <a:pt x="111090" y="19265"/>
                        <a:pt x="109128" y="19534"/>
                        <a:pt x="107823" y="20779"/>
                      </a:cubicBezTo>
                      <a:lnTo>
                        <a:pt x="82677" y="39734"/>
                      </a:lnTo>
                      <a:cubicBezTo>
                        <a:pt x="80677" y="41513"/>
                        <a:pt x="79219" y="43826"/>
                        <a:pt x="78486" y="46401"/>
                      </a:cubicBezTo>
                      <a:lnTo>
                        <a:pt x="104965" y="61641"/>
                      </a:lnTo>
                      <a:cubicBezTo>
                        <a:pt x="105661" y="59072"/>
                        <a:pt x="107089" y="56759"/>
                        <a:pt x="109061" y="54974"/>
                      </a:cubicBezTo>
                      <a:lnTo>
                        <a:pt x="134207" y="35352"/>
                      </a:lnTo>
                      <a:cubicBezTo>
                        <a:pt x="135512" y="34032"/>
                        <a:pt x="137550" y="33758"/>
                        <a:pt x="139160" y="34685"/>
                      </a:cubicBezTo>
                      <a:lnTo>
                        <a:pt x="139160" y="34685"/>
                      </a:lnTo>
                      <a:close/>
                      <a:moveTo>
                        <a:pt x="25432" y="196801"/>
                      </a:moveTo>
                      <a:lnTo>
                        <a:pt x="3429" y="216994"/>
                      </a:lnTo>
                      <a:cubicBezTo>
                        <a:pt x="1743" y="218778"/>
                        <a:pt x="552" y="220981"/>
                        <a:pt x="0" y="223376"/>
                      </a:cubicBezTo>
                      <a:lnTo>
                        <a:pt x="26384" y="238520"/>
                      </a:lnTo>
                      <a:cubicBezTo>
                        <a:pt x="26927" y="236130"/>
                        <a:pt x="28156" y="233947"/>
                        <a:pt x="29908" y="232234"/>
                      </a:cubicBezTo>
                      <a:lnTo>
                        <a:pt x="52006" y="211660"/>
                      </a:lnTo>
                      <a:close/>
                      <a:moveTo>
                        <a:pt x="192024" y="4586"/>
                      </a:moveTo>
                      <a:cubicBezTo>
                        <a:pt x="191481" y="4226"/>
                        <a:pt x="190862" y="3998"/>
                        <a:pt x="190214" y="3920"/>
                      </a:cubicBezTo>
                      <a:lnTo>
                        <a:pt x="173546" y="110"/>
                      </a:lnTo>
                      <a:cubicBezTo>
                        <a:pt x="169783" y="-466"/>
                        <a:pt x="166030" y="1257"/>
                        <a:pt x="164021" y="4491"/>
                      </a:cubicBezTo>
                      <a:lnTo>
                        <a:pt x="148304" y="34495"/>
                      </a:lnTo>
                      <a:cubicBezTo>
                        <a:pt x="147342" y="36058"/>
                        <a:pt x="146113" y="37443"/>
                        <a:pt x="144685" y="38591"/>
                      </a:cubicBezTo>
                      <a:lnTo>
                        <a:pt x="171164" y="53831"/>
                      </a:lnTo>
                      <a:cubicBezTo>
                        <a:pt x="172574" y="52682"/>
                        <a:pt x="173764" y="51296"/>
                        <a:pt x="174688" y="49735"/>
                      </a:cubicBezTo>
                      <a:lnTo>
                        <a:pt x="190500" y="19731"/>
                      </a:lnTo>
                      <a:cubicBezTo>
                        <a:pt x="192396" y="16370"/>
                        <a:pt x="196234" y="14604"/>
                        <a:pt x="200025" y="15350"/>
                      </a:cubicBezTo>
                      <a:lnTo>
                        <a:pt x="216789" y="19160"/>
                      </a:lnTo>
                      <a:lnTo>
                        <a:pt x="218504" y="19731"/>
                      </a:lnTo>
                      <a:close/>
                      <a:moveTo>
                        <a:pt x="225742" y="44972"/>
                      </a:moveTo>
                      <a:lnTo>
                        <a:pt x="225742" y="44972"/>
                      </a:lnTo>
                      <a:cubicBezTo>
                        <a:pt x="224342" y="44091"/>
                        <a:pt x="222571" y="44091"/>
                        <a:pt x="221171" y="44972"/>
                      </a:cubicBezTo>
                      <a:lnTo>
                        <a:pt x="211646" y="51354"/>
                      </a:lnTo>
                      <a:lnTo>
                        <a:pt x="209455" y="56974"/>
                      </a:lnTo>
                      <a:cubicBezTo>
                        <a:pt x="208407" y="60751"/>
                        <a:pt x="209417" y="64802"/>
                        <a:pt x="212122" y="67642"/>
                      </a:cubicBezTo>
                      <a:cubicBezTo>
                        <a:pt x="213674" y="69282"/>
                        <a:pt x="215112" y="71033"/>
                        <a:pt x="216408" y="72881"/>
                      </a:cubicBezTo>
                      <a:lnTo>
                        <a:pt x="217551" y="74214"/>
                      </a:lnTo>
                      <a:lnTo>
                        <a:pt x="218504" y="74881"/>
                      </a:lnTo>
                      <a:cubicBezTo>
                        <a:pt x="219208" y="75318"/>
                        <a:pt x="219980" y="75639"/>
                        <a:pt x="220789" y="75833"/>
                      </a:cubicBezTo>
                      <a:cubicBezTo>
                        <a:pt x="221761" y="76071"/>
                        <a:pt x="222771" y="76071"/>
                        <a:pt x="223742" y="75833"/>
                      </a:cubicBezTo>
                      <a:cubicBezTo>
                        <a:pt x="224323" y="75682"/>
                        <a:pt x="224876" y="75424"/>
                        <a:pt x="225362" y="75071"/>
                      </a:cubicBezTo>
                      <a:lnTo>
                        <a:pt x="247555" y="60498"/>
                      </a:lnTo>
                      <a:cubicBezTo>
                        <a:pt x="248069" y="60129"/>
                        <a:pt x="248650" y="59868"/>
                        <a:pt x="249269" y="59736"/>
                      </a:cubicBezTo>
                      <a:cubicBezTo>
                        <a:pt x="249860" y="59547"/>
                        <a:pt x="250488" y="59547"/>
                        <a:pt x="251079" y="59736"/>
                      </a:cubicBezTo>
                      <a:cubicBezTo>
                        <a:pt x="251422" y="59638"/>
                        <a:pt x="251784" y="59638"/>
                        <a:pt x="252127" y="59736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FD1B7753-4E7D-4F52-9ED2-42BB685E5447}"/>
                    </a:ext>
                  </a:extLst>
                </p:cNvPr>
                <p:cNvSpPr/>
                <p:nvPr/>
              </p:nvSpPr>
              <p:spPr>
                <a:xfrm>
                  <a:off x="-3062307" y="1697626"/>
                  <a:ext cx="252126" cy="238520"/>
                </a:xfrm>
                <a:custGeom>
                  <a:avLst/>
                  <a:gdLst>
                    <a:gd name="connsiteX0" fmla="*/ 58293 w 252126"/>
                    <a:gd name="connsiteY0" fmla="*/ 105837 h 238520"/>
                    <a:gd name="connsiteX1" fmla="*/ 53626 w 252126"/>
                    <a:gd name="connsiteY1" fmla="*/ 106885 h 238520"/>
                    <a:gd name="connsiteX2" fmla="*/ 37433 w 252126"/>
                    <a:gd name="connsiteY2" fmla="*/ 106123 h 238520"/>
                    <a:gd name="connsiteX3" fmla="*/ 30766 w 252126"/>
                    <a:gd name="connsiteY3" fmla="*/ 108504 h 238520"/>
                    <a:gd name="connsiteX4" fmla="*/ 57245 w 252126"/>
                    <a:gd name="connsiteY4" fmla="*/ 123744 h 238520"/>
                    <a:gd name="connsiteX5" fmla="*/ 63913 w 252126"/>
                    <a:gd name="connsiteY5" fmla="*/ 121363 h 238520"/>
                    <a:gd name="connsiteX6" fmla="*/ 80105 w 252126"/>
                    <a:gd name="connsiteY6" fmla="*/ 122125 h 238520"/>
                    <a:gd name="connsiteX7" fmla="*/ 84677 w 252126"/>
                    <a:gd name="connsiteY7" fmla="*/ 121172 h 238520"/>
                    <a:gd name="connsiteX8" fmla="*/ 112681 w 252126"/>
                    <a:gd name="connsiteY8" fmla="*/ 20112 h 238520"/>
                    <a:gd name="connsiteX9" fmla="*/ 107823 w 252126"/>
                    <a:gd name="connsiteY9" fmla="*/ 20779 h 238520"/>
                    <a:gd name="connsiteX10" fmla="*/ 82677 w 252126"/>
                    <a:gd name="connsiteY10" fmla="*/ 39734 h 238520"/>
                    <a:gd name="connsiteX11" fmla="*/ 78486 w 252126"/>
                    <a:gd name="connsiteY11" fmla="*/ 46401 h 238520"/>
                    <a:gd name="connsiteX12" fmla="*/ 104965 w 252126"/>
                    <a:gd name="connsiteY12" fmla="*/ 61641 h 238520"/>
                    <a:gd name="connsiteX13" fmla="*/ 109061 w 252126"/>
                    <a:gd name="connsiteY13" fmla="*/ 54974 h 238520"/>
                    <a:gd name="connsiteX14" fmla="*/ 134207 w 252126"/>
                    <a:gd name="connsiteY14" fmla="*/ 35352 h 238520"/>
                    <a:gd name="connsiteX15" fmla="*/ 139160 w 252126"/>
                    <a:gd name="connsiteY15" fmla="*/ 34685 h 238520"/>
                    <a:gd name="connsiteX16" fmla="*/ 139160 w 252126"/>
                    <a:gd name="connsiteY16" fmla="*/ 34685 h 238520"/>
                    <a:gd name="connsiteX17" fmla="*/ 25432 w 252126"/>
                    <a:gd name="connsiteY17" fmla="*/ 196801 h 238520"/>
                    <a:gd name="connsiteX18" fmla="*/ 3429 w 252126"/>
                    <a:gd name="connsiteY18" fmla="*/ 216994 h 238520"/>
                    <a:gd name="connsiteX19" fmla="*/ 0 w 252126"/>
                    <a:gd name="connsiteY19" fmla="*/ 223376 h 238520"/>
                    <a:gd name="connsiteX20" fmla="*/ 26384 w 252126"/>
                    <a:gd name="connsiteY20" fmla="*/ 238520 h 238520"/>
                    <a:gd name="connsiteX21" fmla="*/ 29908 w 252126"/>
                    <a:gd name="connsiteY21" fmla="*/ 232234 h 238520"/>
                    <a:gd name="connsiteX22" fmla="*/ 52006 w 252126"/>
                    <a:gd name="connsiteY22" fmla="*/ 211660 h 238520"/>
                    <a:gd name="connsiteX23" fmla="*/ 192024 w 252126"/>
                    <a:gd name="connsiteY23" fmla="*/ 4586 h 238520"/>
                    <a:gd name="connsiteX24" fmla="*/ 190214 w 252126"/>
                    <a:gd name="connsiteY24" fmla="*/ 3920 h 238520"/>
                    <a:gd name="connsiteX25" fmla="*/ 173546 w 252126"/>
                    <a:gd name="connsiteY25" fmla="*/ 110 h 238520"/>
                    <a:gd name="connsiteX26" fmla="*/ 164021 w 252126"/>
                    <a:gd name="connsiteY26" fmla="*/ 4491 h 238520"/>
                    <a:gd name="connsiteX27" fmla="*/ 148304 w 252126"/>
                    <a:gd name="connsiteY27" fmla="*/ 34495 h 238520"/>
                    <a:gd name="connsiteX28" fmla="*/ 144685 w 252126"/>
                    <a:gd name="connsiteY28" fmla="*/ 38591 h 238520"/>
                    <a:gd name="connsiteX29" fmla="*/ 171164 w 252126"/>
                    <a:gd name="connsiteY29" fmla="*/ 53831 h 238520"/>
                    <a:gd name="connsiteX30" fmla="*/ 174688 w 252126"/>
                    <a:gd name="connsiteY30" fmla="*/ 49735 h 238520"/>
                    <a:gd name="connsiteX31" fmla="*/ 190500 w 252126"/>
                    <a:gd name="connsiteY31" fmla="*/ 19731 h 238520"/>
                    <a:gd name="connsiteX32" fmla="*/ 200025 w 252126"/>
                    <a:gd name="connsiteY32" fmla="*/ 15350 h 238520"/>
                    <a:gd name="connsiteX33" fmla="*/ 216789 w 252126"/>
                    <a:gd name="connsiteY33" fmla="*/ 19160 h 238520"/>
                    <a:gd name="connsiteX34" fmla="*/ 218504 w 252126"/>
                    <a:gd name="connsiteY34" fmla="*/ 19731 h 238520"/>
                    <a:gd name="connsiteX35" fmla="*/ 225742 w 252126"/>
                    <a:gd name="connsiteY35" fmla="*/ 44972 h 238520"/>
                    <a:gd name="connsiteX36" fmla="*/ 225742 w 252126"/>
                    <a:gd name="connsiteY36" fmla="*/ 44972 h 238520"/>
                    <a:gd name="connsiteX37" fmla="*/ 221171 w 252126"/>
                    <a:gd name="connsiteY37" fmla="*/ 44972 h 238520"/>
                    <a:gd name="connsiteX38" fmla="*/ 211646 w 252126"/>
                    <a:gd name="connsiteY38" fmla="*/ 51354 h 238520"/>
                    <a:gd name="connsiteX39" fmla="*/ 209455 w 252126"/>
                    <a:gd name="connsiteY39" fmla="*/ 56974 h 238520"/>
                    <a:gd name="connsiteX40" fmla="*/ 212122 w 252126"/>
                    <a:gd name="connsiteY40" fmla="*/ 67642 h 238520"/>
                    <a:gd name="connsiteX41" fmla="*/ 216408 w 252126"/>
                    <a:gd name="connsiteY41" fmla="*/ 72881 h 238520"/>
                    <a:gd name="connsiteX42" fmla="*/ 217551 w 252126"/>
                    <a:gd name="connsiteY42" fmla="*/ 74214 h 238520"/>
                    <a:gd name="connsiteX43" fmla="*/ 218504 w 252126"/>
                    <a:gd name="connsiteY43" fmla="*/ 74881 h 238520"/>
                    <a:gd name="connsiteX44" fmla="*/ 220789 w 252126"/>
                    <a:gd name="connsiteY44" fmla="*/ 75833 h 238520"/>
                    <a:gd name="connsiteX45" fmla="*/ 223742 w 252126"/>
                    <a:gd name="connsiteY45" fmla="*/ 75833 h 238520"/>
                    <a:gd name="connsiteX46" fmla="*/ 225362 w 252126"/>
                    <a:gd name="connsiteY46" fmla="*/ 75071 h 238520"/>
                    <a:gd name="connsiteX47" fmla="*/ 247555 w 252126"/>
                    <a:gd name="connsiteY47" fmla="*/ 60498 h 238520"/>
                    <a:gd name="connsiteX48" fmla="*/ 249269 w 252126"/>
                    <a:gd name="connsiteY48" fmla="*/ 59736 h 238520"/>
                    <a:gd name="connsiteX49" fmla="*/ 251079 w 252126"/>
                    <a:gd name="connsiteY49" fmla="*/ 59736 h 238520"/>
                    <a:gd name="connsiteX50" fmla="*/ 252127 w 252126"/>
                    <a:gd name="connsiteY50" fmla="*/ 59736 h 238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252126" h="238520">
                      <a:moveTo>
                        <a:pt x="58293" y="105837"/>
                      </a:moveTo>
                      <a:cubicBezTo>
                        <a:pt x="56835" y="106526"/>
                        <a:pt x="55235" y="106884"/>
                        <a:pt x="53626" y="106885"/>
                      </a:cubicBezTo>
                      <a:lnTo>
                        <a:pt x="37433" y="106123"/>
                      </a:lnTo>
                      <a:cubicBezTo>
                        <a:pt x="34985" y="106030"/>
                        <a:pt x="32604" y="106883"/>
                        <a:pt x="30766" y="108504"/>
                      </a:cubicBezTo>
                      <a:lnTo>
                        <a:pt x="57245" y="123744"/>
                      </a:lnTo>
                      <a:cubicBezTo>
                        <a:pt x="59084" y="122123"/>
                        <a:pt x="61465" y="121270"/>
                        <a:pt x="63913" y="121363"/>
                      </a:cubicBezTo>
                      <a:lnTo>
                        <a:pt x="80105" y="122125"/>
                      </a:lnTo>
                      <a:cubicBezTo>
                        <a:pt x="81686" y="122169"/>
                        <a:pt x="83248" y="121843"/>
                        <a:pt x="84677" y="121172"/>
                      </a:cubicBezTo>
                      <a:close/>
                      <a:moveTo>
                        <a:pt x="112681" y="20112"/>
                      </a:moveTo>
                      <a:cubicBezTo>
                        <a:pt x="111090" y="19265"/>
                        <a:pt x="109128" y="19534"/>
                        <a:pt x="107823" y="20779"/>
                      </a:cubicBezTo>
                      <a:lnTo>
                        <a:pt x="82677" y="39734"/>
                      </a:lnTo>
                      <a:cubicBezTo>
                        <a:pt x="80677" y="41513"/>
                        <a:pt x="79219" y="43826"/>
                        <a:pt x="78486" y="46401"/>
                      </a:cubicBezTo>
                      <a:lnTo>
                        <a:pt x="104965" y="61641"/>
                      </a:lnTo>
                      <a:cubicBezTo>
                        <a:pt x="105661" y="59072"/>
                        <a:pt x="107089" y="56759"/>
                        <a:pt x="109061" y="54974"/>
                      </a:cubicBezTo>
                      <a:lnTo>
                        <a:pt x="134207" y="35352"/>
                      </a:lnTo>
                      <a:cubicBezTo>
                        <a:pt x="135512" y="34032"/>
                        <a:pt x="137550" y="33758"/>
                        <a:pt x="139160" y="34685"/>
                      </a:cubicBezTo>
                      <a:lnTo>
                        <a:pt x="139160" y="34685"/>
                      </a:lnTo>
                      <a:close/>
                      <a:moveTo>
                        <a:pt x="25432" y="196801"/>
                      </a:moveTo>
                      <a:lnTo>
                        <a:pt x="3429" y="216994"/>
                      </a:lnTo>
                      <a:cubicBezTo>
                        <a:pt x="1743" y="218778"/>
                        <a:pt x="552" y="220981"/>
                        <a:pt x="0" y="223376"/>
                      </a:cubicBezTo>
                      <a:lnTo>
                        <a:pt x="26384" y="238520"/>
                      </a:lnTo>
                      <a:cubicBezTo>
                        <a:pt x="26927" y="236130"/>
                        <a:pt x="28156" y="233947"/>
                        <a:pt x="29908" y="232234"/>
                      </a:cubicBezTo>
                      <a:lnTo>
                        <a:pt x="52006" y="211660"/>
                      </a:lnTo>
                      <a:close/>
                      <a:moveTo>
                        <a:pt x="192024" y="4586"/>
                      </a:moveTo>
                      <a:cubicBezTo>
                        <a:pt x="191481" y="4226"/>
                        <a:pt x="190862" y="3998"/>
                        <a:pt x="190214" y="3920"/>
                      </a:cubicBezTo>
                      <a:lnTo>
                        <a:pt x="173546" y="110"/>
                      </a:lnTo>
                      <a:cubicBezTo>
                        <a:pt x="169783" y="-466"/>
                        <a:pt x="166030" y="1257"/>
                        <a:pt x="164021" y="4491"/>
                      </a:cubicBezTo>
                      <a:lnTo>
                        <a:pt x="148304" y="34495"/>
                      </a:lnTo>
                      <a:cubicBezTo>
                        <a:pt x="147342" y="36058"/>
                        <a:pt x="146113" y="37443"/>
                        <a:pt x="144685" y="38591"/>
                      </a:cubicBezTo>
                      <a:lnTo>
                        <a:pt x="171164" y="53831"/>
                      </a:lnTo>
                      <a:cubicBezTo>
                        <a:pt x="172574" y="52682"/>
                        <a:pt x="173764" y="51296"/>
                        <a:pt x="174688" y="49735"/>
                      </a:cubicBezTo>
                      <a:lnTo>
                        <a:pt x="190500" y="19731"/>
                      </a:lnTo>
                      <a:cubicBezTo>
                        <a:pt x="192396" y="16370"/>
                        <a:pt x="196234" y="14604"/>
                        <a:pt x="200025" y="15350"/>
                      </a:cubicBezTo>
                      <a:lnTo>
                        <a:pt x="216789" y="19160"/>
                      </a:lnTo>
                      <a:lnTo>
                        <a:pt x="218504" y="19731"/>
                      </a:lnTo>
                      <a:close/>
                      <a:moveTo>
                        <a:pt x="225742" y="44972"/>
                      </a:moveTo>
                      <a:lnTo>
                        <a:pt x="225742" y="44972"/>
                      </a:lnTo>
                      <a:cubicBezTo>
                        <a:pt x="224342" y="44091"/>
                        <a:pt x="222571" y="44091"/>
                        <a:pt x="221171" y="44972"/>
                      </a:cubicBezTo>
                      <a:lnTo>
                        <a:pt x="211646" y="51354"/>
                      </a:lnTo>
                      <a:lnTo>
                        <a:pt x="209455" y="56974"/>
                      </a:lnTo>
                      <a:cubicBezTo>
                        <a:pt x="208407" y="60751"/>
                        <a:pt x="209417" y="64802"/>
                        <a:pt x="212122" y="67642"/>
                      </a:cubicBezTo>
                      <a:cubicBezTo>
                        <a:pt x="213674" y="69282"/>
                        <a:pt x="215112" y="71033"/>
                        <a:pt x="216408" y="72881"/>
                      </a:cubicBezTo>
                      <a:lnTo>
                        <a:pt x="217551" y="74214"/>
                      </a:lnTo>
                      <a:lnTo>
                        <a:pt x="218504" y="74881"/>
                      </a:lnTo>
                      <a:cubicBezTo>
                        <a:pt x="219208" y="75318"/>
                        <a:pt x="219980" y="75639"/>
                        <a:pt x="220789" y="75833"/>
                      </a:cubicBezTo>
                      <a:cubicBezTo>
                        <a:pt x="221761" y="76071"/>
                        <a:pt x="222771" y="76071"/>
                        <a:pt x="223742" y="75833"/>
                      </a:cubicBezTo>
                      <a:cubicBezTo>
                        <a:pt x="224323" y="75682"/>
                        <a:pt x="224876" y="75424"/>
                        <a:pt x="225362" y="75071"/>
                      </a:cubicBezTo>
                      <a:lnTo>
                        <a:pt x="247555" y="60498"/>
                      </a:lnTo>
                      <a:cubicBezTo>
                        <a:pt x="248069" y="60129"/>
                        <a:pt x="248650" y="59868"/>
                        <a:pt x="249269" y="59736"/>
                      </a:cubicBezTo>
                      <a:cubicBezTo>
                        <a:pt x="249860" y="59547"/>
                        <a:pt x="250488" y="59547"/>
                        <a:pt x="251079" y="59736"/>
                      </a:cubicBezTo>
                      <a:cubicBezTo>
                        <a:pt x="251422" y="59638"/>
                        <a:pt x="251784" y="59638"/>
                        <a:pt x="252127" y="59736"/>
                      </a:cubicBez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FACC5A18-BA5D-43CD-9CEF-A48CE79B4233}"/>
                    </a:ext>
                  </a:extLst>
                </p:cNvPr>
                <p:cNvSpPr/>
                <p:nvPr/>
              </p:nvSpPr>
              <p:spPr>
                <a:xfrm>
                  <a:off x="-3036302" y="1712866"/>
                  <a:ext cx="232560" cy="299875"/>
                </a:xfrm>
                <a:custGeom>
                  <a:avLst/>
                  <a:gdLst>
                    <a:gd name="connsiteX0" fmla="*/ 232408 w 232560"/>
                    <a:gd name="connsiteY0" fmla="*/ 72595 h 299875"/>
                    <a:gd name="connsiteX1" fmla="*/ 228217 w 232560"/>
                    <a:gd name="connsiteY1" fmla="*/ 48306 h 299875"/>
                    <a:gd name="connsiteX2" fmla="*/ 224093 w 232560"/>
                    <a:gd name="connsiteY2" fmla="*/ 44430 h 299875"/>
                    <a:gd name="connsiteX3" fmla="*/ 221550 w 232560"/>
                    <a:gd name="connsiteY3" fmla="*/ 45449 h 299875"/>
                    <a:gd name="connsiteX4" fmla="*/ 199356 w 232560"/>
                    <a:gd name="connsiteY4" fmla="*/ 60022 h 299875"/>
                    <a:gd name="connsiteX5" fmla="*/ 190412 w 232560"/>
                    <a:gd name="connsiteY5" fmla="*/ 58039 h 299875"/>
                    <a:gd name="connsiteX6" fmla="*/ 190403 w 232560"/>
                    <a:gd name="connsiteY6" fmla="*/ 58022 h 299875"/>
                    <a:gd name="connsiteX7" fmla="*/ 186117 w 232560"/>
                    <a:gd name="connsiteY7" fmla="*/ 52688 h 299875"/>
                    <a:gd name="connsiteX8" fmla="*/ 183545 w 232560"/>
                    <a:gd name="connsiteY8" fmla="*/ 42115 h 299875"/>
                    <a:gd name="connsiteX9" fmla="*/ 194880 w 232560"/>
                    <a:gd name="connsiteY9" fmla="*/ 11444 h 299875"/>
                    <a:gd name="connsiteX10" fmla="*/ 191555 w 232560"/>
                    <a:gd name="connsiteY10" fmla="*/ 4077 h 299875"/>
                    <a:gd name="connsiteX11" fmla="*/ 190689 w 232560"/>
                    <a:gd name="connsiteY11" fmla="*/ 3824 h 299875"/>
                    <a:gd name="connsiteX12" fmla="*/ 173925 w 232560"/>
                    <a:gd name="connsiteY12" fmla="*/ 110 h 299875"/>
                    <a:gd name="connsiteX13" fmla="*/ 164400 w 232560"/>
                    <a:gd name="connsiteY13" fmla="*/ 4491 h 299875"/>
                    <a:gd name="connsiteX14" fmla="*/ 148683 w 232560"/>
                    <a:gd name="connsiteY14" fmla="*/ 34495 h 299875"/>
                    <a:gd name="connsiteX15" fmla="*/ 139158 w 232560"/>
                    <a:gd name="connsiteY15" fmla="*/ 41734 h 299875"/>
                    <a:gd name="connsiteX16" fmla="*/ 128871 w 232560"/>
                    <a:gd name="connsiteY16" fmla="*/ 45068 h 299875"/>
                    <a:gd name="connsiteX17" fmla="*/ 121356 w 232560"/>
                    <a:gd name="connsiteY17" fmla="*/ 42490 h 299875"/>
                    <a:gd name="connsiteX18" fmla="*/ 120966 w 232560"/>
                    <a:gd name="connsiteY18" fmla="*/ 41448 h 299875"/>
                    <a:gd name="connsiteX19" fmla="*/ 115251 w 232560"/>
                    <a:gd name="connsiteY19" fmla="*/ 22398 h 299875"/>
                    <a:gd name="connsiteX20" fmla="*/ 110402 w 232560"/>
                    <a:gd name="connsiteY20" fmla="*/ 18990 h 299875"/>
                    <a:gd name="connsiteX21" fmla="*/ 108202 w 232560"/>
                    <a:gd name="connsiteY21" fmla="*/ 20112 h 299875"/>
                    <a:gd name="connsiteX22" fmla="*/ 83151 w 232560"/>
                    <a:gd name="connsiteY22" fmla="*/ 40210 h 299875"/>
                    <a:gd name="connsiteX23" fmla="*/ 78389 w 232560"/>
                    <a:gd name="connsiteY23" fmla="*/ 50783 h 299875"/>
                    <a:gd name="connsiteX24" fmla="*/ 79913 w 232560"/>
                    <a:gd name="connsiteY24" fmla="*/ 74690 h 299875"/>
                    <a:gd name="connsiteX25" fmla="*/ 76008 w 232560"/>
                    <a:gd name="connsiteY25" fmla="*/ 86311 h 299875"/>
                    <a:gd name="connsiteX26" fmla="*/ 64101 w 232560"/>
                    <a:gd name="connsiteY26" fmla="*/ 101741 h 299875"/>
                    <a:gd name="connsiteX27" fmla="*/ 53814 w 232560"/>
                    <a:gd name="connsiteY27" fmla="*/ 106885 h 299875"/>
                    <a:gd name="connsiteX28" fmla="*/ 37717 w 232560"/>
                    <a:gd name="connsiteY28" fmla="*/ 106123 h 299875"/>
                    <a:gd name="connsiteX29" fmla="*/ 28192 w 232560"/>
                    <a:gd name="connsiteY29" fmla="*/ 111743 h 299875"/>
                    <a:gd name="connsiteX30" fmla="*/ 12952 w 232560"/>
                    <a:gd name="connsiteY30" fmla="*/ 145747 h 299875"/>
                    <a:gd name="connsiteX31" fmla="*/ 16343 w 232560"/>
                    <a:gd name="connsiteY31" fmla="*/ 154399 h 299875"/>
                    <a:gd name="connsiteX32" fmla="*/ 16381 w 232560"/>
                    <a:gd name="connsiteY32" fmla="*/ 154415 h 299875"/>
                    <a:gd name="connsiteX33" fmla="*/ 29430 w 232560"/>
                    <a:gd name="connsiteY33" fmla="*/ 159939 h 299875"/>
                    <a:gd name="connsiteX34" fmla="*/ 33907 w 232560"/>
                    <a:gd name="connsiteY34" fmla="*/ 168893 h 299875"/>
                    <a:gd name="connsiteX35" fmla="*/ 31050 w 232560"/>
                    <a:gd name="connsiteY35" fmla="*/ 185180 h 299875"/>
                    <a:gd name="connsiteX36" fmla="*/ 26001 w 232560"/>
                    <a:gd name="connsiteY36" fmla="*/ 195944 h 299875"/>
                    <a:gd name="connsiteX37" fmla="*/ 3808 w 232560"/>
                    <a:gd name="connsiteY37" fmla="*/ 216327 h 299875"/>
                    <a:gd name="connsiteX38" fmla="*/ 93 w 232560"/>
                    <a:gd name="connsiteY38" fmla="*/ 227281 h 299875"/>
                    <a:gd name="connsiteX39" fmla="*/ 4189 w 232560"/>
                    <a:gd name="connsiteY39" fmla="*/ 251570 h 299875"/>
                    <a:gd name="connsiteX40" fmla="*/ 8313 w 232560"/>
                    <a:gd name="connsiteY40" fmla="*/ 255445 h 299875"/>
                    <a:gd name="connsiteX41" fmla="*/ 10857 w 232560"/>
                    <a:gd name="connsiteY41" fmla="*/ 254427 h 299875"/>
                    <a:gd name="connsiteX42" fmla="*/ 33050 w 232560"/>
                    <a:gd name="connsiteY42" fmla="*/ 239854 h 299875"/>
                    <a:gd name="connsiteX43" fmla="*/ 41889 w 232560"/>
                    <a:gd name="connsiteY43" fmla="*/ 241675 h 299875"/>
                    <a:gd name="connsiteX44" fmla="*/ 42003 w 232560"/>
                    <a:gd name="connsiteY44" fmla="*/ 241854 h 299875"/>
                    <a:gd name="connsiteX45" fmla="*/ 46290 w 232560"/>
                    <a:gd name="connsiteY45" fmla="*/ 247093 h 299875"/>
                    <a:gd name="connsiteX46" fmla="*/ 48957 w 232560"/>
                    <a:gd name="connsiteY46" fmla="*/ 257761 h 299875"/>
                    <a:gd name="connsiteX47" fmla="*/ 37622 w 232560"/>
                    <a:gd name="connsiteY47" fmla="*/ 288336 h 299875"/>
                    <a:gd name="connsiteX48" fmla="*/ 40718 w 232560"/>
                    <a:gd name="connsiteY48" fmla="*/ 295655 h 299875"/>
                    <a:gd name="connsiteX49" fmla="*/ 41718 w 232560"/>
                    <a:gd name="connsiteY49" fmla="*/ 295956 h 299875"/>
                    <a:gd name="connsiteX50" fmla="*/ 58482 w 232560"/>
                    <a:gd name="connsiteY50" fmla="*/ 299766 h 299875"/>
                    <a:gd name="connsiteX51" fmla="*/ 68007 w 232560"/>
                    <a:gd name="connsiteY51" fmla="*/ 295385 h 299875"/>
                    <a:gd name="connsiteX52" fmla="*/ 83723 w 232560"/>
                    <a:gd name="connsiteY52" fmla="*/ 265286 h 299875"/>
                    <a:gd name="connsiteX53" fmla="*/ 93248 w 232560"/>
                    <a:gd name="connsiteY53" fmla="*/ 258142 h 299875"/>
                    <a:gd name="connsiteX54" fmla="*/ 103535 w 232560"/>
                    <a:gd name="connsiteY54" fmla="*/ 254808 h 299875"/>
                    <a:gd name="connsiteX55" fmla="*/ 111174 w 232560"/>
                    <a:gd name="connsiteY55" fmla="*/ 257458 h 299875"/>
                    <a:gd name="connsiteX56" fmla="*/ 111536 w 232560"/>
                    <a:gd name="connsiteY56" fmla="*/ 258428 h 299875"/>
                    <a:gd name="connsiteX57" fmla="*/ 117156 w 232560"/>
                    <a:gd name="connsiteY57" fmla="*/ 277478 h 299875"/>
                    <a:gd name="connsiteX58" fmla="*/ 122070 w 232560"/>
                    <a:gd name="connsiteY58" fmla="*/ 280790 h 299875"/>
                    <a:gd name="connsiteX59" fmla="*/ 124204 w 232560"/>
                    <a:gd name="connsiteY59" fmla="*/ 279668 h 299875"/>
                    <a:gd name="connsiteX60" fmla="*/ 149826 w 232560"/>
                    <a:gd name="connsiteY60" fmla="*/ 259952 h 299875"/>
                    <a:gd name="connsiteX61" fmla="*/ 154589 w 232560"/>
                    <a:gd name="connsiteY61" fmla="*/ 249284 h 299875"/>
                    <a:gd name="connsiteX62" fmla="*/ 153065 w 232560"/>
                    <a:gd name="connsiteY62" fmla="*/ 225471 h 299875"/>
                    <a:gd name="connsiteX63" fmla="*/ 156970 w 232560"/>
                    <a:gd name="connsiteY63" fmla="*/ 213851 h 299875"/>
                    <a:gd name="connsiteX64" fmla="*/ 168686 w 232560"/>
                    <a:gd name="connsiteY64" fmla="*/ 198420 h 299875"/>
                    <a:gd name="connsiteX65" fmla="*/ 178877 w 232560"/>
                    <a:gd name="connsiteY65" fmla="*/ 193277 h 299875"/>
                    <a:gd name="connsiteX66" fmla="*/ 194975 w 232560"/>
                    <a:gd name="connsiteY66" fmla="*/ 194039 h 299875"/>
                    <a:gd name="connsiteX67" fmla="*/ 204500 w 232560"/>
                    <a:gd name="connsiteY67" fmla="*/ 188324 h 299875"/>
                    <a:gd name="connsiteX68" fmla="*/ 219644 w 232560"/>
                    <a:gd name="connsiteY68" fmla="*/ 154319 h 299875"/>
                    <a:gd name="connsiteX69" fmla="*/ 216492 w 232560"/>
                    <a:gd name="connsiteY69" fmla="*/ 145864 h 299875"/>
                    <a:gd name="connsiteX70" fmla="*/ 216216 w 232560"/>
                    <a:gd name="connsiteY70" fmla="*/ 145747 h 299875"/>
                    <a:gd name="connsiteX71" fmla="*/ 203261 w 232560"/>
                    <a:gd name="connsiteY71" fmla="*/ 140222 h 299875"/>
                    <a:gd name="connsiteX72" fmla="*/ 198785 w 232560"/>
                    <a:gd name="connsiteY72" fmla="*/ 131174 h 299875"/>
                    <a:gd name="connsiteX73" fmla="*/ 201547 w 232560"/>
                    <a:gd name="connsiteY73" fmla="*/ 114981 h 299875"/>
                    <a:gd name="connsiteX74" fmla="*/ 206976 w 232560"/>
                    <a:gd name="connsiteY74" fmla="*/ 103932 h 299875"/>
                    <a:gd name="connsiteX75" fmla="*/ 229265 w 232560"/>
                    <a:gd name="connsiteY75" fmla="*/ 83549 h 299875"/>
                    <a:gd name="connsiteX76" fmla="*/ 232408 w 232560"/>
                    <a:gd name="connsiteY76" fmla="*/ 72595 h 299875"/>
                    <a:gd name="connsiteX77" fmla="*/ 125157 w 232560"/>
                    <a:gd name="connsiteY77" fmla="*/ 201849 h 299875"/>
                    <a:gd name="connsiteX78" fmla="*/ 66959 w 232560"/>
                    <a:gd name="connsiteY78" fmla="*/ 188800 h 299875"/>
                    <a:gd name="connsiteX79" fmla="*/ 107345 w 232560"/>
                    <a:gd name="connsiteY79" fmla="*/ 98312 h 299875"/>
                    <a:gd name="connsiteX80" fmla="*/ 165543 w 232560"/>
                    <a:gd name="connsiteY80" fmla="*/ 111362 h 299875"/>
                    <a:gd name="connsiteX81" fmla="*/ 125157 w 232560"/>
                    <a:gd name="connsiteY81" fmla="*/ 201849 h 29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</a:cxnLst>
                  <a:rect l="l" t="t" r="r" b="b"/>
                  <a:pathLst>
                    <a:path w="232560" h="299875">
                      <a:moveTo>
                        <a:pt x="232408" y="72595"/>
                      </a:moveTo>
                      <a:lnTo>
                        <a:pt x="228217" y="48306"/>
                      </a:lnTo>
                      <a:cubicBezTo>
                        <a:pt x="228150" y="46098"/>
                        <a:pt x="226302" y="44363"/>
                        <a:pt x="224093" y="44430"/>
                      </a:cubicBezTo>
                      <a:cubicBezTo>
                        <a:pt x="223150" y="44459"/>
                        <a:pt x="222254" y="44820"/>
                        <a:pt x="221550" y="45449"/>
                      </a:cubicBezTo>
                      <a:lnTo>
                        <a:pt x="199356" y="60022"/>
                      </a:lnTo>
                      <a:cubicBezTo>
                        <a:pt x="196337" y="61944"/>
                        <a:pt x="192337" y="61056"/>
                        <a:pt x="190412" y="58039"/>
                      </a:cubicBezTo>
                      <a:cubicBezTo>
                        <a:pt x="190412" y="58033"/>
                        <a:pt x="190403" y="58027"/>
                        <a:pt x="190403" y="58022"/>
                      </a:cubicBezTo>
                      <a:cubicBezTo>
                        <a:pt x="189107" y="56143"/>
                        <a:pt x="187669" y="54360"/>
                        <a:pt x="186117" y="52688"/>
                      </a:cubicBezTo>
                      <a:cubicBezTo>
                        <a:pt x="183431" y="49878"/>
                        <a:pt x="182449" y="45846"/>
                        <a:pt x="183545" y="42115"/>
                      </a:cubicBezTo>
                      <a:lnTo>
                        <a:pt x="194880" y="11444"/>
                      </a:lnTo>
                      <a:cubicBezTo>
                        <a:pt x="195994" y="8493"/>
                        <a:pt x="194508" y="5194"/>
                        <a:pt x="191555" y="4077"/>
                      </a:cubicBezTo>
                      <a:cubicBezTo>
                        <a:pt x="191279" y="3970"/>
                        <a:pt x="190984" y="3885"/>
                        <a:pt x="190689" y="3824"/>
                      </a:cubicBezTo>
                      <a:lnTo>
                        <a:pt x="173925" y="110"/>
                      </a:lnTo>
                      <a:cubicBezTo>
                        <a:pt x="170162" y="-466"/>
                        <a:pt x="166409" y="1257"/>
                        <a:pt x="164400" y="4491"/>
                      </a:cubicBezTo>
                      <a:lnTo>
                        <a:pt x="148683" y="34495"/>
                      </a:lnTo>
                      <a:cubicBezTo>
                        <a:pt x="146493" y="37985"/>
                        <a:pt x="143111" y="40558"/>
                        <a:pt x="139158" y="41734"/>
                      </a:cubicBezTo>
                      <a:cubicBezTo>
                        <a:pt x="135663" y="42613"/>
                        <a:pt x="132224" y="43726"/>
                        <a:pt x="128871" y="45068"/>
                      </a:cubicBezTo>
                      <a:cubicBezTo>
                        <a:pt x="126080" y="46432"/>
                        <a:pt x="122718" y="45278"/>
                        <a:pt x="121356" y="42490"/>
                      </a:cubicBezTo>
                      <a:cubicBezTo>
                        <a:pt x="121194" y="42157"/>
                        <a:pt x="121061" y="41807"/>
                        <a:pt x="120966" y="41448"/>
                      </a:cubicBezTo>
                      <a:lnTo>
                        <a:pt x="115251" y="22398"/>
                      </a:lnTo>
                      <a:cubicBezTo>
                        <a:pt x="114851" y="20118"/>
                        <a:pt x="112679" y="18592"/>
                        <a:pt x="110402" y="18990"/>
                      </a:cubicBezTo>
                      <a:cubicBezTo>
                        <a:pt x="109574" y="19135"/>
                        <a:pt x="108802" y="19525"/>
                        <a:pt x="108202" y="20112"/>
                      </a:cubicBezTo>
                      <a:lnTo>
                        <a:pt x="83151" y="40210"/>
                      </a:lnTo>
                      <a:cubicBezTo>
                        <a:pt x="80103" y="42872"/>
                        <a:pt x="78360" y="46733"/>
                        <a:pt x="78389" y="50783"/>
                      </a:cubicBezTo>
                      <a:lnTo>
                        <a:pt x="79913" y="74690"/>
                      </a:lnTo>
                      <a:cubicBezTo>
                        <a:pt x="79922" y="78888"/>
                        <a:pt x="78551" y="82973"/>
                        <a:pt x="76008" y="86311"/>
                      </a:cubicBezTo>
                      <a:cubicBezTo>
                        <a:pt x="71750" y="91225"/>
                        <a:pt x="67778" y="96376"/>
                        <a:pt x="64101" y="101741"/>
                      </a:cubicBezTo>
                      <a:cubicBezTo>
                        <a:pt x="61644" y="104945"/>
                        <a:pt x="57853" y="106841"/>
                        <a:pt x="53814" y="106885"/>
                      </a:cubicBezTo>
                      <a:lnTo>
                        <a:pt x="37717" y="106123"/>
                      </a:lnTo>
                      <a:cubicBezTo>
                        <a:pt x="33717" y="105961"/>
                        <a:pt x="29983" y="108160"/>
                        <a:pt x="28192" y="111743"/>
                      </a:cubicBezTo>
                      <a:lnTo>
                        <a:pt x="12952" y="145747"/>
                      </a:lnTo>
                      <a:cubicBezTo>
                        <a:pt x="11504" y="149074"/>
                        <a:pt x="13019" y="152948"/>
                        <a:pt x="16343" y="154399"/>
                      </a:cubicBezTo>
                      <a:cubicBezTo>
                        <a:pt x="16362" y="154404"/>
                        <a:pt x="16372" y="154410"/>
                        <a:pt x="16381" y="154415"/>
                      </a:cubicBezTo>
                      <a:lnTo>
                        <a:pt x="29430" y="159939"/>
                      </a:lnTo>
                      <a:cubicBezTo>
                        <a:pt x="32812" y="161533"/>
                        <a:pt x="34660" y="165233"/>
                        <a:pt x="33907" y="168893"/>
                      </a:cubicBezTo>
                      <a:cubicBezTo>
                        <a:pt x="32697" y="174417"/>
                        <a:pt x="31745" y="179846"/>
                        <a:pt x="31050" y="185180"/>
                      </a:cubicBezTo>
                      <a:cubicBezTo>
                        <a:pt x="30478" y="189191"/>
                        <a:pt x="28726" y="192940"/>
                        <a:pt x="26001" y="195944"/>
                      </a:cubicBezTo>
                      <a:lnTo>
                        <a:pt x="3808" y="216327"/>
                      </a:lnTo>
                      <a:cubicBezTo>
                        <a:pt x="979" y="219230"/>
                        <a:pt x="-383" y="223257"/>
                        <a:pt x="93" y="227281"/>
                      </a:cubicBezTo>
                      <a:lnTo>
                        <a:pt x="4189" y="251570"/>
                      </a:lnTo>
                      <a:cubicBezTo>
                        <a:pt x="4256" y="253778"/>
                        <a:pt x="6104" y="255513"/>
                        <a:pt x="8313" y="255445"/>
                      </a:cubicBezTo>
                      <a:cubicBezTo>
                        <a:pt x="9256" y="255417"/>
                        <a:pt x="10152" y="255056"/>
                        <a:pt x="10857" y="254427"/>
                      </a:cubicBezTo>
                      <a:lnTo>
                        <a:pt x="33050" y="239854"/>
                      </a:lnTo>
                      <a:cubicBezTo>
                        <a:pt x="35993" y="237916"/>
                        <a:pt x="39955" y="238731"/>
                        <a:pt x="41889" y="241675"/>
                      </a:cubicBezTo>
                      <a:cubicBezTo>
                        <a:pt x="41927" y="241734"/>
                        <a:pt x="41965" y="241794"/>
                        <a:pt x="42003" y="241854"/>
                      </a:cubicBezTo>
                      <a:cubicBezTo>
                        <a:pt x="43299" y="243702"/>
                        <a:pt x="44737" y="245453"/>
                        <a:pt x="46290" y="247093"/>
                      </a:cubicBezTo>
                      <a:cubicBezTo>
                        <a:pt x="48995" y="249932"/>
                        <a:pt x="50004" y="253983"/>
                        <a:pt x="48957" y="257761"/>
                      </a:cubicBezTo>
                      <a:lnTo>
                        <a:pt x="37622" y="288336"/>
                      </a:lnTo>
                      <a:cubicBezTo>
                        <a:pt x="36460" y="291213"/>
                        <a:pt x="37841" y="294489"/>
                        <a:pt x="40718" y="295655"/>
                      </a:cubicBezTo>
                      <a:cubicBezTo>
                        <a:pt x="41041" y="295787"/>
                        <a:pt x="41375" y="295888"/>
                        <a:pt x="41718" y="295956"/>
                      </a:cubicBezTo>
                      <a:lnTo>
                        <a:pt x="58482" y="299766"/>
                      </a:lnTo>
                      <a:cubicBezTo>
                        <a:pt x="62244" y="300341"/>
                        <a:pt x="65997" y="298618"/>
                        <a:pt x="68007" y="295385"/>
                      </a:cubicBezTo>
                      <a:lnTo>
                        <a:pt x="83723" y="265286"/>
                      </a:lnTo>
                      <a:cubicBezTo>
                        <a:pt x="85942" y="261843"/>
                        <a:pt x="89324" y="259309"/>
                        <a:pt x="93248" y="258142"/>
                      </a:cubicBezTo>
                      <a:cubicBezTo>
                        <a:pt x="96744" y="257248"/>
                        <a:pt x="100182" y="256135"/>
                        <a:pt x="103535" y="254808"/>
                      </a:cubicBezTo>
                      <a:cubicBezTo>
                        <a:pt x="106373" y="253432"/>
                        <a:pt x="109793" y="254618"/>
                        <a:pt x="111174" y="257458"/>
                      </a:cubicBezTo>
                      <a:cubicBezTo>
                        <a:pt x="111317" y="257769"/>
                        <a:pt x="111441" y="258094"/>
                        <a:pt x="111536" y="258428"/>
                      </a:cubicBezTo>
                      <a:lnTo>
                        <a:pt x="117156" y="277478"/>
                      </a:lnTo>
                      <a:cubicBezTo>
                        <a:pt x="117594" y="279749"/>
                        <a:pt x="119794" y="281232"/>
                        <a:pt x="122070" y="280790"/>
                      </a:cubicBezTo>
                      <a:cubicBezTo>
                        <a:pt x="122880" y="280633"/>
                        <a:pt x="123613" y="280243"/>
                        <a:pt x="124204" y="279668"/>
                      </a:cubicBezTo>
                      <a:lnTo>
                        <a:pt x="149826" y="259952"/>
                      </a:lnTo>
                      <a:cubicBezTo>
                        <a:pt x="152874" y="257245"/>
                        <a:pt x="154608" y="253358"/>
                        <a:pt x="154589" y="249284"/>
                      </a:cubicBezTo>
                      <a:lnTo>
                        <a:pt x="153065" y="225471"/>
                      </a:lnTo>
                      <a:cubicBezTo>
                        <a:pt x="153093" y="221280"/>
                        <a:pt x="154465" y="217207"/>
                        <a:pt x="156970" y="213851"/>
                      </a:cubicBezTo>
                      <a:cubicBezTo>
                        <a:pt x="161142" y="208912"/>
                        <a:pt x="165047" y="203762"/>
                        <a:pt x="168686" y="198420"/>
                      </a:cubicBezTo>
                      <a:cubicBezTo>
                        <a:pt x="171105" y="195221"/>
                        <a:pt x="174868" y="193321"/>
                        <a:pt x="178877" y="193277"/>
                      </a:cubicBezTo>
                      <a:lnTo>
                        <a:pt x="194975" y="194039"/>
                      </a:lnTo>
                      <a:cubicBezTo>
                        <a:pt x="198985" y="194135"/>
                        <a:pt x="202700" y="191910"/>
                        <a:pt x="204500" y="188324"/>
                      </a:cubicBezTo>
                      <a:lnTo>
                        <a:pt x="219644" y="154319"/>
                      </a:lnTo>
                      <a:cubicBezTo>
                        <a:pt x="221112" y="151113"/>
                        <a:pt x="219692" y="147327"/>
                        <a:pt x="216492" y="145864"/>
                      </a:cubicBezTo>
                      <a:cubicBezTo>
                        <a:pt x="216397" y="145823"/>
                        <a:pt x="216311" y="145784"/>
                        <a:pt x="216216" y="145747"/>
                      </a:cubicBezTo>
                      <a:lnTo>
                        <a:pt x="203261" y="140222"/>
                      </a:lnTo>
                      <a:cubicBezTo>
                        <a:pt x="199813" y="138647"/>
                        <a:pt x="197947" y="134869"/>
                        <a:pt x="198785" y="131174"/>
                      </a:cubicBezTo>
                      <a:cubicBezTo>
                        <a:pt x="200023" y="125835"/>
                        <a:pt x="200947" y="120427"/>
                        <a:pt x="201547" y="114981"/>
                      </a:cubicBezTo>
                      <a:cubicBezTo>
                        <a:pt x="202166" y="110824"/>
                        <a:pt x="204062" y="106964"/>
                        <a:pt x="206976" y="103932"/>
                      </a:cubicBezTo>
                      <a:lnTo>
                        <a:pt x="229265" y="83549"/>
                      </a:lnTo>
                      <a:cubicBezTo>
                        <a:pt x="231856" y="80526"/>
                        <a:pt x="232999" y="76530"/>
                        <a:pt x="232408" y="72595"/>
                      </a:cubicBezTo>
                      <a:close/>
                      <a:moveTo>
                        <a:pt x="125157" y="201849"/>
                      </a:moveTo>
                      <a:cubicBezTo>
                        <a:pt x="98010" y="223185"/>
                        <a:pt x="71912" y="217375"/>
                        <a:pt x="66959" y="188800"/>
                      </a:cubicBezTo>
                      <a:cubicBezTo>
                        <a:pt x="62006" y="160225"/>
                        <a:pt x="80103" y="119744"/>
                        <a:pt x="107345" y="98312"/>
                      </a:cubicBezTo>
                      <a:cubicBezTo>
                        <a:pt x="134586" y="76881"/>
                        <a:pt x="160590" y="82787"/>
                        <a:pt x="165543" y="111362"/>
                      </a:cubicBezTo>
                      <a:cubicBezTo>
                        <a:pt x="170496" y="139937"/>
                        <a:pt x="152398" y="180418"/>
                        <a:pt x="125157" y="201849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6DFD066D-9408-4D1D-AEA1-0F95CBA26850}"/>
                    </a:ext>
                  </a:extLst>
                </p:cNvPr>
                <p:cNvSpPr/>
                <p:nvPr/>
              </p:nvSpPr>
              <p:spPr>
                <a:xfrm>
                  <a:off x="-3036302" y="1712866"/>
                  <a:ext cx="232560" cy="299875"/>
                </a:xfrm>
                <a:custGeom>
                  <a:avLst/>
                  <a:gdLst>
                    <a:gd name="connsiteX0" fmla="*/ 232408 w 232560"/>
                    <a:gd name="connsiteY0" fmla="*/ 72595 h 299875"/>
                    <a:gd name="connsiteX1" fmla="*/ 228217 w 232560"/>
                    <a:gd name="connsiteY1" fmla="*/ 48306 h 299875"/>
                    <a:gd name="connsiteX2" fmla="*/ 224093 w 232560"/>
                    <a:gd name="connsiteY2" fmla="*/ 44430 h 299875"/>
                    <a:gd name="connsiteX3" fmla="*/ 221550 w 232560"/>
                    <a:gd name="connsiteY3" fmla="*/ 45449 h 299875"/>
                    <a:gd name="connsiteX4" fmla="*/ 199356 w 232560"/>
                    <a:gd name="connsiteY4" fmla="*/ 60022 h 299875"/>
                    <a:gd name="connsiteX5" fmla="*/ 190412 w 232560"/>
                    <a:gd name="connsiteY5" fmla="*/ 58039 h 299875"/>
                    <a:gd name="connsiteX6" fmla="*/ 190403 w 232560"/>
                    <a:gd name="connsiteY6" fmla="*/ 58022 h 299875"/>
                    <a:gd name="connsiteX7" fmla="*/ 186117 w 232560"/>
                    <a:gd name="connsiteY7" fmla="*/ 52688 h 299875"/>
                    <a:gd name="connsiteX8" fmla="*/ 183545 w 232560"/>
                    <a:gd name="connsiteY8" fmla="*/ 42115 h 299875"/>
                    <a:gd name="connsiteX9" fmla="*/ 194880 w 232560"/>
                    <a:gd name="connsiteY9" fmla="*/ 11444 h 299875"/>
                    <a:gd name="connsiteX10" fmla="*/ 191555 w 232560"/>
                    <a:gd name="connsiteY10" fmla="*/ 4077 h 299875"/>
                    <a:gd name="connsiteX11" fmla="*/ 190689 w 232560"/>
                    <a:gd name="connsiteY11" fmla="*/ 3824 h 299875"/>
                    <a:gd name="connsiteX12" fmla="*/ 173925 w 232560"/>
                    <a:gd name="connsiteY12" fmla="*/ 110 h 299875"/>
                    <a:gd name="connsiteX13" fmla="*/ 164400 w 232560"/>
                    <a:gd name="connsiteY13" fmla="*/ 4491 h 299875"/>
                    <a:gd name="connsiteX14" fmla="*/ 148683 w 232560"/>
                    <a:gd name="connsiteY14" fmla="*/ 34495 h 299875"/>
                    <a:gd name="connsiteX15" fmla="*/ 139158 w 232560"/>
                    <a:gd name="connsiteY15" fmla="*/ 41734 h 299875"/>
                    <a:gd name="connsiteX16" fmla="*/ 128871 w 232560"/>
                    <a:gd name="connsiteY16" fmla="*/ 45068 h 299875"/>
                    <a:gd name="connsiteX17" fmla="*/ 121356 w 232560"/>
                    <a:gd name="connsiteY17" fmla="*/ 42490 h 299875"/>
                    <a:gd name="connsiteX18" fmla="*/ 120966 w 232560"/>
                    <a:gd name="connsiteY18" fmla="*/ 41448 h 299875"/>
                    <a:gd name="connsiteX19" fmla="*/ 115251 w 232560"/>
                    <a:gd name="connsiteY19" fmla="*/ 22398 h 299875"/>
                    <a:gd name="connsiteX20" fmla="*/ 110402 w 232560"/>
                    <a:gd name="connsiteY20" fmla="*/ 18990 h 299875"/>
                    <a:gd name="connsiteX21" fmla="*/ 108202 w 232560"/>
                    <a:gd name="connsiteY21" fmla="*/ 20112 h 299875"/>
                    <a:gd name="connsiteX22" fmla="*/ 83151 w 232560"/>
                    <a:gd name="connsiteY22" fmla="*/ 40210 h 299875"/>
                    <a:gd name="connsiteX23" fmla="*/ 78389 w 232560"/>
                    <a:gd name="connsiteY23" fmla="*/ 50783 h 299875"/>
                    <a:gd name="connsiteX24" fmla="*/ 79913 w 232560"/>
                    <a:gd name="connsiteY24" fmla="*/ 74690 h 299875"/>
                    <a:gd name="connsiteX25" fmla="*/ 76008 w 232560"/>
                    <a:gd name="connsiteY25" fmla="*/ 86311 h 299875"/>
                    <a:gd name="connsiteX26" fmla="*/ 64101 w 232560"/>
                    <a:gd name="connsiteY26" fmla="*/ 101741 h 299875"/>
                    <a:gd name="connsiteX27" fmla="*/ 53814 w 232560"/>
                    <a:gd name="connsiteY27" fmla="*/ 106885 h 299875"/>
                    <a:gd name="connsiteX28" fmla="*/ 37717 w 232560"/>
                    <a:gd name="connsiteY28" fmla="*/ 106123 h 299875"/>
                    <a:gd name="connsiteX29" fmla="*/ 28192 w 232560"/>
                    <a:gd name="connsiteY29" fmla="*/ 111743 h 299875"/>
                    <a:gd name="connsiteX30" fmla="*/ 12952 w 232560"/>
                    <a:gd name="connsiteY30" fmla="*/ 145747 h 299875"/>
                    <a:gd name="connsiteX31" fmla="*/ 16343 w 232560"/>
                    <a:gd name="connsiteY31" fmla="*/ 154399 h 299875"/>
                    <a:gd name="connsiteX32" fmla="*/ 16381 w 232560"/>
                    <a:gd name="connsiteY32" fmla="*/ 154415 h 299875"/>
                    <a:gd name="connsiteX33" fmla="*/ 29430 w 232560"/>
                    <a:gd name="connsiteY33" fmla="*/ 159939 h 299875"/>
                    <a:gd name="connsiteX34" fmla="*/ 33907 w 232560"/>
                    <a:gd name="connsiteY34" fmla="*/ 168893 h 299875"/>
                    <a:gd name="connsiteX35" fmla="*/ 31050 w 232560"/>
                    <a:gd name="connsiteY35" fmla="*/ 185180 h 299875"/>
                    <a:gd name="connsiteX36" fmla="*/ 26001 w 232560"/>
                    <a:gd name="connsiteY36" fmla="*/ 195944 h 299875"/>
                    <a:gd name="connsiteX37" fmla="*/ 3808 w 232560"/>
                    <a:gd name="connsiteY37" fmla="*/ 216327 h 299875"/>
                    <a:gd name="connsiteX38" fmla="*/ 93 w 232560"/>
                    <a:gd name="connsiteY38" fmla="*/ 227281 h 299875"/>
                    <a:gd name="connsiteX39" fmla="*/ 4189 w 232560"/>
                    <a:gd name="connsiteY39" fmla="*/ 251570 h 299875"/>
                    <a:gd name="connsiteX40" fmla="*/ 8313 w 232560"/>
                    <a:gd name="connsiteY40" fmla="*/ 255445 h 299875"/>
                    <a:gd name="connsiteX41" fmla="*/ 10857 w 232560"/>
                    <a:gd name="connsiteY41" fmla="*/ 254427 h 299875"/>
                    <a:gd name="connsiteX42" fmla="*/ 33050 w 232560"/>
                    <a:gd name="connsiteY42" fmla="*/ 239854 h 299875"/>
                    <a:gd name="connsiteX43" fmla="*/ 41889 w 232560"/>
                    <a:gd name="connsiteY43" fmla="*/ 241675 h 299875"/>
                    <a:gd name="connsiteX44" fmla="*/ 42003 w 232560"/>
                    <a:gd name="connsiteY44" fmla="*/ 241854 h 299875"/>
                    <a:gd name="connsiteX45" fmla="*/ 46290 w 232560"/>
                    <a:gd name="connsiteY45" fmla="*/ 247093 h 299875"/>
                    <a:gd name="connsiteX46" fmla="*/ 48957 w 232560"/>
                    <a:gd name="connsiteY46" fmla="*/ 257761 h 299875"/>
                    <a:gd name="connsiteX47" fmla="*/ 37622 w 232560"/>
                    <a:gd name="connsiteY47" fmla="*/ 288336 h 299875"/>
                    <a:gd name="connsiteX48" fmla="*/ 40718 w 232560"/>
                    <a:gd name="connsiteY48" fmla="*/ 295655 h 299875"/>
                    <a:gd name="connsiteX49" fmla="*/ 41718 w 232560"/>
                    <a:gd name="connsiteY49" fmla="*/ 295956 h 299875"/>
                    <a:gd name="connsiteX50" fmla="*/ 58482 w 232560"/>
                    <a:gd name="connsiteY50" fmla="*/ 299766 h 299875"/>
                    <a:gd name="connsiteX51" fmla="*/ 68007 w 232560"/>
                    <a:gd name="connsiteY51" fmla="*/ 295385 h 299875"/>
                    <a:gd name="connsiteX52" fmla="*/ 83723 w 232560"/>
                    <a:gd name="connsiteY52" fmla="*/ 265286 h 299875"/>
                    <a:gd name="connsiteX53" fmla="*/ 93248 w 232560"/>
                    <a:gd name="connsiteY53" fmla="*/ 258142 h 299875"/>
                    <a:gd name="connsiteX54" fmla="*/ 103535 w 232560"/>
                    <a:gd name="connsiteY54" fmla="*/ 254808 h 299875"/>
                    <a:gd name="connsiteX55" fmla="*/ 111174 w 232560"/>
                    <a:gd name="connsiteY55" fmla="*/ 257458 h 299875"/>
                    <a:gd name="connsiteX56" fmla="*/ 111536 w 232560"/>
                    <a:gd name="connsiteY56" fmla="*/ 258428 h 299875"/>
                    <a:gd name="connsiteX57" fmla="*/ 117156 w 232560"/>
                    <a:gd name="connsiteY57" fmla="*/ 277478 h 299875"/>
                    <a:gd name="connsiteX58" fmla="*/ 122070 w 232560"/>
                    <a:gd name="connsiteY58" fmla="*/ 280790 h 299875"/>
                    <a:gd name="connsiteX59" fmla="*/ 124204 w 232560"/>
                    <a:gd name="connsiteY59" fmla="*/ 279668 h 299875"/>
                    <a:gd name="connsiteX60" fmla="*/ 149826 w 232560"/>
                    <a:gd name="connsiteY60" fmla="*/ 259952 h 299875"/>
                    <a:gd name="connsiteX61" fmla="*/ 154589 w 232560"/>
                    <a:gd name="connsiteY61" fmla="*/ 249284 h 299875"/>
                    <a:gd name="connsiteX62" fmla="*/ 153065 w 232560"/>
                    <a:gd name="connsiteY62" fmla="*/ 225471 h 299875"/>
                    <a:gd name="connsiteX63" fmla="*/ 156970 w 232560"/>
                    <a:gd name="connsiteY63" fmla="*/ 213851 h 299875"/>
                    <a:gd name="connsiteX64" fmla="*/ 168686 w 232560"/>
                    <a:gd name="connsiteY64" fmla="*/ 198420 h 299875"/>
                    <a:gd name="connsiteX65" fmla="*/ 178877 w 232560"/>
                    <a:gd name="connsiteY65" fmla="*/ 193277 h 299875"/>
                    <a:gd name="connsiteX66" fmla="*/ 194975 w 232560"/>
                    <a:gd name="connsiteY66" fmla="*/ 194039 h 299875"/>
                    <a:gd name="connsiteX67" fmla="*/ 204500 w 232560"/>
                    <a:gd name="connsiteY67" fmla="*/ 188324 h 299875"/>
                    <a:gd name="connsiteX68" fmla="*/ 219644 w 232560"/>
                    <a:gd name="connsiteY68" fmla="*/ 154319 h 299875"/>
                    <a:gd name="connsiteX69" fmla="*/ 216492 w 232560"/>
                    <a:gd name="connsiteY69" fmla="*/ 145864 h 299875"/>
                    <a:gd name="connsiteX70" fmla="*/ 216216 w 232560"/>
                    <a:gd name="connsiteY70" fmla="*/ 145747 h 299875"/>
                    <a:gd name="connsiteX71" fmla="*/ 203261 w 232560"/>
                    <a:gd name="connsiteY71" fmla="*/ 140222 h 299875"/>
                    <a:gd name="connsiteX72" fmla="*/ 198785 w 232560"/>
                    <a:gd name="connsiteY72" fmla="*/ 131174 h 299875"/>
                    <a:gd name="connsiteX73" fmla="*/ 201547 w 232560"/>
                    <a:gd name="connsiteY73" fmla="*/ 114981 h 299875"/>
                    <a:gd name="connsiteX74" fmla="*/ 206976 w 232560"/>
                    <a:gd name="connsiteY74" fmla="*/ 103932 h 299875"/>
                    <a:gd name="connsiteX75" fmla="*/ 229265 w 232560"/>
                    <a:gd name="connsiteY75" fmla="*/ 83549 h 299875"/>
                    <a:gd name="connsiteX76" fmla="*/ 232408 w 232560"/>
                    <a:gd name="connsiteY76" fmla="*/ 72595 h 299875"/>
                    <a:gd name="connsiteX77" fmla="*/ 125157 w 232560"/>
                    <a:gd name="connsiteY77" fmla="*/ 201849 h 299875"/>
                    <a:gd name="connsiteX78" fmla="*/ 66959 w 232560"/>
                    <a:gd name="connsiteY78" fmla="*/ 188800 h 299875"/>
                    <a:gd name="connsiteX79" fmla="*/ 107345 w 232560"/>
                    <a:gd name="connsiteY79" fmla="*/ 98312 h 299875"/>
                    <a:gd name="connsiteX80" fmla="*/ 165543 w 232560"/>
                    <a:gd name="connsiteY80" fmla="*/ 111362 h 299875"/>
                    <a:gd name="connsiteX81" fmla="*/ 125157 w 232560"/>
                    <a:gd name="connsiteY81" fmla="*/ 201849 h 299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</a:cxnLst>
                  <a:rect l="l" t="t" r="r" b="b"/>
                  <a:pathLst>
                    <a:path w="232560" h="299875">
                      <a:moveTo>
                        <a:pt x="232408" y="72595"/>
                      </a:moveTo>
                      <a:lnTo>
                        <a:pt x="228217" y="48306"/>
                      </a:lnTo>
                      <a:cubicBezTo>
                        <a:pt x="228150" y="46098"/>
                        <a:pt x="226302" y="44363"/>
                        <a:pt x="224093" y="44430"/>
                      </a:cubicBezTo>
                      <a:cubicBezTo>
                        <a:pt x="223150" y="44459"/>
                        <a:pt x="222254" y="44820"/>
                        <a:pt x="221550" y="45449"/>
                      </a:cubicBezTo>
                      <a:lnTo>
                        <a:pt x="199356" y="60022"/>
                      </a:lnTo>
                      <a:cubicBezTo>
                        <a:pt x="196337" y="61944"/>
                        <a:pt x="192337" y="61056"/>
                        <a:pt x="190412" y="58039"/>
                      </a:cubicBezTo>
                      <a:cubicBezTo>
                        <a:pt x="190412" y="58033"/>
                        <a:pt x="190403" y="58027"/>
                        <a:pt x="190403" y="58022"/>
                      </a:cubicBezTo>
                      <a:cubicBezTo>
                        <a:pt x="189107" y="56143"/>
                        <a:pt x="187669" y="54360"/>
                        <a:pt x="186117" y="52688"/>
                      </a:cubicBezTo>
                      <a:cubicBezTo>
                        <a:pt x="183431" y="49878"/>
                        <a:pt x="182449" y="45846"/>
                        <a:pt x="183545" y="42115"/>
                      </a:cubicBezTo>
                      <a:lnTo>
                        <a:pt x="194880" y="11444"/>
                      </a:lnTo>
                      <a:cubicBezTo>
                        <a:pt x="195994" y="8493"/>
                        <a:pt x="194508" y="5194"/>
                        <a:pt x="191555" y="4077"/>
                      </a:cubicBezTo>
                      <a:cubicBezTo>
                        <a:pt x="191279" y="3970"/>
                        <a:pt x="190984" y="3885"/>
                        <a:pt x="190689" y="3824"/>
                      </a:cubicBezTo>
                      <a:lnTo>
                        <a:pt x="173925" y="110"/>
                      </a:lnTo>
                      <a:cubicBezTo>
                        <a:pt x="170162" y="-466"/>
                        <a:pt x="166409" y="1257"/>
                        <a:pt x="164400" y="4491"/>
                      </a:cubicBezTo>
                      <a:lnTo>
                        <a:pt x="148683" y="34495"/>
                      </a:lnTo>
                      <a:cubicBezTo>
                        <a:pt x="146493" y="37985"/>
                        <a:pt x="143111" y="40558"/>
                        <a:pt x="139158" y="41734"/>
                      </a:cubicBezTo>
                      <a:cubicBezTo>
                        <a:pt x="135663" y="42613"/>
                        <a:pt x="132224" y="43726"/>
                        <a:pt x="128871" y="45068"/>
                      </a:cubicBezTo>
                      <a:cubicBezTo>
                        <a:pt x="126080" y="46432"/>
                        <a:pt x="122718" y="45278"/>
                        <a:pt x="121356" y="42490"/>
                      </a:cubicBezTo>
                      <a:cubicBezTo>
                        <a:pt x="121194" y="42157"/>
                        <a:pt x="121061" y="41807"/>
                        <a:pt x="120966" y="41448"/>
                      </a:cubicBezTo>
                      <a:lnTo>
                        <a:pt x="115251" y="22398"/>
                      </a:lnTo>
                      <a:cubicBezTo>
                        <a:pt x="114851" y="20118"/>
                        <a:pt x="112679" y="18592"/>
                        <a:pt x="110402" y="18990"/>
                      </a:cubicBezTo>
                      <a:cubicBezTo>
                        <a:pt x="109574" y="19135"/>
                        <a:pt x="108802" y="19525"/>
                        <a:pt x="108202" y="20112"/>
                      </a:cubicBezTo>
                      <a:lnTo>
                        <a:pt x="83151" y="40210"/>
                      </a:lnTo>
                      <a:cubicBezTo>
                        <a:pt x="80103" y="42872"/>
                        <a:pt x="78360" y="46733"/>
                        <a:pt x="78389" y="50783"/>
                      </a:cubicBezTo>
                      <a:lnTo>
                        <a:pt x="79913" y="74690"/>
                      </a:lnTo>
                      <a:cubicBezTo>
                        <a:pt x="79922" y="78888"/>
                        <a:pt x="78551" y="82973"/>
                        <a:pt x="76008" y="86311"/>
                      </a:cubicBezTo>
                      <a:cubicBezTo>
                        <a:pt x="71750" y="91225"/>
                        <a:pt x="67778" y="96376"/>
                        <a:pt x="64101" y="101741"/>
                      </a:cubicBezTo>
                      <a:cubicBezTo>
                        <a:pt x="61644" y="104945"/>
                        <a:pt x="57853" y="106841"/>
                        <a:pt x="53814" y="106885"/>
                      </a:cubicBezTo>
                      <a:lnTo>
                        <a:pt x="37717" y="106123"/>
                      </a:lnTo>
                      <a:cubicBezTo>
                        <a:pt x="33717" y="105961"/>
                        <a:pt x="29983" y="108160"/>
                        <a:pt x="28192" y="111743"/>
                      </a:cubicBezTo>
                      <a:lnTo>
                        <a:pt x="12952" y="145747"/>
                      </a:lnTo>
                      <a:cubicBezTo>
                        <a:pt x="11504" y="149074"/>
                        <a:pt x="13019" y="152948"/>
                        <a:pt x="16343" y="154399"/>
                      </a:cubicBezTo>
                      <a:cubicBezTo>
                        <a:pt x="16362" y="154404"/>
                        <a:pt x="16372" y="154410"/>
                        <a:pt x="16381" y="154415"/>
                      </a:cubicBezTo>
                      <a:lnTo>
                        <a:pt x="29430" y="159939"/>
                      </a:lnTo>
                      <a:cubicBezTo>
                        <a:pt x="32812" y="161533"/>
                        <a:pt x="34660" y="165233"/>
                        <a:pt x="33907" y="168893"/>
                      </a:cubicBezTo>
                      <a:cubicBezTo>
                        <a:pt x="32697" y="174417"/>
                        <a:pt x="31745" y="179846"/>
                        <a:pt x="31050" y="185180"/>
                      </a:cubicBezTo>
                      <a:cubicBezTo>
                        <a:pt x="30478" y="189191"/>
                        <a:pt x="28726" y="192940"/>
                        <a:pt x="26001" y="195944"/>
                      </a:cubicBezTo>
                      <a:lnTo>
                        <a:pt x="3808" y="216327"/>
                      </a:lnTo>
                      <a:cubicBezTo>
                        <a:pt x="979" y="219230"/>
                        <a:pt x="-383" y="223257"/>
                        <a:pt x="93" y="227281"/>
                      </a:cubicBezTo>
                      <a:lnTo>
                        <a:pt x="4189" y="251570"/>
                      </a:lnTo>
                      <a:cubicBezTo>
                        <a:pt x="4256" y="253778"/>
                        <a:pt x="6104" y="255513"/>
                        <a:pt x="8313" y="255445"/>
                      </a:cubicBezTo>
                      <a:cubicBezTo>
                        <a:pt x="9256" y="255417"/>
                        <a:pt x="10152" y="255056"/>
                        <a:pt x="10857" y="254427"/>
                      </a:cubicBezTo>
                      <a:lnTo>
                        <a:pt x="33050" y="239854"/>
                      </a:lnTo>
                      <a:cubicBezTo>
                        <a:pt x="35993" y="237916"/>
                        <a:pt x="39955" y="238731"/>
                        <a:pt x="41889" y="241675"/>
                      </a:cubicBezTo>
                      <a:cubicBezTo>
                        <a:pt x="41927" y="241734"/>
                        <a:pt x="41965" y="241794"/>
                        <a:pt x="42003" y="241854"/>
                      </a:cubicBezTo>
                      <a:cubicBezTo>
                        <a:pt x="43299" y="243702"/>
                        <a:pt x="44737" y="245453"/>
                        <a:pt x="46290" y="247093"/>
                      </a:cubicBezTo>
                      <a:cubicBezTo>
                        <a:pt x="48995" y="249932"/>
                        <a:pt x="50004" y="253983"/>
                        <a:pt x="48957" y="257761"/>
                      </a:cubicBezTo>
                      <a:lnTo>
                        <a:pt x="37622" y="288336"/>
                      </a:lnTo>
                      <a:cubicBezTo>
                        <a:pt x="36460" y="291213"/>
                        <a:pt x="37841" y="294489"/>
                        <a:pt x="40718" y="295655"/>
                      </a:cubicBezTo>
                      <a:cubicBezTo>
                        <a:pt x="41041" y="295787"/>
                        <a:pt x="41375" y="295888"/>
                        <a:pt x="41718" y="295956"/>
                      </a:cubicBezTo>
                      <a:lnTo>
                        <a:pt x="58482" y="299766"/>
                      </a:lnTo>
                      <a:cubicBezTo>
                        <a:pt x="62244" y="300341"/>
                        <a:pt x="65997" y="298618"/>
                        <a:pt x="68007" y="295385"/>
                      </a:cubicBezTo>
                      <a:lnTo>
                        <a:pt x="83723" y="265286"/>
                      </a:lnTo>
                      <a:cubicBezTo>
                        <a:pt x="85942" y="261843"/>
                        <a:pt x="89324" y="259309"/>
                        <a:pt x="93248" y="258142"/>
                      </a:cubicBezTo>
                      <a:cubicBezTo>
                        <a:pt x="96744" y="257248"/>
                        <a:pt x="100182" y="256135"/>
                        <a:pt x="103535" y="254808"/>
                      </a:cubicBezTo>
                      <a:cubicBezTo>
                        <a:pt x="106373" y="253432"/>
                        <a:pt x="109793" y="254618"/>
                        <a:pt x="111174" y="257458"/>
                      </a:cubicBezTo>
                      <a:cubicBezTo>
                        <a:pt x="111317" y="257769"/>
                        <a:pt x="111441" y="258094"/>
                        <a:pt x="111536" y="258428"/>
                      </a:cubicBezTo>
                      <a:lnTo>
                        <a:pt x="117156" y="277478"/>
                      </a:lnTo>
                      <a:cubicBezTo>
                        <a:pt x="117594" y="279749"/>
                        <a:pt x="119794" y="281232"/>
                        <a:pt x="122070" y="280790"/>
                      </a:cubicBezTo>
                      <a:cubicBezTo>
                        <a:pt x="122880" y="280633"/>
                        <a:pt x="123613" y="280243"/>
                        <a:pt x="124204" y="279668"/>
                      </a:cubicBezTo>
                      <a:lnTo>
                        <a:pt x="149826" y="259952"/>
                      </a:lnTo>
                      <a:cubicBezTo>
                        <a:pt x="152874" y="257245"/>
                        <a:pt x="154608" y="253358"/>
                        <a:pt x="154589" y="249284"/>
                      </a:cubicBezTo>
                      <a:lnTo>
                        <a:pt x="153065" y="225471"/>
                      </a:lnTo>
                      <a:cubicBezTo>
                        <a:pt x="153093" y="221280"/>
                        <a:pt x="154465" y="217207"/>
                        <a:pt x="156970" y="213851"/>
                      </a:cubicBezTo>
                      <a:cubicBezTo>
                        <a:pt x="161142" y="208912"/>
                        <a:pt x="165047" y="203762"/>
                        <a:pt x="168686" y="198420"/>
                      </a:cubicBezTo>
                      <a:cubicBezTo>
                        <a:pt x="171105" y="195221"/>
                        <a:pt x="174868" y="193321"/>
                        <a:pt x="178877" y="193277"/>
                      </a:cubicBezTo>
                      <a:lnTo>
                        <a:pt x="194975" y="194039"/>
                      </a:lnTo>
                      <a:cubicBezTo>
                        <a:pt x="198985" y="194135"/>
                        <a:pt x="202700" y="191910"/>
                        <a:pt x="204500" y="188324"/>
                      </a:cubicBezTo>
                      <a:lnTo>
                        <a:pt x="219644" y="154319"/>
                      </a:lnTo>
                      <a:cubicBezTo>
                        <a:pt x="221112" y="151113"/>
                        <a:pt x="219692" y="147327"/>
                        <a:pt x="216492" y="145864"/>
                      </a:cubicBezTo>
                      <a:cubicBezTo>
                        <a:pt x="216397" y="145823"/>
                        <a:pt x="216311" y="145784"/>
                        <a:pt x="216216" y="145747"/>
                      </a:cubicBezTo>
                      <a:lnTo>
                        <a:pt x="203261" y="140222"/>
                      </a:lnTo>
                      <a:cubicBezTo>
                        <a:pt x="199813" y="138647"/>
                        <a:pt x="197947" y="134869"/>
                        <a:pt x="198785" y="131174"/>
                      </a:cubicBezTo>
                      <a:cubicBezTo>
                        <a:pt x="200023" y="125835"/>
                        <a:pt x="200947" y="120427"/>
                        <a:pt x="201547" y="114981"/>
                      </a:cubicBezTo>
                      <a:cubicBezTo>
                        <a:pt x="202166" y="110824"/>
                        <a:pt x="204062" y="106964"/>
                        <a:pt x="206976" y="103932"/>
                      </a:cubicBezTo>
                      <a:lnTo>
                        <a:pt x="229265" y="83549"/>
                      </a:lnTo>
                      <a:cubicBezTo>
                        <a:pt x="231856" y="80526"/>
                        <a:pt x="232999" y="76530"/>
                        <a:pt x="232408" y="72595"/>
                      </a:cubicBezTo>
                      <a:close/>
                      <a:moveTo>
                        <a:pt x="125157" y="201849"/>
                      </a:moveTo>
                      <a:cubicBezTo>
                        <a:pt x="98010" y="223185"/>
                        <a:pt x="71912" y="217375"/>
                        <a:pt x="66959" y="188800"/>
                      </a:cubicBezTo>
                      <a:cubicBezTo>
                        <a:pt x="62006" y="160225"/>
                        <a:pt x="80103" y="119744"/>
                        <a:pt x="107345" y="98312"/>
                      </a:cubicBezTo>
                      <a:cubicBezTo>
                        <a:pt x="134586" y="76881"/>
                        <a:pt x="160590" y="82787"/>
                        <a:pt x="165543" y="111362"/>
                      </a:cubicBezTo>
                      <a:cubicBezTo>
                        <a:pt x="170496" y="139937"/>
                        <a:pt x="152398" y="180418"/>
                        <a:pt x="125157" y="201849"/>
                      </a:cubicBez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3A9DDC30-0132-45F1-8318-5D272007CA4F}"/>
                    </a:ext>
                  </a:extLst>
                </p:cNvPr>
                <p:cNvSpPr/>
                <p:nvPr/>
              </p:nvSpPr>
              <p:spPr>
                <a:xfrm>
                  <a:off x="-3036302" y="1712976"/>
                  <a:ext cx="231822" cy="299656"/>
                </a:xfrm>
                <a:custGeom>
                  <a:avLst/>
                  <a:gdLst>
                    <a:gd name="connsiteX0" fmla="*/ 172305 w 231822"/>
                    <a:gd name="connsiteY0" fmla="*/ 3810 h 299656"/>
                    <a:gd name="connsiteX1" fmla="*/ 173067 w 231822"/>
                    <a:gd name="connsiteY1" fmla="*/ 3810 h 299656"/>
                    <a:gd name="connsiteX2" fmla="*/ 189831 w 231822"/>
                    <a:gd name="connsiteY2" fmla="*/ 7525 h 299656"/>
                    <a:gd name="connsiteX3" fmla="*/ 191069 w 231822"/>
                    <a:gd name="connsiteY3" fmla="*/ 8382 h 299656"/>
                    <a:gd name="connsiteX4" fmla="*/ 191069 w 231822"/>
                    <a:gd name="connsiteY4" fmla="*/ 9906 h 299656"/>
                    <a:gd name="connsiteX5" fmla="*/ 179735 w 231822"/>
                    <a:gd name="connsiteY5" fmla="*/ 40577 h 299656"/>
                    <a:gd name="connsiteX6" fmla="*/ 183164 w 231822"/>
                    <a:gd name="connsiteY6" fmla="*/ 55245 h 299656"/>
                    <a:gd name="connsiteX7" fmla="*/ 187164 w 231822"/>
                    <a:gd name="connsiteY7" fmla="*/ 60103 h 299656"/>
                    <a:gd name="connsiteX8" fmla="*/ 196023 w 231822"/>
                    <a:gd name="connsiteY8" fmla="*/ 64865 h 299656"/>
                    <a:gd name="connsiteX9" fmla="*/ 201547 w 231822"/>
                    <a:gd name="connsiteY9" fmla="*/ 63151 h 299656"/>
                    <a:gd name="connsiteX10" fmla="*/ 223740 w 231822"/>
                    <a:gd name="connsiteY10" fmla="*/ 48578 h 299656"/>
                    <a:gd name="connsiteX11" fmla="*/ 223740 w 231822"/>
                    <a:gd name="connsiteY11" fmla="*/ 48578 h 299656"/>
                    <a:gd name="connsiteX12" fmla="*/ 223740 w 231822"/>
                    <a:gd name="connsiteY12" fmla="*/ 48578 h 299656"/>
                    <a:gd name="connsiteX13" fmla="*/ 227931 w 231822"/>
                    <a:gd name="connsiteY13" fmla="*/ 72866 h 299656"/>
                    <a:gd name="connsiteX14" fmla="*/ 225455 w 231822"/>
                    <a:gd name="connsiteY14" fmla="*/ 80201 h 299656"/>
                    <a:gd name="connsiteX15" fmla="*/ 203738 w 231822"/>
                    <a:gd name="connsiteY15" fmla="*/ 100584 h 299656"/>
                    <a:gd name="connsiteX16" fmla="*/ 196975 w 231822"/>
                    <a:gd name="connsiteY16" fmla="*/ 114109 h 299656"/>
                    <a:gd name="connsiteX17" fmla="*/ 194308 w 231822"/>
                    <a:gd name="connsiteY17" fmla="*/ 129921 h 299656"/>
                    <a:gd name="connsiteX18" fmla="*/ 201071 w 231822"/>
                    <a:gd name="connsiteY18" fmla="*/ 143447 h 299656"/>
                    <a:gd name="connsiteX19" fmla="*/ 214120 w 231822"/>
                    <a:gd name="connsiteY19" fmla="*/ 149066 h 299656"/>
                    <a:gd name="connsiteX20" fmla="*/ 215454 w 231822"/>
                    <a:gd name="connsiteY20" fmla="*/ 150400 h 299656"/>
                    <a:gd name="connsiteX21" fmla="*/ 215454 w 231822"/>
                    <a:gd name="connsiteY21" fmla="*/ 152305 h 299656"/>
                    <a:gd name="connsiteX22" fmla="*/ 200214 w 231822"/>
                    <a:gd name="connsiteY22" fmla="*/ 186309 h 299656"/>
                    <a:gd name="connsiteX23" fmla="*/ 194880 w 231822"/>
                    <a:gd name="connsiteY23" fmla="*/ 189643 h 299656"/>
                    <a:gd name="connsiteX24" fmla="*/ 194880 w 231822"/>
                    <a:gd name="connsiteY24" fmla="*/ 189643 h 299656"/>
                    <a:gd name="connsiteX25" fmla="*/ 178401 w 231822"/>
                    <a:gd name="connsiteY25" fmla="*/ 189166 h 299656"/>
                    <a:gd name="connsiteX26" fmla="*/ 178401 w 231822"/>
                    <a:gd name="connsiteY26" fmla="*/ 189166 h 299656"/>
                    <a:gd name="connsiteX27" fmla="*/ 165257 w 231822"/>
                    <a:gd name="connsiteY27" fmla="*/ 196120 h 299656"/>
                    <a:gd name="connsiteX28" fmla="*/ 153827 w 231822"/>
                    <a:gd name="connsiteY28" fmla="*/ 211169 h 299656"/>
                    <a:gd name="connsiteX29" fmla="*/ 148969 w 231822"/>
                    <a:gd name="connsiteY29" fmla="*/ 225552 h 299656"/>
                    <a:gd name="connsiteX30" fmla="*/ 150493 w 231822"/>
                    <a:gd name="connsiteY30" fmla="*/ 249460 h 299656"/>
                    <a:gd name="connsiteX31" fmla="*/ 147255 w 231822"/>
                    <a:gd name="connsiteY31" fmla="*/ 256699 h 299656"/>
                    <a:gd name="connsiteX32" fmla="*/ 122109 w 231822"/>
                    <a:gd name="connsiteY32" fmla="*/ 276416 h 299656"/>
                    <a:gd name="connsiteX33" fmla="*/ 121632 w 231822"/>
                    <a:gd name="connsiteY33" fmla="*/ 276416 h 299656"/>
                    <a:gd name="connsiteX34" fmla="*/ 121632 w 231822"/>
                    <a:gd name="connsiteY34" fmla="*/ 275844 h 299656"/>
                    <a:gd name="connsiteX35" fmla="*/ 116013 w 231822"/>
                    <a:gd name="connsiteY35" fmla="*/ 256794 h 299656"/>
                    <a:gd name="connsiteX36" fmla="*/ 106488 w 231822"/>
                    <a:gd name="connsiteY36" fmla="*/ 249841 h 299656"/>
                    <a:gd name="connsiteX37" fmla="*/ 102487 w 231822"/>
                    <a:gd name="connsiteY37" fmla="*/ 250698 h 299656"/>
                    <a:gd name="connsiteX38" fmla="*/ 92962 w 231822"/>
                    <a:gd name="connsiteY38" fmla="*/ 253936 h 299656"/>
                    <a:gd name="connsiteX39" fmla="*/ 80865 w 231822"/>
                    <a:gd name="connsiteY39" fmla="*/ 263461 h 299656"/>
                    <a:gd name="connsiteX40" fmla="*/ 65149 w 231822"/>
                    <a:gd name="connsiteY40" fmla="*/ 293465 h 299656"/>
                    <a:gd name="connsiteX41" fmla="*/ 60768 w 231822"/>
                    <a:gd name="connsiteY41" fmla="*/ 295942 h 299656"/>
                    <a:gd name="connsiteX42" fmla="*/ 60006 w 231822"/>
                    <a:gd name="connsiteY42" fmla="*/ 295942 h 299656"/>
                    <a:gd name="connsiteX43" fmla="*/ 43242 w 231822"/>
                    <a:gd name="connsiteY43" fmla="*/ 292132 h 299656"/>
                    <a:gd name="connsiteX44" fmla="*/ 42003 w 231822"/>
                    <a:gd name="connsiteY44" fmla="*/ 291370 h 299656"/>
                    <a:gd name="connsiteX45" fmla="*/ 42003 w 231822"/>
                    <a:gd name="connsiteY45" fmla="*/ 289846 h 299656"/>
                    <a:gd name="connsiteX46" fmla="*/ 53338 w 231822"/>
                    <a:gd name="connsiteY46" fmla="*/ 259175 h 299656"/>
                    <a:gd name="connsiteX47" fmla="*/ 49909 w 231822"/>
                    <a:gd name="connsiteY47" fmla="*/ 244411 h 299656"/>
                    <a:gd name="connsiteX48" fmla="*/ 45909 w 231822"/>
                    <a:gd name="connsiteY48" fmla="*/ 239649 h 299656"/>
                    <a:gd name="connsiteX49" fmla="*/ 31526 w 231822"/>
                    <a:gd name="connsiteY49" fmla="*/ 236506 h 299656"/>
                    <a:gd name="connsiteX50" fmla="*/ 9333 w 231822"/>
                    <a:gd name="connsiteY50" fmla="*/ 251174 h 299656"/>
                    <a:gd name="connsiteX51" fmla="*/ 9333 w 231822"/>
                    <a:gd name="connsiteY51" fmla="*/ 251174 h 299656"/>
                    <a:gd name="connsiteX52" fmla="*/ 9333 w 231822"/>
                    <a:gd name="connsiteY52" fmla="*/ 251174 h 299656"/>
                    <a:gd name="connsiteX53" fmla="*/ 5142 w 231822"/>
                    <a:gd name="connsiteY53" fmla="*/ 226885 h 299656"/>
                    <a:gd name="connsiteX54" fmla="*/ 7618 w 231822"/>
                    <a:gd name="connsiteY54" fmla="*/ 219551 h 299656"/>
                    <a:gd name="connsiteX55" fmla="*/ 29907 w 231822"/>
                    <a:gd name="connsiteY55" fmla="*/ 199073 h 299656"/>
                    <a:gd name="connsiteX56" fmla="*/ 36574 w 231822"/>
                    <a:gd name="connsiteY56" fmla="*/ 185642 h 299656"/>
                    <a:gd name="connsiteX57" fmla="*/ 39336 w 231822"/>
                    <a:gd name="connsiteY57" fmla="*/ 169831 h 299656"/>
                    <a:gd name="connsiteX58" fmla="*/ 32478 w 231822"/>
                    <a:gd name="connsiteY58" fmla="*/ 156210 h 299656"/>
                    <a:gd name="connsiteX59" fmla="*/ 19429 w 231822"/>
                    <a:gd name="connsiteY59" fmla="*/ 150685 h 299656"/>
                    <a:gd name="connsiteX60" fmla="*/ 18096 w 231822"/>
                    <a:gd name="connsiteY60" fmla="*/ 149352 h 299656"/>
                    <a:gd name="connsiteX61" fmla="*/ 18096 w 231822"/>
                    <a:gd name="connsiteY61" fmla="*/ 147447 h 299656"/>
                    <a:gd name="connsiteX62" fmla="*/ 33240 w 231822"/>
                    <a:gd name="connsiteY62" fmla="*/ 113348 h 299656"/>
                    <a:gd name="connsiteX63" fmla="*/ 38669 w 231822"/>
                    <a:gd name="connsiteY63" fmla="*/ 110014 h 299656"/>
                    <a:gd name="connsiteX64" fmla="*/ 38669 w 231822"/>
                    <a:gd name="connsiteY64" fmla="*/ 110014 h 299656"/>
                    <a:gd name="connsiteX65" fmla="*/ 54767 w 231822"/>
                    <a:gd name="connsiteY65" fmla="*/ 110871 h 299656"/>
                    <a:gd name="connsiteX66" fmla="*/ 54576 w 231822"/>
                    <a:gd name="connsiteY66" fmla="*/ 110871 h 299656"/>
                    <a:gd name="connsiteX67" fmla="*/ 67626 w 231822"/>
                    <a:gd name="connsiteY67" fmla="*/ 103918 h 299656"/>
                    <a:gd name="connsiteX68" fmla="*/ 79056 w 231822"/>
                    <a:gd name="connsiteY68" fmla="*/ 88868 h 299656"/>
                    <a:gd name="connsiteX69" fmla="*/ 83913 w 231822"/>
                    <a:gd name="connsiteY69" fmla="*/ 74486 h 299656"/>
                    <a:gd name="connsiteX70" fmla="*/ 82389 w 231822"/>
                    <a:gd name="connsiteY70" fmla="*/ 50578 h 299656"/>
                    <a:gd name="connsiteX71" fmla="*/ 85628 w 231822"/>
                    <a:gd name="connsiteY71" fmla="*/ 43339 h 299656"/>
                    <a:gd name="connsiteX72" fmla="*/ 110774 w 231822"/>
                    <a:gd name="connsiteY72" fmla="*/ 23527 h 299656"/>
                    <a:gd name="connsiteX73" fmla="*/ 111250 w 231822"/>
                    <a:gd name="connsiteY73" fmla="*/ 23527 h 299656"/>
                    <a:gd name="connsiteX74" fmla="*/ 111250 w 231822"/>
                    <a:gd name="connsiteY74" fmla="*/ 24098 h 299656"/>
                    <a:gd name="connsiteX75" fmla="*/ 116870 w 231822"/>
                    <a:gd name="connsiteY75" fmla="*/ 43148 h 299656"/>
                    <a:gd name="connsiteX76" fmla="*/ 126395 w 231822"/>
                    <a:gd name="connsiteY76" fmla="*/ 50197 h 299656"/>
                    <a:gd name="connsiteX77" fmla="*/ 130395 w 231822"/>
                    <a:gd name="connsiteY77" fmla="*/ 49340 h 299656"/>
                    <a:gd name="connsiteX78" fmla="*/ 139920 w 231822"/>
                    <a:gd name="connsiteY78" fmla="*/ 46101 h 299656"/>
                    <a:gd name="connsiteX79" fmla="*/ 151922 w 231822"/>
                    <a:gd name="connsiteY79" fmla="*/ 36576 h 299656"/>
                    <a:gd name="connsiteX80" fmla="*/ 167733 w 231822"/>
                    <a:gd name="connsiteY80" fmla="*/ 6572 h 299656"/>
                    <a:gd name="connsiteX81" fmla="*/ 172019 w 231822"/>
                    <a:gd name="connsiteY81" fmla="*/ 4096 h 299656"/>
                    <a:gd name="connsiteX82" fmla="*/ 93629 w 231822"/>
                    <a:gd name="connsiteY82" fmla="*/ 218884 h 299656"/>
                    <a:gd name="connsiteX83" fmla="*/ 127633 w 231822"/>
                    <a:gd name="connsiteY83" fmla="*/ 205359 h 299656"/>
                    <a:gd name="connsiteX84" fmla="*/ 169448 w 231822"/>
                    <a:gd name="connsiteY84" fmla="*/ 111061 h 299656"/>
                    <a:gd name="connsiteX85" fmla="*/ 138587 w 231822"/>
                    <a:gd name="connsiteY85" fmla="*/ 81820 h 299656"/>
                    <a:gd name="connsiteX86" fmla="*/ 104868 w 231822"/>
                    <a:gd name="connsiteY86" fmla="*/ 95536 h 299656"/>
                    <a:gd name="connsiteX87" fmla="*/ 63054 w 231822"/>
                    <a:gd name="connsiteY87" fmla="*/ 189833 h 299656"/>
                    <a:gd name="connsiteX88" fmla="*/ 93915 w 231822"/>
                    <a:gd name="connsiteY88" fmla="*/ 219075 h 299656"/>
                    <a:gd name="connsiteX89" fmla="*/ 172305 w 231822"/>
                    <a:gd name="connsiteY89" fmla="*/ 0 h 299656"/>
                    <a:gd name="connsiteX90" fmla="*/ 164400 w 231822"/>
                    <a:gd name="connsiteY90" fmla="*/ 4572 h 299656"/>
                    <a:gd name="connsiteX91" fmla="*/ 148683 w 231822"/>
                    <a:gd name="connsiteY91" fmla="*/ 34576 h 299656"/>
                    <a:gd name="connsiteX92" fmla="*/ 139158 w 231822"/>
                    <a:gd name="connsiteY92" fmla="*/ 41815 h 299656"/>
                    <a:gd name="connsiteX93" fmla="*/ 128871 w 231822"/>
                    <a:gd name="connsiteY93" fmla="*/ 45148 h 299656"/>
                    <a:gd name="connsiteX94" fmla="*/ 126395 w 231822"/>
                    <a:gd name="connsiteY94" fmla="*/ 45720 h 299656"/>
                    <a:gd name="connsiteX95" fmla="*/ 120966 w 231822"/>
                    <a:gd name="connsiteY95" fmla="*/ 41529 h 299656"/>
                    <a:gd name="connsiteX96" fmla="*/ 115251 w 231822"/>
                    <a:gd name="connsiteY96" fmla="*/ 22479 h 299656"/>
                    <a:gd name="connsiteX97" fmla="*/ 111345 w 231822"/>
                    <a:gd name="connsiteY97" fmla="*/ 19050 h 299656"/>
                    <a:gd name="connsiteX98" fmla="*/ 108202 w 231822"/>
                    <a:gd name="connsiteY98" fmla="*/ 20193 h 299656"/>
                    <a:gd name="connsiteX99" fmla="*/ 83151 w 231822"/>
                    <a:gd name="connsiteY99" fmla="*/ 40100 h 299656"/>
                    <a:gd name="connsiteX100" fmla="*/ 78389 w 231822"/>
                    <a:gd name="connsiteY100" fmla="*/ 50673 h 299656"/>
                    <a:gd name="connsiteX101" fmla="*/ 79913 w 231822"/>
                    <a:gd name="connsiteY101" fmla="*/ 74581 h 299656"/>
                    <a:gd name="connsiteX102" fmla="*/ 76008 w 231822"/>
                    <a:gd name="connsiteY102" fmla="*/ 86201 h 299656"/>
                    <a:gd name="connsiteX103" fmla="*/ 64101 w 231822"/>
                    <a:gd name="connsiteY103" fmla="*/ 101632 h 299656"/>
                    <a:gd name="connsiteX104" fmla="*/ 54576 w 231822"/>
                    <a:gd name="connsiteY104" fmla="*/ 106775 h 299656"/>
                    <a:gd name="connsiteX105" fmla="*/ 54100 w 231822"/>
                    <a:gd name="connsiteY105" fmla="*/ 106775 h 299656"/>
                    <a:gd name="connsiteX106" fmla="*/ 38003 w 231822"/>
                    <a:gd name="connsiteY106" fmla="*/ 106013 h 299656"/>
                    <a:gd name="connsiteX107" fmla="*/ 38003 w 231822"/>
                    <a:gd name="connsiteY107" fmla="*/ 106013 h 299656"/>
                    <a:gd name="connsiteX108" fmla="*/ 29144 w 231822"/>
                    <a:gd name="connsiteY108" fmla="*/ 111728 h 299656"/>
                    <a:gd name="connsiteX109" fmla="*/ 13905 w 231822"/>
                    <a:gd name="connsiteY109" fmla="*/ 145733 h 299656"/>
                    <a:gd name="connsiteX110" fmla="*/ 17295 w 231822"/>
                    <a:gd name="connsiteY110" fmla="*/ 154385 h 299656"/>
                    <a:gd name="connsiteX111" fmla="*/ 17334 w 231822"/>
                    <a:gd name="connsiteY111" fmla="*/ 154400 h 299656"/>
                    <a:gd name="connsiteX112" fmla="*/ 30383 w 231822"/>
                    <a:gd name="connsiteY112" fmla="*/ 159925 h 299656"/>
                    <a:gd name="connsiteX113" fmla="*/ 34860 w 231822"/>
                    <a:gd name="connsiteY113" fmla="*/ 168878 h 299656"/>
                    <a:gd name="connsiteX114" fmla="*/ 32002 w 231822"/>
                    <a:gd name="connsiteY114" fmla="*/ 185166 h 299656"/>
                    <a:gd name="connsiteX115" fmla="*/ 26001 w 231822"/>
                    <a:gd name="connsiteY115" fmla="*/ 195834 h 299656"/>
                    <a:gd name="connsiteX116" fmla="*/ 3808 w 231822"/>
                    <a:gd name="connsiteY116" fmla="*/ 216217 h 299656"/>
                    <a:gd name="connsiteX117" fmla="*/ 93 w 231822"/>
                    <a:gd name="connsiteY117" fmla="*/ 227171 h 299656"/>
                    <a:gd name="connsiteX118" fmla="*/ 4189 w 231822"/>
                    <a:gd name="connsiteY118" fmla="*/ 251460 h 299656"/>
                    <a:gd name="connsiteX119" fmla="*/ 7999 w 231822"/>
                    <a:gd name="connsiteY119" fmla="*/ 255270 h 299656"/>
                    <a:gd name="connsiteX120" fmla="*/ 10857 w 231822"/>
                    <a:gd name="connsiteY120" fmla="*/ 254317 h 299656"/>
                    <a:gd name="connsiteX121" fmla="*/ 33050 w 231822"/>
                    <a:gd name="connsiteY121" fmla="*/ 239744 h 299656"/>
                    <a:gd name="connsiteX122" fmla="*/ 36479 w 231822"/>
                    <a:gd name="connsiteY122" fmla="*/ 238697 h 299656"/>
                    <a:gd name="connsiteX123" fmla="*/ 42003 w 231822"/>
                    <a:gd name="connsiteY123" fmla="*/ 241744 h 299656"/>
                    <a:gd name="connsiteX124" fmla="*/ 46290 w 231822"/>
                    <a:gd name="connsiteY124" fmla="*/ 246983 h 299656"/>
                    <a:gd name="connsiteX125" fmla="*/ 48957 w 231822"/>
                    <a:gd name="connsiteY125" fmla="*/ 257651 h 299656"/>
                    <a:gd name="connsiteX126" fmla="*/ 37622 w 231822"/>
                    <a:gd name="connsiteY126" fmla="*/ 288227 h 299656"/>
                    <a:gd name="connsiteX127" fmla="*/ 40718 w 231822"/>
                    <a:gd name="connsiteY127" fmla="*/ 295546 h 299656"/>
                    <a:gd name="connsiteX128" fmla="*/ 41718 w 231822"/>
                    <a:gd name="connsiteY128" fmla="*/ 295847 h 299656"/>
                    <a:gd name="connsiteX129" fmla="*/ 58482 w 231822"/>
                    <a:gd name="connsiteY129" fmla="*/ 299657 h 299656"/>
                    <a:gd name="connsiteX130" fmla="*/ 60101 w 231822"/>
                    <a:gd name="connsiteY130" fmla="*/ 299657 h 299656"/>
                    <a:gd name="connsiteX131" fmla="*/ 68007 w 231822"/>
                    <a:gd name="connsiteY131" fmla="*/ 295084 h 299656"/>
                    <a:gd name="connsiteX132" fmla="*/ 83723 w 231822"/>
                    <a:gd name="connsiteY132" fmla="*/ 264985 h 299656"/>
                    <a:gd name="connsiteX133" fmla="*/ 93248 w 231822"/>
                    <a:gd name="connsiteY133" fmla="*/ 257842 h 299656"/>
                    <a:gd name="connsiteX134" fmla="*/ 103535 w 231822"/>
                    <a:gd name="connsiteY134" fmla="*/ 254508 h 299656"/>
                    <a:gd name="connsiteX135" fmla="*/ 106107 w 231822"/>
                    <a:gd name="connsiteY135" fmla="*/ 253936 h 299656"/>
                    <a:gd name="connsiteX136" fmla="*/ 111536 w 231822"/>
                    <a:gd name="connsiteY136" fmla="*/ 258128 h 299656"/>
                    <a:gd name="connsiteX137" fmla="*/ 117156 w 231822"/>
                    <a:gd name="connsiteY137" fmla="*/ 277178 h 299656"/>
                    <a:gd name="connsiteX138" fmla="*/ 121156 w 231822"/>
                    <a:gd name="connsiteY138" fmla="*/ 280607 h 299656"/>
                    <a:gd name="connsiteX139" fmla="*/ 124204 w 231822"/>
                    <a:gd name="connsiteY139" fmla="*/ 279368 h 299656"/>
                    <a:gd name="connsiteX140" fmla="*/ 149826 w 231822"/>
                    <a:gd name="connsiteY140" fmla="*/ 259842 h 299656"/>
                    <a:gd name="connsiteX141" fmla="*/ 154589 w 231822"/>
                    <a:gd name="connsiteY141" fmla="*/ 249174 h 299656"/>
                    <a:gd name="connsiteX142" fmla="*/ 153065 w 231822"/>
                    <a:gd name="connsiteY142" fmla="*/ 225361 h 299656"/>
                    <a:gd name="connsiteX143" fmla="*/ 156970 w 231822"/>
                    <a:gd name="connsiteY143" fmla="*/ 213741 h 299656"/>
                    <a:gd name="connsiteX144" fmla="*/ 168686 w 231822"/>
                    <a:gd name="connsiteY144" fmla="*/ 198310 h 299656"/>
                    <a:gd name="connsiteX145" fmla="*/ 178211 w 231822"/>
                    <a:gd name="connsiteY145" fmla="*/ 193167 h 299656"/>
                    <a:gd name="connsiteX146" fmla="*/ 178211 w 231822"/>
                    <a:gd name="connsiteY146" fmla="*/ 193167 h 299656"/>
                    <a:gd name="connsiteX147" fmla="*/ 194308 w 231822"/>
                    <a:gd name="connsiteY147" fmla="*/ 193929 h 299656"/>
                    <a:gd name="connsiteX148" fmla="*/ 194308 w 231822"/>
                    <a:gd name="connsiteY148" fmla="*/ 193929 h 299656"/>
                    <a:gd name="connsiteX149" fmla="*/ 203261 w 231822"/>
                    <a:gd name="connsiteY149" fmla="*/ 188214 h 299656"/>
                    <a:gd name="connsiteX150" fmla="*/ 218406 w 231822"/>
                    <a:gd name="connsiteY150" fmla="*/ 154210 h 299656"/>
                    <a:gd name="connsiteX151" fmla="*/ 215253 w 231822"/>
                    <a:gd name="connsiteY151" fmla="*/ 145754 h 299656"/>
                    <a:gd name="connsiteX152" fmla="*/ 214977 w 231822"/>
                    <a:gd name="connsiteY152" fmla="*/ 145637 h 299656"/>
                    <a:gd name="connsiteX153" fmla="*/ 202023 w 231822"/>
                    <a:gd name="connsiteY153" fmla="*/ 140113 h 299656"/>
                    <a:gd name="connsiteX154" fmla="*/ 197547 w 231822"/>
                    <a:gd name="connsiteY154" fmla="*/ 131064 h 299656"/>
                    <a:gd name="connsiteX155" fmla="*/ 200309 w 231822"/>
                    <a:gd name="connsiteY155" fmla="*/ 114871 h 299656"/>
                    <a:gd name="connsiteX156" fmla="*/ 205738 w 231822"/>
                    <a:gd name="connsiteY156" fmla="*/ 103823 h 299656"/>
                    <a:gd name="connsiteX157" fmla="*/ 228027 w 231822"/>
                    <a:gd name="connsiteY157" fmla="*/ 83439 h 299656"/>
                    <a:gd name="connsiteX158" fmla="*/ 231741 w 231822"/>
                    <a:gd name="connsiteY158" fmla="*/ 72485 h 299656"/>
                    <a:gd name="connsiteX159" fmla="*/ 227550 w 231822"/>
                    <a:gd name="connsiteY159" fmla="*/ 48196 h 299656"/>
                    <a:gd name="connsiteX160" fmla="*/ 223740 w 231822"/>
                    <a:gd name="connsiteY160" fmla="*/ 44387 h 299656"/>
                    <a:gd name="connsiteX161" fmla="*/ 220883 w 231822"/>
                    <a:gd name="connsiteY161" fmla="*/ 45339 h 299656"/>
                    <a:gd name="connsiteX162" fmla="*/ 198690 w 231822"/>
                    <a:gd name="connsiteY162" fmla="*/ 59912 h 299656"/>
                    <a:gd name="connsiteX163" fmla="*/ 195260 w 231822"/>
                    <a:gd name="connsiteY163" fmla="*/ 60960 h 299656"/>
                    <a:gd name="connsiteX164" fmla="*/ 189736 w 231822"/>
                    <a:gd name="connsiteY164" fmla="*/ 57912 h 299656"/>
                    <a:gd name="connsiteX165" fmla="*/ 185450 w 231822"/>
                    <a:gd name="connsiteY165" fmla="*/ 52578 h 299656"/>
                    <a:gd name="connsiteX166" fmla="*/ 182878 w 231822"/>
                    <a:gd name="connsiteY166" fmla="*/ 42005 h 299656"/>
                    <a:gd name="connsiteX167" fmla="*/ 194213 w 231822"/>
                    <a:gd name="connsiteY167" fmla="*/ 11335 h 299656"/>
                    <a:gd name="connsiteX168" fmla="*/ 190889 w 231822"/>
                    <a:gd name="connsiteY168" fmla="*/ 3967 h 299656"/>
                    <a:gd name="connsiteX169" fmla="*/ 190022 w 231822"/>
                    <a:gd name="connsiteY169" fmla="*/ 3715 h 299656"/>
                    <a:gd name="connsiteX170" fmla="*/ 173258 w 231822"/>
                    <a:gd name="connsiteY170" fmla="*/ 0 h 299656"/>
                    <a:gd name="connsiteX171" fmla="*/ 171639 w 231822"/>
                    <a:gd name="connsiteY171" fmla="*/ 0 h 299656"/>
                    <a:gd name="connsiteX172" fmla="*/ 93915 w 231822"/>
                    <a:gd name="connsiteY172" fmla="*/ 214884 h 299656"/>
                    <a:gd name="connsiteX173" fmla="*/ 66959 w 231822"/>
                    <a:gd name="connsiteY173" fmla="*/ 188976 h 299656"/>
                    <a:gd name="connsiteX174" fmla="*/ 107345 w 231822"/>
                    <a:gd name="connsiteY174" fmla="*/ 98488 h 299656"/>
                    <a:gd name="connsiteX175" fmla="*/ 138587 w 231822"/>
                    <a:gd name="connsiteY175" fmla="*/ 85630 h 299656"/>
                    <a:gd name="connsiteX176" fmla="*/ 165543 w 231822"/>
                    <a:gd name="connsiteY176" fmla="*/ 111538 h 299656"/>
                    <a:gd name="connsiteX177" fmla="*/ 125157 w 231822"/>
                    <a:gd name="connsiteY177" fmla="*/ 202025 h 299656"/>
                    <a:gd name="connsiteX178" fmla="*/ 93915 w 231822"/>
                    <a:gd name="connsiteY178" fmla="*/ 214884 h 299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</a:cxnLst>
                  <a:rect l="l" t="t" r="r" b="b"/>
                  <a:pathLst>
                    <a:path w="231822" h="299656">
                      <a:moveTo>
                        <a:pt x="172305" y="3810"/>
                      </a:moveTo>
                      <a:lnTo>
                        <a:pt x="173067" y="3810"/>
                      </a:lnTo>
                      <a:lnTo>
                        <a:pt x="189831" y="7525"/>
                      </a:lnTo>
                      <a:cubicBezTo>
                        <a:pt x="190327" y="7669"/>
                        <a:pt x="190765" y="7970"/>
                        <a:pt x="191069" y="8382"/>
                      </a:cubicBezTo>
                      <a:cubicBezTo>
                        <a:pt x="191260" y="8872"/>
                        <a:pt x="191260" y="9416"/>
                        <a:pt x="191069" y="9906"/>
                      </a:cubicBezTo>
                      <a:lnTo>
                        <a:pt x="179735" y="40577"/>
                      </a:lnTo>
                      <a:cubicBezTo>
                        <a:pt x="178154" y="45727"/>
                        <a:pt x="179459" y="51330"/>
                        <a:pt x="183164" y="55245"/>
                      </a:cubicBezTo>
                      <a:cubicBezTo>
                        <a:pt x="184602" y="56778"/>
                        <a:pt x="185935" y="58400"/>
                        <a:pt x="187164" y="60103"/>
                      </a:cubicBezTo>
                      <a:cubicBezTo>
                        <a:pt x="189155" y="63044"/>
                        <a:pt x="192470" y="64823"/>
                        <a:pt x="196023" y="64865"/>
                      </a:cubicBezTo>
                      <a:cubicBezTo>
                        <a:pt x="197994" y="64880"/>
                        <a:pt x="199928" y="64281"/>
                        <a:pt x="201547" y="63151"/>
                      </a:cubicBezTo>
                      <a:lnTo>
                        <a:pt x="223740" y="48578"/>
                      </a:lnTo>
                      <a:lnTo>
                        <a:pt x="223740" y="48578"/>
                      </a:lnTo>
                      <a:cubicBezTo>
                        <a:pt x="223740" y="48578"/>
                        <a:pt x="223740" y="48578"/>
                        <a:pt x="223740" y="48578"/>
                      </a:cubicBezTo>
                      <a:lnTo>
                        <a:pt x="227931" y="72866"/>
                      </a:lnTo>
                      <a:cubicBezTo>
                        <a:pt x="228179" y="75551"/>
                        <a:pt x="227284" y="78216"/>
                        <a:pt x="225455" y="80201"/>
                      </a:cubicBezTo>
                      <a:lnTo>
                        <a:pt x="203738" y="100584"/>
                      </a:lnTo>
                      <a:cubicBezTo>
                        <a:pt x="200109" y="104265"/>
                        <a:pt x="197747" y="109000"/>
                        <a:pt x="196975" y="114109"/>
                      </a:cubicBezTo>
                      <a:cubicBezTo>
                        <a:pt x="196404" y="119253"/>
                        <a:pt x="195451" y="124587"/>
                        <a:pt x="194308" y="129921"/>
                      </a:cubicBezTo>
                      <a:cubicBezTo>
                        <a:pt x="193079" y="135462"/>
                        <a:pt x="195899" y="141103"/>
                        <a:pt x="201071" y="143447"/>
                      </a:cubicBezTo>
                      <a:lnTo>
                        <a:pt x="214120" y="149066"/>
                      </a:lnTo>
                      <a:cubicBezTo>
                        <a:pt x="214749" y="149274"/>
                        <a:pt x="215244" y="149769"/>
                        <a:pt x="215454" y="150400"/>
                      </a:cubicBezTo>
                      <a:cubicBezTo>
                        <a:pt x="215692" y="151013"/>
                        <a:pt x="215692" y="151691"/>
                        <a:pt x="215454" y="152305"/>
                      </a:cubicBezTo>
                      <a:lnTo>
                        <a:pt x="200214" y="186309"/>
                      </a:lnTo>
                      <a:cubicBezTo>
                        <a:pt x="199156" y="188294"/>
                        <a:pt x="197128" y="189565"/>
                        <a:pt x="194880" y="189643"/>
                      </a:cubicBezTo>
                      <a:lnTo>
                        <a:pt x="194880" y="189643"/>
                      </a:lnTo>
                      <a:lnTo>
                        <a:pt x="178401" y="189166"/>
                      </a:lnTo>
                      <a:lnTo>
                        <a:pt x="178401" y="189166"/>
                      </a:lnTo>
                      <a:cubicBezTo>
                        <a:pt x="173182" y="189323"/>
                        <a:pt x="168324" y="191891"/>
                        <a:pt x="165257" y="196120"/>
                      </a:cubicBezTo>
                      <a:cubicBezTo>
                        <a:pt x="161637" y="201359"/>
                        <a:pt x="157827" y="206407"/>
                        <a:pt x="153827" y="211169"/>
                      </a:cubicBezTo>
                      <a:cubicBezTo>
                        <a:pt x="150617" y="215270"/>
                        <a:pt x="148903" y="220345"/>
                        <a:pt x="148969" y="225552"/>
                      </a:cubicBezTo>
                      <a:lnTo>
                        <a:pt x="150493" y="249460"/>
                      </a:lnTo>
                      <a:cubicBezTo>
                        <a:pt x="150455" y="252216"/>
                        <a:pt x="149283" y="254835"/>
                        <a:pt x="147255" y="256699"/>
                      </a:cubicBezTo>
                      <a:lnTo>
                        <a:pt x="122109" y="276416"/>
                      </a:lnTo>
                      <a:cubicBezTo>
                        <a:pt x="122109" y="276416"/>
                        <a:pt x="122109" y="276416"/>
                        <a:pt x="121632" y="276416"/>
                      </a:cubicBezTo>
                      <a:cubicBezTo>
                        <a:pt x="121594" y="276227"/>
                        <a:pt x="121594" y="276033"/>
                        <a:pt x="121632" y="275844"/>
                      </a:cubicBezTo>
                      <a:lnTo>
                        <a:pt x="116013" y="256794"/>
                      </a:lnTo>
                      <a:cubicBezTo>
                        <a:pt x="114831" y="252553"/>
                        <a:pt x="110888" y="249678"/>
                        <a:pt x="106488" y="249841"/>
                      </a:cubicBezTo>
                      <a:cubicBezTo>
                        <a:pt x="105106" y="249833"/>
                        <a:pt x="103744" y="250126"/>
                        <a:pt x="102487" y="250698"/>
                      </a:cubicBezTo>
                      <a:cubicBezTo>
                        <a:pt x="99372" y="251953"/>
                        <a:pt x="96191" y="253034"/>
                        <a:pt x="92962" y="253936"/>
                      </a:cubicBezTo>
                      <a:cubicBezTo>
                        <a:pt x="87819" y="255370"/>
                        <a:pt x="83466" y="258800"/>
                        <a:pt x="80865" y="263461"/>
                      </a:cubicBezTo>
                      <a:lnTo>
                        <a:pt x="65149" y="293465"/>
                      </a:lnTo>
                      <a:cubicBezTo>
                        <a:pt x="64168" y="294946"/>
                        <a:pt x="62539" y="295868"/>
                        <a:pt x="60768" y="295942"/>
                      </a:cubicBezTo>
                      <a:lnTo>
                        <a:pt x="60006" y="295942"/>
                      </a:lnTo>
                      <a:lnTo>
                        <a:pt x="43242" y="292132"/>
                      </a:lnTo>
                      <a:cubicBezTo>
                        <a:pt x="42746" y="292052"/>
                        <a:pt x="42299" y="291777"/>
                        <a:pt x="42003" y="291370"/>
                      </a:cubicBezTo>
                      <a:cubicBezTo>
                        <a:pt x="41813" y="290880"/>
                        <a:pt x="41813" y="290335"/>
                        <a:pt x="42003" y="289846"/>
                      </a:cubicBezTo>
                      <a:lnTo>
                        <a:pt x="53338" y="259175"/>
                      </a:lnTo>
                      <a:cubicBezTo>
                        <a:pt x="54938" y="253996"/>
                        <a:pt x="53624" y="248356"/>
                        <a:pt x="49909" y="244411"/>
                      </a:cubicBezTo>
                      <a:cubicBezTo>
                        <a:pt x="48452" y="242932"/>
                        <a:pt x="47118" y="241340"/>
                        <a:pt x="45909" y="239649"/>
                      </a:cubicBezTo>
                      <a:cubicBezTo>
                        <a:pt x="42784" y="234842"/>
                        <a:pt x="36374" y="233442"/>
                        <a:pt x="31526" y="236506"/>
                      </a:cubicBezTo>
                      <a:lnTo>
                        <a:pt x="9333" y="251174"/>
                      </a:lnTo>
                      <a:lnTo>
                        <a:pt x="9333" y="251174"/>
                      </a:lnTo>
                      <a:cubicBezTo>
                        <a:pt x="9333" y="251174"/>
                        <a:pt x="9333" y="251174"/>
                        <a:pt x="9333" y="251174"/>
                      </a:cubicBezTo>
                      <a:lnTo>
                        <a:pt x="5142" y="226885"/>
                      </a:lnTo>
                      <a:cubicBezTo>
                        <a:pt x="4894" y="224200"/>
                        <a:pt x="5789" y="221535"/>
                        <a:pt x="7618" y="219551"/>
                      </a:cubicBezTo>
                      <a:lnTo>
                        <a:pt x="29907" y="199073"/>
                      </a:lnTo>
                      <a:cubicBezTo>
                        <a:pt x="33488" y="195407"/>
                        <a:pt x="35822" y="190709"/>
                        <a:pt x="36574" y="185642"/>
                      </a:cubicBezTo>
                      <a:cubicBezTo>
                        <a:pt x="37184" y="180323"/>
                        <a:pt x="38108" y="175043"/>
                        <a:pt x="39336" y="169831"/>
                      </a:cubicBezTo>
                      <a:cubicBezTo>
                        <a:pt x="40489" y="164249"/>
                        <a:pt x="37650" y="158611"/>
                        <a:pt x="32478" y="156210"/>
                      </a:cubicBezTo>
                      <a:lnTo>
                        <a:pt x="19429" y="150685"/>
                      </a:lnTo>
                      <a:cubicBezTo>
                        <a:pt x="18858" y="150393"/>
                        <a:pt x="18391" y="149926"/>
                        <a:pt x="18096" y="149352"/>
                      </a:cubicBezTo>
                      <a:cubicBezTo>
                        <a:pt x="17848" y="148741"/>
                        <a:pt x="17848" y="148059"/>
                        <a:pt x="18096" y="147447"/>
                      </a:cubicBezTo>
                      <a:lnTo>
                        <a:pt x="33240" y="113348"/>
                      </a:lnTo>
                      <a:cubicBezTo>
                        <a:pt x="34355" y="111375"/>
                        <a:pt x="36403" y="110115"/>
                        <a:pt x="38669" y="110014"/>
                      </a:cubicBezTo>
                      <a:lnTo>
                        <a:pt x="38669" y="110014"/>
                      </a:lnTo>
                      <a:lnTo>
                        <a:pt x="54767" y="110871"/>
                      </a:lnTo>
                      <a:lnTo>
                        <a:pt x="54576" y="110871"/>
                      </a:lnTo>
                      <a:cubicBezTo>
                        <a:pt x="59758" y="110672"/>
                        <a:pt x="64568" y="108110"/>
                        <a:pt x="67626" y="103918"/>
                      </a:cubicBezTo>
                      <a:cubicBezTo>
                        <a:pt x="71179" y="98709"/>
                        <a:pt x="74988" y="93685"/>
                        <a:pt x="79056" y="88868"/>
                      </a:cubicBezTo>
                      <a:cubicBezTo>
                        <a:pt x="82237" y="84752"/>
                        <a:pt x="83952" y="79688"/>
                        <a:pt x="83913" y="74486"/>
                      </a:cubicBezTo>
                      <a:lnTo>
                        <a:pt x="82389" y="50578"/>
                      </a:lnTo>
                      <a:cubicBezTo>
                        <a:pt x="82466" y="47832"/>
                        <a:pt x="83637" y="45229"/>
                        <a:pt x="85628" y="43339"/>
                      </a:cubicBezTo>
                      <a:lnTo>
                        <a:pt x="110774" y="23527"/>
                      </a:lnTo>
                      <a:lnTo>
                        <a:pt x="111250" y="23527"/>
                      </a:lnTo>
                      <a:lnTo>
                        <a:pt x="111250" y="24098"/>
                      </a:lnTo>
                      <a:lnTo>
                        <a:pt x="116870" y="43148"/>
                      </a:lnTo>
                      <a:cubicBezTo>
                        <a:pt x="118022" y="47427"/>
                        <a:pt x="121966" y="50348"/>
                        <a:pt x="126395" y="50197"/>
                      </a:cubicBezTo>
                      <a:cubicBezTo>
                        <a:pt x="127776" y="50187"/>
                        <a:pt x="129138" y="49895"/>
                        <a:pt x="130395" y="49340"/>
                      </a:cubicBezTo>
                      <a:cubicBezTo>
                        <a:pt x="133501" y="48058"/>
                        <a:pt x="136682" y="46976"/>
                        <a:pt x="139920" y="46101"/>
                      </a:cubicBezTo>
                      <a:cubicBezTo>
                        <a:pt x="145007" y="44599"/>
                        <a:pt x="149303" y="41184"/>
                        <a:pt x="151922" y="36576"/>
                      </a:cubicBezTo>
                      <a:lnTo>
                        <a:pt x="167733" y="6572"/>
                      </a:lnTo>
                      <a:cubicBezTo>
                        <a:pt x="168619" y="5041"/>
                        <a:pt x="170248" y="4097"/>
                        <a:pt x="172019" y="4096"/>
                      </a:cubicBezTo>
                      <a:moveTo>
                        <a:pt x="93629" y="218884"/>
                      </a:moveTo>
                      <a:cubicBezTo>
                        <a:pt x="106154" y="218289"/>
                        <a:pt x="118118" y="213529"/>
                        <a:pt x="127633" y="205359"/>
                      </a:cubicBezTo>
                      <a:cubicBezTo>
                        <a:pt x="156208" y="183166"/>
                        <a:pt x="174591" y="140875"/>
                        <a:pt x="169448" y="111061"/>
                      </a:cubicBezTo>
                      <a:cubicBezTo>
                        <a:pt x="166305" y="92678"/>
                        <a:pt x="154779" y="81820"/>
                        <a:pt x="138587" y="81820"/>
                      </a:cubicBezTo>
                      <a:cubicBezTo>
                        <a:pt x="126138" y="82546"/>
                        <a:pt x="114289" y="87368"/>
                        <a:pt x="104868" y="95536"/>
                      </a:cubicBezTo>
                      <a:cubicBezTo>
                        <a:pt x="76293" y="117729"/>
                        <a:pt x="57910" y="160020"/>
                        <a:pt x="63054" y="189833"/>
                      </a:cubicBezTo>
                      <a:cubicBezTo>
                        <a:pt x="66197" y="208121"/>
                        <a:pt x="77722" y="219075"/>
                        <a:pt x="93915" y="219075"/>
                      </a:cubicBezTo>
                      <a:moveTo>
                        <a:pt x="172305" y="0"/>
                      </a:moveTo>
                      <a:cubicBezTo>
                        <a:pt x="169067" y="79"/>
                        <a:pt x="166086" y="1802"/>
                        <a:pt x="164400" y="4572"/>
                      </a:cubicBezTo>
                      <a:lnTo>
                        <a:pt x="148683" y="34576"/>
                      </a:lnTo>
                      <a:cubicBezTo>
                        <a:pt x="146493" y="38066"/>
                        <a:pt x="143111" y="40639"/>
                        <a:pt x="139158" y="41815"/>
                      </a:cubicBezTo>
                      <a:cubicBezTo>
                        <a:pt x="135663" y="42694"/>
                        <a:pt x="132224" y="43807"/>
                        <a:pt x="128871" y="45148"/>
                      </a:cubicBezTo>
                      <a:cubicBezTo>
                        <a:pt x="128090" y="45509"/>
                        <a:pt x="127252" y="45703"/>
                        <a:pt x="126395" y="45720"/>
                      </a:cubicBezTo>
                      <a:cubicBezTo>
                        <a:pt x="123833" y="45751"/>
                        <a:pt x="121585" y="44016"/>
                        <a:pt x="120966" y="41529"/>
                      </a:cubicBezTo>
                      <a:lnTo>
                        <a:pt x="115251" y="22479"/>
                      </a:lnTo>
                      <a:cubicBezTo>
                        <a:pt x="114869" y="20587"/>
                        <a:pt x="113269" y="19183"/>
                        <a:pt x="111345" y="19050"/>
                      </a:cubicBezTo>
                      <a:cubicBezTo>
                        <a:pt x="110202" y="19084"/>
                        <a:pt x="109097" y="19485"/>
                        <a:pt x="108202" y="20193"/>
                      </a:cubicBezTo>
                      <a:lnTo>
                        <a:pt x="83151" y="40100"/>
                      </a:lnTo>
                      <a:cubicBezTo>
                        <a:pt x="80103" y="42762"/>
                        <a:pt x="78360" y="46623"/>
                        <a:pt x="78389" y="50673"/>
                      </a:cubicBezTo>
                      <a:lnTo>
                        <a:pt x="79913" y="74581"/>
                      </a:lnTo>
                      <a:cubicBezTo>
                        <a:pt x="79922" y="78778"/>
                        <a:pt x="78551" y="82864"/>
                        <a:pt x="76008" y="86201"/>
                      </a:cubicBezTo>
                      <a:cubicBezTo>
                        <a:pt x="71750" y="91115"/>
                        <a:pt x="67778" y="96266"/>
                        <a:pt x="64101" y="101632"/>
                      </a:cubicBezTo>
                      <a:cubicBezTo>
                        <a:pt x="61806" y="104625"/>
                        <a:pt x="58339" y="106496"/>
                        <a:pt x="54576" y="106775"/>
                      </a:cubicBezTo>
                      <a:lnTo>
                        <a:pt x="54100" y="106775"/>
                      </a:lnTo>
                      <a:lnTo>
                        <a:pt x="38003" y="106013"/>
                      </a:lnTo>
                      <a:lnTo>
                        <a:pt x="38003" y="106013"/>
                      </a:lnTo>
                      <a:cubicBezTo>
                        <a:pt x="34240" y="106186"/>
                        <a:pt x="30850" y="108369"/>
                        <a:pt x="29144" y="111728"/>
                      </a:cubicBezTo>
                      <a:lnTo>
                        <a:pt x="13905" y="145733"/>
                      </a:lnTo>
                      <a:cubicBezTo>
                        <a:pt x="12457" y="149060"/>
                        <a:pt x="13971" y="152933"/>
                        <a:pt x="17295" y="154385"/>
                      </a:cubicBezTo>
                      <a:cubicBezTo>
                        <a:pt x="17315" y="154390"/>
                        <a:pt x="17324" y="154396"/>
                        <a:pt x="17334" y="154400"/>
                      </a:cubicBezTo>
                      <a:lnTo>
                        <a:pt x="30383" y="159925"/>
                      </a:lnTo>
                      <a:cubicBezTo>
                        <a:pt x="33764" y="161518"/>
                        <a:pt x="35612" y="165219"/>
                        <a:pt x="34860" y="168878"/>
                      </a:cubicBezTo>
                      <a:cubicBezTo>
                        <a:pt x="33650" y="174403"/>
                        <a:pt x="32697" y="179832"/>
                        <a:pt x="32002" y="185166"/>
                      </a:cubicBezTo>
                      <a:cubicBezTo>
                        <a:pt x="31145" y="189255"/>
                        <a:pt x="29049" y="192980"/>
                        <a:pt x="26001" y="195834"/>
                      </a:cubicBezTo>
                      <a:lnTo>
                        <a:pt x="3808" y="216217"/>
                      </a:lnTo>
                      <a:cubicBezTo>
                        <a:pt x="979" y="219121"/>
                        <a:pt x="-383" y="223147"/>
                        <a:pt x="93" y="227171"/>
                      </a:cubicBezTo>
                      <a:lnTo>
                        <a:pt x="4189" y="251460"/>
                      </a:lnTo>
                      <a:cubicBezTo>
                        <a:pt x="4189" y="253936"/>
                        <a:pt x="6189" y="255270"/>
                        <a:pt x="7999" y="255270"/>
                      </a:cubicBezTo>
                      <a:cubicBezTo>
                        <a:pt x="9028" y="255263"/>
                        <a:pt x="10028" y="254930"/>
                        <a:pt x="10857" y="254317"/>
                      </a:cubicBezTo>
                      <a:lnTo>
                        <a:pt x="33050" y="239744"/>
                      </a:lnTo>
                      <a:cubicBezTo>
                        <a:pt x="34060" y="239054"/>
                        <a:pt x="35259" y="238688"/>
                        <a:pt x="36479" y="238697"/>
                      </a:cubicBezTo>
                      <a:cubicBezTo>
                        <a:pt x="38717" y="238722"/>
                        <a:pt x="40794" y="239866"/>
                        <a:pt x="42003" y="241744"/>
                      </a:cubicBezTo>
                      <a:cubicBezTo>
                        <a:pt x="43299" y="243592"/>
                        <a:pt x="44737" y="245343"/>
                        <a:pt x="46290" y="246983"/>
                      </a:cubicBezTo>
                      <a:cubicBezTo>
                        <a:pt x="48995" y="249823"/>
                        <a:pt x="50004" y="253874"/>
                        <a:pt x="48957" y="257651"/>
                      </a:cubicBezTo>
                      <a:lnTo>
                        <a:pt x="37622" y="288227"/>
                      </a:lnTo>
                      <a:cubicBezTo>
                        <a:pt x="36460" y="291103"/>
                        <a:pt x="37841" y="294380"/>
                        <a:pt x="40718" y="295546"/>
                      </a:cubicBezTo>
                      <a:cubicBezTo>
                        <a:pt x="41041" y="295677"/>
                        <a:pt x="41375" y="295778"/>
                        <a:pt x="41718" y="295847"/>
                      </a:cubicBezTo>
                      <a:lnTo>
                        <a:pt x="58482" y="299657"/>
                      </a:lnTo>
                      <a:lnTo>
                        <a:pt x="60101" y="299657"/>
                      </a:lnTo>
                      <a:cubicBezTo>
                        <a:pt x="63339" y="299577"/>
                        <a:pt x="66321" y="297855"/>
                        <a:pt x="68007" y="295084"/>
                      </a:cubicBezTo>
                      <a:lnTo>
                        <a:pt x="83723" y="264985"/>
                      </a:lnTo>
                      <a:cubicBezTo>
                        <a:pt x="85942" y="261543"/>
                        <a:pt x="89324" y="259009"/>
                        <a:pt x="93248" y="257842"/>
                      </a:cubicBezTo>
                      <a:cubicBezTo>
                        <a:pt x="96744" y="256948"/>
                        <a:pt x="100182" y="255835"/>
                        <a:pt x="103535" y="254508"/>
                      </a:cubicBezTo>
                      <a:cubicBezTo>
                        <a:pt x="104345" y="254138"/>
                        <a:pt x="105221" y="253943"/>
                        <a:pt x="106107" y="253936"/>
                      </a:cubicBezTo>
                      <a:cubicBezTo>
                        <a:pt x="108650" y="253972"/>
                        <a:pt x="110860" y="255680"/>
                        <a:pt x="111536" y="258128"/>
                      </a:cubicBezTo>
                      <a:lnTo>
                        <a:pt x="117156" y="277178"/>
                      </a:lnTo>
                      <a:cubicBezTo>
                        <a:pt x="117546" y="279102"/>
                        <a:pt x="119194" y="280515"/>
                        <a:pt x="121156" y="280607"/>
                      </a:cubicBezTo>
                      <a:cubicBezTo>
                        <a:pt x="122290" y="280577"/>
                        <a:pt x="123375" y="280137"/>
                        <a:pt x="124204" y="279368"/>
                      </a:cubicBezTo>
                      <a:lnTo>
                        <a:pt x="149826" y="259842"/>
                      </a:lnTo>
                      <a:cubicBezTo>
                        <a:pt x="152874" y="257135"/>
                        <a:pt x="154608" y="253249"/>
                        <a:pt x="154589" y="249174"/>
                      </a:cubicBezTo>
                      <a:lnTo>
                        <a:pt x="153065" y="225361"/>
                      </a:lnTo>
                      <a:cubicBezTo>
                        <a:pt x="153093" y="221171"/>
                        <a:pt x="154465" y="217098"/>
                        <a:pt x="156970" y="213741"/>
                      </a:cubicBezTo>
                      <a:cubicBezTo>
                        <a:pt x="161142" y="208802"/>
                        <a:pt x="165047" y="203652"/>
                        <a:pt x="168686" y="198310"/>
                      </a:cubicBezTo>
                      <a:cubicBezTo>
                        <a:pt x="170962" y="195288"/>
                        <a:pt x="174439" y="193409"/>
                        <a:pt x="178211" y="193167"/>
                      </a:cubicBezTo>
                      <a:lnTo>
                        <a:pt x="178211" y="193167"/>
                      </a:lnTo>
                      <a:lnTo>
                        <a:pt x="194308" y="193929"/>
                      </a:lnTo>
                      <a:lnTo>
                        <a:pt x="194308" y="193929"/>
                      </a:lnTo>
                      <a:cubicBezTo>
                        <a:pt x="198109" y="193790"/>
                        <a:pt x="201537" y="191603"/>
                        <a:pt x="203261" y="188214"/>
                      </a:cubicBezTo>
                      <a:lnTo>
                        <a:pt x="218406" y="154210"/>
                      </a:lnTo>
                      <a:cubicBezTo>
                        <a:pt x="219873" y="151004"/>
                        <a:pt x="218454" y="147217"/>
                        <a:pt x="215253" y="145754"/>
                      </a:cubicBezTo>
                      <a:cubicBezTo>
                        <a:pt x="215158" y="145713"/>
                        <a:pt x="215073" y="145674"/>
                        <a:pt x="214977" y="145637"/>
                      </a:cubicBezTo>
                      <a:lnTo>
                        <a:pt x="202023" y="140113"/>
                      </a:lnTo>
                      <a:cubicBezTo>
                        <a:pt x="198575" y="138537"/>
                        <a:pt x="196708" y="134760"/>
                        <a:pt x="197547" y="131064"/>
                      </a:cubicBezTo>
                      <a:cubicBezTo>
                        <a:pt x="198785" y="125725"/>
                        <a:pt x="199709" y="120318"/>
                        <a:pt x="200309" y="114871"/>
                      </a:cubicBezTo>
                      <a:cubicBezTo>
                        <a:pt x="200928" y="110715"/>
                        <a:pt x="202823" y="106854"/>
                        <a:pt x="205738" y="103823"/>
                      </a:cubicBezTo>
                      <a:lnTo>
                        <a:pt x="228027" y="83439"/>
                      </a:lnTo>
                      <a:cubicBezTo>
                        <a:pt x="230817" y="80514"/>
                        <a:pt x="232179" y="76506"/>
                        <a:pt x="231741" y="72485"/>
                      </a:cubicBezTo>
                      <a:lnTo>
                        <a:pt x="227550" y="48196"/>
                      </a:lnTo>
                      <a:cubicBezTo>
                        <a:pt x="227074" y="45720"/>
                        <a:pt x="225645" y="44387"/>
                        <a:pt x="223740" y="44387"/>
                      </a:cubicBezTo>
                      <a:cubicBezTo>
                        <a:pt x="222712" y="44423"/>
                        <a:pt x="221721" y="44753"/>
                        <a:pt x="220883" y="45339"/>
                      </a:cubicBezTo>
                      <a:lnTo>
                        <a:pt x="198690" y="59912"/>
                      </a:lnTo>
                      <a:cubicBezTo>
                        <a:pt x="197689" y="60627"/>
                        <a:pt x="196489" y="60994"/>
                        <a:pt x="195260" y="60960"/>
                      </a:cubicBezTo>
                      <a:cubicBezTo>
                        <a:pt x="193041" y="60871"/>
                        <a:pt x="190993" y="59742"/>
                        <a:pt x="189736" y="57912"/>
                      </a:cubicBezTo>
                      <a:cubicBezTo>
                        <a:pt x="188441" y="56034"/>
                        <a:pt x="187003" y="54251"/>
                        <a:pt x="185450" y="52578"/>
                      </a:cubicBezTo>
                      <a:cubicBezTo>
                        <a:pt x="182764" y="49768"/>
                        <a:pt x="181783" y="45736"/>
                        <a:pt x="182878" y="42005"/>
                      </a:cubicBezTo>
                      <a:lnTo>
                        <a:pt x="194213" y="11335"/>
                      </a:lnTo>
                      <a:cubicBezTo>
                        <a:pt x="195327" y="8383"/>
                        <a:pt x="193841" y="5084"/>
                        <a:pt x="190889" y="3967"/>
                      </a:cubicBezTo>
                      <a:cubicBezTo>
                        <a:pt x="190613" y="3860"/>
                        <a:pt x="190317" y="3776"/>
                        <a:pt x="190022" y="3715"/>
                      </a:cubicBezTo>
                      <a:lnTo>
                        <a:pt x="173258" y="0"/>
                      </a:lnTo>
                      <a:lnTo>
                        <a:pt x="171639" y="0"/>
                      </a:lnTo>
                      <a:close/>
                      <a:moveTo>
                        <a:pt x="93915" y="214884"/>
                      </a:moveTo>
                      <a:cubicBezTo>
                        <a:pt x="80294" y="214884"/>
                        <a:pt x="69911" y="205931"/>
                        <a:pt x="66959" y="188976"/>
                      </a:cubicBezTo>
                      <a:cubicBezTo>
                        <a:pt x="62101" y="160401"/>
                        <a:pt x="80103" y="119920"/>
                        <a:pt x="107345" y="98488"/>
                      </a:cubicBezTo>
                      <a:cubicBezTo>
                        <a:pt x="116060" y="90876"/>
                        <a:pt x="127043" y="86356"/>
                        <a:pt x="138587" y="85630"/>
                      </a:cubicBezTo>
                      <a:cubicBezTo>
                        <a:pt x="152208" y="85630"/>
                        <a:pt x="162590" y="94583"/>
                        <a:pt x="165543" y="111538"/>
                      </a:cubicBezTo>
                      <a:cubicBezTo>
                        <a:pt x="170496" y="140113"/>
                        <a:pt x="152398" y="180594"/>
                        <a:pt x="125157" y="202025"/>
                      </a:cubicBezTo>
                      <a:cubicBezTo>
                        <a:pt x="116441" y="209638"/>
                        <a:pt x="105459" y="214158"/>
                        <a:pt x="93915" y="2148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</p:grpSp>
        </p:grpSp>
        <p:grpSp>
          <p:nvGrpSpPr>
            <p:cNvPr id="192" name="Graphic 3">
              <a:extLst>
                <a:ext uri="{FF2B5EF4-FFF2-40B4-BE49-F238E27FC236}">
                  <a16:creationId xmlns:a16="http://schemas.microsoft.com/office/drawing/2014/main" id="{A93E0208-3951-49EB-8401-9CAC30D3B517}"/>
                </a:ext>
              </a:extLst>
            </p:cNvPr>
            <p:cNvGrpSpPr/>
            <p:nvPr/>
          </p:nvGrpSpPr>
          <p:grpSpPr>
            <a:xfrm>
              <a:off x="2726559" y="4961605"/>
              <a:ext cx="1566950" cy="1005642"/>
              <a:chOff x="-3461309" y="5085635"/>
              <a:chExt cx="1459706" cy="936814"/>
            </a:xfrm>
          </p:grpSpPr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48AA059F-2A27-4258-93C9-C493CB255932}"/>
                  </a:ext>
                </a:extLst>
              </p:cNvPr>
              <p:cNvSpPr/>
              <p:nvPr/>
            </p:nvSpPr>
            <p:spPr>
              <a:xfrm>
                <a:off x="-3020492" y="5085635"/>
                <a:ext cx="1018317" cy="726495"/>
              </a:xfrm>
              <a:custGeom>
                <a:avLst/>
                <a:gdLst>
                  <a:gd name="connsiteX0" fmla="*/ 1018318 w 1018317"/>
                  <a:gd name="connsiteY0" fmla="*/ 293989 h 726495"/>
                  <a:gd name="connsiteX1" fmla="*/ 869156 w 1018317"/>
                  <a:gd name="connsiteY1" fmla="*/ 86154 h 726495"/>
                  <a:gd name="connsiteX2" fmla="*/ 149066 w 1018317"/>
                  <a:gd name="connsiteY2" fmla="*/ 86154 h 726495"/>
                  <a:gd name="connsiteX3" fmla="*/ 0 w 1018317"/>
                  <a:gd name="connsiteY3" fmla="*/ 293989 h 726495"/>
                  <a:gd name="connsiteX4" fmla="*/ 0 w 1018317"/>
                  <a:gd name="connsiteY4" fmla="*/ 293989 h 726495"/>
                  <a:gd name="connsiteX5" fmla="*/ 0 w 1018317"/>
                  <a:gd name="connsiteY5" fmla="*/ 432578 h 726495"/>
                  <a:gd name="connsiteX6" fmla="*/ 149066 w 1018317"/>
                  <a:gd name="connsiteY6" fmla="*/ 640413 h 726495"/>
                  <a:gd name="connsiteX7" fmla="*/ 869156 w 1018317"/>
                  <a:gd name="connsiteY7" fmla="*/ 640413 h 726495"/>
                  <a:gd name="connsiteX8" fmla="*/ 1018318 w 1018317"/>
                  <a:gd name="connsiteY8" fmla="*/ 432578 h 726495"/>
                  <a:gd name="connsiteX9" fmla="*/ 1018318 w 1018317"/>
                  <a:gd name="connsiteY9" fmla="*/ 293989 h 726495"/>
                  <a:gd name="connsiteX10" fmla="*/ 173736 w 1018317"/>
                  <a:gd name="connsiteY10" fmla="*/ 128349 h 726495"/>
                  <a:gd name="connsiteX11" fmla="*/ 509111 w 1018317"/>
                  <a:gd name="connsiteY11" fmla="*/ 48815 h 726495"/>
                  <a:gd name="connsiteX12" fmla="*/ 844582 w 1018317"/>
                  <a:gd name="connsiteY12" fmla="*/ 128349 h 726495"/>
                  <a:gd name="connsiteX13" fmla="*/ 969074 w 1018317"/>
                  <a:gd name="connsiteY13" fmla="*/ 293608 h 726495"/>
                  <a:gd name="connsiteX14" fmla="*/ 844582 w 1018317"/>
                  <a:gd name="connsiteY14" fmla="*/ 459153 h 726495"/>
                  <a:gd name="connsiteX15" fmla="*/ 509111 w 1018317"/>
                  <a:gd name="connsiteY15" fmla="*/ 538686 h 726495"/>
                  <a:gd name="connsiteX16" fmla="*/ 173736 w 1018317"/>
                  <a:gd name="connsiteY16" fmla="*/ 459153 h 726495"/>
                  <a:gd name="connsiteX17" fmla="*/ 49244 w 1018317"/>
                  <a:gd name="connsiteY17" fmla="*/ 293989 h 726495"/>
                  <a:gd name="connsiteX18" fmla="*/ 173736 w 1018317"/>
                  <a:gd name="connsiteY18" fmla="*/ 128349 h 72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18317" h="726495">
                    <a:moveTo>
                      <a:pt x="1018318" y="293989"/>
                    </a:moveTo>
                    <a:cubicBezTo>
                      <a:pt x="1018318" y="218741"/>
                      <a:pt x="968597" y="143494"/>
                      <a:pt x="869156" y="86154"/>
                    </a:cubicBezTo>
                    <a:cubicBezTo>
                      <a:pt x="670370" y="-28718"/>
                      <a:pt x="347948" y="-28718"/>
                      <a:pt x="149066" y="86154"/>
                    </a:cubicBezTo>
                    <a:cubicBezTo>
                      <a:pt x="49721" y="143304"/>
                      <a:pt x="0" y="218741"/>
                      <a:pt x="0" y="293989"/>
                    </a:cubicBezTo>
                    <a:lnTo>
                      <a:pt x="0" y="293989"/>
                    </a:lnTo>
                    <a:lnTo>
                      <a:pt x="0" y="432578"/>
                    </a:lnTo>
                    <a:cubicBezTo>
                      <a:pt x="0" y="507825"/>
                      <a:pt x="49721" y="582978"/>
                      <a:pt x="149066" y="640413"/>
                    </a:cubicBezTo>
                    <a:cubicBezTo>
                      <a:pt x="347948" y="755190"/>
                      <a:pt x="670370" y="755190"/>
                      <a:pt x="869156" y="640413"/>
                    </a:cubicBezTo>
                    <a:cubicBezTo>
                      <a:pt x="968597" y="583263"/>
                      <a:pt x="1018318" y="507825"/>
                      <a:pt x="1018318" y="432578"/>
                    </a:cubicBezTo>
                    <a:lnTo>
                      <a:pt x="1018318" y="293989"/>
                    </a:lnTo>
                    <a:close/>
                    <a:moveTo>
                      <a:pt x="173736" y="128349"/>
                    </a:moveTo>
                    <a:cubicBezTo>
                      <a:pt x="262509" y="77105"/>
                      <a:pt x="381667" y="48815"/>
                      <a:pt x="509111" y="48815"/>
                    </a:cubicBezTo>
                    <a:cubicBezTo>
                      <a:pt x="636556" y="48815"/>
                      <a:pt x="755713" y="77390"/>
                      <a:pt x="844582" y="128349"/>
                    </a:cubicBezTo>
                    <a:cubicBezTo>
                      <a:pt x="924878" y="174736"/>
                      <a:pt x="969074" y="233124"/>
                      <a:pt x="969074" y="293608"/>
                    </a:cubicBezTo>
                    <a:cubicBezTo>
                      <a:pt x="969074" y="354092"/>
                      <a:pt x="924592" y="412861"/>
                      <a:pt x="844582" y="459153"/>
                    </a:cubicBezTo>
                    <a:cubicBezTo>
                      <a:pt x="755713" y="510492"/>
                      <a:pt x="636651" y="538686"/>
                      <a:pt x="509111" y="538686"/>
                    </a:cubicBezTo>
                    <a:cubicBezTo>
                      <a:pt x="381571" y="538686"/>
                      <a:pt x="262509" y="510111"/>
                      <a:pt x="173736" y="459153"/>
                    </a:cubicBezTo>
                    <a:cubicBezTo>
                      <a:pt x="93440" y="412861"/>
                      <a:pt x="49244" y="354378"/>
                      <a:pt x="49244" y="293989"/>
                    </a:cubicBezTo>
                    <a:cubicBezTo>
                      <a:pt x="49244" y="233600"/>
                      <a:pt x="93440" y="175117"/>
                      <a:pt x="173736" y="12834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FABED04-9870-42AA-94CA-5126C7E3983D}"/>
                  </a:ext>
                </a:extLst>
              </p:cNvPr>
              <p:cNvSpPr/>
              <p:nvPr/>
            </p:nvSpPr>
            <p:spPr>
              <a:xfrm>
                <a:off x="-3020492" y="5085635"/>
                <a:ext cx="1018317" cy="726495"/>
              </a:xfrm>
              <a:custGeom>
                <a:avLst/>
                <a:gdLst>
                  <a:gd name="connsiteX0" fmla="*/ 1018318 w 1018317"/>
                  <a:gd name="connsiteY0" fmla="*/ 293989 h 726495"/>
                  <a:gd name="connsiteX1" fmla="*/ 869156 w 1018317"/>
                  <a:gd name="connsiteY1" fmla="*/ 86154 h 726495"/>
                  <a:gd name="connsiteX2" fmla="*/ 149066 w 1018317"/>
                  <a:gd name="connsiteY2" fmla="*/ 86154 h 726495"/>
                  <a:gd name="connsiteX3" fmla="*/ 0 w 1018317"/>
                  <a:gd name="connsiteY3" fmla="*/ 293989 h 726495"/>
                  <a:gd name="connsiteX4" fmla="*/ 0 w 1018317"/>
                  <a:gd name="connsiteY4" fmla="*/ 293989 h 726495"/>
                  <a:gd name="connsiteX5" fmla="*/ 0 w 1018317"/>
                  <a:gd name="connsiteY5" fmla="*/ 432578 h 726495"/>
                  <a:gd name="connsiteX6" fmla="*/ 149066 w 1018317"/>
                  <a:gd name="connsiteY6" fmla="*/ 640413 h 726495"/>
                  <a:gd name="connsiteX7" fmla="*/ 869156 w 1018317"/>
                  <a:gd name="connsiteY7" fmla="*/ 640413 h 726495"/>
                  <a:gd name="connsiteX8" fmla="*/ 1018318 w 1018317"/>
                  <a:gd name="connsiteY8" fmla="*/ 432578 h 726495"/>
                  <a:gd name="connsiteX9" fmla="*/ 1018318 w 1018317"/>
                  <a:gd name="connsiteY9" fmla="*/ 293989 h 726495"/>
                  <a:gd name="connsiteX10" fmla="*/ 173736 w 1018317"/>
                  <a:gd name="connsiteY10" fmla="*/ 128349 h 726495"/>
                  <a:gd name="connsiteX11" fmla="*/ 509111 w 1018317"/>
                  <a:gd name="connsiteY11" fmla="*/ 48815 h 726495"/>
                  <a:gd name="connsiteX12" fmla="*/ 844582 w 1018317"/>
                  <a:gd name="connsiteY12" fmla="*/ 128349 h 726495"/>
                  <a:gd name="connsiteX13" fmla="*/ 969074 w 1018317"/>
                  <a:gd name="connsiteY13" fmla="*/ 293608 h 726495"/>
                  <a:gd name="connsiteX14" fmla="*/ 844582 w 1018317"/>
                  <a:gd name="connsiteY14" fmla="*/ 459153 h 726495"/>
                  <a:gd name="connsiteX15" fmla="*/ 509111 w 1018317"/>
                  <a:gd name="connsiteY15" fmla="*/ 538686 h 726495"/>
                  <a:gd name="connsiteX16" fmla="*/ 173736 w 1018317"/>
                  <a:gd name="connsiteY16" fmla="*/ 459153 h 726495"/>
                  <a:gd name="connsiteX17" fmla="*/ 49244 w 1018317"/>
                  <a:gd name="connsiteY17" fmla="*/ 293989 h 726495"/>
                  <a:gd name="connsiteX18" fmla="*/ 173736 w 1018317"/>
                  <a:gd name="connsiteY18" fmla="*/ 128349 h 72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18317" h="726495">
                    <a:moveTo>
                      <a:pt x="1018318" y="293989"/>
                    </a:moveTo>
                    <a:cubicBezTo>
                      <a:pt x="1018318" y="218741"/>
                      <a:pt x="968597" y="143494"/>
                      <a:pt x="869156" y="86154"/>
                    </a:cubicBezTo>
                    <a:cubicBezTo>
                      <a:pt x="670370" y="-28718"/>
                      <a:pt x="347948" y="-28718"/>
                      <a:pt x="149066" y="86154"/>
                    </a:cubicBezTo>
                    <a:cubicBezTo>
                      <a:pt x="49721" y="143304"/>
                      <a:pt x="0" y="218741"/>
                      <a:pt x="0" y="293989"/>
                    </a:cubicBezTo>
                    <a:lnTo>
                      <a:pt x="0" y="293989"/>
                    </a:lnTo>
                    <a:lnTo>
                      <a:pt x="0" y="432578"/>
                    </a:lnTo>
                    <a:cubicBezTo>
                      <a:pt x="0" y="507825"/>
                      <a:pt x="49721" y="582978"/>
                      <a:pt x="149066" y="640413"/>
                    </a:cubicBezTo>
                    <a:cubicBezTo>
                      <a:pt x="347948" y="755190"/>
                      <a:pt x="670370" y="755190"/>
                      <a:pt x="869156" y="640413"/>
                    </a:cubicBezTo>
                    <a:cubicBezTo>
                      <a:pt x="968597" y="583263"/>
                      <a:pt x="1018318" y="507825"/>
                      <a:pt x="1018318" y="432578"/>
                    </a:cubicBezTo>
                    <a:lnTo>
                      <a:pt x="1018318" y="293989"/>
                    </a:lnTo>
                    <a:close/>
                    <a:moveTo>
                      <a:pt x="173736" y="128349"/>
                    </a:moveTo>
                    <a:cubicBezTo>
                      <a:pt x="262509" y="77105"/>
                      <a:pt x="381667" y="48815"/>
                      <a:pt x="509111" y="48815"/>
                    </a:cubicBezTo>
                    <a:cubicBezTo>
                      <a:pt x="636556" y="48815"/>
                      <a:pt x="755713" y="77390"/>
                      <a:pt x="844582" y="128349"/>
                    </a:cubicBezTo>
                    <a:cubicBezTo>
                      <a:pt x="924878" y="174736"/>
                      <a:pt x="969074" y="233124"/>
                      <a:pt x="969074" y="293608"/>
                    </a:cubicBezTo>
                    <a:cubicBezTo>
                      <a:pt x="969074" y="354092"/>
                      <a:pt x="924592" y="412861"/>
                      <a:pt x="844582" y="459153"/>
                    </a:cubicBezTo>
                    <a:cubicBezTo>
                      <a:pt x="755713" y="510492"/>
                      <a:pt x="636651" y="538686"/>
                      <a:pt x="509111" y="538686"/>
                    </a:cubicBezTo>
                    <a:cubicBezTo>
                      <a:pt x="381571" y="538686"/>
                      <a:pt x="262509" y="510111"/>
                      <a:pt x="173736" y="459153"/>
                    </a:cubicBezTo>
                    <a:cubicBezTo>
                      <a:pt x="93440" y="412861"/>
                      <a:pt x="49244" y="354378"/>
                      <a:pt x="49244" y="293989"/>
                    </a:cubicBezTo>
                    <a:cubicBezTo>
                      <a:pt x="49244" y="233600"/>
                      <a:pt x="93440" y="175117"/>
                      <a:pt x="173736" y="128349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A3EB39D6-CFBC-45F7-9870-9F822427F767}"/>
                  </a:ext>
                </a:extLst>
              </p:cNvPr>
              <p:cNvSpPr/>
              <p:nvPr/>
            </p:nvSpPr>
            <p:spPr>
              <a:xfrm>
                <a:off x="-3019826" y="5220176"/>
                <a:ext cx="1018222" cy="591955"/>
              </a:xfrm>
              <a:custGeom>
                <a:avLst/>
                <a:gdLst>
                  <a:gd name="connsiteX0" fmla="*/ 0 w 1018222"/>
                  <a:gd name="connsiteY0" fmla="*/ 310991 h 591955"/>
                  <a:gd name="connsiteX1" fmla="*/ 113443 w 1018222"/>
                  <a:gd name="connsiteY1" fmla="*/ 460534 h 591955"/>
                  <a:gd name="connsiteX2" fmla="*/ 711422 w 1018222"/>
                  <a:gd name="connsiteY2" fmla="*/ 533972 h 591955"/>
                  <a:gd name="connsiteX3" fmla="*/ 929926 w 1018222"/>
                  <a:gd name="connsiteY3" fmla="*/ 298990 h 591955"/>
                  <a:gd name="connsiteX4" fmla="*/ 929926 w 1018222"/>
                  <a:gd name="connsiteY4" fmla="*/ 255937 h 591955"/>
                  <a:gd name="connsiteX5" fmla="*/ 927926 w 1018222"/>
                  <a:gd name="connsiteY5" fmla="*/ 60674 h 591955"/>
                  <a:gd name="connsiteX6" fmla="*/ 927354 w 1018222"/>
                  <a:gd name="connsiteY6" fmla="*/ 0 h 591955"/>
                  <a:gd name="connsiteX7" fmla="*/ 936879 w 1018222"/>
                  <a:gd name="connsiteY7" fmla="*/ 0 h 591955"/>
                  <a:gd name="connsiteX8" fmla="*/ 1018222 w 1018222"/>
                  <a:gd name="connsiteY8" fmla="*/ 159449 h 591955"/>
                  <a:gd name="connsiteX9" fmla="*/ 1018222 w 1018222"/>
                  <a:gd name="connsiteY9" fmla="*/ 298037 h 591955"/>
                  <a:gd name="connsiteX10" fmla="*/ 869061 w 1018222"/>
                  <a:gd name="connsiteY10" fmla="*/ 505873 h 591955"/>
                  <a:gd name="connsiteX11" fmla="*/ 148971 w 1018222"/>
                  <a:gd name="connsiteY11" fmla="*/ 505873 h 591955"/>
                  <a:gd name="connsiteX12" fmla="*/ 0 w 1018222"/>
                  <a:gd name="connsiteY12" fmla="*/ 310991 h 591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18222" h="591955">
                    <a:moveTo>
                      <a:pt x="0" y="310991"/>
                    </a:moveTo>
                    <a:cubicBezTo>
                      <a:pt x="7906" y="358616"/>
                      <a:pt x="28575" y="394526"/>
                      <a:pt x="113443" y="460534"/>
                    </a:cubicBezTo>
                    <a:cubicBezTo>
                      <a:pt x="232981" y="553879"/>
                      <a:pt x="535686" y="591979"/>
                      <a:pt x="711422" y="533972"/>
                    </a:cubicBezTo>
                    <a:cubicBezTo>
                      <a:pt x="877062" y="479298"/>
                      <a:pt x="929926" y="372046"/>
                      <a:pt x="929926" y="298990"/>
                    </a:cubicBezTo>
                    <a:lnTo>
                      <a:pt x="929926" y="255937"/>
                    </a:lnTo>
                    <a:cubicBezTo>
                      <a:pt x="982751" y="201244"/>
                      <a:pt x="981866" y="114272"/>
                      <a:pt x="927926" y="60674"/>
                    </a:cubicBezTo>
                    <a:lnTo>
                      <a:pt x="927354" y="0"/>
                    </a:lnTo>
                    <a:lnTo>
                      <a:pt x="936879" y="0"/>
                    </a:lnTo>
                    <a:cubicBezTo>
                      <a:pt x="991076" y="48292"/>
                      <a:pt x="1018222" y="103918"/>
                      <a:pt x="1018222" y="159449"/>
                    </a:cubicBezTo>
                    <a:lnTo>
                      <a:pt x="1018222" y="298037"/>
                    </a:lnTo>
                    <a:cubicBezTo>
                      <a:pt x="1018222" y="373285"/>
                      <a:pt x="968502" y="448437"/>
                      <a:pt x="869061" y="505873"/>
                    </a:cubicBezTo>
                    <a:cubicBezTo>
                      <a:pt x="670274" y="620649"/>
                      <a:pt x="347853" y="620649"/>
                      <a:pt x="148971" y="505873"/>
                    </a:cubicBezTo>
                    <a:cubicBezTo>
                      <a:pt x="54769" y="451771"/>
                      <a:pt x="5239" y="381857"/>
                      <a:pt x="0" y="310991"/>
                    </a:cubicBezTo>
                    <a:close/>
                  </a:path>
                </a:pathLst>
              </a:custGeom>
              <a:solidFill>
                <a:srgbClr val="008D36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6282AC79-BFE6-4B7F-9631-2F9D334783F6}"/>
                  </a:ext>
                </a:extLst>
              </p:cNvPr>
              <p:cNvSpPr/>
              <p:nvPr/>
            </p:nvSpPr>
            <p:spPr>
              <a:xfrm>
                <a:off x="-3020552" y="5085671"/>
                <a:ext cx="1018341" cy="587871"/>
              </a:xfrm>
              <a:custGeom>
                <a:avLst/>
                <a:gdLst>
                  <a:gd name="connsiteX0" fmla="*/ 149126 w 1018341"/>
                  <a:gd name="connsiteY0" fmla="*/ 501789 h 587871"/>
                  <a:gd name="connsiteX1" fmla="*/ 869216 w 1018341"/>
                  <a:gd name="connsiteY1" fmla="*/ 501789 h 587871"/>
                  <a:gd name="connsiteX2" fmla="*/ 869216 w 1018341"/>
                  <a:gd name="connsiteY2" fmla="*/ 86118 h 587871"/>
                  <a:gd name="connsiteX3" fmla="*/ 149126 w 1018341"/>
                  <a:gd name="connsiteY3" fmla="*/ 86118 h 587871"/>
                  <a:gd name="connsiteX4" fmla="*/ 149126 w 1018341"/>
                  <a:gd name="connsiteY4" fmla="*/ 501789 h 587871"/>
                  <a:gd name="connsiteX5" fmla="*/ 49209 w 1018341"/>
                  <a:gd name="connsiteY5" fmla="*/ 293954 h 587871"/>
                  <a:gd name="connsiteX6" fmla="*/ 173796 w 1018341"/>
                  <a:gd name="connsiteY6" fmla="*/ 128695 h 587871"/>
                  <a:gd name="connsiteX7" fmla="*/ 509171 w 1018341"/>
                  <a:gd name="connsiteY7" fmla="*/ 49161 h 587871"/>
                  <a:gd name="connsiteX8" fmla="*/ 844546 w 1018341"/>
                  <a:gd name="connsiteY8" fmla="*/ 128695 h 587871"/>
                  <a:gd name="connsiteX9" fmla="*/ 969133 w 1018341"/>
                  <a:gd name="connsiteY9" fmla="*/ 293954 h 587871"/>
                  <a:gd name="connsiteX10" fmla="*/ 844546 w 1018341"/>
                  <a:gd name="connsiteY10" fmla="*/ 459117 h 587871"/>
                  <a:gd name="connsiteX11" fmla="*/ 509171 w 1018341"/>
                  <a:gd name="connsiteY11" fmla="*/ 538651 h 587871"/>
                  <a:gd name="connsiteX12" fmla="*/ 173796 w 1018341"/>
                  <a:gd name="connsiteY12" fmla="*/ 459117 h 587871"/>
                  <a:gd name="connsiteX13" fmla="*/ 49209 w 1018341"/>
                  <a:gd name="connsiteY13" fmla="*/ 293954 h 587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18341" h="587871">
                    <a:moveTo>
                      <a:pt x="149126" y="501789"/>
                    </a:moveTo>
                    <a:cubicBezTo>
                      <a:pt x="348008" y="616565"/>
                      <a:pt x="670334" y="616565"/>
                      <a:pt x="869216" y="501789"/>
                    </a:cubicBezTo>
                    <a:cubicBezTo>
                      <a:pt x="1068098" y="387013"/>
                      <a:pt x="1068002" y="200894"/>
                      <a:pt x="869216" y="86118"/>
                    </a:cubicBezTo>
                    <a:cubicBezTo>
                      <a:pt x="670429" y="-28658"/>
                      <a:pt x="348008" y="-28754"/>
                      <a:pt x="149126" y="86118"/>
                    </a:cubicBezTo>
                    <a:cubicBezTo>
                      <a:pt x="-49756" y="200989"/>
                      <a:pt x="-49661" y="387013"/>
                      <a:pt x="149126" y="501789"/>
                    </a:cubicBezTo>
                    <a:close/>
                    <a:moveTo>
                      <a:pt x="49209" y="293954"/>
                    </a:moveTo>
                    <a:cubicBezTo>
                      <a:pt x="49209" y="233755"/>
                      <a:pt x="93500" y="175081"/>
                      <a:pt x="173796" y="128695"/>
                    </a:cubicBezTo>
                    <a:cubicBezTo>
                      <a:pt x="262568" y="77450"/>
                      <a:pt x="381631" y="49161"/>
                      <a:pt x="509171" y="49161"/>
                    </a:cubicBezTo>
                    <a:cubicBezTo>
                      <a:pt x="636710" y="49161"/>
                      <a:pt x="755773" y="77736"/>
                      <a:pt x="844546" y="128695"/>
                    </a:cubicBezTo>
                    <a:cubicBezTo>
                      <a:pt x="924842" y="175081"/>
                      <a:pt x="969133" y="233470"/>
                      <a:pt x="969133" y="293954"/>
                    </a:cubicBezTo>
                    <a:cubicBezTo>
                      <a:pt x="969133" y="354437"/>
                      <a:pt x="924842" y="412825"/>
                      <a:pt x="844546" y="459117"/>
                    </a:cubicBezTo>
                    <a:cubicBezTo>
                      <a:pt x="755773" y="510457"/>
                      <a:pt x="636615" y="538651"/>
                      <a:pt x="509171" y="538651"/>
                    </a:cubicBezTo>
                    <a:cubicBezTo>
                      <a:pt x="381726" y="538651"/>
                      <a:pt x="262568" y="510076"/>
                      <a:pt x="173796" y="459117"/>
                    </a:cubicBezTo>
                    <a:cubicBezTo>
                      <a:pt x="93500" y="412825"/>
                      <a:pt x="49209" y="354151"/>
                      <a:pt x="49209" y="29395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3675AB2-D76D-48C4-99A5-F9FE2B655E3C}"/>
                  </a:ext>
                </a:extLst>
              </p:cNvPr>
              <p:cNvSpPr/>
              <p:nvPr/>
            </p:nvSpPr>
            <p:spPr>
              <a:xfrm>
                <a:off x="-3020552" y="5085671"/>
                <a:ext cx="1018341" cy="587871"/>
              </a:xfrm>
              <a:custGeom>
                <a:avLst/>
                <a:gdLst>
                  <a:gd name="connsiteX0" fmla="*/ 149126 w 1018341"/>
                  <a:gd name="connsiteY0" fmla="*/ 501789 h 587871"/>
                  <a:gd name="connsiteX1" fmla="*/ 869216 w 1018341"/>
                  <a:gd name="connsiteY1" fmla="*/ 501789 h 587871"/>
                  <a:gd name="connsiteX2" fmla="*/ 869216 w 1018341"/>
                  <a:gd name="connsiteY2" fmla="*/ 86118 h 587871"/>
                  <a:gd name="connsiteX3" fmla="*/ 149126 w 1018341"/>
                  <a:gd name="connsiteY3" fmla="*/ 86118 h 587871"/>
                  <a:gd name="connsiteX4" fmla="*/ 149126 w 1018341"/>
                  <a:gd name="connsiteY4" fmla="*/ 501789 h 587871"/>
                  <a:gd name="connsiteX5" fmla="*/ 49209 w 1018341"/>
                  <a:gd name="connsiteY5" fmla="*/ 293954 h 587871"/>
                  <a:gd name="connsiteX6" fmla="*/ 173796 w 1018341"/>
                  <a:gd name="connsiteY6" fmla="*/ 128695 h 587871"/>
                  <a:gd name="connsiteX7" fmla="*/ 509171 w 1018341"/>
                  <a:gd name="connsiteY7" fmla="*/ 49161 h 587871"/>
                  <a:gd name="connsiteX8" fmla="*/ 844546 w 1018341"/>
                  <a:gd name="connsiteY8" fmla="*/ 128695 h 587871"/>
                  <a:gd name="connsiteX9" fmla="*/ 969133 w 1018341"/>
                  <a:gd name="connsiteY9" fmla="*/ 293954 h 587871"/>
                  <a:gd name="connsiteX10" fmla="*/ 844546 w 1018341"/>
                  <a:gd name="connsiteY10" fmla="*/ 459117 h 587871"/>
                  <a:gd name="connsiteX11" fmla="*/ 509171 w 1018341"/>
                  <a:gd name="connsiteY11" fmla="*/ 538651 h 587871"/>
                  <a:gd name="connsiteX12" fmla="*/ 173796 w 1018341"/>
                  <a:gd name="connsiteY12" fmla="*/ 459117 h 587871"/>
                  <a:gd name="connsiteX13" fmla="*/ 49209 w 1018341"/>
                  <a:gd name="connsiteY13" fmla="*/ 293954 h 587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18341" h="587871">
                    <a:moveTo>
                      <a:pt x="149126" y="501789"/>
                    </a:moveTo>
                    <a:cubicBezTo>
                      <a:pt x="348008" y="616565"/>
                      <a:pt x="670334" y="616565"/>
                      <a:pt x="869216" y="501789"/>
                    </a:cubicBezTo>
                    <a:cubicBezTo>
                      <a:pt x="1068098" y="387013"/>
                      <a:pt x="1068002" y="200894"/>
                      <a:pt x="869216" y="86118"/>
                    </a:cubicBezTo>
                    <a:cubicBezTo>
                      <a:pt x="670429" y="-28658"/>
                      <a:pt x="348008" y="-28754"/>
                      <a:pt x="149126" y="86118"/>
                    </a:cubicBezTo>
                    <a:cubicBezTo>
                      <a:pt x="-49756" y="200989"/>
                      <a:pt x="-49661" y="387013"/>
                      <a:pt x="149126" y="501789"/>
                    </a:cubicBezTo>
                    <a:close/>
                    <a:moveTo>
                      <a:pt x="49209" y="293954"/>
                    </a:moveTo>
                    <a:cubicBezTo>
                      <a:pt x="49209" y="233755"/>
                      <a:pt x="93500" y="175081"/>
                      <a:pt x="173796" y="128695"/>
                    </a:cubicBezTo>
                    <a:cubicBezTo>
                      <a:pt x="262568" y="77450"/>
                      <a:pt x="381631" y="49161"/>
                      <a:pt x="509171" y="49161"/>
                    </a:cubicBezTo>
                    <a:cubicBezTo>
                      <a:pt x="636710" y="49161"/>
                      <a:pt x="755773" y="77736"/>
                      <a:pt x="844546" y="128695"/>
                    </a:cubicBezTo>
                    <a:cubicBezTo>
                      <a:pt x="924842" y="175081"/>
                      <a:pt x="969133" y="233470"/>
                      <a:pt x="969133" y="293954"/>
                    </a:cubicBezTo>
                    <a:cubicBezTo>
                      <a:pt x="969133" y="354437"/>
                      <a:pt x="924842" y="412825"/>
                      <a:pt x="844546" y="459117"/>
                    </a:cubicBezTo>
                    <a:cubicBezTo>
                      <a:pt x="755773" y="510457"/>
                      <a:pt x="636615" y="538651"/>
                      <a:pt x="509171" y="538651"/>
                    </a:cubicBezTo>
                    <a:cubicBezTo>
                      <a:pt x="381726" y="538651"/>
                      <a:pt x="262568" y="510076"/>
                      <a:pt x="173796" y="459117"/>
                    </a:cubicBezTo>
                    <a:cubicBezTo>
                      <a:pt x="93500" y="412825"/>
                      <a:pt x="49209" y="354151"/>
                      <a:pt x="49209" y="293954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7CC3EEF-10D6-4E77-B9B6-EA5D2F0D8FB7}"/>
                  </a:ext>
                </a:extLst>
              </p:cNvPr>
              <p:cNvSpPr/>
              <p:nvPr/>
            </p:nvSpPr>
            <p:spPr>
              <a:xfrm>
                <a:off x="-2971343" y="5134832"/>
                <a:ext cx="920019" cy="314134"/>
              </a:xfrm>
              <a:custGeom>
                <a:avLst/>
                <a:gdLst>
                  <a:gd name="connsiteX0" fmla="*/ 0 w 920019"/>
                  <a:gd name="connsiteY0" fmla="*/ 244793 h 314134"/>
                  <a:gd name="connsiteX1" fmla="*/ 19907 w 920019"/>
                  <a:gd name="connsiteY1" fmla="*/ 314135 h 314134"/>
                  <a:gd name="connsiteX2" fmla="*/ 124682 w 920019"/>
                  <a:gd name="connsiteY2" fmla="*/ 218218 h 314134"/>
                  <a:gd name="connsiteX3" fmla="*/ 460058 w 920019"/>
                  <a:gd name="connsiteY3" fmla="*/ 138589 h 314134"/>
                  <a:gd name="connsiteX4" fmla="*/ 795433 w 920019"/>
                  <a:gd name="connsiteY4" fmla="*/ 218218 h 314134"/>
                  <a:gd name="connsiteX5" fmla="*/ 900208 w 920019"/>
                  <a:gd name="connsiteY5" fmla="*/ 314135 h 314134"/>
                  <a:gd name="connsiteX6" fmla="*/ 920020 w 920019"/>
                  <a:gd name="connsiteY6" fmla="*/ 244793 h 314134"/>
                  <a:gd name="connsiteX7" fmla="*/ 795433 w 920019"/>
                  <a:gd name="connsiteY7" fmla="*/ 79534 h 314134"/>
                  <a:gd name="connsiteX8" fmla="*/ 460058 w 920019"/>
                  <a:gd name="connsiteY8" fmla="*/ 0 h 314134"/>
                  <a:gd name="connsiteX9" fmla="*/ 124682 w 920019"/>
                  <a:gd name="connsiteY9" fmla="*/ 79534 h 314134"/>
                  <a:gd name="connsiteX10" fmla="*/ 0 w 920019"/>
                  <a:gd name="connsiteY10" fmla="*/ 244793 h 31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20019" h="314134">
                    <a:moveTo>
                      <a:pt x="0" y="244793"/>
                    </a:moveTo>
                    <a:cubicBezTo>
                      <a:pt x="286" y="269272"/>
                      <a:pt x="7163" y="293227"/>
                      <a:pt x="19907" y="314135"/>
                    </a:cubicBezTo>
                    <a:cubicBezTo>
                      <a:pt x="40100" y="279178"/>
                      <a:pt x="75629" y="246316"/>
                      <a:pt x="124682" y="218218"/>
                    </a:cubicBezTo>
                    <a:cubicBezTo>
                      <a:pt x="213360" y="166878"/>
                      <a:pt x="332613" y="138589"/>
                      <a:pt x="460058" y="138589"/>
                    </a:cubicBezTo>
                    <a:cubicBezTo>
                      <a:pt x="587502" y="138589"/>
                      <a:pt x="706660" y="167164"/>
                      <a:pt x="795433" y="218218"/>
                    </a:cubicBezTo>
                    <a:cubicBezTo>
                      <a:pt x="844391" y="246316"/>
                      <a:pt x="879920" y="279178"/>
                      <a:pt x="900208" y="314135"/>
                    </a:cubicBezTo>
                    <a:cubicBezTo>
                      <a:pt x="912876" y="293198"/>
                      <a:pt x="919715" y="269262"/>
                      <a:pt x="920020" y="244793"/>
                    </a:cubicBezTo>
                    <a:cubicBezTo>
                      <a:pt x="920020" y="184595"/>
                      <a:pt x="875824" y="125921"/>
                      <a:pt x="795433" y="79534"/>
                    </a:cubicBezTo>
                    <a:cubicBezTo>
                      <a:pt x="706660" y="28289"/>
                      <a:pt x="587502" y="0"/>
                      <a:pt x="460058" y="0"/>
                    </a:cubicBezTo>
                    <a:cubicBezTo>
                      <a:pt x="332613" y="0"/>
                      <a:pt x="213360" y="28575"/>
                      <a:pt x="124682" y="79534"/>
                    </a:cubicBezTo>
                    <a:cubicBezTo>
                      <a:pt x="44196" y="125921"/>
                      <a:pt x="0" y="184595"/>
                      <a:pt x="0" y="24479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270A96C2-F288-4F23-A204-CD6B719B18B9}"/>
                  </a:ext>
                </a:extLst>
              </p:cNvPr>
              <p:cNvSpPr/>
              <p:nvPr/>
            </p:nvSpPr>
            <p:spPr>
              <a:xfrm>
                <a:off x="-2971343" y="5134832"/>
                <a:ext cx="920019" cy="314134"/>
              </a:xfrm>
              <a:custGeom>
                <a:avLst/>
                <a:gdLst>
                  <a:gd name="connsiteX0" fmla="*/ 0 w 920019"/>
                  <a:gd name="connsiteY0" fmla="*/ 244793 h 314134"/>
                  <a:gd name="connsiteX1" fmla="*/ 19907 w 920019"/>
                  <a:gd name="connsiteY1" fmla="*/ 314135 h 314134"/>
                  <a:gd name="connsiteX2" fmla="*/ 124682 w 920019"/>
                  <a:gd name="connsiteY2" fmla="*/ 218218 h 314134"/>
                  <a:gd name="connsiteX3" fmla="*/ 460058 w 920019"/>
                  <a:gd name="connsiteY3" fmla="*/ 138589 h 314134"/>
                  <a:gd name="connsiteX4" fmla="*/ 795433 w 920019"/>
                  <a:gd name="connsiteY4" fmla="*/ 218218 h 314134"/>
                  <a:gd name="connsiteX5" fmla="*/ 900208 w 920019"/>
                  <a:gd name="connsiteY5" fmla="*/ 314135 h 314134"/>
                  <a:gd name="connsiteX6" fmla="*/ 920020 w 920019"/>
                  <a:gd name="connsiteY6" fmla="*/ 244793 h 314134"/>
                  <a:gd name="connsiteX7" fmla="*/ 795433 w 920019"/>
                  <a:gd name="connsiteY7" fmla="*/ 79534 h 314134"/>
                  <a:gd name="connsiteX8" fmla="*/ 460058 w 920019"/>
                  <a:gd name="connsiteY8" fmla="*/ 0 h 314134"/>
                  <a:gd name="connsiteX9" fmla="*/ 124682 w 920019"/>
                  <a:gd name="connsiteY9" fmla="*/ 79534 h 314134"/>
                  <a:gd name="connsiteX10" fmla="*/ 0 w 920019"/>
                  <a:gd name="connsiteY10" fmla="*/ 244793 h 314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20019" h="314134">
                    <a:moveTo>
                      <a:pt x="0" y="244793"/>
                    </a:moveTo>
                    <a:cubicBezTo>
                      <a:pt x="286" y="269272"/>
                      <a:pt x="7163" y="293227"/>
                      <a:pt x="19907" y="314135"/>
                    </a:cubicBezTo>
                    <a:cubicBezTo>
                      <a:pt x="40100" y="279178"/>
                      <a:pt x="75629" y="246316"/>
                      <a:pt x="124682" y="218218"/>
                    </a:cubicBezTo>
                    <a:cubicBezTo>
                      <a:pt x="213360" y="166878"/>
                      <a:pt x="332613" y="138589"/>
                      <a:pt x="460058" y="138589"/>
                    </a:cubicBezTo>
                    <a:cubicBezTo>
                      <a:pt x="587502" y="138589"/>
                      <a:pt x="706660" y="167164"/>
                      <a:pt x="795433" y="218218"/>
                    </a:cubicBezTo>
                    <a:cubicBezTo>
                      <a:pt x="844391" y="246316"/>
                      <a:pt x="879920" y="279178"/>
                      <a:pt x="900208" y="314135"/>
                    </a:cubicBezTo>
                    <a:cubicBezTo>
                      <a:pt x="912876" y="293198"/>
                      <a:pt x="919715" y="269262"/>
                      <a:pt x="920020" y="244793"/>
                    </a:cubicBezTo>
                    <a:cubicBezTo>
                      <a:pt x="920020" y="184595"/>
                      <a:pt x="875824" y="125921"/>
                      <a:pt x="795433" y="79534"/>
                    </a:cubicBezTo>
                    <a:cubicBezTo>
                      <a:pt x="706660" y="28289"/>
                      <a:pt x="587502" y="0"/>
                      <a:pt x="460058" y="0"/>
                    </a:cubicBezTo>
                    <a:cubicBezTo>
                      <a:pt x="332613" y="0"/>
                      <a:pt x="213360" y="28575"/>
                      <a:pt x="124682" y="79534"/>
                    </a:cubicBezTo>
                    <a:cubicBezTo>
                      <a:pt x="44196" y="125921"/>
                      <a:pt x="0" y="184595"/>
                      <a:pt x="0" y="244793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4976E81-09D4-45B3-B066-6C03D7357A85}"/>
                  </a:ext>
                </a:extLst>
              </p:cNvPr>
              <p:cNvSpPr/>
              <p:nvPr/>
            </p:nvSpPr>
            <p:spPr>
              <a:xfrm>
                <a:off x="-2427561" y="5139118"/>
                <a:ext cx="376142" cy="309467"/>
              </a:xfrm>
              <a:custGeom>
                <a:avLst/>
                <a:gdLst>
                  <a:gd name="connsiteX0" fmla="*/ 251555 w 376142"/>
                  <a:gd name="connsiteY0" fmla="*/ 74866 h 309467"/>
                  <a:gd name="connsiteX1" fmla="*/ 376142 w 376142"/>
                  <a:gd name="connsiteY1" fmla="*/ 240125 h 309467"/>
                  <a:gd name="connsiteX2" fmla="*/ 356330 w 376142"/>
                  <a:gd name="connsiteY2" fmla="*/ 309467 h 309467"/>
                  <a:gd name="connsiteX3" fmla="*/ 251555 w 376142"/>
                  <a:gd name="connsiteY3" fmla="*/ 213550 h 309467"/>
                  <a:gd name="connsiteX4" fmla="*/ 187262 w 376142"/>
                  <a:gd name="connsiteY4" fmla="*/ 182499 h 309467"/>
                  <a:gd name="connsiteX5" fmla="*/ 244412 w 376142"/>
                  <a:gd name="connsiteY5" fmla="*/ 152400 h 309467"/>
                  <a:gd name="connsiteX6" fmla="*/ 0 w 376142"/>
                  <a:gd name="connsiteY6" fmla="*/ 0 h 309467"/>
                  <a:gd name="connsiteX7" fmla="*/ 0 w 376142"/>
                  <a:gd name="connsiteY7" fmla="*/ 0 h 309467"/>
                  <a:gd name="connsiteX8" fmla="*/ 251555 w 376142"/>
                  <a:gd name="connsiteY8" fmla="*/ 74866 h 30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142" h="309467">
                    <a:moveTo>
                      <a:pt x="251555" y="74866"/>
                    </a:moveTo>
                    <a:cubicBezTo>
                      <a:pt x="331946" y="121253"/>
                      <a:pt x="376142" y="179641"/>
                      <a:pt x="376142" y="240125"/>
                    </a:cubicBezTo>
                    <a:cubicBezTo>
                      <a:pt x="375838" y="264595"/>
                      <a:pt x="368999" y="288531"/>
                      <a:pt x="356330" y="309467"/>
                    </a:cubicBezTo>
                    <a:cubicBezTo>
                      <a:pt x="336042" y="274510"/>
                      <a:pt x="300514" y="241649"/>
                      <a:pt x="251555" y="213550"/>
                    </a:cubicBezTo>
                    <a:cubicBezTo>
                      <a:pt x="230896" y="201663"/>
                      <a:pt x="209407" y="191290"/>
                      <a:pt x="187262" y="182499"/>
                    </a:cubicBezTo>
                    <a:cubicBezTo>
                      <a:pt x="206312" y="190024"/>
                      <a:pt x="266224" y="209169"/>
                      <a:pt x="244412" y="152400"/>
                    </a:cubicBezTo>
                    <a:cubicBezTo>
                      <a:pt x="218599" y="84963"/>
                      <a:pt x="92583" y="11906"/>
                      <a:pt x="0" y="0"/>
                    </a:cubicBezTo>
                    <a:lnTo>
                      <a:pt x="0" y="0"/>
                    </a:lnTo>
                    <a:cubicBezTo>
                      <a:pt x="95345" y="9620"/>
                      <a:pt x="182594" y="35433"/>
                      <a:pt x="251555" y="74866"/>
                    </a:cubicBezTo>
                    <a:close/>
                  </a:path>
                </a:pathLst>
              </a:custGeom>
              <a:solidFill>
                <a:srgbClr val="008D36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26A3EF8-9B5B-42DF-ACA1-3196FD724C6F}"/>
                  </a:ext>
                </a:extLst>
              </p:cNvPr>
              <p:cNvSpPr/>
              <p:nvPr/>
            </p:nvSpPr>
            <p:spPr>
              <a:xfrm>
                <a:off x="-2967248" y="5197601"/>
                <a:ext cx="911733" cy="426719"/>
              </a:xfrm>
              <a:custGeom>
                <a:avLst/>
                <a:gdLst>
                  <a:gd name="connsiteX0" fmla="*/ 120491 w 911733"/>
                  <a:gd name="connsiteY0" fmla="*/ 79534 h 426719"/>
                  <a:gd name="connsiteX1" fmla="*/ 455867 w 911733"/>
                  <a:gd name="connsiteY1" fmla="*/ 0 h 426719"/>
                  <a:gd name="connsiteX2" fmla="*/ 791242 w 911733"/>
                  <a:gd name="connsiteY2" fmla="*/ 79534 h 426719"/>
                  <a:gd name="connsiteX3" fmla="*/ 911733 w 911733"/>
                  <a:gd name="connsiteY3" fmla="*/ 213360 h 426719"/>
                  <a:gd name="connsiteX4" fmla="*/ 791242 w 911733"/>
                  <a:gd name="connsiteY4" fmla="*/ 347186 h 426719"/>
                  <a:gd name="connsiteX5" fmla="*/ 455867 w 911733"/>
                  <a:gd name="connsiteY5" fmla="*/ 426720 h 426719"/>
                  <a:gd name="connsiteX6" fmla="*/ 120491 w 911733"/>
                  <a:gd name="connsiteY6" fmla="*/ 347186 h 426719"/>
                  <a:gd name="connsiteX7" fmla="*/ 0 w 911733"/>
                  <a:gd name="connsiteY7" fmla="*/ 213360 h 426719"/>
                  <a:gd name="connsiteX8" fmla="*/ 120491 w 911733"/>
                  <a:gd name="connsiteY8" fmla="*/ 79534 h 426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11733" h="426719">
                    <a:moveTo>
                      <a:pt x="120491" y="79534"/>
                    </a:moveTo>
                    <a:cubicBezTo>
                      <a:pt x="209264" y="28289"/>
                      <a:pt x="328327" y="0"/>
                      <a:pt x="455867" y="0"/>
                    </a:cubicBezTo>
                    <a:cubicBezTo>
                      <a:pt x="583406" y="0"/>
                      <a:pt x="702469" y="28575"/>
                      <a:pt x="791242" y="79534"/>
                    </a:cubicBezTo>
                    <a:cubicBezTo>
                      <a:pt x="857917" y="117634"/>
                      <a:pt x="899160" y="164402"/>
                      <a:pt x="911733" y="213360"/>
                    </a:cubicBezTo>
                    <a:cubicBezTo>
                      <a:pt x="899160" y="262319"/>
                      <a:pt x="857536" y="308610"/>
                      <a:pt x="791242" y="347186"/>
                    </a:cubicBezTo>
                    <a:cubicBezTo>
                      <a:pt x="702469" y="398526"/>
                      <a:pt x="583311" y="426720"/>
                      <a:pt x="455867" y="426720"/>
                    </a:cubicBezTo>
                    <a:cubicBezTo>
                      <a:pt x="328422" y="426720"/>
                      <a:pt x="209264" y="398145"/>
                      <a:pt x="120491" y="347186"/>
                    </a:cubicBezTo>
                    <a:cubicBezTo>
                      <a:pt x="53816" y="309086"/>
                      <a:pt x="12573" y="262319"/>
                      <a:pt x="0" y="213360"/>
                    </a:cubicBezTo>
                    <a:cubicBezTo>
                      <a:pt x="12573" y="164402"/>
                      <a:pt x="54197" y="117824"/>
                      <a:pt x="120491" y="79534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E8238762-5570-4C6C-B0AE-A645E77391E6}"/>
                  </a:ext>
                </a:extLst>
              </p:cNvPr>
              <p:cNvSpPr/>
              <p:nvPr/>
            </p:nvSpPr>
            <p:spPr>
              <a:xfrm>
                <a:off x="-2916200" y="5389435"/>
                <a:ext cx="774294" cy="190029"/>
              </a:xfrm>
              <a:custGeom>
                <a:avLst/>
                <a:gdLst>
                  <a:gd name="connsiteX0" fmla="*/ 774294 w 774294"/>
                  <a:gd name="connsiteY0" fmla="*/ 53149 h 190029"/>
                  <a:gd name="connsiteX1" fmla="*/ 680568 w 774294"/>
                  <a:gd name="connsiteY1" fmla="*/ 100774 h 190029"/>
                  <a:gd name="connsiteX2" fmla="*/ 579508 w 774294"/>
                  <a:gd name="connsiteY2" fmla="*/ 125730 h 190029"/>
                  <a:gd name="connsiteX3" fmla="*/ 371958 w 774294"/>
                  <a:gd name="connsiteY3" fmla="*/ 137541 h 190029"/>
                  <a:gd name="connsiteX4" fmla="*/ 268136 w 774294"/>
                  <a:gd name="connsiteY4" fmla="*/ 128016 h 190029"/>
                  <a:gd name="connsiteX5" fmla="*/ 166218 w 774294"/>
                  <a:gd name="connsiteY5" fmla="*/ 107918 h 190029"/>
                  <a:gd name="connsiteX6" fmla="*/ 69920 w 774294"/>
                  <a:gd name="connsiteY6" fmla="*/ 72199 h 190029"/>
                  <a:gd name="connsiteX7" fmla="*/ 48108 w 774294"/>
                  <a:gd name="connsiteY7" fmla="*/ 58769 h 190029"/>
                  <a:gd name="connsiteX8" fmla="*/ 28105 w 774294"/>
                  <a:gd name="connsiteY8" fmla="*/ 42863 h 190029"/>
                  <a:gd name="connsiteX9" fmla="*/ 11342 w 774294"/>
                  <a:gd name="connsiteY9" fmla="*/ 23813 h 190029"/>
                  <a:gd name="connsiteX10" fmla="*/ 7 w 774294"/>
                  <a:gd name="connsiteY10" fmla="*/ 0 h 190029"/>
                  <a:gd name="connsiteX11" fmla="*/ 4579 w 774294"/>
                  <a:gd name="connsiteY11" fmla="*/ 27146 h 190029"/>
                  <a:gd name="connsiteX12" fmla="*/ 17628 w 774294"/>
                  <a:gd name="connsiteY12" fmla="*/ 52102 h 190029"/>
                  <a:gd name="connsiteX13" fmla="*/ 35440 w 774294"/>
                  <a:gd name="connsiteY13" fmla="*/ 73914 h 190029"/>
                  <a:gd name="connsiteX14" fmla="*/ 56395 w 774294"/>
                  <a:gd name="connsiteY14" fmla="*/ 92964 h 190029"/>
                  <a:gd name="connsiteX15" fmla="*/ 154026 w 774294"/>
                  <a:gd name="connsiteY15" fmla="*/ 146494 h 190029"/>
                  <a:gd name="connsiteX16" fmla="*/ 260420 w 774294"/>
                  <a:gd name="connsiteY16" fmla="*/ 176117 h 190029"/>
                  <a:gd name="connsiteX17" fmla="*/ 369672 w 774294"/>
                  <a:gd name="connsiteY17" fmla="*/ 189071 h 190029"/>
                  <a:gd name="connsiteX18" fmla="*/ 588271 w 774294"/>
                  <a:gd name="connsiteY18" fmla="*/ 165830 h 190029"/>
                  <a:gd name="connsiteX19" fmla="*/ 690760 w 774294"/>
                  <a:gd name="connsiteY19" fmla="*/ 124777 h 190029"/>
                  <a:gd name="connsiteX20" fmla="*/ 736766 w 774294"/>
                  <a:gd name="connsiteY20" fmla="*/ 94107 h 190029"/>
                  <a:gd name="connsiteX21" fmla="*/ 747243 w 774294"/>
                  <a:gd name="connsiteY21" fmla="*/ 85153 h 190029"/>
                  <a:gd name="connsiteX22" fmla="*/ 756768 w 774294"/>
                  <a:gd name="connsiteY22" fmla="*/ 75628 h 190029"/>
                  <a:gd name="connsiteX23" fmla="*/ 774294 w 774294"/>
                  <a:gd name="connsiteY23" fmla="*/ 53149 h 190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74294" h="190029">
                    <a:moveTo>
                      <a:pt x="774294" y="53149"/>
                    </a:moveTo>
                    <a:cubicBezTo>
                      <a:pt x="745948" y="74171"/>
                      <a:pt x="714258" y="90278"/>
                      <a:pt x="680568" y="100774"/>
                    </a:cubicBezTo>
                    <a:cubicBezTo>
                      <a:pt x="647574" y="111690"/>
                      <a:pt x="613788" y="120034"/>
                      <a:pt x="579508" y="125730"/>
                    </a:cubicBezTo>
                    <a:cubicBezTo>
                      <a:pt x="510928" y="136893"/>
                      <a:pt x="441367" y="140856"/>
                      <a:pt x="371958" y="137541"/>
                    </a:cubicBezTo>
                    <a:cubicBezTo>
                      <a:pt x="337287" y="136017"/>
                      <a:pt x="302616" y="132778"/>
                      <a:pt x="268136" y="128016"/>
                    </a:cubicBezTo>
                    <a:cubicBezTo>
                      <a:pt x="233779" y="123444"/>
                      <a:pt x="199737" y="116729"/>
                      <a:pt x="166218" y="107918"/>
                    </a:cubicBezTo>
                    <a:cubicBezTo>
                      <a:pt x="132833" y="99812"/>
                      <a:pt x="100515" y="87821"/>
                      <a:pt x="69920" y="72199"/>
                    </a:cubicBezTo>
                    <a:cubicBezTo>
                      <a:pt x="62415" y="68104"/>
                      <a:pt x="55138" y="63627"/>
                      <a:pt x="48108" y="58769"/>
                    </a:cubicBezTo>
                    <a:cubicBezTo>
                      <a:pt x="41050" y="53978"/>
                      <a:pt x="34364" y="48663"/>
                      <a:pt x="28105" y="42863"/>
                    </a:cubicBezTo>
                    <a:cubicBezTo>
                      <a:pt x="21790" y="37186"/>
                      <a:pt x="16171" y="30794"/>
                      <a:pt x="11342" y="23813"/>
                    </a:cubicBezTo>
                    <a:cubicBezTo>
                      <a:pt x="6284" y="16545"/>
                      <a:pt x="2455" y="8506"/>
                      <a:pt x="7" y="0"/>
                    </a:cubicBezTo>
                    <a:cubicBezTo>
                      <a:pt x="-117" y="9249"/>
                      <a:pt x="1426" y="18450"/>
                      <a:pt x="4579" y="27146"/>
                    </a:cubicBezTo>
                    <a:cubicBezTo>
                      <a:pt x="7951" y="35938"/>
                      <a:pt x="12332" y="44310"/>
                      <a:pt x="17628" y="52102"/>
                    </a:cubicBezTo>
                    <a:cubicBezTo>
                      <a:pt x="22848" y="59931"/>
                      <a:pt x="28810" y="67237"/>
                      <a:pt x="35440" y="73914"/>
                    </a:cubicBezTo>
                    <a:cubicBezTo>
                      <a:pt x="42003" y="80705"/>
                      <a:pt x="49003" y="87068"/>
                      <a:pt x="56395" y="92964"/>
                    </a:cubicBezTo>
                    <a:cubicBezTo>
                      <a:pt x="86065" y="115614"/>
                      <a:pt x="118974" y="133655"/>
                      <a:pt x="154026" y="146494"/>
                    </a:cubicBezTo>
                    <a:cubicBezTo>
                      <a:pt x="188545" y="159505"/>
                      <a:pt x="224149" y="169421"/>
                      <a:pt x="260420" y="176117"/>
                    </a:cubicBezTo>
                    <a:cubicBezTo>
                      <a:pt x="296491" y="182966"/>
                      <a:pt x="333001" y="187290"/>
                      <a:pt x="369672" y="189071"/>
                    </a:cubicBezTo>
                    <a:cubicBezTo>
                      <a:pt x="443310" y="192938"/>
                      <a:pt x="517090" y="185090"/>
                      <a:pt x="588271" y="165830"/>
                    </a:cubicBezTo>
                    <a:cubicBezTo>
                      <a:pt x="623866" y="156038"/>
                      <a:pt x="658251" y="142265"/>
                      <a:pt x="690760" y="124777"/>
                    </a:cubicBezTo>
                    <a:cubicBezTo>
                      <a:pt x="706981" y="115948"/>
                      <a:pt x="722373" y="105680"/>
                      <a:pt x="736766" y="94107"/>
                    </a:cubicBezTo>
                    <a:cubicBezTo>
                      <a:pt x="740385" y="91249"/>
                      <a:pt x="743814" y="88106"/>
                      <a:pt x="747243" y="85153"/>
                    </a:cubicBezTo>
                    <a:cubicBezTo>
                      <a:pt x="750672" y="82201"/>
                      <a:pt x="754006" y="78867"/>
                      <a:pt x="756768" y="75628"/>
                    </a:cubicBezTo>
                    <a:cubicBezTo>
                      <a:pt x="763245" y="68656"/>
                      <a:pt x="769113" y="61131"/>
                      <a:pt x="774294" y="531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575F7D73-C38B-4D8B-B5EC-1CDC17A1C1D8}"/>
                  </a:ext>
                </a:extLst>
              </p:cNvPr>
              <p:cNvSpPr/>
              <p:nvPr/>
            </p:nvSpPr>
            <p:spPr>
              <a:xfrm>
                <a:off x="-3033568" y="5620632"/>
                <a:ext cx="170664" cy="145201"/>
              </a:xfrm>
              <a:custGeom>
                <a:avLst/>
                <a:gdLst>
                  <a:gd name="connsiteX0" fmla="*/ 170524 w 170664"/>
                  <a:gd name="connsiteY0" fmla="*/ 61697 h 145201"/>
                  <a:gd name="connsiteX1" fmla="*/ 137663 w 170664"/>
                  <a:gd name="connsiteY1" fmla="*/ 4547 h 145201"/>
                  <a:gd name="connsiteX2" fmla="*/ 114422 w 170664"/>
                  <a:gd name="connsiteY2" fmla="*/ 2070 h 145201"/>
                  <a:gd name="connsiteX3" fmla="*/ 114422 w 170664"/>
                  <a:gd name="connsiteY3" fmla="*/ 2070 h 145201"/>
                  <a:gd name="connsiteX4" fmla="*/ 9647 w 170664"/>
                  <a:gd name="connsiteY4" fmla="*/ 62173 h 145201"/>
                  <a:gd name="connsiteX5" fmla="*/ 9647 w 170664"/>
                  <a:gd name="connsiteY5" fmla="*/ 62173 h 145201"/>
                  <a:gd name="connsiteX6" fmla="*/ 122 w 170664"/>
                  <a:gd name="connsiteY6" fmla="*/ 83509 h 145201"/>
                  <a:gd name="connsiteX7" fmla="*/ 32983 w 170664"/>
                  <a:gd name="connsiteY7" fmla="*/ 140659 h 145201"/>
                  <a:gd name="connsiteX8" fmla="*/ 56319 w 170664"/>
                  <a:gd name="connsiteY8" fmla="*/ 143136 h 145201"/>
                  <a:gd name="connsiteX9" fmla="*/ 56319 w 170664"/>
                  <a:gd name="connsiteY9" fmla="*/ 143136 h 145201"/>
                  <a:gd name="connsiteX10" fmla="*/ 161094 w 170664"/>
                  <a:gd name="connsiteY10" fmla="*/ 83033 h 145201"/>
                  <a:gd name="connsiteX11" fmla="*/ 161094 w 170664"/>
                  <a:gd name="connsiteY11" fmla="*/ 83033 h 145201"/>
                  <a:gd name="connsiteX12" fmla="*/ 170524 w 170664"/>
                  <a:gd name="connsiteY12" fmla="*/ 61697 h 145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0664" h="145201">
                    <a:moveTo>
                      <a:pt x="170524" y="61697"/>
                    </a:moveTo>
                    <a:cubicBezTo>
                      <a:pt x="169276" y="38503"/>
                      <a:pt x="157075" y="17291"/>
                      <a:pt x="137663" y="4547"/>
                    </a:cubicBezTo>
                    <a:cubicBezTo>
                      <a:pt x="130947" y="-454"/>
                      <a:pt x="122042" y="-1406"/>
                      <a:pt x="114422" y="2070"/>
                    </a:cubicBezTo>
                    <a:lnTo>
                      <a:pt x="114422" y="2070"/>
                    </a:lnTo>
                    <a:lnTo>
                      <a:pt x="9647" y="62173"/>
                    </a:lnTo>
                    <a:lnTo>
                      <a:pt x="9647" y="62173"/>
                    </a:lnTo>
                    <a:cubicBezTo>
                      <a:pt x="2903" y="67078"/>
                      <a:pt x="-726" y="75213"/>
                      <a:pt x="122" y="83509"/>
                    </a:cubicBezTo>
                    <a:cubicBezTo>
                      <a:pt x="1322" y="106712"/>
                      <a:pt x="13533" y="127943"/>
                      <a:pt x="32983" y="140659"/>
                    </a:cubicBezTo>
                    <a:cubicBezTo>
                      <a:pt x="39736" y="145660"/>
                      <a:pt x="48670" y="146603"/>
                      <a:pt x="56319" y="143136"/>
                    </a:cubicBezTo>
                    <a:lnTo>
                      <a:pt x="56319" y="143136"/>
                    </a:lnTo>
                    <a:lnTo>
                      <a:pt x="161094" y="83033"/>
                    </a:lnTo>
                    <a:lnTo>
                      <a:pt x="161094" y="83033"/>
                    </a:lnTo>
                    <a:cubicBezTo>
                      <a:pt x="167838" y="78127"/>
                      <a:pt x="171438" y="69984"/>
                      <a:pt x="170524" y="61697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2DE99FD-A2D4-4AE6-B9A3-1CACE3F932D0}"/>
                  </a:ext>
                </a:extLst>
              </p:cNvPr>
              <p:cNvSpPr/>
              <p:nvPr/>
            </p:nvSpPr>
            <p:spPr>
              <a:xfrm>
                <a:off x="-3019826" y="5657564"/>
                <a:ext cx="156542" cy="108365"/>
              </a:xfrm>
              <a:custGeom>
                <a:avLst/>
                <a:gdLst>
                  <a:gd name="connsiteX0" fmla="*/ 146876 w 156542"/>
                  <a:gd name="connsiteY0" fmla="*/ 46196 h 108365"/>
                  <a:gd name="connsiteX1" fmla="*/ 156401 w 156542"/>
                  <a:gd name="connsiteY1" fmla="*/ 24765 h 108365"/>
                  <a:gd name="connsiteX2" fmla="*/ 150781 w 156542"/>
                  <a:gd name="connsiteY2" fmla="*/ 0 h 108365"/>
                  <a:gd name="connsiteX3" fmla="*/ 0 w 156542"/>
                  <a:gd name="connsiteY3" fmla="*/ 86582 h 108365"/>
                  <a:gd name="connsiteX4" fmla="*/ 18383 w 156542"/>
                  <a:gd name="connsiteY4" fmla="*/ 103822 h 108365"/>
                  <a:gd name="connsiteX5" fmla="*/ 41720 w 156542"/>
                  <a:gd name="connsiteY5" fmla="*/ 106299 h 108365"/>
                  <a:gd name="connsiteX6" fmla="*/ 146495 w 156542"/>
                  <a:gd name="connsiteY6" fmla="*/ 46196 h 10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6542" h="108365">
                    <a:moveTo>
                      <a:pt x="146876" y="46196"/>
                    </a:moveTo>
                    <a:cubicBezTo>
                      <a:pt x="153686" y="41300"/>
                      <a:pt x="157324" y="33109"/>
                      <a:pt x="156401" y="24765"/>
                    </a:cubicBezTo>
                    <a:cubicBezTo>
                      <a:pt x="156191" y="16221"/>
                      <a:pt x="154286" y="7801"/>
                      <a:pt x="150781" y="0"/>
                    </a:cubicBezTo>
                    <a:lnTo>
                      <a:pt x="0" y="86582"/>
                    </a:lnTo>
                    <a:cubicBezTo>
                      <a:pt x="4848" y="93554"/>
                      <a:pt x="11116" y="99431"/>
                      <a:pt x="18383" y="103822"/>
                    </a:cubicBezTo>
                    <a:cubicBezTo>
                      <a:pt x="25137" y="108823"/>
                      <a:pt x="34071" y="109766"/>
                      <a:pt x="41720" y="106299"/>
                    </a:cubicBezTo>
                    <a:lnTo>
                      <a:pt x="146495" y="46196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FE3E0D-E915-4B6D-A857-B4AB5DE3CAF6}"/>
                  </a:ext>
                </a:extLst>
              </p:cNvPr>
              <p:cNvSpPr/>
              <p:nvPr/>
            </p:nvSpPr>
            <p:spPr>
              <a:xfrm>
                <a:off x="-3459519" y="5674138"/>
                <a:ext cx="482814" cy="347253"/>
              </a:xfrm>
              <a:custGeom>
                <a:avLst/>
                <a:gdLst>
                  <a:gd name="connsiteX0" fmla="*/ 42882 w 482814"/>
                  <a:gd name="connsiteY0" fmla="*/ 186499 h 347253"/>
                  <a:gd name="connsiteX1" fmla="*/ 42882 w 482814"/>
                  <a:gd name="connsiteY1" fmla="*/ 186499 h 347253"/>
                  <a:gd name="connsiteX2" fmla="*/ 403785 w 482814"/>
                  <a:gd name="connsiteY2" fmla="*/ 2667 h 347253"/>
                  <a:gd name="connsiteX3" fmla="*/ 403785 w 482814"/>
                  <a:gd name="connsiteY3" fmla="*/ 2667 h 347253"/>
                  <a:gd name="connsiteX4" fmla="*/ 404261 w 482814"/>
                  <a:gd name="connsiteY4" fmla="*/ 2667 h 347253"/>
                  <a:gd name="connsiteX5" fmla="*/ 404261 w 482814"/>
                  <a:gd name="connsiteY5" fmla="*/ 2667 h 347253"/>
                  <a:gd name="connsiteX6" fmla="*/ 436551 w 482814"/>
                  <a:gd name="connsiteY6" fmla="*/ 6286 h 347253"/>
                  <a:gd name="connsiteX7" fmla="*/ 482652 w 482814"/>
                  <a:gd name="connsiteY7" fmla="*/ 86868 h 347253"/>
                  <a:gd name="connsiteX8" fmla="*/ 468840 w 482814"/>
                  <a:gd name="connsiteY8" fmla="*/ 116967 h 347253"/>
                  <a:gd name="connsiteX9" fmla="*/ 129464 w 482814"/>
                  <a:gd name="connsiteY9" fmla="*/ 335470 h 347253"/>
                  <a:gd name="connsiteX10" fmla="*/ 129464 w 482814"/>
                  <a:gd name="connsiteY10" fmla="*/ 335470 h 347253"/>
                  <a:gd name="connsiteX11" fmla="*/ 11783 w 482814"/>
                  <a:gd name="connsiteY11" fmla="*/ 304657 h 347253"/>
                  <a:gd name="connsiteX12" fmla="*/ 42596 w 482814"/>
                  <a:gd name="connsiteY12" fmla="*/ 186975 h 34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2814" h="347253">
                    <a:moveTo>
                      <a:pt x="42882" y="186499"/>
                    </a:moveTo>
                    <a:lnTo>
                      <a:pt x="42882" y="186499"/>
                    </a:lnTo>
                    <a:lnTo>
                      <a:pt x="403785" y="2667"/>
                    </a:lnTo>
                    <a:lnTo>
                      <a:pt x="403785" y="2667"/>
                    </a:lnTo>
                    <a:lnTo>
                      <a:pt x="404261" y="2667"/>
                    </a:lnTo>
                    <a:lnTo>
                      <a:pt x="404261" y="2667"/>
                    </a:lnTo>
                    <a:cubicBezTo>
                      <a:pt x="414910" y="-1905"/>
                      <a:pt x="427178" y="-534"/>
                      <a:pt x="436551" y="6286"/>
                    </a:cubicBezTo>
                    <a:cubicBezTo>
                      <a:pt x="463849" y="24288"/>
                      <a:pt x="480966" y="54206"/>
                      <a:pt x="482652" y="86868"/>
                    </a:cubicBezTo>
                    <a:cubicBezTo>
                      <a:pt x="483833" y="98660"/>
                      <a:pt x="478546" y="110166"/>
                      <a:pt x="468840" y="116967"/>
                    </a:cubicBezTo>
                    <a:lnTo>
                      <a:pt x="129464" y="335470"/>
                    </a:lnTo>
                    <a:lnTo>
                      <a:pt x="129464" y="335470"/>
                    </a:lnTo>
                    <a:cubicBezTo>
                      <a:pt x="88459" y="359454"/>
                      <a:pt x="35767" y="345662"/>
                      <a:pt x="11783" y="304657"/>
                    </a:cubicBezTo>
                    <a:cubicBezTo>
                      <a:pt x="-12201" y="263652"/>
                      <a:pt x="1591" y="210959"/>
                      <a:pt x="42596" y="18697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9420611E-6DE0-4FF6-A18A-1D1384E615FD}"/>
                  </a:ext>
                </a:extLst>
              </p:cNvPr>
              <p:cNvSpPr/>
              <p:nvPr/>
            </p:nvSpPr>
            <p:spPr>
              <a:xfrm>
                <a:off x="-3461309" y="5737574"/>
                <a:ext cx="484890" cy="284875"/>
              </a:xfrm>
              <a:custGeom>
                <a:avLst/>
                <a:gdLst>
                  <a:gd name="connsiteX0" fmla="*/ 470916 w 484890"/>
                  <a:gd name="connsiteY0" fmla="*/ 53054 h 284875"/>
                  <a:gd name="connsiteX1" fmla="*/ 131445 w 484890"/>
                  <a:gd name="connsiteY1" fmla="*/ 271558 h 284875"/>
                  <a:gd name="connsiteX2" fmla="*/ 13154 w 484890"/>
                  <a:gd name="connsiteY2" fmla="*/ 245012 h 284875"/>
                  <a:gd name="connsiteX3" fmla="*/ 0 w 484890"/>
                  <a:gd name="connsiteY3" fmla="*/ 204216 h 284875"/>
                  <a:gd name="connsiteX4" fmla="*/ 111157 w 484890"/>
                  <a:gd name="connsiteY4" fmla="*/ 224123 h 284875"/>
                  <a:gd name="connsiteX5" fmla="*/ 481108 w 484890"/>
                  <a:gd name="connsiteY5" fmla="*/ 0 h 284875"/>
                  <a:gd name="connsiteX6" fmla="*/ 484727 w 484890"/>
                  <a:gd name="connsiteY6" fmla="*/ 22955 h 284875"/>
                  <a:gd name="connsiteX7" fmla="*/ 470916 w 484890"/>
                  <a:gd name="connsiteY7" fmla="*/ 53054 h 28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4890" h="284875">
                    <a:moveTo>
                      <a:pt x="470916" y="53054"/>
                    </a:moveTo>
                    <a:lnTo>
                      <a:pt x="131445" y="271558"/>
                    </a:lnTo>
                    <a:cubicBezTo>
                      <a:pt x="91450" y="296894"/>
                      <a:pt x="38491" y="285007"/>
                      <a:pt x="13154" y="245012"/>
                    </a:cubicBezTo>
                    <a:cubicBezTo>
                      <a:pt x="5382" y="232743"/>
                      <a:pt x="857" y="218704"/>
                      <a:pt x="0" y="204216"/>
                    </a:cubicBezTo>
                    <a:cubicBezTo>
                      <a:pt x="6477" y="232791"/>
                      <a:pt x="53150" y="256508"/>
                      <a:pt x="111157" y="224123"/>
                    </a:cubicBezTo>
                    <a:cubicBezTo>
                      <a:pt x="169164" y="191738"/>
                      <a:pt x="383667" y="56102"/>
                      <a:pt x="481108" y="0"/>
                    </a:cubicBezTo>
                    <a:cubicBezTo>
                      <a:pt x="483432" y="7429"/>
                      <a:pt x="484651" y="15164"/>
                      <a:pt x="484727" y="22955"/>
                    </a:cubicBezTo>
                    <a:cubicBezTo>
                      <a:pt x="485908" y="34747"/>
                      <a:pt x="480622" y="46253"/>
                      <a:pt x="470916" y="5305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AD410E4-032E-4829-9F73-ECF45073D448}"/>
                  </a:ext>
                </a:extLst>
              </p:cNvPr>
              <p:cNvSpPr/>
              <p:nvPr/>
            </p:nvSpPr>
            <p:spPr>
              <a:xfrm>
                <a:off x="-3086501" y="5673661"/>
                <a:ext cx="110081" cy="136302"/>
              </a:xfrm>
              <a:custGeom>
                <a:avLst/>
                <a:gdLst>
                  <a:gd name="connsiteX0" fmla="*/ 96107 w 110081"/>
                  <a:gd name="connsiteY0" fmla="*/ 116967 h 136302"/>
                  <a:gd name="connsiteX1" fmla="*/ 109919 w 110081"/>
                  <a:gd name="connsiteY1" fmla="*/ 86868 h 136302"/>
                  <a:gd name="connsiteX2" fmla="*/ 63818 w 110081"/>
                  <a:gd name="connsiteY2" fmla="*/ 6286 h 136302"/>
                  <a:gd name="connsiteX3" fmla="*/ 31528 w 110081"/>
                  <a:gd name="connsiteY3" fmla="*/ 2667 h 136302"/>
                  <a:gd name="connsiteX4" fmla="*/ 0 w 110081"/>
                  <a:gd name="connsiteY4" fmla="*/ 18954 h 136302"/>
                  <a:gd name="connsiteX5" fmla="*/ 33147 w 110081"/>
                  <a:gd name="connsiteY5" fmla="*/ 22574 h 136302"/>
                  <a:gd name="connsiteX6" fmla="*/ 80772 w 110081"/>
                  <a:gd name="connsiteY6" fmla="*/ 105251 h 136302"/>
                  <a:gd name="connsiteX7" fmla="*/ 66865 w 110081"/>
                  <a:gd name="connsiteY7" fmla="*/ 136302 h 136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81" h="136302">
                    <a:moveTo>
                      <a:pt x="96107" y="116967"/>
                    </a:moveTo>
                    <a:cubicBezTo>
                      <a:pt x="105813" y="110166"/>
                      <a:pt x="111100" y="98660"/>
                      <a:pt x="109919" y="86868"/>
                    </a:cubicBezTo>
                    <a:cubicBezTo>
                      <a:pt x="108233" y="54206"/>
                      <a:pt x="91116" y="24288"/>
                      <a:pt x="63818" y="6286"/>
                    </a:cubicBezTo>
                    <a:cubicBezTo>
                      <a:pt x="54445" y="-534"/>
                      <a:pt x="42177" y="-1905"/>
                      <a:pt x="31528" y="2667"/>
                    </a:cubicBezTo>
                    <a:lnTo>
                      <a:pt x="0" y="18954"/>
                    </a:lnTo>
                    <a:cubicBezTo>
                      <a:pt x="10916" y="14249"/>
                      <a:pt x="23498" y="15620"/>
                      <a:pt x="33147" y="22574"/>
                    </a:cubicBezTo>
                    <a:cubicBezTo>
                      <a:pt x="61293" y="40967"/>
                      <a:pt x="78991" y="71675"/>
                      <a:pt x="80772" y="105251"/>
                    </a:cubicBezTo>
                    <a:cubicBezTo>
                      <a:pt x="82039" y="117347"/>
                      <a:pt x="76733" y="129197"/>
                      <a:pt x="66865" y="136302"/>
                    </a:cubicBezTo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08D7059-53D7-4E12-A0DC-8101E523157D}"/>
                  </a:ext>
                </a:extLst>
              </p:cNvPr>
              <p:cNvSpPr/>
              <p:nvPr/>
            </p:nvSpPr>
            <p:spPr>
              <a:xfrm>
                <a:off x="-3020492" y="5737574"/>
                <a:ext cx="43788" cy="72390"/>
              </a:xfrm>
              <a:custGeom>
                <a:avLst/>
                <a:gdLst>
                  <a:gd name="connsiteX0" fmla="*/ 0 w 43788"/>
                  <a:gd name="connsiteY0" fmla="*/ 72390 h 72390"/>
                  <a:gd name="connsiteX1" fmla="*/ 13907 w 43788"/>
                  <a:gd name="connsiteY1" fmla="*/ 41338 h 72390"/>
                  <a:gd name="connsiteX2" fmla="*/ 10192 w 43788"/>
                  <a:gd name="connsiteY2" fmla="*/ 17621 h 72390"/>
                  <a:gd name="connsiteX3" fmla="*/ 40291 w 43788"/>
                  <a:gd name="connsiteY3" fmla="*/ 0 h 72390"/>
                  <a:gd name="connsiteX4" fmla="*/ 42958 w 43788"/>
                  <a:gd name="connsiteY4" fmla="*/ 11621 h 72390"/>
                  <a:gd name="connsiteX5" fmla="*/ 43625 w 43788"/>
                  <a:gd name="connsiteY5" fmla="*/ 17336 h 72390"/>
                  <a:gd name="connsiteX6" fmla="*/ 43625 w 43788"/>
                  <a:gd name="connsiteY6" fmla="*/ 22955 h 72390"/>
                  <a:gd name="connsiteX7" fmla="*/ 29813 w 43788"/>
                  <a:gd name="connsiteY7" fmla="*/ 53054 h 72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788" h="72390">
                    <a:moveTo>
                      <a:pt x="0" y="72390"/>
                    </a:moveTo>
                    <a:cubicBezTo>
                      <a:pt x="9868" y="65284"/>
                      <a:pt x="15173" y="53435"/>
                      <a:pt x="13907" y="41338"/>
                    </a:cubicBezTo>
                    <a:cubicBezTo>
                      <a:pt x="13811" y="33299"/>
                      <a:pt x="12554" y="25308"/>
                      <a:pt x="10192" y="17621"/>
                    </a:cubicBezTo>
                    <a:lnTo>
                      <a:pt x="40291" y="0"/>
                    </a:lnTo>
                    <a:cubicBezTo>
                      <a:pt x="41481" y="3800"/>
                      <a:pt x="42377" y="7687"/>
                      <a:pt x="42958" y="11621"/>
                    </a:cubicBezTo>
                    <a:cubicBezTo>
                      <a:pt x="42958" y="13526"/>
                      <a:pt x="43529" y="15430"/>
                      <a:pt x="43625" y="17336"/>
                    </a:cubicBezTo>
                    <a:cubicBezTo>
                      <a:pt x="43720" y="19240"/>
                      <a:pt x="43625" y="21146"/>
                      <a:pt x="43625" y="22955"/>
                    </a:cubicBezTo>
                    <a:cubicBezTo>
                      <a:pt x="44806" y="34747"/>
                      <a:pt x="39519" y="46253"/>
                      <a:pt x="29813" y="5305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209" name="Graphic 3">
              <a:extLst>
                <a:ext uri="{FF2B5EF4-FFF2-40B4-BE49-F238E27FC236}">
                  <a16:creationId xmlns:a16="http://schemas.microsoft.com/office/drawing/2014/main" id="{18D01AF8-3687-446F-B0F4-9E43BCFE3365}"/>
                </a:ext>
              </a:extLst>
            </p:cNvPr>
            <p:cNvGrpSpPr/>
            <p:nvPr/>
          </p:nvGrpSpPr>
          <p:grpSpPr>
            <a:xfrm>
              <a:off x="3113670" y="4423493"/>
              <a:ext cx="591607" cy="445321"/>
              <a:chOff x="-3100693" y="4584352"/>
              <a:chExt cx="551116" cy="414843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1003134C-F8E5-419D-BB7F-1111AD9B326A}"/>
                  </a:ext>
                </a:extLst>
              </p:cNvPr>
              <p:cNvSpPr/>
              <p:nvPr/>
            </p:nvSpPr>
            <p:spPr>
              <a:xfrm>
                <a:off x="-3100693" y="4584352"/>
                <a:ext cx="551116" cy="414784"/>
              </a:xfrm>
              <a:custGeom>
                <a:avLst/>
                <a:gdLst>
                  <a:gd name="connsiteX0" fmla="*/ 492157 w 551116"/>
                  <a:gd name="connsiteY0" fmla="*/ 4983 h 414784"/>
                  <a:gd name="connsiteX1" fmla="*/ 440531 w 551116"/>
                  <a:gd name="connsiteY1" fmla="*/ 10031 h 414784"/>
                  <a:gd name="connsiteX2" fmla="*/ 71342 w 551116"/>
                  <a:gd name="connsiteY2" fmla="*/ 223010 h 414784"/>
                  <a:gd name="connsiteX3" fmla="*/ 0 w 551116"/>
                  <a:gd name="connsiteY3" fmla="*/ 343692 h 414784"/>
                  <a:gd name="connsiteX4" fmla="*/ 20003 w 551116"/>
                  <a:gd name="connsiteY4" fmla="*/ 387317 h 414784"/>
                  <a:gd name="connsiteX5" fmla="*/ 59626 w 551116"/>
                  <a:gd name="connsiteY5" fmla="*/ 410176 h 414784"/>
                  <a:gd name="connsiteX6" fmla="*/ 110681 w 551116"/>
                  <a:gd name="connsiteY6" fmla="*/ 404747 h 414784"/>
                  <a:gd name="connsiteX7" fmla="*/ 479870 w 551116"/>
                  <a:gd name="connsiteY7" fmla="*/ 191483 h 414784"/>
                  <a:gd name="connsiteX8" fmla="*/ 551117 w 551116"/>
                  <a:gd name="connsiteY8" fmla="*/ 70801 h 414784"/>
                  <a:gd name="connsiteX9" fmla="*/ 531305 w 551116"/>
                  <a:gd name="connsiteY9" fmla="*/ 27272 h 414784"/>
                  <a:gd name="connsiteX10" fmla="*/ 492157 w 551116"/>
                  <a:gd name="connsiteY10" fmla="*/ 4983 h 41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1116" h="414784">
                    <a:moveTo>
                      <a:pt x="492157" y="4983"/>
                    </a:moveTo>
                    <a:cubicBezTo>
                      <a:pt x="479108" y="-2827"/>
                      <a:pt x="460820" y="-1684"/>
                      <a:pt x="440531" y="10031"/>
                    </a:cubicBezTo>
                    <a:lnTo>
                      <a:pt x="71342" y="223010"/>
                    </a:lnTo>
                    <a:cubicBezTo>
                      <a:pt x="31909" y="245775"/>
                      <a:pt x="0" y="299782"/>
                      <a:pt x="0" y="343692"/>
                    </a:cubicBezTo>
                    <a:cubicBezTo>
                      <a:pt x="0" y="365123"/>
                      <a:pt x="7620" y="380173"/>
                      <a:pt x="20003" y="387317"/>
                    </a:cubicBezTo>
                    <a:lnTo>
                      <a:pt x="59626" y="410176"/>
                    </a:lnTo>
                    <a:cubicBezTo>
                      <a:pt x="72485" y="417511"/>
                      <a:pt x="90583" y="416368"/>
                      <a:pt x="110681" y="404747"/>
                    </a:cubicBezTo>
                    <a:lnTo>
                      <a:pt x="479870" y="191483"/>
                    </a:lnTo>
                    <a:cubicBezTo>
                      <a:pt x="519208" y="168718"/>
                      <a:pt x="551117" y="114711"/>
                      <a:pt x="551117" y="70801"/>
                    </a:cubicBezTo>
                    <a:cubicBezTo>
                      <a:pt x="551117" y="49465"/>
                      <a:pt x="543592" y="34415"/>
                      <a:pt x="531305" y="27272"/>
                    </a:cubicBezTo>
                    <a:cubicBezTo>
                      <a:pt x="524542" y="23557"/>
                      <a:pt x="498634" y="8888"/>
                      <a:pt x="492157" y="498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911E997-7017-459B-9AAB-FB26DD9F8805}"/>
                  </a:ext>
                </a:extLst>
              </p:cNvPr>
              <p:cNvSpPr/>
              <p:nvPr/>
            </p:nvSpPr>
            <p:spPr>
              <a:xfrm>
                <a:off x="-3058687" y="4609718"/>
                <a:ext cx="506539" cy="387000"/>
              </a:xfrm>
              <a:custGeom>
                <a:avLst/>
                <a:gdLst>
                  <a:gd name="connsiteX0" fmla="*/ 36195 w 506539"/>
                  <a:gd name="connsiteY0" fmla="*/ 387001 h 387000"/>
                  <a:gd name="connsiteX1" fmla="*/ 0 w 506539"/>
                  <a:gd name="connsiteY1" fmla="*/ 341090 h 387000"/>
                  <a:gd name="connsiteX2" fmla="*/ 70104 w 506539"/>
                  <a:gd name="connsiteY2" fmla="*/ 222504 h 387000"/>
                  <a:gd name="connsiteX3" fmla="*/ 438912 w 506539"/>
                  <a:gd name="connsiteY3" fmla="*/ 9525 h 387000"/>
                  <a:gd name="connsiteX4" fmla="*/ 470440 w 506539"/>
                  <a:gd name="connsiteY4" fmla="*/ 0 h 387000"/>
                  <a:gd name="connsiteX5" fmla="*/ 506539 w 506539"/>
                  <a:gd name="connsiteY5" fmla="*/ 46006 h 387000"/>
                  <a:gd name="connsiteX6" fmla="*/ 436435 w 506539"/>
                  <a:gd name="connsiteY6" fmla="*/ 164592 h 387000"/>
                  <a:gd name="connsiteX7" fmla="*/ 67437 w 506539"/>
                  <a:gd name="connsiteY7" fmla="*/ 377285 h 387000"/>
                  <a:gd name="connsiteX8" fmla="*/ 36195 w 506539"/>
                  <a:gd name="connsiteY8" fmla="*/ 387001 h 387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6539" h="387000">
                    <a:moveTo>
                      <a:pt x="36195" y="387001"/>
                    </a:moveTo>
                    <a:cubicBezTo>
                      <a:pt x="13906" y="387001"/>
                      <a:pt x="0" y="369380"/>
                      <a:pt x="0" y="341090"/>
                    </a:cubicBezTo>
                    <a:cubicBezTo>
                      <a:pt x="0" y="298037"/>
                      <a:pt x="31528" y="244793"/>
                      <a:pt x="70104" y="222504"/>
                    </a:cubicBezTo>
                    <a:lnTo>
                      <a:pt x="438912" y="9525"/>
                    </a:lnTo>
                    <a:cubicBezTo>
                      <a:pt x="448418" y="3677"/>
                      <a:pt x="459286" y="400"/>
                      <a:pt x="470440" y="0"/>
                    </a:cubicBezTo>
                    <a:cubicBezTo>
                      <a:pt x="492728" y="0"/>
                      <a:pt x="506539" y="17621"/>
                      <a:pt x="506539" y="46006"/>
                    </a:cubicBezTo>
                    <a:cubicBezTo>
                      <a:pt x="506539" y="89059"/>
                      <a:pt x="475107" y="142304"/>
                      <a:pt x="436435" y="164592"/>
                    </a:cubicBezTo>
                    <a:lnTo>
                      <a:pt x="67437" y="377285"/>
                    </a:lnTo>
                    <a:cubicBezTo>
                      <a:pt x="58026" y="383153"/>
                      <a:pt x="47272" y="386496"/>
                      <a:pt x="36195" y="38700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7072D05A-CB61-459F-A288-778F176FD067}"/>
                  </a:ext>
                </a:extLst>
              </p:cNvPr>
              <p:cNvSpPr/>
              <p:nvPr/>
            </p:nvSpPr>
            <p:spPr>
              <a:xfrm>
                <a:off x="-3061069" y="4606766"/>
                <a:ext cx="511492" cy="392430"/>
              </a:xfrm>
              <a:custGeom>
                <a:avLst/>
                <a:gdLst>
                  <a:gd name="connsiteX0" fmla="*/ 473011 w 511492"/>
                  <a:gd name="connsiteY0" fmla="*/ 5144 h 392430"/>
                  <a:gd name="connsiteX1" fmla="*/ 473011 w 511492"/>
                  <a:gd name="connsiteY1" fmla="*/ 5144 h 392430"/>
                  <a:gd name="connsiteX2" fmla="*/ 506730 w 511492"/>
                  <a:gd name="connsiteY2" fmla="*/ 48673 h 392430"/>
                  <a:gd name="connsiteX3" fmla="*/ 437769 w 511492"/>
                  <a:gd name="connsiteY3" fmla="*/ 165163 h 392430"/>
                  <a:gd name="connsiteX4" fmla="*/ 68866 w 511492"/>
                  <a:gd name="connsiteY4" fmla="*/ 378619 h 392430"/>
                  <a:gd name="connsiteX5" fmla="*/ 38576 w 511492"/>
                  <a:gd name="connsiteY5" fmla="*/ 388144 h 392430"/>
                  <a:gd name="connsiteX6" fmla="*/ 14478 w 511492"/>
                  <a:gd name="connsiteY6" fmla="*/ 377285 h 392430"/>
                  <a:gd name="connsiteX7" fmla="*/ 4953 w 511492"/>
                  <a:gd name="connsiteY7" fmla="*/ 344614 h 392430"/>
                  <a:gd name="connsiteX8" fmla="*/ 73819 w 511492"/>
                  <a:gd name="connsiteY8" fmla="*/ 228124 h 392430"/>
                  <a:gd name="connsiteX9" fmla="*/ 442722 w 511492"/>
                  <a:gd name="connsiteY9" fmla="*/ 15145 h 392430"/>
                  <a:gd name="connsiteX10" fmla="*/ 473107 w 511492"/>
                  <a:gd name="connsiteY10" fmla="*/ 5620 h 392430"/>
                  <a:gd name="connsiteX11" fmla="*/ 473107 w 511492"/>
                  <a:gd name="connsiteY11" fmla="*/ 762 h 392430"/>
                  <a:gd name="connsiteX12" fmla="*/ 440341 w 511492"/>
                  <a:gd name="connsiteY12" fmla="*/ 10859 h 392430"/>
                  <a:gd name="connsiteX13" fmla="*/ 71342 w 511492"/>
                  <a:gd name="connsiteY13" fmla="*/ 223361 h 392430"/>
                  <a:gd name="connsiteX14" fmla="*/ 0 w 511492"/>
                  <a:gd name="connsiteY14" fmla="*/ 344043 h 392430"/>
                  <a:gd name="connsiteX15" fmla="*/ 38576 w 511492"/>
                  <a:gd name="connsiteY15" fmla="*/ 392430 h 392430"/>
                  <a:gd name="connsiteX16" fmla="*/ 71342 w 511492"/>
                  <a:gd name="connsiteY16" fmla="*/ 382334 h 392430"/>
                  <a:gd name="connsiteX17" fmla="*/ 440246 w 511492"/>
                  <a:gd name="connsiteY17" fmla="*/ 169069 h 392430"/>
                  <a:gd name="connsiteX18" fmla="*/ 511492 w 511492"/>
                  <a:gd name="connsiteY18" fmla="*/ 48387 h 392430"/>
                  <a:gd name="connsiteX19" fmla="*/ 473392 w 511492"/>
                  <a:gd name="connsiteY19" fmla="*/ 0 h 392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11492" h="392430">
                    <a:moveTo>
                      <a:pt x="473011" y="5144"/>
                    </a:moveTo>
                    <a:lnTo>
                      <a:pt x="473011" y="5144"/>
                    </a:lnTo>
                    <a:cubicBezTo>
                      <a:pt x="493776" y="5144"/>
                      <a:pt x="506730" y="21812"/>
                      <a:pt x="506730" y="48673"/>
                    </a:cubicBezTo>
                    <a:cubicBezTo>
                      <a:pt x="506730" y="90964"/>
                      <a:pt x="475774" y="143256"/>
                      <a:pt x="437769" y="165163"/>
                    </a:cubicBezTo>
                    <a:lnTo>
                      <a:pt x="68866" y="378619"/>
                    </a:lnTo>
                    <a:cubicBezTo>
                      <a:pt x="59769" y="384362"/>
                      <a:pt x="49330" y="387648"/>
                      <a:pt x="38576" y="388144"/>
                    </a:cubicBezTo>
                    <a:cubicBezTo>
                      <a:pt x="29299" y="388420"/>
                      <a:pt x="20412" y="384420"/>
                      <a:pt x="14478" y="377285"/>
                    </a:cubicBezTo>
                    <a:cubicBezTo>
                      <a:pt x="7668" y="367798"/>
                      <a:pt x="4305" y="356273"/>
                      <a:pt x="4953" y="344614"/>
                    </a:cubicBezTo>
                    <a:cubicBezTo>
                      <a:pt x="4953" y="302323"/>
                      <a:pt x="35814" y="250031"/>
                      <a:pt x="73819" y="228124"/>
                    </a:cubicBezTo>
                    <a:lnTo>
                      <a:pt x="442722" y="15145"/>
                    </a:lnTo>
                    <a:cubicBezTo>
                      <a:pt x="451847" y="9382"/>
                      <a:pt x="462324" y="6096"/>
                      <a:pt x="473107" y="5620"/>
                    </a:cubicBezTo>
                    <a:moveTo>
                      <a:pt x="473107" y="762"/>
                    </a:moveTo>
                    <a:cubicBezTo>
                      <a:pt x="461496" y="1210"/>
                      <a:pt x="450199" y="4696"/>
                      <a:pt x="440341" y="10859"/>
                    </a:cubicBezTo>
                    <a:lnTo>
                      <a:pt x="71342" y="223361"/>
                    </a:lnTo>
                    <a:cubicBezTo>
                      <a:pt x="31909" y="246031"/>
                      <a:pt x="0" y="300133"/>
                      <a:pt x="0" y="344043"/>
                    </a:cubicBezTo>
                    <a:cubicBezTo>
                      <a:pt x="0" y="374809"/>
                      <a:pt x="15621" y="392430"/>
                      <a:pt x="38576" y="392430"/>
                    </a:cubicBezTo>
                    <a:cubicBezTo>
                      <a:pt x="50187" y="391982"/>
                      <a:pt x="61484" y="388496"/>
                      <a:pt x="71342" y="382334"/>
                    </a:cubicBezTo>
                    <a:lnTo>
                      <a:pt x="440246" y="169069"/>
                    </a:lnTo>
                    <a:cubicBezTo>
                      <a:pt x="479584" y="146304"/>
                      <a:pt x="511492" y="92297"/>
                      <a:pt x="511492" y="48387"/>
                    </a:cubicBezTo>
                    <a:cubicBezTo>
                      <a:pt x="511492" y="17621"/>
                      <a:pt x="495871" y="0"/>
                      <a:pt x="47339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grpSp>
            <p:nvGrpSpPr>
              <p:cNvPr id="213" name="Graphic 3">
                <a:extLst>
                  <a:ext uri="{FF2B5EF4-FFF2-40B4-BE49-F238E27FC236}">
                    <a16:creationId xmlns:a16="http://schemas.microsoft.com/office/drawing/2014/main" id="{3956740E-8F77-4C17-9C80-C9480917FA42}"/>
                  </a:ext>
                </a:extLst>
              </p:cNvPr>
              <p:cNvGrpSpPr/>
              <p:nvPr/>
            </p:nvGrpSpPr>
            <p:grpSpPr>
              <a:xfrm>
                <a:off x="-3009624" y="4652764"/>
                <a:ext cx="424509" cy="302832"/>
                <a:chOff x="-3009624" y="4652764"/>
                <a:chExt cx="424509" cy="302832"/>
              </a:xfrm>
            </p:grpSpPr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D6A4905D-1EAA-4CE0-ADB2-FC8CADD808BF}"/>
                    </a:ext>
                  </a:extLst>
                </p:cNvPr>
                <p:cNvSpPr/>
                <p:nvPr/>
              </p:nvSpPr>
              <p:spPr>
                <a:xfrm>
                  <a:off x="-3009624" y="4852178"/>
                  <a:ext cx="78715" cy="103418"/>
                </a:xfrm>
                <a:custGeom>
                  <a:avLst/>
                  <a:gdLst>
                    <a:gd name="connsiteX0" fmla="*/ 77714 w 78715"/>
                    <a:gd name="connsiteY0" fmla="*/ 25479 h 103418"/>
                    <a:gd name="connsiteX1" fmla="*/ 77714 w 78715"/>
                    <a:gd name="connsiteY1" fmla="*/ 19002 h 103418"/>
                    <a:gd name="connsiteX2" fmla="*/ 65427 w 78715"/>
                    <a:gd name="connsiteY2" fmla="*/ 11858 h 103418"/>
                    <a:gd name="connsiteX3" fmla="*/ 63712 w 78715"/>
                    <a:gd name="connsiteY3" fmla="*/ 11858 h 103418"/>
                    <a:gd name="connsiteX4" fmla="*/ 52377 w 78715"/>
                    <a:gd name="connsiteY4" fmla="*/ 16240 h 103418"/>
                    <a:gd name="connsiteX5" fmla="*/ 48567 w 78715"/>
                    <a:gd name="connsiteY5" fmla="*/ 8334 h 103418"/>
                    <a:gd name="connsiteX6" fmla="*/ 47805 w 78715"/>
                    <a:gd name="connsiteY6" fmla="*/ 7382 h 103418"/>
                    <a:gd name="connsiteX7" fmla="*/ 35423 w 78715"/>
                    <a:gd name="connsiteY7" fmla="*/ 238 h 103418"/>
                    <a:gd name="connsiteX8" fmla="*/ 30279 w 78715"/>
                    <a:gd name="connsiteY8" fmla="*/ 4619 h 103418"/>
                    <a:gd name="connsiteX9" fmla="*/ 22564 w 78715"/>
                    <a:gd name="connsiteY9" fmla="*/ 29860 h 103418"/>
                    <a:gd name="connsiteX10" fmla="*/ 20088 w 78715"/>
                    <a:gd name="connsiteY10" fmla="*/ 33766 h 103418"/>
                    <a:gd name="connsiteX11" fmla="*/ 2847 w 78715"/>
                    <a:gd name="connsiteY11" fmla="*/ 47006 h 103418"/>
                    <a:gd name="connsiteX12" fmla="*/ 1038 w 78715"/>
                    <a:gd name="connsiteY12" fmla="*/ 55673 h 103418"/>
                    <a:gd name="connsiteX13" fmla="*/ 13420 w 78715"/>
                    <a:gd name="connsiteY13" fmla="*/ 64627 h 103418"/>
                    <a:gd name="connsiteX14" fmla="*/ 14372 w 78715"/>
                    <a:gd name="connsiteY14" fmla="*/ 68056 h 103418"/>
                    <a:gd name="connsiteX15" fmla="*/ 11515 w 78715"/>
                    <a:gd name="connsiteY15" fmla="*/ 92630 h 103418"/>
                    <a:gd name="connsiteX16" fmla="*/ 12563 w 78715"/>
                    <a:gd name="connsiteY16" fmla="*/ 96059 h 103418"/>
                    <a:gd name="connsiteX17" fmla="*/ 24945 w 78715"/>
                    <a:gd name="connsiteY17" fmla="*/ 103203 h 103418"/>
                    <a:gd name="connsiteX18" fmla="*/ 28660 w 78715"/>
                    <a:gd name="connsiteY18" fmla="*/ 101584 h 103418"/>
                    <a:gd name="connsiteX19" fmla="*/ 44091 w 78715"/>
                    <a:gd name="connsiteY19" fmla="*/ 81962 h 103418"/>
                    <a:gd name="connsiteX20" fmla="*/ 47139 w 78715"/>
                    <a:gd name="connsiteY20" fmla="*/ 80152 h 103418"/>
                    <a:gd name="connsiteX21" fmla="*/ 62569 w 78715"/>
                    <a:gd name="connsiteY21" fmla="*/ 82057 h 103418"/>
                    <a:gd name="connsiteX22" fmla="*/ 67427 w 78715"/>
                    <a:gd name="connsiteY22" fmla="*/ 74533 h 103418"/>
                    <a:gd name="connsiteX23" fmla="*/ 64474 w 78715"/>
                    <a:gd name="connsiteY23" fmla="*/ 53387 h 103418"/>
                    <a:gd name="connsiteX24" fmla="*/ 65427 w 78715"/>
                    <a:gd name="connsiteY24" fmla="*/ 48910 h 103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715" h="103418">
                      <a:moveTo>
                        <a:pt x="77714" y="25479"/>
                      </a:moveTo>
                      <a:cubicBezTo>
                        <a:pt x="79143" y="22622"/>
                        <a:pt x="78952" y="19764"/>
                        <a:pt x="77714" y="19002"/>
                      </a:cubicBezTo>
                      <a:lnTo>
                        <a:pt x="65427" y="11858"/>
                      </a:lnTo>
                      <a:cubicBezTo>
                        <a:pt x="64893" y="11573"/>
                        <a:pt x="64246" y="11573"/>
                        <a:pt x="63712" y="11858"/>
                      </a:cubicBezTo>
                      <a:lnTo>
                        <a:pt x="52377" y="16240"/>
                      </a:lnTo>
                      <a:lnTo>
                        <a:pt x="48567" y="8334"/>
                      </a:lnTo>
                      <a:cubicBezTo>
                        <a:pt x="48444" y="7934"/>
                        <a:pt x="48177" y="7591"/>
                        <a:pt x="47805" y="7382"/>
                      </a:cubicBezTo>
                      <a:lnTo>
                        <a:pt x="35423" y="238"/>
                      </a:lnTo>
                      <a:cubicBezTo>
                        <a:pt x="33899" y="-715"/>
                        <a:pt x="31327" y="1285"/>
                        <a:pt x="30279" y="4619"/>
                      </a:cubicBezTo>
                      <a:lnTo>
                        <a:pt x="22564" y="29860"/>
                      </a:lnTo>
                      <a:cubicBezTo>
                        <a:pt x="22135" y="31375"/>
                        <a:pt x="21269" y="32727"/>
                        <a:pt x="20088" y="33766"/>
                      </a:cubicBezTo>
                      <a:lnTo>
                        <a:pt x="2847" y="47006"/>
                      </a:lnTo>
                      <a:cubicBezTo>
                        <a:pt x="85" y="49101"/>
                        <a:pt x="-963" y="54244"/>
                        <a:pt x="1038" y="55673"/>
                      </a:cubicBezTo>
                      <a:lnTo>
                        <a:pt x="13420" y="64627"/>
                      </a:lnTo>
                      <a:cubicBezTo>
                        <a:pt x="14277" y="65198"/>
                        <a:pt x="14563" y="66436"/>
                        <a:pt x="14372" y="68056"/>
                      </a:cubicBezTo>
                      <a:lnTo>
                        <a:pt x="11515" y="92630"/>
                      </a:lnTo>
                      <a:cubicBezTo>
                        <a:pt x="11115" y="93878"/>
                        <a:pt x="11534" y="95250"/>
                        <a:pt x="12563" y="96059"/>
                      </a:cubicBezTo>
                      <a:lnTo>
                        <a:pt x="24945" y="103203"/>
                      </a:lnTo>
                      <a:cubicBezTo>
                        <a:pt x="25898" y="103774"/>
                        <a:pt x="27327" y="103203"/>
                        <a:pt x="28660" y="101584"/>
                      </a:cubicBezTo>
                      <a:lnTo>
                        <a:pt x="44091" y="81962"/>
                      </a:lnTo>
                      <a:cubicBezTo>
                        <a:pt x="44748" y="80895"/>
                        <a:pt x="45891" y="80219"/>
                        <a:pt x="47139" y="80152"/>
                      </a:cubicBezTo>
                      <a:lnTo>
                        <a:pt x="62569" y="82057"/>
                      </a:lnTo>
                      <a:cubicBezTo>
                        <a:pt x="65046" y="82057"/>
                        <a:pt x="67903" y="77962"/>
                        <a:pt x="67427" y="74533"/>
                      </a:cubicBezTo>
                      <a:lnTo>
                        <a:pt x="64474" y="53387"/>
                      </a:lnTo>
                      <a:cubicBezTo>
                        <a:pt x="64350" y="51835"/>
                        <a:pt x="64684" y="50282"/>
                        <a:pt x="65427" y="4891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5BAD52E4-487C-424A-9270-DFDB7D8D20A3}"/>
                    </a:ext>
                  </a:extLst>
                </p:cNvPr>
                <p:cNvSpPr/>
                <p:nvPr/>
              </p:nvSpPr>
              <p:spPr>
                <a:xfrm>
                  <a:off x="-2957437" y="4863726"/>
                  <a:ext cx="25336" cy="14154"/>
                </a:xfrm>
                <a:custGeom>
                  <a:avLst/>
                  <a:gdLst>
                    <a:gd name="connsiteX0" fmla="*/ 25337 w 25336"/>
                    <a:gd name="connsiteY0" fmla="*/ 7358 h 14154"/>
                    <a:gd name="connsiteX1" fmla="*/ 23622 w 25336"/>
                    <a:gd name="connsiteY1" fmla="*/ 7358 h 14154"/>
                    <a:gd name="connsiteX2" fmla="*/ 6382 w 25336"/>
                    <a:gd name="connsiteY2" fmla="*/ 13930 h 14154"/>
                    <a:gd name="connsiteX3" fmla="*/ 4048 w 25336"/>
                    <a:gd name="connsiteY3" fmla="*/ 13292 h 14154"/>
                    <a:gd name="connsiteX4" fmla="*/ 3905 w 25336"/>
                    <a:gd name="connsiteY4" fmla="*/ 12978 h 14154"/>
                    <a:gd name="connsiteX5" fmla="*/ 0 w 25336"/>
                    <a:gd name="connsiteY5" fmla="*/ 4596 h 14154"/>
                    <a:gd name="connsiteX6" fmla="*/ 11335 w 25336"/>
                    <a:gd name="connsiteY6" fmla="*/ 214 h 14154"/>
                    <a:gd name="connsiteX7" fmla="*/ 13049 w 25336"/>
                    <a:gd name="connsiteY7" fmla="*/ 214 h 14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336" h="14154">
                      <a:moveTo>
                        <a:pt x="25337" y="7358"/>
                      </a:moveTo>
                      <a:cubicBezTo>
                        <a:pt x="24784" y="7168"/>
                        <a:pt x="24175" y="7168"/>
                        <a:pt x="23622" y="7358"/>
                      </a:cubicBezTo>
                      <a:lnTo>
                        <a:pt x="6382" y="13930"/>
                      </a:lnTo>
                      <a:cubicBezTo>
                        <a:pt x="5563" y="14397"/>
                        <a:pt x="4515" y="14111"/>
                        <a:pt x="4048" y="13292"/>
                      </a:cubicBezTo>
                      <a:cubicBezTo>
                        <a:pt x="3991" y="13187"/>
                        <a:pt x="3943" y="13083"/>
                        <a:pt x="3905" y="12978"/>
                      </a:cubicBezTo>
                      <a:lnTo>
                        <a:pt x="0" y="4596"/>
                      </a:lnTo>
                      <a:lnTo>
                        <a:pt x="11335" y="214"/>
                      </a:lnTo>
                      <a:cubicBezTo>
                        <a:pt x="11868" y="-71"/>
                        <a:pt x="12516" y="-71"/>
                        <a:pt x="13049" y="214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D5C4F241-5BC0-47A4-8FD1-1453E8A69992}"/>
                    </a:ext>
                  </a:extLst>
                </p:cNvPr>
                <p:cNvSpPr/>
                <p:nvPr/>
              </p:nvSpPr>
              <p:spPr>
                <a:xfrm>
                  <a:off x="-3008776" y="4881943"/>
                  <a:ext cx="33908" cy="26574"/>
                </a:xfrm>
                <a:custGeom>
                  <a:avLst/>
                  <a:gdLst>
                    <a:gd name="connsiteX0" fmla="*/ 33909 w 33908"/>
                    <a:gd name="connsiteY0" fmla="*/ 7144 h 26574"/>
                    <a:gd name="connsiteX1" fmla="*/ 31337 w 33908"/>
                    <a:gd name="connsiteY1" fmla="*/ 11049 h 26574"/>
                    <a:gd name="connsiteX2" fmla="*/ 14192 w 33908"/>
                    <a:gd name="connsiteY2" fmla="*/ 24289 h 26574"/>
                    <a:gd name="connsiteX3" fmla="*/ 12287 w 33908"/>
                    <a:gd name="connsiteY3" fmla="*/ 26575 h 26574"/>
                    <a:gd name="connsiteX4" fmla="*/ 0 w 33908"/>
                    <a:gd name="connsiteY4" fmla="*/ 19431 h 26574"/>
                    <a:gd name="connsiteX5" fmla="*/ 1810 w 33908"/>
                    <a:gd name="connsiteY5" fmla="*/ 17145 h 26574"/>
                    <a:gd name="connsiteX6" fmla="*/ 19050 w 33908"/>
                    <a:gd name="connsiteY6" fmla="*/ 3810 h 26574"/>
                    <a:gd name="connsiteX7" fmla="*/ 21527 w 33908"/>
                    <a:gd name="connsiteY7" fmla="*/ 0 h 26574"/>
                    <a:gd name="connsiteX8" fmla="*/ 21527 w 33908"/>
                    <a:gd name="connsiteY8" fmla="*/ 0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908" h="26574">
                      <a:moveTo>
                        <a:pt x="33909" y="7144"/>
                      </a:moveTo>
                      <a:cubicBezTo>
                        <a:pt x="33480" y="8687"/>
                        <a:pt x="32585" y="10049"/>
                        <a:pt x="31337" y="11049"/>
                      </a:cubicBezTo>
                      <a:lnTo>
                        <a:pt x="14192" y="24289"/>
                      </a:lnTo>
                      <a:cubicBezTo>
                        <a:pt x="13411" y="24917"/>
                        <a:pt x="12763" y="25689"/>
                        <a:pt x="12287" y="26575"/>
                      </a:cubicBezTo>
                      <a:lnTo>
                        <a:pt x="0" y="19431"/>
                      </a:lnTo>
                      <a:cubicBezTo>
                        <a:pt x="410" y="18535"/>
                        <a:pt x="1029" y="17745"/>
                        <a:pt x="1810" y="17145"/>
                      </a:cubicBezTo>
                      <a:lnTo>
                        <a:pt x="19050" y="3810"/>
                      </a:lnTo>
                      <a:cubicBezTo>
                        <a:pt x="20250" y="2829"/>
                        <a:pt x="21117" y="1495"/>
                        <a:pt x="21527" y="0"/>
                      </a:cubicBezTo>
                      <a:lnTo>
                        <a:pt x="21527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982E9934-6919-4CEE-BDA4-DFDD4B78CB08}"/>
                    </a:ext>
                  </a:extLst>
                </p:cNvPr>
                <p:cNvSpPr/>
                <p:nvPr/>
              </p:nvSpPr>
              <p:spPr>
                <a:xfrm>
                  <a:off x="-2987250" y="4852082"/>
                  <a:ext cx="25336" cy="37004"/>
                </a:xfrm>
                <a:custGeom>
                  <a:avLst/>
                  <a:gdLst>
                    <a:gd name="connsiteX0" fmla="*/ 25336 w 25336"/>
                    <a:gd name="connsiteY0" fmla="*/ 7381 h 37004"/>
                    <a:gd name="connsiteX1" fmla="*/ 20098 w 25336"/>
                    <a:gd name="connsiteY1" fmla="*/ 11763 h 37004"/>
                    <a:gd name="connsiteX2" fmla="*/ 12382 w 25336"/>
                    <a:gd name="connsiteY2" fmla="*/ 37004 h 37004"/>
                    <a:gd name="connsiteX3" fmla="*/ 0 w 25336"/>
                    <a:gd name="connsiteY3" fmla="*/ 29861 h 37004"/>
                    <a:gd name="connsiteX4" fmla="*/ 7715 w 25336"/>
                    <a:gd name="connsiteY4" fmla="*/ 4619 h 37004"/>
                    <a:gd name="connsiteX5" fmla="*/ 12859 w 25336"/>
                    <a:gd name="connsiteY5" fmla="*/ 238 h 37004"/>
                    <a:gd name="connsiteX6" fmla="*/ 25241 w 25336"/>
                    <a:gd name="connsiteY6" fmla="*/ 7286 h 37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336" h="37004">
                      <a:moveTo>
                        <a:pt x="25336" y="7381"/>
                      </a:moveTo>
                      <a:cubicBezTo>
                        <a:pt x="23717" y="6429"/>
                        <a:pt x="21146" y="8334"/>
                        <a:pt x="20098" y="11763"/>
                      </a:cubicBezTo>
                      <a:lnTo>
                        <a:pt x="12382" y="37004"/>
                      </a:lnTo>
                      <a:lnTo>
                        <a:pt x="0" y="29861"/>
                      </a:lnTo>
                      <a:lnTo>
                        <a:pt x="7715" y="4619"/>
                      </a:lnTo>
                      <a:cubicBezTo>
                        <a:pt x="8763" y="1286"/>
                        <a:pt x="11334" y="-715"/>
                        <a:pt x="12859" y="238"/>
                      </a:cubicBezTo>
                      <a:lnTo>
                        <a:pt x="25241" y="7286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FEE564CA-46D4-4308-9C8B-0491C728E6C7}"/>
                    </a:ext>
                  </a:extLst>
                </p:cNvPr>
                <p:cNvSpPr/>
                <p:nvPr/>
              </p:nvSpPr>
              <p:spPr>
                <a:xfrm>
                  <a:off x="-3009622" y="4901469"/>
                  <a:ext cx="25610" cy="22383"/>
                </a:xfrm>
                <a:custGeom>
                  <a:avLst/>
                  <a:gdLst>
                    <a:gd name="connsiteX0" fmla="*/ 25611 w 25610"/>
                    <a:gd name="connsiteY0" fmla="*/ 22384 h 22383"/>
                    <a:gd name="connsiteX1" fmla="*/ 13419 w 25610"/>
                    <a:gd name="connsiteY1" fmla="*/ 15335 h 22383"/>
                    <a:gd name="connsiteX2" fmla="*/ 13419 w 25610"/>
                    <a:gd name="connsiteY2" fmla="*/ 15335 h 22383"/>
                    <a:gd name="connsiteX3" fmla="*/ 1036 w 25610"/>
                    <a:gd name="connsiteY3" fmla="*/ 6382 h 22383"/>
                    <a:gd name="connsiteX4" fmla="*/ 1036 w 25610"/>
                    <a:gd name="connsiteY4" fmla="*/ 0 h 22383"/>
                    <a:gd name="connsiteX5" fmla="*/ 13323 w 25610"/>
                    <a:gd name="connsiteY5" fmla="*/ 7144 h 22383"/>
                    <a:gd name="connsiteX6" fmla="*/ 13323 w 25610"/>
                    <a:gd name="connsiteY6" fmla="*/ 13525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610" h="22383">
                      <a:moveTo>
                        <a:pt x="25611" y="22384"/>
                      </a:moveTo>
                      <a:lnTo>
                        <a:pt x="13419" y="15335"/>
                      </a:lnTo>
                      <a:lnTo>
                        <a:pt x="13419" y="15335"/>
                      </a:lnTo>
                      <a:lnTo>
                        <a:pt x="1036" y="6382"/>
                      </a:lnTo>
                      <a:cubicBezTo>
                        <a:pt x="-393" y="5334"/>
                        <a:pt x="-297" y="2381"/>
                        <a:pt x="1036" y="0"/>
                      </a:cubicBezTo>
                      <a:lnTo>
                        <a:pt x="13323" y="7144"/>
                      </a:lnTo>
                      <a:cubicBezTo>
                        <a:pt x="12085" y="9525"/>
                        <a:pt x="11895" y="12478"/>
                        <a:pt x="13323" y="1352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E49D5A65-6854-4008-8C21-3FB147AF73C6}"/>
                    </a:ext>
                  </a:extLst>
                </p:cNvPr>
                <p:cNvSpPr/>
                <p:nvPr/>
              </p:nvSpPr>
              <p:spPr>
                <a:xfrm>
                  <a:off x="-2998354" y="4916804"/>
                  <a:ext cx="15401" cy="38481"/>
                </a:xfrm>
                <a:custGeom>
                  <a:avLst/>
                  <a:gdLst>
                    <a:gd name="connsiteX0" fmla="*/ 12342 w 15401"/>
                    <a:gd name="connsiteY0" fmla="*/ 35052 h 38481"/>
                    <a:gd name="connsiteX1" fmla="*/ 13580 w 15401"/>
                    <a:gd name="connsiteY1" fmla="*/ 38481 h 38481"/>
                    <a:gd name="connsiteX2" fmla="*/ 13580 w 15401"/>
                    <a:gd name="connsiteY2" fmla="*/ 38481 h 38481"/>
                    <a:gd name="connsiteX3" fmla="*/ 1198 w 15401"/>
                    <a:gd name="connsiteY3" fmla="*/ 31337 h 38481"/>
                    <a:gd name="connsiteX4" fmla="*/ 150 w 15401"/>
                    <a:gd name="connsiteY4" fmla="*/ 27908 h 38481"/>
                    <a:gd name="connsiteX5" fmla="*/ 3102 w 15401"/>
                    <a:gd name="connsiteY5" fmla="*/ 3334 h 38481"/>
                    <a:gd name="connsiteX6" fmla="*/ 2245 w 15401"/>
                    <a:gd name="connsiteY6" fmla="*/ 0 h 38481"/>
                    <a:gd name="connsiteX7" fmla="*/ 14437 w 15401"/>
                    <a:gd name="connsiteY7" fmla="*/ 7049 h 38481"/>
                    <a:gd name="connsiteX8" fmla="*/ 14437 w 15401"/>
                    <a:gd name="connsiteY8" fmla="*/ 7049 h 38481"/>
                    <a:gd name="connsiteX9" fmla="*/ 15294 w 15401"/>
                    <a:gd name="connsiteY9" fmla="*/ 10287 h 3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401" h="38481">
                      <a:moveTo>
                        <a:pt x="12342" y="35052"/>
                      </a:moveTo>
                      <a:cubicBezTo>
                        <a:pt x="12342" y="36862"/>
                        <a:pt x="12342" y="38100"/>
                        <a:pt x="13580" y="38481"/>
                      </a:cubicBezTo>
                      <a:lnTo>
                        <a:pt x="13580" y="38481"/>
                      </a:lnTo>
                      <a:lnTo>
                        <a:pt x="1198" y="31337"/>
                      </a:lnTo>
                      <a:cubicBezTo>
                        <a:pt x="169" y="30528"/>
                        <a:pt x="-250" y="29156"/>
                        <a:pt x="150" y="27908"/>
                      </a:cubicBezTo>
                      <a:lnTo>
                        <a:pt x="3102" y="3334"/>
                      </a:lnTo>
                      <a:cubicBezTo>
                        <a:pt x="3293" y="2153"/>
                        <a:pt x="2988" y="943"/>
                        <a:pt x="2245" y="0"/>
                      </a:cubicBezTo>
                      <a:lnTo>
                        <a:pt x="14437" y="7049"/>
                      </a:lnTo>
                      <a:lnTo>
                        <a:pt x="14437" y="7049"/>
                      </a:lnTo>
                      <a:cubicBezTo>
                        <a:pt x="15266" y="7906"/>
                        <a:pt x="15590" y="9135"/>
                        <a:pt x="15294" y="10287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F7013A8A-9E4E-4598-94F7-049BD5984917}"/>
                    </a:ext>
                  </a:extLst>
                </p:cNvPr>
                <p:cNvSpPr/>
                <p:nvPr/>
              </p:nvSpPr>
              <p:spPr>
                <a:xfrm>
                  <a:off x="-2997457" y="4859224"/>
                  <a:ext cx="66558" cy="96260"/>
                </a:xfrm>
                <a:custGeom>
                  <a:avLst/>
                  <a:gdLst>
                    <a:gd name="connsiteX0" fmla="*/ 36211 w 66558"/>
                    <a:gd name="connsiteY0" fmla="*/ 1192 h 96260"/>
                    <a:gd name="connsiteX1" fmla="*/ 43926 w 66558"/>
                    <a:gd name="connsiteY1" fmla="*/ 17480 h 96260"/>
                    <a:gd name="connsiteX2" fmla="*/ 46383 w 66558"/>
                    <a:gd name="connsiteY2" fmla="*/ 18575 h 96260"/>
                    <a:gd name="connsiteX3" fmla="*/ 46498 w 66558"/>
                    <a:gd name="connsiteY3" fmla="*/ 18528 h 96260"/>
                    <a:gd name="connsiteX4" fmla="*/ 63643 w 66558"/>
                    <a:gd name="connsiteY4" fmla="*/ 11860 h 96260"/>
                    <a:gd name="connsiteX5" fmla="*/ 65548 w 66558"/>
                    <a:gd name="connsiteY5" fmla="*/ 18433 h 96260"/>
                    <a:gd name="connsiteX6" fmla="*/ 53070 w 66558"/>
                    <a:gd name="connsiteY6" fmla="*/ 41769 h 96260"/>
                    <a:gd name="connsiteX7" fmla="*/ 52118 w 66558"/>
                    <a:gd name="connsiteY7" fmla="*/ 46245 h 96260"/>
                    <a:gd name="connsiteX8" fmla="*/ 55070 w 66558"/>
                    <a:gd name="connsiteY8" fmla="*/ 67391 h 96260"/>
                    <a:gd name="connsiteX9" fmla="*/ 50212 w 66558"/>
                    <a:gd name="connsiteY9" fmla="*/ 74916 h 96260"/>
                    <a:gd name="connsiteX10" fmla="*/ 34782 w 66558"/>
                    <a:gd name="connsiteY10" fmla="*/ 73011 h 96260"/>
                    <a:gd name="connsiteX11" fmla="*/ 31734 w 66558"/>
                    <a:gd name="connsiteY11" fmla="*/ 74820 h 96260"/>
                    <a:gd name="connsiteX12" fmla="*/ 16303 w 66558"/>
                    <a:gd name="connsiteY12" fmla="*/ 94442 h 96260"/>
                    <a:gd name="connsiteX13" fmla="*/ 11446 w 66558"/>
                    <a:gd name="connsiteY13" fmla="*/ 92632 h 96260"/>
                    <a:gd name="connsiteX14" fmla="*/ 14398 w 66558"/>
                    <a:gd name="connsiteY14" fmla="*/ 68058 h 96260"/>
                    <a:gd name="connsiteX15" fmla="*/ 13446 w 66558"/>
                    <a:gd name="connsiteY15" fmla="*/ 64629 h 96260"/>
                    <a:gd name="connsiteX16" fmla="*/ 968 w 66558"/>
                    <a:gd name="connsiteY16" fmla="*/ 55675 h 96260"/>
                    <a:gd name="connsiteX17" fmla="*/ 2873 w 66558"/>
                    <a:gd name="connsiteY17" fmla="*/ 47008 h 96260"/>
                    <a:gd name="connsiteX18" fmla="*/ 20018 w 66558"/>
                    <a:gd name="connsiteY18" fmla="*/ 33768 h 96260"/>
                    <a:gd name="connsiteX19" fmla="*/ 22590 w 66558"/>
                    <a:gd name="connsiteY19" fmla="*/ 29863 h 96260"/>
                    <a:gd name="connsiteX20" fmla="*/ 30305 w 66558"/>
                    <a:gd name="connsiteY20" fmla="*/ 4621 h 96260"/>
                    <a:gd name="connsiteX21" fmla="*/ 36211 w 66558"/>
                    <a:gd name="connsiteY21" fmla="*/ 1192 h 96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58" h="96260">
                      <a:moveTo>
                        <a:pt x="36211" y="1192"/>
                      </a:moveTo>
                      <a:lnTo>
                        <a:pt x="43926" y="17480"/>
                      </a:lnTo>
                      <a:cubicBezTo>
                        <a:pt x="44307" y="18461"/>
                        <a:pt x="45402" y="18956"/>
                        <a:pt x="46383" y="18575"/>
                      </a:cubicBezTo>
                      <a:cubicBezTo>
                        <a:pt x="46421" y="18556"/>
                        <a:pt x="46460" y="18547"/>
                        <a:pt x="46498" y="18528"/>
                      </a:cubicBezTo>
                      <a:lnTo>
                        <a:pt x="63643" y="11860"/>
                      </a:lnTo>
                      <a:cubicBezTo>
                        <a:pt x="66405" y="10813"/>
                        <a:pt x="67548" y="14718"/>
                        <a:pt x="65548" y="18433"/>
                      </a:cubicBezTo>
                      <a:lnTo>
                        <a:pt x="53070" y="41769"/>
                      </a:lnTo>
                      <a:cubicBezTo>
                        <a:pt x="52327" y="43140"/>
                        <a:pt x="51994" y="44693"/>
                        <a:pt x="52118" y="46245"/>
                      </a:cubicBezTo>
                      <a:lnTo>
                        <a:pt x="55070" y="67391"/>
                      </a:lnTo>
                      <a:cubicBezTo>
                        <a:pt x="55546" y="70820"/>
                        <a:pt x="52689" y="75202"/>
                        <a:pt x="50212" y="74916"/>
                      </a:cubicBezTo>
                      <a:lnTo>
                        <a:pt x="34782" y="73011"/>
                      </a:lnTo>
                      <a:cubicBezTo>
                        <a:pt x="33534" y="73078"/>
                        <a:pt x="32391" y="73754"/>
                        <a:pt x="31734" y="74820"/>
                      </a:cubicBezTo>
                      <a:lnTo>
                        <a:pt x="16303" y="94442"/>
                      </a:lnTo>
                      <a:cubicBezTo>
                        <a:pt x="13827" y="97585"/>
                        <a:pt x="10969" y="96442"/>
                        <a:pt x="11446" y="92632"/>
                      </a:cubicBezTo>
                      <a:lnTo>
                        <a:pt x="14398" y="68058"/>
                      </a:lnTo>
                      <a:cubicBezTo>
                        <a:pt x="14684" y="66829"/>
                        <a:pt x="14322" y="65534"/>
                        <a:pt x="13446" y="64629"/>
                      </a:cubicBezTo>
                      <a:lnTo>
                        <a:pt x="968" y="55675"/>
                      </a:lnTo>
                      <a:cubicBezTo>
                        <a:pt x="-937" y="54247"/>
                        <a:pt x="111" y="49103"/>
                        <a:pt x="2873" y="47008"/>
                      </a:cubicBezTo>
                      <a:lnTo>
                        <a:pt x="20018" y="33768"/>
                      </a:lnTo>
                      <a:cubicBezTo>
                        <a:pt x="21266" y="32768"/>
                        <a:pt x="22161" y="31406"/>
                        <a:pt x="22590" y="29863"/>
                      </a:cubicBezTo>
                      <a:lnTo>
                        <a:pt x="30305" y="4621"/>
                      </a:lnTo>
                      <a:cubicBezTo>
                        <a:pt x="31544" y="621"/>
                        <a:pt x="34782" y="-1475"/>
                        <a:pt x="36211" y="1192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2FD5B1E-E071-4FB9-B69F-630F00676456}"/>
                    </a:ext>
                  </a:extLst>
                </p:cNvPr>
                <p:cNvSpPr/>
                <p:nvPr/>
              </p:nvSpPr>
              <p:spPr>
                <a:xfrm>
                  <a:off x="-2997457" y="4859224"/>
                  <a:ext cx="66558" cy="96260"/>
                </a:xfrm>
                <a:custGeom>
                  <a:avLst/>
                  <a:gdLst>
                    <a:gd name="connsiteX0" fmla="*/ 36211 w 66558"/>
                    <a:gd name="connsiteY0" fmla="*/ 1192 h 96260"/>
                    <a:gd name="connsiteX1" fmla="*/ 43926 w 66558"/>
                    <a:gd name="connsiteY1" fmla="*/ 17480 h 96260"/>
                    <a:gd name="connsiteX2" fmla="*/ 46383 w 66558"/>
                    <a:gd name="connsiteY2" fmla="*/ 18575 h 96260"/>
                    <a:gd name="connsiteX3" fmla="*/ 46498 w 66558"/>
                    <a:gd name="connsiteY3" fmla="*/ 18528 h 96260"/>
                    <a:gd name="connsiteX4" fmla="*/ 63643 w 66558"/>
                    <a:gd name="connsiteY4" fmla="*/ 11860 h 96260"/>
                    <a:gd name="connsiteX5" fmla="*/ 65548 w 66558"/>
                    <a:gd name="connsiteY5" fmla="*/ 18433 h 96260"/>
                    <a:gd name="connsiteX6" fmla="*/ 53070 w 66558"/>
                    <a:gd name="connsiteY6" fmla="*/ 41769 h 96260"/>
                    <a:gd name="connsiteX7" fmla="*/ 52118 w 66558"/>
                    <a:gd name="connsiteY7" fmla="*/ 46245 h 96260"/>
                    <a:gd name="connsiteX8" fmla="*/ 55070 w 66558"/>
                    <a:gd name="connsiteY8" fmla="*/ 67391 h 96260"/>
                    <a:gd name="connsiteX9" fmla="*/ 50212 w 66558"/>
                    <a:gd name="connsiteY9" fmla="*/ 74916 h 96260"/>
                    <a:gd name="connsiteX10" fmla="*/ 34782 w 66558"/>
                    <a:gd name="connsiteY10" fmla="*/ 73011 h 96260"/>
                    <a:gd name="connsiteX11" fmla="*/ 31734 w 66558"/>
                    <a:gd name="connsiteY11" fmla="*/ 74820 h 96260"/>
                    <a:gd name="connsiteX12" fmla="*/ 16303 w 66558"/>
                    <a:gd name="connsiteY12" fmla="*/ 94442 h 96260"/>
                    <a:gd name="connsiteX13" fmla="*/ 11446 w 66558"/>
                    <a:gd name="connsiteY13" fmla="*/ 92632 h 96260"/>
                    <a:gd name="connsiteX14" fmla="*/ 14398 w 66558"/>
                    <a:gd name="connsiteY14" fmla="*/ 68058 h 96260"/>
                    <a:gd name="connsiteX15" fmla="*/ 13446 w 66558"/>
                    <a:gd name="connsiteY15" fmla="*/ 64629 h 96260"/>
                    <a:gd name="connsiteX16" fmla="*/ 968 w 66558"/>
                    <a:gd name="connsiteY16" fmla="*/ 55675 h 96260"/>
                    <a:gd name="connsiteX17" fmla="*/ 2873 w 66558"/>
                    <a:gd name="connsiteY17" fmla="*/ 47008 h 96260"/>
                    <a:gd name="connsiteX18" fmla="*/ 20018 w 66558"/>
                    <a:gd name="connsiteY18" fmla="*/ 33768 h 96260"/>
                    <a:gd name="connsiteX19" fmla="*/ 22590 w 66558"/>
                    <a:gd name="connsiteY19" fmla="*/ 29863 h 96260"/>
                    <a:gd name="connsiteX20" fmla="*/ 30305 w 66558"/>
                    <a:gd name="connsiteY20" fmla="*/ 4621 h 96260"/>
                    <a:gd name="connsiteX21" fmla="*/ 36211 w 66558"/>
                    <a:gd name="connsiteY21" fmla="*/ 1192 h 96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58" h="96260">
                      <a:moveTo>
                        <a:pt x="36211" y="1192"/>
                      </a:moveTo>
                      <a:lnTo>
                        <a:pt x="43926" y="17480"/>
                      </a:lnTo>
                      <a:cubicBezTo>
                        <a:pt x="44307" y="18461"/>
                        <a:pt x="45402" y="18956"/>
                        <a:pt x="46383" y="18575"/>
                      </a:cubicBezTo>
                      <a:cubicBezTo>
                        <a:pt x="46421" y="18556"/>
                        <a:pt x="46460" y="18547"/>
                        <a:pt x="46498" y="18528"/>
                      </a:cubicBezTo>
                      <a:lnTo>
                        <a:pt x="63643" y="11860"/>
                      </a:lnTo>
                      <a:cubicBezTo>
                        <a:pt x="66405" y="10813"/>
                        <a:pt x="67548" y="14718"/>
                        <a:pt x="65548" y="18433"/>
                      </a:cubicBezTo>
                      <a:lnTo>
                        <a:pt x="53070" y="41769"/>
                      </a:lnTo>
                      <a:cubicBezTo>
                        <a:pt x="52327" y="43140"/>
                        <a:pt x="51994" y="44693"/>
                        <a:pt x="52118" y="46245"/>
                      </a:cubicBezTo>
                      <a:lnTo>
                        <a:pt x="55070" y="67391"/>
                      </a:lnTo>
                      <a:cubicBezTo>
                        <a:pt x="55546" y="70820"/>
                        <a:pt x="52689" y="75202"/>
                        <a:pt x="50212" y="74916"/>
                      </a:cubicBezTo>
                      <a:lnTo>
                        <a:pt x="34782" y="73011"/>
                      </a:lnTo>
                      <a:cubicBezTo>
                        <a:pt x="33534" y="73078"/>
                        <a:pt x="32391" y="73754"/>
                        <a:pt x="31734" y="74820"/>
                      </a:cubicBezTo>
                      <a:lnTo>
                        <a:pt x="16303" y="94442"/>
                      </a:lnTo>
                      <a:cubicBezTo>
                        <a:pt x="13827" y="97585"/>
                        <a:pt x="10969" y="96442"/>
                        <a:pt x="11446" y="92632"/>
                      </a:cubicBezTo>
                      <a:lnTo>
                        <a:pt x="14398" y="68058"/>
                      </a:lnTo>
                      <a:cubicBezTo>
                        <a:pt x="14684" y="66829"/>
                        <a:pt x="14322" y="65534"/>
                        <a:pt x="13446" y="64629"/>
                      </a:cubicBezTo>
                      <a:lnTo>
                        <a:pt x="968" y="55675"/>
                      </a:lnTo>
                      <a:cubicBezTo>
                        <a:pt x="-937" y="54247"/>
                        <a:pt x="111" y="49103"/>
                        <a:pt x="2873" y="47008"/>
                      </a:cubicBezTo>
                      <a:lnTo>
                        <a:pt x="20018" y="33768"/>
                      </a:lnTo>
                      <a:cubicBezTo>
                        <a:pt x="21266" y="32768"/>
                        <a:pt x="22161" y="31406"/>
                        <a:pt x="22590" y="29863"/>
                      </a:cubicBezTo>
                      <a:lnTo>
                        <a:pt x="30305" y="4621"/>
                      </a:lnTo>
                      <a:cubicBezTo>
                        <a:pt x="31544" y="621"/>
                        <a:pt x="34782" y="-1475"/>
                        <a:pt x="36211" y="1192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BFBBC7C7-4B77-4C0C-AB08-B93ADD66B2C1}"/>
                    </a:ext>
                  </a:extLst>
                </p:cNvPr>
                <p:cNvSpPr/>
                <p:nvPr/>
              </p:nvSpPr>
              <p:spPr>
                <a:xfrm>
                  <a:off x="-2923300" y="4802020"/>
                  <a:ext cx="78820" cy="103475"/>
                </a:xfrm>
                <a:custGeom>
                  <a:avLst/>
                  <a:gdLst>
                    <a:gd name="connsiteX0" fmla="*/ 77782 w 78820"/>
                    <a:gd name="connsiteY0" fmla="*/ 25726 h 103475"/>
                    <a:gd name="connsiteX1" fmla="*/ 77782 w 78820"/>
                    <a:gd name="connsiteY1" fmla="*/ 19249 h 103475"/>
                    <a:gd name="connsiteX2" fmla="*/ 65400 w 78820"/>
                    <a:gd name="connsiteY2" fmla="*/ 11915 h 103475"/>
                    <a:gd name="connsiteX3" fmla="*/ 63685 w 78820"/>
                    <a:gd name="connsiteY3" fmla="*/ 11915 h 103475"/>
                    <a:gd name="connsiteX4" fmla="*/ 52350 w 78820"/>
                    <a:gd name="connsiteY4" fmla="*/ 16296 h 103475"/>
                    <a:gd name="connsiteX5" fmla="*/ 48635 w 78820"/>
                    <a:gd name="connsiteY5" fmla="*/ 8295 h 103475"/>
                    <a:gd name="connsiteX6" fmla="*/ 47778 w 78820"/>
                    <a:gd name="connsiteY6" fmla="*/ 7342 h 103475"/>
                    <a:gd name="connsiteX7" fmla="*/ 35491 w 78820"/>
                    <a:gd name="connsiteY7" fmla="*/ 199 h 103475"/>
                    <a:gd name="connsiteX8" fmla="*/ 30252 w 78820"/>
                    <a:gd name="connsiteY8" fmla="*/ 4580 h 103475"/>
                    <a:gd name="connsiteX9" fmla="*/ 22632 w 78820"/>
                    <a:gd name="connsiteY9" fmla="*/ 29917 h 103475"/>
                    <a:gd name="connsiteX10" fmla="*/ 20060 w 78820"/>
                    <a:gd name="connsiteY10" fmla="*/ 33727 h 103475"/>
                    <a:gd name="connsiteX11" fmla="*/ 2916 w 78820"/>
                    <a:gd name="connsiteY11" fmla="*/ 47062 h 103475"/>
                    <a:gd name="connsiteX12" fmla="*/ 1010 w 78820"/>
                    <a:gd name="connsiteY12" fmla="*/ 55634 h 103475"/>
                    <a:gd name="connsiteX13" fmla="*/ 13488 w 78820"/>
                    <a:gd name="connsiteY13" fmla="*/ 64683 h 103475"/>
                    <a:gd name="connsiteX14" fmla="*/ 14441 w 78820"/>
                    <a:gd name="connsiteY14" fmla="*/ 68017 h 103475"/>
                    <a:gd name="connsiteX15" fmla="*/ 11488 w 78820"/>
                    <a:gd name="connsiteY15" fmla="*/ 92591 h 103475"/>
                    <a:gd name="connsiteX16" fmla="*/ 12631 w 78820"/>
                    <a:gd name="connsiteY16" fmla="*/ 96116 h 103475"/>
                    <a:gd name="connsiteX17" fmla="*/ 24918 w 78820"/>
                    <a:gd name="connsiteY17" fmla="*/ 103259 h 103475"/>
                    <a:gd name="connsiteX18" fmla="*/ 28728 w 78820"/>
                    <a:gd name="connsiteY18" fmla="*/ 101640 h 103475"/>
                    <a:gd name="connsiteX19" fmla="*/ 44064 w 78820"/>
                    <a:gd name="connsiteY19" fmla="*/ 81923 h 103475"/>
                    <a:gd name="connsiteX20" fmla="*/ 47207 w 78820"/>
                    <a:gd name="connsiteY20" fmla="*/ 80209 h 103475"/>
                    <a:gd name="connsiteX21" fmla="*/ 62637 w 78820"/>
                    <a:gd name="connsiteY21" fmla="*/ 82114 h 103475"/>
                    <a:gd name="connsiteX22" fmla="*/ 67400 w 78820"/>
                    <a:gd name="connsiteY22" fmla="*/ 74589 h 103475"/>
                    <a:gd name="connsiteX23" fmla="*/ 64447 w 78820"/>
                    <a:gd name="connsiteY23" fmla="*/ 53443 h 103475"/>
                    <a:gd name="connsiteX24" fmla="*/ 65495 w 78820"/>
                    <a:gd name="connsiteY24" fmla="*/ 48967 h 10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820" h="103475">
                      <a:moveTo>
                        <a:pt x="77782" y="25726"/>
                      </a:moveTo>
                      <a:cubicBezTo>
                        <a:pt x="79306" y="22964"/>
                        <a:pt x="79020" y="20106"/>
                        <a:pt x="77782" y="19249"/>
                      </a:cubicBezTo>
                      <a:lnTo>
                        <a:pt x="65400" y="11915"/>
                      </a:lnTo>
                      <a:cubicBezTo>
                        <a:pt x="64857" y="11667"/>
                        <a:pt x="64228" y="11667"/>
                        <a:pt x="63685" y="11915"/>
                      </a:cubicBezTo>
                      <a:lnTo>
                        <a:pt x="52350" y="16296"/>
                      </a:lnTo>
                      <a:lnTo>
                        <a:pt x="48635" y="8295"/>
                      </a:lnTo>
                      <a:cubicBezTo>
                        <a:pt x="48483" y="7876"/>
                        <a:pt x="48178" y="7533"/>
                        <a:pt x="47778" y="7342"/>
                      </a:cubicBezTo>
                      <a:lnTo>
                        <a:pt x="35491" y="199"/>
                      </a:lnTo>
                      <a:cubicBezTo>
                        <a:pt x="33872" y="-659"/>
                        <a:pt x="31300" y="1342"/>
                        <a:pt x="30252" y="4580"/>
                      </a:cubicBezTo>
                      <a:lnTo>
                        <a:pt x="22632" y="29917"/>
                      </a:lnTo>
                      <a:cubicBezTo>
                        <a:pt x="22175" y="31412"/>
                        <a:pt x="21280" y="32746"/>
                        <a:pt x="20060" y="33727"/>
                      </a:cubicBezTo>
                      <a:lnTo>
                        <a:pt x="2916" y="47062"/>
                      </a:lnTo>
                      <a:cubicBezTo>
                        <a:pt x="153" y="49157"/>
                        <a:pt x="-990" y="54206"/>
                        <a:pt x="1010" y="55634"/>
                      </a:cubicBezTo>
                      <a:lnTo>
                        <a:pt x="13488" y="64683"/>
                      </a:lnTo>
                      <a:cubicBezTo>
                        <a:pt x="14365" y="65550"/>
                        <a:pt x="14726" y="66817"/>
                        <a:pt x="14441" y="68017"/>
                      </a:cubicBezTo>
                      <a:lnTo>
                        <a:pt x="11488" y="92591"/>
                      </a:lnTo>
                      <a:cubicBezTo>
                        <a:pt x="11488" y="94401"/>
                        <a:pt x="11488" y="95639"/>
                        <a:pt x="12631" y="96116"/>
                      </a:cubicBezTo>
                      <a:lnTo>
                        <a:pt x="24918" y="103259"/>
                      </a:lnTo>
                      <a:cubicBezTo>
                        <a:pt x="25966" y="103831"/>
                        <a:pt x="27395" y="103259"/>
                        <a:pt x="28728" y="101640"/>
                      </a:cubicBezTo>
                      <a:lnTo>
                        <a:pt x="44064" y="81923"/>
                      </a:lnTo>
                      <a:cubicBezTo>
                        <a:pt x="45111" y="80685"/>
                        <a:pt x="46254" y="80018"/>
                        <a:pt x="47207" y="80209"/>
                      </a:cubicBezTo>
                      <a:lnTo>
                        <a:pt x="62637" y="82114"/>
                      </a:lnTo>
                      <a:cubicBezTo>
                        <a:pt x="65018" y="82114"/>
                        <a:pt x="67876" y="77923"/>
                        <a:pt x="67400" y="74589"/>
                      </a:cubicBezTo>
                      <a:lnTo>
                        <a:pt x="64447" y="53443"/>
                      </a:lnTo>
                      <a:cubicBezTo>
                        <a:pt x="64342" y="51882"/>
                        <a:pt x="64714" y="50319"/>
                        <a:pt x="65495" y="48967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0B8BA041-5659-41E1-A059-D7F2CEA24163}"/>
                    </a:ext>
                  </a:extLst>
                </p:cNvPr>
                <p:cNvSpPr/>
                <p:nvPr/>
              </p:nvSpPr>
              <p:spPr>
                <a:xfrm>
                  <a:off x="-2871045" y="4813911"/>
                  <a:ext cx="25431" cy="14154"/>
                </a:xfrm>
                <a:custGeom>
                  <a:avLst/>
                  <a:gdLst>
                    <a:gd name="connsiteX0" fmla="*/ 25432 w 25431"/>
                    <a:gd name="connsiteY0" fmla="*/ 7358 h 14154"/>
                    <a:gd name="connsiteX1" fmla="*/ 23717 w 25431"/>
                    <a:gd name="connsiteY1" fmla="*/ 7358 h 14154"/>
                    <a:gd name="connsiteX2" fmla="*/ 6477 w 25431"/>
                    <a:gd name="connsiteY2" fmla="*/ 13930 h 14154"/>
                    <a:gd name="connsiteX3" fmla="*/ 4143 w 25431"/>
                    <a:gd name="connsiteY3" fmla="*/ 13292 h 14154"/>
                    <a:gd name="connsiteX4" fmla="*/ 4001 w 25431"/>
                    <a:gd name="connsiteY4" fmla="*/ 12978 h 14154"/>
                    <a:gd name="connsiteX5" fmla="*/ 0 w 25431"/>
                    <a:gd name="connsiteY5" fmla="*/ 4501 h 14154"/>
                    <a:gd name="connsiteX6" fmla="*/ 11335 w 25431"/>
                    <a:gd name="connsiteY6" fmla="*/ 214 h 14154"/>
                    <a:gd name="connsiteX7" fmla="*/ 13049 w 25431"/>
                    <a:gd name="connsiteY7" fmla="*/ 214 h 14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1" h="14154">
                      <a:moveTo>
                        <a:pt x="25432" y="7358"/>
                      </a:moveTo>
                      <a:cubicBezTo>
                        <a:pt x="24889" y="7110"/>
                        <a:pt x="24260" y="7110"/>
                        <a:pt x="23717" y="7358"/>
                      </a:cubicBezTo>
                      <a:lnTo>
                        <a:pt x="6477" y="13930"/>
                      </a:lnTo>
                      <a:cubicBezTo>
                        <a:pt x="5658" y="14397"/>
                        <a:pt x="4610" y="14111"/>
                        <a:pt x="4143" y="13292"/>
                      </a:cubicBezTo>
                      <a:cubicBezTo>
                        <a:pt x="4086" y="13187"/>
                        <a:pt x="4039" y="13083"/>
                        <a:pt x="4001" y="12978"/>
                      </a:cubicBezTo>
                      <a:lnTo>
                        <a:pt x="0" y="4501"/>
                      </a:lnTo>
                      <a:lnTo>
                        <a:pt x="11335" y="214"/>
                      </a:lnTo>
                      <a:cubicBezTo>
                        <a:pt x="11868" y="-71"/>
                        <a:pt x="12516" y="-71"/>
                        <a:pt x="13049" y="214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E5D0034E-10C9-444A-8649-77F82C0D4A2B}"/>
                    </a:ext>
                  </a:extLst>
                </p:cNvPr>
                <p:cNvSpPr/>
                <p:nvPr/>
              </p:nvSpPr>
              <p:spPr>
                <a:xfrm>
                  <a:off x="-2922385" y="4832127"/>
                  <a:ext cx="34004" cy="26574"/>
                </a:xfrm>
                <a:custGeom>
                  <a:avLst/>
                  <a:gdLst>
                    <a:gd name="connsiteX0" fmla="*/ 34004 w 34004"/>
                    <a:gd name="connsiteY0" fmla="*/ 7048 h 26574"/>
                    <a:gd name="connsiteX1" fmla="*/ 31432 w 34004"/>
                    <a:gd name="connsiteY1" fmla="*/ 10954 h 26574"/>
                    <a:gd name="connsiteX2" fmla="*/ 14192 w 34004"/>
                    <a:gd name="connsiteY2" fmla="*/ 24289 h 26574"/>
                    <a:gd name="connsiteX3" fmla="*/ 12382 w 34004"/>
                    <a:gd name="connsiteY3" fmla="*/ 26575 h 26574"/>
                    <a:gd name="connsiteX4" fmla="*/ 0 w 34004"/>
                    <a:gd name="connsiteY4" fmla="*/ 19431 h 26574"/>
                    <a:gd name="connsiteX5" fmla="*/ 1905 w 34004"/>
                    <a:gd name="connsiteY5" fmla="*/ 17145 h 26574"/>
                    <a:gd name="connsiteX6" fmla="*/ 19050 w 34004"/>
                    <a:gd name="connsiteY6" fmla="*/ 3810 h 26574"/>
                    <a:gd name="connsiteX7" fmla="*/ 21622 w 34004"/>
                    <a:gd name="connsiteY7" fmla="*/ 0 h 26574"/>
                    <a:gd name="connsiteX8" fmla="*/ 21622 w 34004"/>
                    <a:gd name="connsiteY8" fmla="*/ 0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004" h="26574">
                      <a:moveTo>
                        <a:pt x="34004" y="7048"/>
                      </a:moveTo>
                      <a:cubicBezTo>
                        <a:pt x="33480" y="8544"/>
                        <a:pt x="32604" y="9887"/>
                        <a:pt x="31432" y="10954"/>
                      </a:cubicBezTo>
                      <a:lnTo>
                        <a:pt x="14192" y="24289"/>
                      </a:lnTo>
                      <a:cubicBezTo>
                        <a:pt x="13411" y="24898"/>
                        <a:pt x="12792" y="25679"/>
                        <a:pt x="12382" y="26575"/>
                      </a:cubicBezTo>
                      <a:lnTo>
                        <a:pt x="0" y="19431"/>
                      </a:lnTo>
                      <a:cubicBezTo>
                        <a:pt x="476" y="18545"/>
                        <a:pt x="1124" y="17774"/>
                        <a:pt x="1905" y="17145"/>
                      </a:cubicBezTo>
                      <a:lnTo>
                        <a:pt x="19050" y="3810"/>
                      </a:lnTo>
                      <a:cubicBezTo>
                        <a:pt x="20298" y="2848"/>
                        <a:pt x="21193" y="1514"/>
                        <a:pt x="21622" y="0"/>
                      </a:cubicBezTo>
                      <a:lnTo>
                        <a:pt x="21622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FF17F463-083B-4947-905D-A5DE7EA97C6A}"/>
                    </a:ext>
                  </a:extLst>
                </p:cNvPr>
                <p:cNvSpPr/>
                <p:nvPr/>
              </p:nvSpPr>
              <p:spPr>
                <a:xfrm>
                  <a:off x="-2900763" y="4802211"/>
                  <a:ext cx="25241" cy="36965"/>
                </a:xfrm>
                <a:custGeom>
                  <a:avLst/>
                  <a:gdLst>
                    <a:gd name="connsiteX0" fmla="*/ 25241 w 25241"/>
                    <a:gd name="connsiteY0" fmla="*/ 7438 h 36965"/>
                    <a:gd name="connsiteX1" fmla="*/ 20003 w 25241"/>
                    <a:gd name="connsiteY1" fmla="*/ 11724 h 36965"/>
                    <a:gd name="connsiteX2" fmla="*/ 12382 w 25241"/>
                    <a:gd name="connsiteY2" fmla="*/ 36965 h 36965"/>
                    <a:gd name="connsiteX3" fmla="*/ 0 w 25241"/>
                    <a:gd name="connsiteY3" fmla="*/ 29821 h 36965"/>
                    <a:gd name="connsiteX4" fmla="*/ 7715 w 25241"/>
                    <a:gd name="connsiteY4" fmla="*/ 4580 h 36965"/>
                    <a:gd name="connsiteX5" fmla="*/ 12859 w 25241"/>
                    <a:gd name="connsiteY5" fmla="*/ 199 h 36965"/>
                    <a:gd name="connsiteX6" fmla="*/ 25146 w 25241"/>
                    <a:gd name="connsiteY6" fmla="*/ 7342 h 36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41" h="36965">
                      <a:moveTo>
                        <a:pt x="25241" y="7438"/>
                      </a:moveTo>
                      <a:cubicBezTo>
                        <a:pt x="23717" y="6390"/>
                        <a:pt x="21050" y="8390"/>
                        <a:pt x="20003" y="11724"/>
                      </a:cubicBezTo>
                      <a:lnTo>
                        <a:pt x="12382" y="36965"/>
                      </a:lnTo>
                      <a:lnTo>
                        <a:pt x="0" y="29821"/>
                      </a:lnTo>
                      <a:lnTo>
                        <a:pt x="7715" y="4580"/>
                      </a:lnTo>
                      <a:cubicBezTo>
                        <a:pt x="8668" y="1342"/>
                        <a:pt x="11239" y="-658"/>
                        <a:pt x="12859" y="199"/>
                      </a:cubicBezTo>
                      <a:lnTo>
                        <a:pt x="25146" y="7342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FD45145D-F0AA-428E-8CE2-2A9131F24E96}"/>
                    </a:ext>
                  </a:extLst>
                </p:cNvPr>
                <p:cNvSpPr/>
                <p:nvPr/>
              </p:nvSpPr>
              <p:spPr>
                <a:xfrm>
                  <a:off x="-2923291" y="4851653"/>
                  <a:ext cx="25766" cy="22383"/>
                </a:xfrm>
                <a:custGeom>
                  <a:avLst/>
                  <a:gdLst>
                    <a:gd name="connsiteX0" fmla="*/ 25766 w 25766"/>
                    <a:gd name="connsiteY0" fmla="*/ 22384 h 22383"/>
                    <a:gd name="connsiteX1" fmla="*/ 13479 w 25766"/>
                    <a:gd name="connsiteY1" fmla="*/ 15335 h 22383"/>
                    <a:gd name="connsiteX2" fmla="*/ 13479 w 25766"/>
                    <a:gd name="connsiteY2" fmla="*/ 15335 h 22383"/>
                    <a:gd name="connsiteX3" fmla="*/ 1001 w 25766"/>
                    <a:gd name="connsiteY3" fmla="*/ 6287 h 22383"/>
                    <a:gd name="connsiteX4" fmla="*/ 1001 w 25766"/>
                    <a:gd name="connsiteY4" fmla="*/ 0 h 22383"/>
                    <a:gd name="connsiteX5" fmla="*/ 13384 w 25766"/>
                    <a:gd name="connsiteY5" fmla="*/ 7144 h 22383"/>
                    <a:gd name="connsiteX6" fmla="*/ 13384 w 25766"/>
                    <a:gd name="connsiteY6" fmla="*/ 13430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66" h="22383">
                      <a:moveTo>
                        <a:pt x="25766" y="22384"/>
                      </a:moveTo>
                      <a:lnTo>
                        <a:pt x="13479" y="15335"/>
                      </a:lnTo>
                      <a:lnTo>
                        <a:pt x="13479" y="15335"/>
                      </a:lnTo>
                      <a:lnTo>
                        <a:pt x="1001" y="6287"/>
                      </a:lnTo>
                      <a:cubicBezTo>
                        <a:pt x="-427" y="5239"/>
                        <a:pt x="-237" y="2381"/>
                        <a:pt x="1001" y="0"/>
                      </a:cubicBezTo>
                      <a:lnTo>
                        <a:pt x="13384" y="7144"/>
                      </a:lnTo>
                      <a:cubicBezTo>
                        <a:pt x="12146" y="9525"/>
                        <a:pt x="11955" y="12478"/>
                        <a:pt x="13384" y="13430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92FEC0CA-50BC-4EEB-A4ED-0D256AA98191}"/>
                    </a:ext>
                  </a:extLst>
                </p:cNvPr>
                <p:cNvSpPr/>
                <p:nvPr/>
              </p:nvSpPr>
              <p:spPr>
                <a:xfrm>
                  <a:off x="-2911854" y="4866989"/>
                  <a:ext cx="15354" cy="38480"/>
                </a:xfrm>
                <a:custGeom>
                  <a:avLst/>
                  <a:gdLst>
                    <a:gd name="connsiteX0" fmla="*/ 12329 w 15354"/>
                    <a:gd name="connsiteY0" fmla="*/ 34957 h 38480"/>
                    <a:gd name="connsiteX1" fmla="*/ 13472 w 15354"/>
                    <a:gd name="connsiteY1" fmla="*/ 38481 h 38480"/>
                    <a:gd name="connsiteX2" fmla="*/ 13472 w 15354"/>
                    <a:gd name="connsiteY2" fmla="*/ 38481 h 38480"/>
                    <a:gd name="connsiteX3" fmla="*/ 1185 w 15354"/>
                    <a:gd name="connsiteY3" fmla="*/ 31337 h 38480"/>
                    <a:gd name="connsiteX4" fmla="*/ 42 w 15354"/>
                    <a:gd name="connsiteY4" fmla="*/ 27813 h 38480"/>
                    <a:gd name="connsiteX5" fmla="*/ 2994 w 15354"/>
                    <a:gd name="connsiteY5" fmla="*/ 3238 h 38480"/>
                    <a:gd name="connsiteX6" fmla="*/ 2137 w 15354"/>
                    <a:gd name="connsiteY6" fmla="*/ 0 h 38480"/>
                    <a:gd name="connsiteX7" fmla="*/ 14425 w 15354"/>
                    <a:gd name="connsiteY7" fmla="*/ 7048 h 38480"/>
                    <a:gd name="connsiteX8" fmla="*/ 14425 w 15354"/>
                    <a:gd name="connsiteY8" fmla="*/ 7048 h 38480"/>
                    <a:gd name="connsiteX9" fmla="*/ 15282 w 15354"/>
                    <a:gd name="connsiteY9" fmla="*/ 10287 h 38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354" h="38480">
                      <a:moveTo>
                        <a:pt x="12329" y="34957"/>
                      </a:moveTo>
                      <a:cubicBezTo>
                        <a:pt x="12329" y="36862"/>
                        <a:pt x="12329" y="38005"/>
                        <a:pt x="13472" y="38481"/>
                      </a:cubicBezTo>
                      <a:lnTo>
                        <a:pt x="13472" y="38481"/>
                      </a:lnTo>
                      <a:lnTo>
                        <a:pt x="1185" y="31337"/>
                      </a:lnTo>
                      <a:cubicBezTo>
                        <a:pt x="327" y="30861"/>
                        <a:pt x="-149" y="29623"/>
                        <a:pt x="42" y="27813"/>
                      </a:cubicBezTo>
                      <a:lnTo>
                        <a:pt x="2994" y="3238"/>
                      </a:lnTo>
                      <a:cubicBezTo>
                        <a:pt x="3271" y="2086"/>
                        <a:pt x="2947" y="867"/>
                        <a:pt x="2137" y="0"/>
                      </a:cubicBezTo>
                      <a:lnTo>
                        <a:pt x="14425" y="7048"/>
                      </a:lnTo>
                      <a:lnTo>
                        <a:pt x="14425" y="7048"/>
                      </a:lnTo>
                      <a:cubicBezTo>
                        <a:pt x="15196" y="7934"/>
                        <a:pt x="15510" y="9134"/>
                        <a:pt x="15282" y="10287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70E62689-EBBA-445E-8837-6D43764EE5F1}"/>
                    </a:ext>
                  </a:extLst>
                </p:cNvPr>
                <p:cNvSpPr/>
                <p:nvPr/>
              </p:nvSpPr>
              <p:spPr>
                <a:xfrm>
                  <a:off x="-2911017" y="4809355"/>
                  <a:ext cx="66536" cy="96307"/>
                </a:xfrm>
                <a:custGeom>
                  <a:avLst/>
                  <a:gdLst>
                    <a:gd name="connsiteX0" fmla="*/ 36257 w 66536"/>
                    <a:gd name="connsiteY0" fmla="*/ 1150 h 96307"/>
                    <a:gd name="connsiteX1" fmla="*/ 43972 w 66536"/>
                    <a:gd name="connsiteY1" fmla="*/ 17533 h 96307"/>
                    <a:gd name="connsiteX2" fmla="*/ 46134 w 66536"/>
                    <a:gd name="connsiteY2" fmla="*/ 18619 h 96307"/>
                    <a:gd name="connsiteX3" fmla="*/ 46449 w 66536"/>
                    <a:gd name="connsiteY3" fmla="*/ 18486 h 96307"/>
                    <a:gd name="connsiteX4" fmla="*/ 63689 w 66536"/>
                    <a:gd name="connsiteY4" fmla="*/ 11913 h 96307"/>
                    <a:gd name="connsiteX5" fmla="*/ 65499 w 66536"/>
                    <a:gd name="connsiteY5" fmla="*/ 18391 h 96307"/>
                    <a:gd name="connsiteX6" fmla="*/ 53116 w 66536"/>
                    <a:gd name="connsiteY6" fmla="*/ 41822 h 96307"/>
                    <a:gd name="connsiteX7" fmla="*/ 52069 w 66536"/>
                    <a:gd name="connsiteY7" fmla="*/ 46299 h 96307"/>
                    <a:gd name="connsiteX8" fmla="*/ 55021 w 66536"/>
                    <a:gd name="connsiteY8" fmla="*/ 67444 h 96307"/>
                    <a:gd name="connsiteX9" fmla="*/ 50259 w 66536"/>
                    <a:gd name="connsiteY9" fmla="*/ 74969 h 96307"/>
                    <a:gd name="connsiteX10" fmla="*/ 34828 w 66536"/>
                    <a:gd name="connsiteY10" fmla="*/ 73064 h 96307"/>
                    <a:gd name="connsiteX11" fmla="*/ 31685 w 66536"/>
                    <a:gd name="connsiteY11" fmla="*/ 74778 h 96307"/>
                    <a:gd name="connsiteX12" fmla="*/ 16350 w 66536"/>
                    <a:gd name="connsiteY12" fmla="*/ 94495 h 96307"/>
                    <a:gd name="connsiteX13" fmla="*/ 11492 w 66536"/>
                    <a:gd name="connsiteY13" fmla="*/ 92590 h 96307"/>
                    <a:gd name="connsiteX14" fmla="*/ 14445 w 66536"/>
                    <a:gd name="connsiteY14" fmla="*/ 68016 h 96307"/>
                    <a:gd name="connsiteX15" fmla="*/ 13492 w 66536"/>
                    <a:gd name="connsiteY15" fmla="*/ 64682 h 96307"/>
                    <a:gd name="connsiteX16" fmla="*/ 1014 w 66536"/>
                    <a:gd name="connsiteY16" fmla="*/ 55633 h 96307"/>
                    <a:gd name="connsiteX17" fmla="*/ 2824 w 66536"/>
                    <a:gd name="connsiteY17" fmla="*/ 47061 h 96307"/>
                    <a:gd name="connsiteX18" fmla="*/ 20064 w 66536"/>
                    <a:gd name="connsiteY18" fmla="*/ 33726 h 96307"/>
                    <a:gd name="connsiteX19" fmla="*/ 22541 w 66536"/>
                    <a:gd name="connsiteY19" fmla="*/ 29916 h 96307"/>
                    <a:gd name="connsiteX20" fmla="*/ 30256 w 66536"/>
                    <a:gd name="connsiteY20" fmla="*/ 4579 h 96307"/>
                    <a:gd name="connsiteX21" fmla="*/ 36257 w 66536"/>
                    <a:gd name="connsiteY21" fmla="*/ 1150 h 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307">
                      <a:moveTo>
                        <a:pt x="36257" y="1150"/>
                      </a:moveTo>
                      <a:lnTo>
                        <a:pt x="43972" y="17533"/>
                      </a:lnTo>
                      <a:cubicBezTo>
                        <a:pt x="44268" y="18429"/>
                        <a:pt x="45239" y="18924"/>
                        <a:pt x="46134" y="18619"/>
                      </a:cubicBezTo>
                      <a:cubicBezTo>
                        <a:pt x="46249" y="18591"/>
                        <a:pt x="46354" y="18543"/>
                        <a:pt x="46449" y="18486"/>
                      </a:cubicBezTo>
                      <a:lnTo>
                        <a:pt x="63689" y="11913"/>
                      </a:lnTo>
                      <a:cubicBezTo>
                        <a:pt x="66451" y="10866"/>
                        <a:pt x="67499" y="14676"/>
                        <a:pt x="65499" y="18391"/>
                      </a:cubicBezTo>
                      <a:lnTo>
                        <a:pt x="53116" y="41822"/>
                      </a:lnTo>
                      <a:cubicBezTo>
                        <a:pt x="52335" y="43175"/>
                        <a:pt x="51964" y="44737"/>
                        <a:pt x="52069" y="46299"/>
                      </a:cubicBezTo>
                      <a:lnTo>
                        <a:pt x="55021" y="67444"/>
                      </a:lnTo>
                      <a:cubicBezTo>
                        <a:pt x="55498" y="70778"/>
                        <a:pt x="52640" y="75255"/>
                        <a:pt x="50259" y="74969"/>
                      </a:cubicBezTo>
                      <a:lnTo>
                        <a:pt x="34828" y="73064"/>
                      </a:lnTo>
                      <a:cubicBezTo>
                        <a:pt x="33876" y="73064"/>
                        <a:pt x="32733" y="73540"/>
                        <a:pt x="31685" y="74778"/>
                      </a:cubicBezTo>
                      <a:lnTo>
                        <a:pt x="16350" y="94495"/>
                      </a:lnTo>
                      <a:cubicBezTo>
                        <a:pt x="13873" y="97638"/>
                        <a:pt x="11016" y="96495"/>
                        <a:pt x="11492" y="92590"/>
                      </a:cubicBezTo>
                      <a:lnTo>
                        <a:pt x="14445" y="68016"/>
                      </a:lnTo>
                      <a:cubicBezTo>
                        <a:pt x="14731" y="66816"/>
                        <a:pt x="14369" y="65549"/>
                        <a:pt x="13492" y="64682"/>
                      </a:cubicBezTo>
                      <a:lnTo>
                        <a:pt x="1014" y="55633"/>
                      </a:lnTo>
                      <a:cubicBezTo>
                        <a:pt x="-986" y="54204"/>
                        <a:pt x="157" y="49156"/>
                        <a:pt x="2824" y="47061"/>
                      </a:cubicBezTo>
                      <a:lnTo>
                        <a:pt x="20064" y="33726"/>
                      </a:lnTo>
                      <a:cubicBezTo>
                        <a:pt x="21227" y="32707"/>
                        <a:pt x="22084" y="31392"/>
                        <a:pt x="22541" y="29916"/>
                      </a:cubicBezTo>
                      <a:lnTo>
                        <a:pt x="30256" y="4579"/>
                      </a:lnTo>
                      <a:cubicBezTo>
                        <a:pt x="31495" y="579"/>
                        <a:pt x="35019" y="-1422"/>
                        <a:pt x="36257" y="115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4273B716-09AC-4EF6-8116-B59889FD8C3C}"/>
                    </a:ext>
                  </a:extLst>
                </p:cNvPr>
                <p:cNvSpPr/>
                <p:nvPr/>
              </p:nvSpPr>
              <p:spPr>
                <a:xfrm>
                  <a:off x="-2911017" y="4809355"/>
                  <a:ext cx="66536" cy="96307"/>
                </a:xfrm>
                <a:custGeom>
                  <a:avLst/>
                  <a:gdLst>
                    <a:gd name="connsiteX0" fmla="*/ 36257 w 66536"/>
                    <a:gd name="connsiteY0" fmla="*/ 1150 h 96307"/>
                    <a:gd name="connsiteX1" fmla="*/ 43972 w 66536"/>
                    <a:gd name="connsiteY1" fmla="*/ 17533 h 96307"/>
                    <a:gd name="connsiteX2" fmla="*/ 46134 w 66536"/>
                    <a:gd name="connsiteY2" fmla="*/ 18619 h 96307"/>
                    <a:gd name="connsiteX3" fmla="*/ 46449 w 66536"/>
                    <a:gd name="connsiteY3" fmla="*/ 18486 h 96307"/>
                    <a:gd name="connsiteX4" fmla="*/ 63689 w 66536"/>
                    <a:gd name="connsiteY4" fmla="*/ 11913 h 96307"/>
                    <a:gd name="connsiteX5" fmla="*/ 65499 w 66536"/>
                    <a:gd name="connsiteY5" fmla="*/ 18391 h 96307"/>
                    <a:gd name="connsiteX6" fmla="*/ 53116 w 66536"/>
                    <a:gd name="connsiteY6" fmla="*/ 41822 h 96307"/>
                    <a:gd name="connsiteX7" fmla="*/ 52069 w 66536"/>
                    <a:gd name="connsiteY7" fmla="*/ 46299 h 96307"/>
                    <a:gd name="connsiteX8" fmla="*/ 55021 w 66536"/>
                    <a:gd name="connsiteY8" fmla="*/ 67444 h 96307"/>
                    <a:gd name="connsiteX9" fmla="*/ 50259 w 66536"/>
                    <a:gd name="connsiteY9" fmla="*/ 74969 h 96307"/>
                    <a:gd name="connsiteX10" fmla="*/ 34828 w 66536"/>
                    <a:gd name="connsiteY10" fmla="*/ 73064 h 96307"/>
                    <a:gd name="connsiteX11" fmla="*/ 31685 w 66536"/>
                    <a:gd name="connsiteY11" fmla="*/ 74778 h 96307"/>
                    <a:gd name="connsiteX12" fmla="*/ 16350 w 66536"/>
                    <a:gd name="connsiteY12" fmla="*/ 94495 h 96307"/>
                    <a:gd name="connsiteX13" fmla="*/ 11492 w 66536"/>
                    <a:gd name="connsiteY13" fmla="*/ 92590 h 96307"/>
                    <a:gd name="connsiteX14" fmla="*/ 14445 w 66536"/>
                    <a:gd name="connsiteY14" fmla="*/ 68016 h 96307"/>
                    <a:gd name="connsiteX15" fmla="*/ 13492 w 66536"/>
                    <a:gd name="connsiteY15" fmla="*/ 64682 h 96307"/>
                    <a:gd name="connsiteX16" fmla="*/ 1014 w 66536"/>
                    <a:gd name="connsiteY16" fmla="*/ 55633 h 96307"/>
                    <a:gd name="connsiteX17" fmla="*/ 2824 w 66536"/>
                    <a:gd name="connsiteY17" fmla="*/ 47061 h 96307"/>
                    <a:gd name="connsiteX18" fmla="*/ 20064 w 66536"/>
                    <a:gd name="connsiteY18" fmla="*/ 33726 h 96307"/>
                    <a:gd name="connsiteX19" fmla="*/ 22541 w 66536"/>
                    <a:gd name="connsiteY19" fmla="*/ 29916 h 96307"/>
                    <a:gd name="connsiteX20" fmla="*/ 30256 w 66536"/>
                    <a:gd name="connsiteY20" fmla="*/ 4579 h 96307"/>
                    <a:gd name="connsiteX21" fmla="*/ 36257 w 66536"/>
                    <a:gd name="connsiteY21" fmla="*/ 1150 h 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307">
                      <a:moveTo>
                        <a:pt x="36257" y="1150"/>
                      </a:moveTo>
                      <a:lnTo>
                        <a:pt x="43972" y="17533"/>
                      </a:lnTo>
                      <a:cubicBezTo>
                        <a:pt x="44268" y="18429"/>
                        <a:pt x="45239" y="18924"/>
                        <a:pt x="46134" y="18619"/>
                      </a:cubicBezTo>
                      <a:cubicBezTo>
                        <a:pt x="46249" y="18591"/>
                        <a:pt x="46354" y="18543"/>
                        <a:pt x="46449" y="18486"/>
                      </a:cubicBezTo>
                      <a:lnTo>
                        <a:pt x="63689" y="11913"/>
                      </a:lnTo>
                      <a:cubicBezTo>
                        <a:pt x="66451" y="10866"/>
                        <a:pt x="67499" y="14676"/>
                        <a:pt x="65499" y="18391"/>
                      </a:cubicBezTo>
                      <a:lnTo>
                        <a:pt x="53116" y="41822"/>
                      </a:lnTo>
                      <a:cubicBezTo>
                        <a:pt x="52335" y="43175"/>
                        <a:pt x="51964" y="44737"/>
                        <a:pt x="52069" y="46299"/>
                      </a:cubicBezTo>
                      <a:lnTo>
                        <a:pt x="55021" y="67444"/>
                      </a:lnTo>
                      <a:cubicBezTo>
                        <a:pt x="55498" y="70778"/>
                        <a:pt x="52640" y="75255"/>
                        <a:pt x="50259" y="74969"/>
                      </a:cubicBezTo>
                      <a:lnTo>
                        <a:pt x="34828" y="73064"/>
                      </a:lnTo>
                      <a:cubicBezTo>
                        <a:pt x="33876" y="73064"/>
                        <a:pt x="32733" y="73540"/>
                        <a:pt x="31685" y="74778"/>
                      </a:cubicBezTo>
                      <a:lnTo>
                        <a:pt x="16350" y="94495"/>
                      </a:lnTo>
                      <a:cubicBezTo>
                        <a:pt x="13873" y="97638"/>
                        <a:pt x="11016" y="96495"/>
                        <a:pt x="11492" y="92590"/>
                      </a:cubicBezTo>
                      <a:lnTo>
                        <a:pt x="14445" y="68016"/>
                      </a:lnTo>
                      <a:cubicBezTo>
                        <a:pt x="14731" y="66816"/>
                        <a:pt x="14369" y="65549"/>
                        <a:pt x="13492" y="64682"/>
                      </a:cubicBezTo>
                      <a:lnTo>
                        <a:pt x="1014" y="55633"/>
                      </a:lnTo>
                      <a:cubicBezTo>
                        <a:pt x="-986" y="54204"/>
                        <a:pt x="157" y="49156"/>
                        <a:pt x="2824" y="47061"/>
                      </a:cubicBezTo>
                      <a:lnTo>
                        <a:pt x="20064" y="33726"/>
                      </a:lnTo>
                      <a:cubicBezTo>
                        <a:pt x="21227" y="32707"/>
                        <a:pt x="22084" y="31392"/>
                        <a:pt x="22541" y="29916"/>
                      </a:cubicBezTo>
                      <a:lnTo>
                        <a:pt x="30256" y="4579"/>
                      </a:lnTo>
                      <a:cubicBezTo>
                        <a:pt x="31495" y="579"/>
                        <a:pt x="35019" y="-1422"/>
                        <a:pt x="36257" y="11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05181CEF-6A37-46A0-89BB-049C74F2046A}"/>
                    </a:ext>
                  </a:extLst>
                </p:cNvPr>
                <p:cNvSpPr/>
                <p:nvPr/>
              </p:nvSpPr>
              <p:spPr>
                <a:xfrm>
                  <a:off x="-2836745" y="4752389"/>
                  <a:ext cx="78752" cy="103387"/>
                </a:xfrm>
                <a:custGeom>
                  <a:avLst/>
                  <a:gdLst>
                    <a:gd name="connsiteX0" fmla="*/ 77714 w 78752"/>
                    <a:gd name="connsiteY0" fmla="*/ 25541 h 103387"/>
                    <a:gd name="connsiteX1" fmla="*/ 77714 w 78752"/>
                    <a:gd name="connsiteY1" fmla="*/ 19064 h 103387"/>
                    <a:gd name="connsiteX2" fmla="*/ 65427 w 78752"/>
                    <a:gd name="connsiteY2" fmla="*/ 11921 h 103387"/>
                    <a:gd name="connsiteX3" fmla="*/ 63712 w 78752"/>
                    <a:gd name="connsiteY3" fmla="*/ 11921 h 103387"/>
                    <a:gd name="connsiteX4" fmla="*/ 52377 w 78752"/>
                    <a:gd name="connsiteY4" fmla="*/ 16207 h 103387"/>
                    <a:gd name="connsiteX5" fmla="*/ 48662 w 78752"/>
                    <a:gd name="connsiteY5" fmla="*/ 8301 h 103387"/>
                    <a:gd name="connsiteX6" fmla="*/ 47805 w 78752"/>
                    <a:gd name="connsiteY6" fmla="*/ 7349 h 103387"/>
                    <a:gd name="connsiteX7" fmla="*/ 35423 w 78752"/>
                    <a:gd name="connsiteY7" fmla="*/ 205 h 103387"/>
                    <a:gd name="connsiteX8" fmla="*/ 30279 w 78752"/>
                    <a:gd name="connsiteY8" fmla="*/ 4586 h 103387"/>
                    <a:gd name="connsiteX9" fmla="*/ 22564 w 78752"/>
                    <a:gd name="connsiteY9" fmla="*/ 29828 h 103387"/>
                    <a:gd name="connsiteX10" fmla="*/ 20087 w 78752"/>
                    <a:gd name="connsiteY10" fmla="*/ 33733 h 103387"/>
                    <a:gd name="connsiteX11" fmla="*/ 2847 w 78752"/>
                    <a:gd name="connsiteY11" fmla="*/ 46973 h 103387"/>
                    <a:gd name="connsiteX12" fmla="*/ 1037 w 78752"/>
                    <a:gd name="connsiteY12" fmla="*/ 55640 h 103387"/>
                    <a:gd name="connsiteX13" fmla="*/ 13515 w 78752"/>
                    <a:gd name="connsiteY13" fmla="*/ 64689 h 103387"/>
                    <a:gd name="connsiteX14" fmla="*/ 14468 w 78752"/>
                    <a:gd name="connsiteY14" fmla="*/ 68023 h 103387"/>
                    <a:gd name="connsiteX15" fmla="*/ 11515 w 78752"/>
                    <a:gd name="connsiteY15" fmla="*/ 92597 h 103387"/>
                    <a:gd name="connsiteX16" fmla="*/ 12563 w 78752"/>
                    <a:gd name="connsiteY16" fmla="*/ 96026 h 103387"/>
                    <a:gd name="connsiteX17" fmla="*/ 24945 w 78752"/>
                    <a:gd name="connsiteY17" fmla="*/ 103170 h 103387"/>
                    <a:gd name="connsiteX18" fmla="*/ 28660 w 78752"/>
                    <a:gd name="connsiteY18" fmla="*/ 101646 h 103387"/>
                    <a:gd name="connsiteX19" fmla="*/ 44091 w 78752"/>
                    <a:gd name="connsiteY19" fmla="*/ 81929 h 103387"/>
                    <a:gd name="connsiteX20" fmla="*/ 47234 w 78752"/>
                    <a:gd name="connsiteY20" fmla="*/ 80120 h 103387"/>
                    <a:gd name="connsiteX21" fmla="*/ 62569 w 78752"/>
                    <a:gd name="connsiteY21" fmla="*/ 82025 h 103387"/>
                    <a:gd name="connsiteX22" fmla="*/ 67427 w 78752"/>
                    <a:gd name="connsiteY22" fmla="*/ 74595 h 103387"/>
                    <a:gd name="connsiteX23" fmla="*/ 64474 w 78752"/>
                    <a:gd name="connsiteY23" fmla="*/ 53450 h 103387"/>
                    <a:gd name="connsiteX24" fmla="*/ 65427 w 78752"/>
                    <a:gd name="connsiteY24" fmla="*/ 48973 h 103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752" h="103387">
                      <a:moveTo>
                        <a:pt x="77714" y="25541"/>
                      </a:moveTo>
                      <a:cubicBezTo>
                        <a:pt x="79238" y="22779"/>
                        <a:pt x="78952" y="19826"/>
                        <a:pt x="77714" y="19064"/>
                      </a:cubicBezTo>
                      <a:lnTo>
                        <a:pt x="65427" y="11921"/>
                      </a:lnTo>
                      <a:cubicBezTo>
                        <a:pt x="64893" y="11635"/>
                        <a:pt x="64246" y="11635"/>
                        <a:pt x="63712" y="11921"/>
                      </a:cubicBezTo>
                      <a:lnTo>
                        <a:pt x="52377" y="16207"/>
                      </a:lnTo>
                      <a:lnTo>
                        <a:pt x="48662" y="8301"/>
                      </a:lnTo>
                      <a:cubicBezTo>
                        <a:pt x="48453" y="7920"/>
                        <a:pt x="48158" y="7596"/>
                        <a:pt x="47805" y="7349"/>
                      </a:cubicBezTo>
                      <a:lnTo>
                        <a:pt x="35423" y="205"/>
                      </a:lnTo>
                      <a:cubicBezTo>
                        <a:pt x="33899" y="-652"/>
                        <a:pt x="31327" y="1253"/>
                        <a:pt x="30279" y="4586"/>
                      </a:cubicBezTo>
                      <a:lnTo>
                        <a:pt x="22564" y="29828"/>
                      </a:lnTo>
                      <a:cubicBezTo>
                        <a:pt x="22126" y="31342"/>
                        <a:pt x="21269" y="32695"/>
                        <a:pt x="20087" y="33733"/>
                      </a:cubicBezTo>
                      <a:lnTo>
                        <a:pt x="2847" y="46973"/>
                      </a:lnTo>
                      <a:cubicBezTo>
                        <a:pt x="85" y="49068"/>
                        <a:pt x="-963" y="54212"/>
                        <a:pt x="1037" y="55640"/>
                      </a:cubicBezTo>
                      <a:lnTo>
                        <a:pt x="13515" y="64689"/>
                      </a:lnTo>
                      <a:cubicBezTo>
                        <a:pt x="14392" y="65556"/>
                        <a:pt x="14753" y="66823"/>
                        <a:pt x="14468" y="68023"/>
                      </a:cubicBezTo>
                      <a:lnTo>
                        <a:pt x="11515" y="92597"/>
                      </a:lnTo>
                      <a:cubicBezTo>
                        <a:pt x="11144" y="93845"/>
                        <a:pt x="11553" y="95198"/>
                        <a:pt x="12563" y="96026"/>
                      </a:cubicBezTo>
                      <a:lnTo>
                        <a:pt x="24945" y="103170"/>
                      </a:lnTo>
                      <a:cubicBezTo>
                        <a:pt x="25898" y="103742"/>
                        <a:pt x="27327" y="103170"/>
                        <a:pt x="28660" y="101646"/>
                      </a:cubicBezTo>
                      <a:lnTo>
                        <a:pt x="44091" y="81929"/>
                      </a:lnTo>
                      <a:cubicBezTo>
                        <a:pt x="44767" y="80834"/>
                        <a:pt x="45948" y="80158"/>
                        <a:pt x="47234" y="80120"/>
                      </a:cubicBezTo>
                      <a:lnTo>
                        <a:pt x="62569" y="82025"/>
                      </a:lnTo>
                      <a:cubicBezTo>
                        <a:pt x="65045" y="82025"/>
                        <a:pt x="67903" y="77929"/>
                        <a:pt x="67427" y="74595"/>
                      </a:cubicBezTo>
                      <a:lnTo>
                        <a:pt x="64474" y="53450"/>
                      </a:lnTo>
                      <a:cubicBezTo>
                        <a:pt x="64341" y="51897"/>
                        <a:pt x="64665" y="50335"/>
                        <a:pt x="65427" y="48973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BF44B0C0-EAEA-464E-ABAF-AEEC943C022C}"/>
                    </a:ext>
                  </a:extLst>
                </p:cNvPr>
                <p:cNvSpPr/>
                <p:nvPr/>
              </p:nvSpPr>
              <p:spPr>
                <a:xfrm>
                  <a:off x="-2784558" y="4764095"/>
                  <a:ext cx="25336" cy="14119"/>
                </a:xfrm>
                <a:custGeom>
                  <a:avLst/>
                  <a:gdLst>
                    <a:gd name="connsiteX0" fmla="*/ 25336 w 25336"/>
                    <a:gd name="connsiteY0" fmla="*/ 7358 h 14119"/>
                    <a:gd name="connsiteX1" fmla="*/ 23622 w 25336"/>
                    <a:gd name="connsiteY1" fmla="*/ 7358 h 14119"/>
                    <a:gd name="connsiteX2" fmla="*/ 6477 w 25336"/>
                    <a:gd name="connsiteY2" fmla="*/ 13930 h 14119"/>
                    <a:gd name="connsiteX3" fmla="*/ 3934 w 25336"/>
                    <a:gd name="connsiteY3" fmla="*/ 13044 h 14119"/>
                    <a:gd name="connsiteX4" fmla="*/ 3905 w 25336"/>
                    <a:gd name="connsiteY4" fmla="*/ 12978 h 14119"/>
                    <a:gd name="connsiteX5" fmla="*/ 0 w 25336"/>
                    <a:gd name="connsiteY5" fmla="*/ 4500 h 14119"/>
                    <a:gd name="connsiteX6" fmla="*/ 11335 w 25336"/>
                    <a:gd name="connsiteY6" fmla="*/ 214 h 14119"/>
                    <a:gd name="connsiteX7" fmla="*/ 13049 w 25336"/>
                    <a:gd name="connsiteY7" fmla="*/ 214 h 14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336" h="14119">
                      <a:moveTo>
                        <a:pt x="25336" y="7358"/>
                      </a:moveTo>
                      <a:cubicBezTo>
                        <a:pt x="24803" y="7072"/>
                        <a:pt x="24155" y="7072"/>
                        <a:pt x="23622" y="7358"/>
                      </a:cubicBezTo>
                      <a:lnTo>
                        <a:pt x="6477" y="13930"/>
                      </a:lnTo>
                      <a:cubicBezTo>
                        <a:pt x="5524" y="14388"/>
                        <a:pt x="4391" y="13987"/>
                        <a:pt x="3934" y="13044"/>
                      </a:cubicBezTo>
                      <a:cubicBezTo>
                        <a:pt x="3924" y="13016"/>
                        <a:pt x="3915" y="12997"/>
                        <a:pt x="3905" y="12978"/>
                      </a:cubicBezTo>
                      <a:lnTo>
                        <a:pt x="0" y="4500"/>
                      </a:lnTo>
                      <a:lnTo>
                        <a:pt x="11335" y="214"/>
                      </a:lnTo>
                      <a:cubicBezTo>
                        <a:pt x="11868" y="-71"/>
                        <a:pt x="12516" y="-71"/>
                        <a:pt x="13049" y="214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FBFB6C3-9A37-4B34-AB7B-39ACB2A2B5D3}"/>
                    </a:ext>
                  </a:extLst>
                </p:cNvPr>
                <p:cNvSpPr/>
                <p:nvPr/>
              </p:nvSpPr>
              <p:spPr>
                <a:xfrm>
                  <a:off x="-2835898" y="4782216"/>
                  <a:ext cx="33908" cy="26669"/>
                </a:xfrm>
                <a:custGeom>
                  <a:avLst/>
                  <a:gdLst>
                    <a:gd name="connsiteX0" fmla="*/ 33909 w 33908"/>
                    <a:gd name="connsiteY0" fmla="*/ 7144 h 26669"/>
                    <a:gd name="connsiteX1" fmla="*/ 31432 w 33908"/>
                    <a:gd name="connsiteY1" fmla="*/ 11049 h 26669"/>
                    <a:gd name="connsiteX2" fmla="*/ 14192 w 33908"/>
                    <a:gd name="connsiteY2" fmla="*/ 24289 h 26669"/>
                    <a:gd name="connsiteX3" fmla="*/ 12287 w 33908"/>
                    <a:gd name="connsiteY3" fmla="*/ 26670 h 26669"/>
                    <a:gd name="connsiteX4" fmla="*/ 0 w 33908"/>
                    <a:gd name="connsiteY4" fmla="*/ 19526 h 26669"/>
                    <a:gd name="connsiteX5" fmla="*/ 1810 w 33908"/>
                    <a:gd name="connsiteY5" fmla="*/ 17145 h 26669"/>
                    <a:gd name="connsiteX6" fmla="*/ 19050 w 33908"/>
                    <a:gd name="connsiteY6" fmla="*/ 3905 h 26669"/>
                    <a:gd name="connsiteX7" fmla="*/ 21527 w 33908"/>
                    <a:gd name="connsiteY7" fmla="*/ 0 h 26669"/>
                    <a:gd name="connsiteX8" fmla="*/ 21527 w 33908"/>
                    <a:gd name="connsiteY8" fmla="*/ 0 h 26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908" h="26669">
                      <a:moveTo>
                        <a:pt x="33909" y="7144"/>
                      </a:moveTo>
                      <a:cubicBezTo>
                        <a:pt x="33471" y="8658"/>
                        <a:pt x="32614" y="10011"/>
                        <a:pt x="31432" y="11049"/>
                      </a:cubicBezTo>
                      <a:lnTo>
                        <a:pt x="14192" y="24289"/>
                      </a:lnTo>
                      <a:cubicBezTo>
                        <a:pt x="13383" y="24927"/>
                        <a:pt x="12735" y="25746"/>
                        <a:pt x="12287" y="26670"/>
                      </a:cubicBezTo>
                      <a:lnTo>
                        <a:pt x="0" y="19526"/>
                      </a:lnTo>
                      <a:cubicBezTo>
                        <a:pt x="438" y="18621"/>
                        <a:pt x="1057" y="17812"/>
                        <a:pt x="1810" y="17145"/>
                      </a:cubicBezTo>
                      <a:lnTo>
                        <a:pt x="19050" y="3905"/>
                      </a:lnTo>
                      <a:cubicBezTo>
                        <a:pt x="20231" y="2867"/>
                        <a:pt x="21098" y="1514"/>
                        <a:pt x="21527" y="0"/>
                      </a:cubicBezTo>
                      <a:lnTo>
                        <a:pt x="21527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1C133C7A-A62A-4D63-ACA9-014DE2B68752}"/>
                    </a:ext>
                  </a:extLst>
                </p:cNvPr>
                <p:cNvSpPr/>
                <p:nvPr/>
              </p:nvSpPr>
              <p:spPr>
                <a:xfrm>
                  <a:off x="-2814371" y="4752395"/>
                  <a:ext cx="25336" cy="36965"/>
                </a:xfrm>
                <a:custGeom>
                  <a:avLst/>
                  <a:gdLst>
                    <a:gd name="connsiteX0" fmla="*/ 25337 w 25336"/>
                    <a:gd name="connsiteY0" fmla="*/ 7342 h 36965"/>
                    <a:gd name="connsiteX1" fmla="*/ 20098 w 25336"/>
                    <a:gd name="connsiteY1" fmla="*/ 11724 h 36965"/>
                    <a:gd name="connsiteX2" fmla="*/ 12382 w 25336"/>
                    <a:gd name="connsiteY2" fmla="*/ 36965 h 36965"/>
                    <a:gd name="connsiteX3" fmla="*/ 0 w 25336"/>
                    <a:gd name="connsiteY3" fmla="*/ 29822 h 36965"/>
                    <a:gd name="connsiteX4" fmla="*/ 7715 w 25336"/>
                    <a:gd name="connsiteY4" fmla="*/ 4580 h 36965"/>
                    <a:gd name="connsiteX5" fmla="*/ 12859 w 25336"/>
                    <a:gd name="connsiteY5" fmla="*/ 199 h 36965"/>
                    <a:gd name="connsiteX6" fmla="*/ 25241 w 25336"/>
                    <a:gd name="connsiteY6" fmla="*/ 7342 h 36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336" h="36965">
                      <a:moveTo>
                        <a:pt x="25337" y="7342"/>
                      </a:moveTo>
                      <a:cubicBezTo>
                        <a:pt x="23813" y="6390"/>
                        <a:pt x="21146" y="8390"/>
                        <a:pt x="20098" y="11724"/>
                      </a:cubicBezTo>
                      <a:lnTo>
                        <a:pt x="12382" y="36965"/>
                      </a:lnTo>
                      <a:lnTo>
                        <a:pt x="0" y="29822"/>
                      </a:lnTo>
                      <a:lnTo>
                        <a:pt x="7715" y="4580"/>
                      </a:lnTo>
                      <a:cubicBezTo>
                        <a:pt x="8763" y="1342"/>
                        <a:pt x="11335" y="-658"/>
                        <a:pt x="12859" y="199"/>
                      </a:cubicBezTo>
                      <a:lnTo>
                        <a:pt x="25241" y="7342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CBD04BAD-82E1-459A-B55E-09C51FB94D55}"/>
                    </a:ext>
                  </a:extLst>
                </p:cNvPr>
                <p:cNvSpPr/>
                <p:nvPr/>
              </p:nvSpPr>
              <p:spPr>
                <a:xfrm>
                  <a:off x="-2836709" y="4801838"/>
                  <a:ext cx="25575" cy="22383"/>
                </a:xfrm>
                <a:custGeom>
                  <a:avLst/>
                  <a:gdLst>
                    <a:gd name="connsiteX0" fmla="*/ 25576 w 25575"/>
                    <a:gd name="connsiteY0" fmla="*/ 22384 h 22383"/>
                    <a:gd name="connsiteX1" fmla="*/ 13384 w 25575"/>
                    <a:gd name="connsiteY1" fmla="*/ 15335 h 22383"/>
                    <a:gd name="connsiteX2" fmla="*/ 13384 w 25575"/>
                    <a:gd name="connsiteY2" fmla="*/ 15335 h 22383"/>
                    <a:gd name="connsiteX3" fmla="*/ 1001 w 25575"/>
                    <a:gd name="connsiteY3" fmla="*/ 6287 h 22383"/>
                    <a:gd name="connsiteX4" fmla="*/ 1001 w 25575"/>
                    <a:gd name="connsiteY4" fmla="*/ 0 h 22383"/>
                    <a:gd name="connsiteX5" fmla="*/ 13289 w 25575"/>
                    <a:gd name="connsiteY5" fmla="*/ 7144 h 22383"/>
                    <a:gd name="connsiteX6" fmla="*/ 13289 w 25575"/>
                    <a:gd name="connsiteY6" fmla="*/ 13430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75" h="22383">
                      <a:moveTo>
                        <a:pt x="25576" y="22384"/>
                      </a:moveTo>
                      <a:lnTo>
                        <a:pt x="13384" y="15335"/>
                      </a:lnTo>
                      <a:lnTo>
                        <a:pt x="13384" y="15335"/>
                      </a:lnTo>
                      <a:lnTo>
                        <a:pt x="1001" y="6287"/>
                      </a:lnTo>
                      <a:cubicBezTo>
                        <a:pt x="-427" y="5239"/>
                        <a:pt x="-237" y="2286"/>
                        <a:pt x="1001" y="0"/>
                      </a:cubicBezTo>
                      <a:lnTo>
                        <a:pt x="13289" y="7144"/>
                      </a:lnTo>
                      <a:cubicBezTo>
                        <a:pt x="12050" y="9430"/>
                        <a:pt x="11860" y="12382"/>
                        <a:pt x="13289" y="13430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A2E488AA-7775-4A78-8791-A33497982FB9}"/>
                    </a:ext>
                  </a:extLst>
                </p:cNvPr>
                <p:cNvSpPr/>
                <p:nvPr/>
              </p:nvSpPr>
              <p:spPr>
                <a:xfrm>
                  <a:off x="-2825460" y="4817173"/>
                  <a:ext cx="15386" cy="38385"/>
                </a:xfrm>
                <a:custGeom>
                  <a:avLst/>
                  <a:gdLst>
                    <a:gd name="connsiteX0" fmla="*/ 12327 w 15386"/>
                    <a:gd name="connsiteY0" fmla="*/ 34862 h 38385"/>
                    <a:gd name="connsiteX1" fmla="*/ 13565 w 15386"/>
                    <a:gd name="connsiteY1" fmla="*/ 38386 h 38385"/>
                    <a:gd name="connsiteX2" fmla="*/ 13565 w 15386"/>
                    <a:gd name="connsiteY2" fmla="*/ 38386 h 38385"/>
                    <a:gd name="connsiteX3" fmla="*/ 1183 w 15386"/>
                    <a:gd name="connsiteY3" fmla="*/ 31242 h 38385"/>
                    <a:gd name="connsiteX4" fmla="*/ 135 w 15386"/>
                    <a:gd name="connsiteY4" fmla="*/ 27813 h 38385"/>
                    <a:gd name="connsiteX5" fmla="*/ 3088 w 15386"/>
                    <a:gd name="connsiteY5" fmla="*/ 3238 h 38385"/>
                    <a:gd name="connsiteX6" fmla="*/ 2231 w 15386"/>
                    <a:gd name="connsiteY6" fmla="*/ 0 h 38385"/>
                    <a:gd name="connsiteX7" fmla="*/ 14423 w 15386"/>
                    <a:gd name="connsiteY7" fmla="*/ 7048 h 38385"/>
                    <a:gd name="connsiteX8" fmla="*/ 14423 w 15386"/>
                    <a:gd name="connsiteY8" fmla="*/ 7048 h 38385"/>
                    <a:gd name="connsiteX9" fmla="*/ 15280 w 15386"/>
                    <a:gd name="connsiteY9" fmla="*/ 10287 h 3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386" h="38385">
                      <a:moveTo>
                        <a:pt x="12327" y="34862"/>
                      </a:moveTo>
                      <a:cubicBezTo>
                        <a:pt x="12003" y="36176"/>
                        <a:pt x="12489" y="37557"/>
                        <a:pt x="13565" y="38386"/>
                      </a:cubicBezTo>
                      <a:lnTo>
                        <a:pt x="13565" y="38386"/>
                      </a:lnTo>
                      <a:lnTo>
                        <a:pt x="1183" y="31242"/>
                      </a:lnTo>
                      <a:cubicBezTo>
                        <a:pt x="173" y="30413"/>
                        <a:pt x="-236" y="29061"/>
                        <a:pt x="135" y="27813"/>
                      </a:cubicBezTo>
                      <a:lnTo>
                        <a:pt x="3088" y="3238"/>
                      </a:lnTo>
                      <a:cubicBezTo>
                        <a:pt x="3288" y="2086"/>
                        <a:pt x="2973" y="905"/>
                        <a:pt x="2231" y="0"/>
                      </a:cubicBezTo>
                      <a:lnTo>
                        <a:pt x="14423" y="7048"/>
                      </a:lnTo>
                      <a:lnTo>
                        <a:pt x="14423" y="7048"/>
                      </a:lnTo>
                      <a:cubicBezTo>
                        <a:pt x="15251" y="7906"/>
                        <a:pt x="15575" y="9135"/>
                        <a:pt x="15280" y="10287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F508EA76-408D-45ED-99D5-13ECA0EEF527}"/>
                    </a:ext>
                  </a:extLst>
                </p:cNvPr>
                <p:cNvSpPr/>
                <p:nvPr/>
              </p:nvSpPr>
              <p:spPr>
                <a:xfrm>
                  <a:off x="-2824553" y="4759540"/>
                  <a:ext cx="66536" cy="96307"/>
                </a:xfrm>
                <a:custGeom>
                  <a:avLst/>
                  <a:gdLst>
                    <a:gd name="connsiteX0" fmla="*/ 36280 w 66536"/>
                    <a:gd name="connsiteY0" fmla="*/ 1150 h 96307"/>
                    <a:gd name="connsiteX1" fmla="*/ 43900 w 66536"/>
                    <a:gd name="connsiteY1" fmla="*/ 17533 h 96307"/>
                    <a:gd name="connsiteX2" fmla="*/ 46472 w 66536"/>
                    <a:gd name="connsiteY2" fmla="*/ 18486 h 96307"/>
                    <a:gd name="connsiteX3" fmla="*/ 63712 w 66536"/>
                    <a:gd name="connsiteY3" fmla="*/ 11914 h 96307"/>
                    <a:gd name="connsiteX4" fmla="*/ 65522 w 66536"/>
                    <a:gd name="connsiteY4" fmla="*/ 18390 h 96307"/>
                    <a:gd name="connsiteX5" fmla="*/ 53044 w 66536"/>
                    <a:gd name="connsiteY5" fmla="*/ 41822 h 96307"/>
                    <a:gd name="connsiteX6" fmla="*/ 52092 w 66536"/>
                    <a:gd name="connsiteY6" fmla="*/ 46299 h 96307"/>
                    <a:gd name="connsiteX7" fmla="*/ 55044 w 66536"/>
                    <a:gd name="connsiteY7" fmla="*/ 67444 h 96307"/>
                    <a:gd name="connsiteX8" fmla="*/ 50187 w 66536"/>
                    <a:gd name="connsiteY8" fmla="*/ 74874 h 96307"/>
                    <a:gd name="connsiteX9" fmla="*/ 34851 w 66536"/>
                    <a:gd name="connsiteY9" fmla="*/ 72969 h 96307"/>
                    <a:gd name="connsiteX10" fmla="*/ 31708 w 66536"/>
                    <a:gd name="connsiteY10" fmla="*/ 74779 h 96307"/>
                    <a:gd name="connsiteX11" fmla="*/ 16278 w 66536"/>
                    <a:gd name="connsiteY11" fmla="*/ 94495 h 96307"/>
                    <a:gd name="connsiteX12" fmla="*/ 11420 w 66536"/>
                    <a:gd name="connsiteY12" fmla="*/ 92590 h 96307"/>
                    <a:gd name="connsiteX13" fmla="*/ 14373 w 66536"/>
                    <a:gd name="connsiteY13" fmla="*/ 68016 h 96307"/>
                    <a:gd name="connsiteX14" fmla="*/ 13420 w 66536"/>
                    <a:gd name="connsiteY14" fmla="*/ 64682 h 96307"/>
                    <a:gd name="connsiteX15" fmla="*/ 1037 w 66536"/>
                    <a:gd name="connsiteY15" fmla="*/ 55633 h 96307"/>
                    <a:gd name="connsiteX16" fmla="*/ 2847 w 66536"/>
                    <a:gd name="connsiteY16" fmla="*/ 46965 h 96307"/>
                    <a:gd name="connsiteX17" fmla="*/ 20087 w 66536"/>
                    <a:gd name="connsiteY17" fmla="*/ 33726 h 96307"/>
                    <a:gd name="connsiteX18" fmla="*/ 22564 w 66536"/>
                    <a:gd name="connsiteY18" fmla="*/ 29821 h 96307"/>
                    <a:gd name="connsiteX19" fmla="*/ 30279 w 66536"/>
                    <a:gd name="connsiteY19" fmla="*/ 4579 h 96307"/>
                    <a:gd name="connsiteX20" fmla="*/ 36280 w 66536"/>
                    <a:gd name="connsiteY20" fmla="*/ 1150 h 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6536" h="96307">
                      <a:moveTo>
                        <a:pt x="36280" y="1150"/>
                      </a:moveTo>
                      <a:lnTo>
                        <a:pt x="43900" y="17533"/>
                      </a:lnTo>
                      <a:cubicBezTo>
                        <a:pt x="44367" y="18476"/>
                        <a:pt x="45500" y="18895"/>
                        <a:pt x="46472" y="18486"/>
                      </a:cubicBezTo>
                      <a:lnTo>
                        <a:pt x="63712" y="11914"/>
                      </a:lnTo>
                      <a:cubicBezTo>
                        <a:pt x="66379" y="10866"/>
                        <a:pt x="67522" y="14676"/>
                        <a:pt x="65522" y="18390"/>
                      </a:cubicBezTo>
                      <a:lnTo>
                        <a:pt x="53044" y="41822"/>
                      </a:lnTo>
                      <a:cubicBezTo>
                        <a:pt x="52282" y="43184"/>
                        <a:pt x="51958" y="44746"/>
                        <a:pt x="52092" y="46299"/>
                      </a:cubicBezTo>
                      <a:lnTo>
                        <a:pt x="55044" y="67444"/>
                      </a:lnTo>
                      <a:cubicBezTo>
                        <a:pt x="55520" y="70778"/>
                        <a:pt x="52663" y="75255"/>
                        <a:pt x="50187" y="74874"/>
                      </a:cubicBezTo>
                      <a:lnTo>
                        <a:pt x="34851" y="72969"/>
                      </a:lnTo>
                      <a:cubicBezTo>
                        <a:pt x="33565" y="73007"/>
                        <a:pt x="32384" y="73683"/>
                        <a:pt x="31708" y="74779"/>
                      </a:cubicBezTo>
                      <a:lnTo>
                        <a:pt x="16278" y="94495"/>
                      </a:lnTo>
                      <a:cubicBezTo>
                        <a:pt x="13896" y="97639"/>
                        <a:pt x="11039" y="96496"/>
                        <a:pt x="11420" y="92590"/>
                      </a:cubicBezTo>
                      <a:lnTo>
                        <a:pt x="14373" y="68016"/>
                      </a:lnTo>
                      <a:cubicBezTo>
                        <a:pt x="14706" y="66815"/>
                        <a:pt x="14335" y="65530"/>
                        <a:pt x="13420" y="64682"/>
                      </a:cubicBezTo>
                      <a:lnTo>
                        <a:pt x="1037" y="55633"/>
                      </a:lnTo>
                      <a:cubicBezTo>
                        <a:pt x="-963" y="54205"/>
                        <a:pt x="85" y="49061"/>
                        <a:pt x="2847" y="46965"/>
                      </a:cubicBezTo>
                      <a:lnTo>
                        <a:pt x="20087" y="33726"/>
                      </a:lnTo>
                      <a:cubicBezTo>
                        <a:pt x="21269" y="32688"/>
                        <a:pt x="22126" y="31335"/>
                        <a:pt x="22564" y="29821"/>
                      </a:cubicBezTo>
                      <a:lnTo>
                        <a:pt x="30279" y="4579"/>
                      </a:lnTo>
                      <a:cubicBezTo>
                        <a:pt x="31518" y="579"/>
                        <a:pt x="35042" y="-1421"/>
                        <a:pt x="36280" y="115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6C2F554C-0DCD-46F9-8E21-05808B16B737}"/>
                    </a:ext>
                  </a:extLst>
                </p:cNvPr>
                <p:cNvSpPr/>
                <p:nvPr/>
              </p:nvSpPr>
              <p:spPr>
                <a:xfrm>
                  <a:off x="-2824553" y="4759540"/>
                  <a:ext cx="66536" cy="96307"/>
                </a:xfrm>
                <a:custGeom>
                  <a:avLst/>
                  <a:gdLst>
                    <a:gd name="connsiteX0" fmla="*/ 36280 w 66536"/>
                    <a:gd name="connsiteY0" fmla="*/ 1150 h 96307"/>
                    <a:gd name="connsiteX1" fmla="*/ 43900 w 66536"/>
                    <a:gd name="connsiteY1" fmla="*/ 17533 h 96307"/>
                    <a:gd name="connsiteX2" fmla="*/ 46472 w 66536"/>
                    <a:gd name="connsiteY2" fmla="*/ 18486 h 96307"/>
                    <a:gd name="connsiteX3" fmla="*/ 63712 w 66536"/>
                    <a:gd name="connsiteY3" fmla="*/ 11914 h 96307"/>
                    <a:gd name="connsiteX4" fmla="*/ 65522 w 66536"/>
                    <a:gd name="connsiteY4" fmla="*/ 18390 h 96307"/>
                    <a:gd name="connsiteX5" fmla="*/ 53044 w 66536"/>
                    <a:gd name="connsiteY5" fmla="*/ 41822 h 96307"/>
                    <a:gd name="connsiteX6" fmla="*/ 52092 w 66536"/>
                    <a:gd name="connsiteY6" fmla="*/ 46299 h 96307"/>
                    <a:gd name="connsiteX7" fmla="*/ 55044 w 66536"/>
                    <a:gd name="connsiteY7" fmla="*/ 67444 h 96307"/>
                    <a:gd name="connsiteX8" fmla="*/ 50187 w 66536"/>
                    <a:gd name="connsiteY8" fmla="*/ 74874 h 96307"/>
                    <a:gd name="connsiteX9" fmla="*/ 34851 w 66536"/>
                    <a:gd name="connsiteY9" fmla="*/ 72969 h 96307"/>
                    <a:gd name="connsiteX10" fmla="*/ 31708 w 66536"/>
                    <a:gd name="connsiteY10" fmla="*/ 74779 h 96307"/>
                    <a:gd name="connsiteX11" fmla="*/ 16278 w 66536"/>
                    <a:gd name="connsiteY11" fmla="*/ 94495 h 96307"/>
                    <a:gd name="connsiteX12" fmla="*/ 11420 w 66536"/>
                    <a:gd name="connsiteY12" fmla="*/ 92590 h 96307"/>
                    <a:gd name="connsiteX13" fmla="*/ 14373 w 66536"/>
                    <a:gd name="connsiteY13" fmla="*/ 68016 h 96307"/>
                    <a:gd name="connsiteX14" fmla="*/ 13420 w 66536"/>
                    <a:gd name="connsiteY14" fmla="*/ 64682 h 96307"/>
                    <a:gd name="connsiteX15" fmla="*/ 1037 w 66536"/>
                    <a:gd name="connsiteY15" fmla="*/ 55633 h 96307"/>
                    <a:gd name="connsiteX16" fmla="*/ 2847 w 66536"/>
                    <a:gd name="connsiteY16" fmla="*/ 46965 h 96307"/>
                    <a:gd name="connsiteX17" fmla="*/ 20087 w 66536"/>
                    <a:gd name="connsiteY17" fmla="*/ 33726 h 96307"/>
                    <a:gd name="connsiteX18" fmla="*/ 22564 w 66536"/>
                    <a:gd name="connsiteY18" fmla="*/ 29821 h 96307"/>
                    <a:gd name="connsiteX19" fmla="*/ 30279 w 66536"/>
                    <a:gd name="connsiteY19" fmla="*/ 4579 h 96307"/>
                    <a:gd name="connsiteX20" fmla="*/ 36280 w 66536"/>
                    <a:gd name="connsiteY20" fmla="*/ 1150 h 96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6536" h="96307">
                      <a:moveTo>
                        <a:pt x="36280" y="1150"/>
                      </a:moveTo>
                      <a:lnTo>
                        <a:pt x="43900" y="17533"/>
                      </a:lnTo>
                      <a:cubicBezTo>
                        <a:pt x="44367" y="18476"/>
                        <a:pt x="45500" y="18895"/>
                        <a:pt x="46472" y="18486"/>
                      </a:cubicBezTo>
                      <a:lnTo>
                        <a:pt x="63712" y="11914"/>
                      </a:lnTo>
                      <a:cubicBezTo>
                        <a:pt x="66379" y="10866"/>
                        <a:pt x="67522" y="14676"/>
                        <a:pt x="65522" y="18390"/>
                      </a:cubicBezTo>
                      <a:lnTo>
                        <a:pt x="53044" y="41822"/>
                      </a:lnTo>
                      <a:cubicBezTo>
                        <a:pt x="52282" y="43184"/>
                        <a:pt x="51958" y="44746"/>
                        <a:pt x="52092" y="46299"/>
                      </a:cubicBezTo>
                      <a:lnTo>
                        <a:pt x="55044" y="67444"/>
                      </a:lnTo>
                      <a:cubicBezTo>
                        <a:pt x="55520" y="70778"/>
                        <a:pt x="52663" y="75255"/>
                        <a:pt x="50187" y="74874"/>
                      </a:cubicBezTo>
                      <a:lnTo>
                        <a:pt x="34851" y="72969"/>
                      </a:lnTo>
                      <a:cubicBezTo>
                        <a:pt x="33565" y="73007"/>
                        <a:pt x="32384" y="73683"/>
                        <a:pt x="31708" y="74779"/>
                      </a:cubicBezTo>
                      <a:lnTo>
                        <a:pt x="16278" y="94495"/>
                      </a:lnTo>
                      <a:cubicBezTo>
                        <a:pt x="13896" y="97639"/>
                        <a:pt x="11039" y="96496"/>
                        <a:pt x="11420" y="92590"/>
                      </a:cubicBezTo>
                      <a:lnTo>
                        <a:pt x="14373" y="68016"/>
                      </a:lnTo>
                      <a:cubicBezTo>
                        <a:pt x="14706" y="66815"/>
                        <a:pt x="14335" y="65530"/>
                        <a:pt x="13420" y="64682"/>
                      </a:cubicBezTo>
                      <a:lnTo>
                        <a:pt x="1037" y="55633"/>
                      </a:lnTo>
                      <a:cubicBezTo>
                        <a:pt x="-963" y="54205"/>
                        <a:pt x="85" y="49061"/>
                        <a:pt x="2847" y="46965"/>
                      </a:cubicBezTo>
                      <a:lnTo>
                        <a:pt x="20087" y="33726"/>
                      </a:lnTo>
                      <a:cubicBezTo>
                        <a:pt x="21269" y="32688"/>
                        <a:pt x="22126" y="31335"/>
                        <a:pt x="22564" y="29821"/>
                      </a:cubicBezTo>
                      <a:lnTo>
                        <a:pt x="30279" y="4579"/>
                      </a:lnTo>
                      <a:cubicBezTo>
                        <a:pt x="31518" y="579"/>
                        <a:pt x="35042" y="-1421"/>
                        <a:pt x="36280" y="1150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A6A3E008-4FE6-4A14-9166-57A26DFB2A79}"/>
                    </a:ext>
                  </a:extLst>
                </p:cNvPr>
                <p:cNvSpPr/>
                <p:nvPr/>
              </p:nvSpPr>
              <p:spPr>
                <a:xfrm>
                  <a:off x="-2750379" y="4702731"/>
                  <a:ext cx="78778" cy="103420"/>
                </a:xfrm>
                <a:custGeom>
                  <a:avLst/>
                  <a:gdLst>
                    <a:gd name="connsiteX0" fmla="*/ 77740 w 78778"/>
                    <a:gd name="connsiteY0" fmla="*/ 25479 h 103420"/>
                    <a:gd name="connsiteX1" fmla="*/ 77740 w 78778"/>
                    <a:gd name="connsiteY1" fmla="*/ 19002 h 103420"/>
                    <a:gd name="connsiteX2" fmla="*/ 65357 w 78778"/>
                    <a:gd name="connsiteY2" fmla="*/ 11858 h 103420"/>
                    <a:gd name="connsiteX3" fmla="*/ 63643 w 78778"/>
                    <a:gd name="connsiteY3" fmla="*/ 11858 h 103420"/>
                    <a:gd name="connsiteX4" fmla="*/ 52308 w 78778"/>
                    <a:gd name="connsiteY4" fmla="*/ 16240 h 103420"/>
                    <a:gd name="connsiteX5" fmla="*/ 48593 w 78778"/>
                    <a:gd name="connsiteY5" fmla="*/ 8334 h 103420"/>
                    <a:gd name="connsiteX6" fmla="*/ 47736 w 78778"/>
                    <a:gd name="connsiteY6" fmla="*/ 7382 h 103420"/>
                    <a:gd name="connsiteX7" fmla="*/ 35449 w 78778"/>
                    <a:gd name="connsiteY7" fmla="*/ 238 h 103420"/>
                    <a:gd name="connsiteX8" fmla="*/ 30305 w 78778"/>
                    <a:gd name="connsiteY8" fmla="*/ 4619 h 103420"/>
                    <a:gd name="connsiteX9" fmla="*/ 22590 w 78778"/>
                    <a:gd name="connsiteY9" fmla="*/ 29860 h 103420"/>
                    <a:gd name="connsiteX10" fmla="*/ 20018 w 78778"/>
                    <a:gd name="connsiteY10" fmla="*/ 33766 h 103420"/>
                    <a:gd name="connsiteX11" fmla="*/ 2873 w 78778"/>
                    <a:gd name="connsiteY11" fmla="*/ 47006 h 103420"/>
                    <a:gd name="connsiteX12" fmla="*/ 968 w 78778"/>
                    <a:gd name="connsiteY12" fmla="*/ 55673 h 103420"/>
                    <a:gd name="connsiteX13" fmla="*/ 13446 w 78778"/>
                    <a:gd name="connsiteY13" fmla="*/ 64627 h 103420"/>
                    <a:gd name="connsiteX14" fmla="*/ 14398 w 78778"/>
                    <a:gd name="connsiteY14" fmla="*/ 68056 h 103420"/>
                    <a:gd name="connsiteX15" fmla="*/ 11446 w 78778"/>
                    <a:gd name="connsiteY15" fmla="*/ 92630 h 103420"/>
                    <a:gd name="connsiteX16" fmla="*/ 12589 w 78778"/>
                    <a:gd name="connsiteY16" fmla="*/ 96059 h 103420"/>
                    <a:gd name="connsiteX17" fmla="*/ 24971 w 78778"/>
                    <a:gd name="connsiteY17" fmla="*/ 103203 h 103420"/>
                    <a:gd name="connsiteX18" fmla="*/ 28686 w 78778"/>
                    <a:gd name="connsiteY18" fmla="*/ 101679 h 103420"/>
                    <a:gd name="connsiteX19" fmla="*/ 44117 w 78778"/>
                    <a:gd name="connsiteY19" fmla="*/ 81962 h 103420"/>
                    <a:gd name="connsiteX20" fmla="*/ 47164 w 78778"/>
                    <a:gd name="connsiteY20" fmla="*/ 80152 h 103420"/>
                    <a:gd name="connsiteX21" fmla="*/ 62595 w 78778"/>
                    <a:gd name="connsiteY21" fmla="*/ 82057 h 103420"/>
                    <a:gd name="connsiteX22" fmla="*/ 67453 w 78778"/>
                    <a:gd name="connsiteY22" fmla="*/ 74628 h 103420"/>
                    <a:gd name="connsiteX23" fmla="*/ 64500 w 78778"/>
                    <a:gd name="connsiteY23" fmla="*/ 53387 h 103420"/>
                    <a:gd name="connsiteX24" fmla="*/ 65453 w 78778"/>
                    <a:gd name="connsiteY24" fmla="*/ 48910 h 10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778" h="103420">
                      <a:moveTo>
                        <a:pt x="77740" y="25479"/>
                      </a:moveTo>
                      <a:cubicBezTo>
                        <a:pt x="79264" y="22622"/>
                        <a:pt x="78978" y="19764"/>
                        <a:pt x="77740" y="19002"/>
                      </a:cubicBezTo>
                      <a:lnTo>
                        <a:pt x="65357" y="11858"/>
                      </a:lnTo>
                      <a:cubicBezTo>
                        <a:pt x="64814" y="11611"/>
                        <a:pt x="64186" y="11611"/>
                        <a:pt x="63643" y="11858"/>
                      </a:cubicBezTo>
                      <a:lnTo>
                        <a:pt x="52308" y="16240"/>
                      </a:lnTo>
                      <a:lnTo>
                        <a:pt x="48593" y="8334"/>
                      </a:lnTo>
                      <a:cubicBezTo>
                        <a:pt x="48441" y="7915"/>
                        <a:pt x="48136" y="7572"/>
                        <a:pt x="47736" y="7382"/>
                      </a:cubicBezTo>
                      <a:lnTo>
                        <a:pt x="35449" y="238"/>
                      </a:lnTo>
                      <a:cubicBezTo>
                        <a:pt x="33829" y="-715"/>
                        <a:pt x="31258" y="1285"/>
                        <a:pt x="30305" y="4619"/>
                      </a:cubicBezTo>
                      <a:lnTo>
                        <a:pt x="22590" y="29860"/>
                      </a:lnTo>
                      <a:cubicBezTo>
                        <a:pt x="22161" y="31404"/>
                        <a:pt x="21266" y="32766"/>
                        <a:pt x="20018" y="33766"/>
                      </a:cubicBezTo>
                      <a:lnTo>
                        <a:pt x="2873" y="47006"/>
                      </a:lnTo>
                      <a:cubicBezTo>
                        <a:pt x="111" y="49101"/>
                        <a:pt x="-937" y="54244"/>
                        <a:pt x="968" y="55673"/>
                      </a:cubicBezTo>
                      <a:lnTo>
                        <a:pt x="13446" y="64627"/>
                      </a:lnTo>
                      <a:cubicBezTo>
                        <a:pt x="14322" y="65531"/>
                        <a:pt x="14684" y="66827"/>
                        <a:pt x="14398" y="68056"/>
                      </a:cubicBezTo>
                      <a:lnTo>
                        <a:pt x="11446" y="92630"/>
                      </a:lnTo>
                      <a:cubicBezTo>
                        <a:pt x="11122" y="93897"/>
                        <a:pt x="11569" y="95240"/>
                        <a:pt x="12589" y="96059"/>
                      </a:cubicBezTo>
                      <a:lnTo>
                        <a:pt x="24971" y="103203"/>
                      </a:lnTo>
                      <a:cubicBezTo>
                        <a:pt x="25924" y="103774"/>
                        <a:pt x="27353" y="103203"/>
                        <a:pt x="28686" y="101679"/>
                      </a:cubicBezTo>
                      <a:lnTo>
                        <a:pt x="44117" y="81962"/>
                      </a:lnTo>
                      <a:cubicBezTo>
                        <a:pt x="44774" y="80895"/>
                        <a:pt x="45917" y="80219"/>
                        <a:pt x="47164" y="80152"/>
                      </a:cubicBezTo>
                      <a:lnTo>
                        <a:pt x="62595" y="82057"/>
                      </a:lnTo>
                      <a:cubicBezTo>
                        <a:pt x="64976" y="82057"/>
                        <a:pt x="67834" y="77962"/>
                        <a:pt x="67453" y="74628"/>
                      </a:cubicBezTo>
                      <a:lnTo>
                        <a:pt x="64500" y="53387"/>
                      </a:lnTo>
                      <a:cubicBezTo>
                        <a:pt x="64328" y="51835"/>
                        <a:pt x="64662" y="50263"/>
                        <a:pt x="65453" y="48910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2BE66666-866D-491B-919A-355A189377B6}"/>
                    </a:ext>
                  </a:extLst>
                </p:cNvPr>
                <p:cNvSpPr/>
                <p:nvPr/>
              </p:nvSpPr>
              <p:spPr>
                <a:xfrm>
                  <a:off x="-2698166" y="4714308"/>
                  <a:ext cx="25431" cy="14165"/>
                </a:xfrm>
                <a:custGeom>
                  <a:avLst/>
                  <a:gdLst>
                    <a:gd name="connsiteX0" fmla="*/ 25432 w 25431"/>
                    <a:gd name="connsiteY0" fmla="*/ 7329 h 14165"/>
                    <a:gd name="connsiteX1" fmla="*/ 23717 w 25431"/>
                    <a:gd name="connsiteY1" fmla="*/ 7329 h 14165"/>
                    <a:gd name="connsiteX2" fmla="*/ 6477 w 25431"/>
                    <a:gd name="connsiteY2" fmla="*/ 13997 h 14165"/>
                    <a:gd name="connsiteX3" fmla="*/ 4067 w 25431"/>
                    <a:gd name="connsiteY3" fmla="*/ 13121 h 14165"/>
                    <a:gd name="connsiteX4" fmla="*/ 4001 w 25431"/>
                    <a:gd name="connsiteY4" fmla="*/ 12949 h 14165"/>
                    <a:gd name="connsiteX5" fmla="*/ 0 w 25431"/>
                    <a:gd name="connsiteY5" fmla="*/ 4567 h 14165"/>
                    <a:gd name="connsiteX6" fmla="*/ 11335 w 25431"/>
                    <a:gd name="connsiteY6" fmla="*/ 186 h 14165"/>
                    <a:gd name="connsiteX7" fmla="*/ 13049 w 25431"/>
                    <a:gd name="connsiteY7" fmla="*/ 186 h 14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1" h="14165">
                      <a:moveTo>
                        <a:pt x="25432" y="7329"/>
                      </a:moveTo>
                      <a:cubicBezTo>
                        <a:pt x="24889" y="7082"/>
                        <a:pt x="24260" y="7082"/>
                        <a:pt x="23717" y="7329"/>
                      </a:cubicBezTo>
                      <a:lnTo>
                        <a:pt x="6477" y="13997"/>
                      </a:lnTo>
                      <a:cubicBezTo>
                        <a:pt x="5572" y="14416"/>
                        <a:pt x="4496" y="14026"/>
                        <a:pt x="4067" y="13121"/>
                      </a:cubicBezTo>
                      <a:cubicBezTo>
                        <a:pt x="4048" y="13063"/>
                        <a:pt x="4020" y="13006"/>
                        <a:pt x="4001" y="12949"/>
                      </a:cubicBezTo>
                      <a:lnTo>
                        <a:pt x="0" y="4567"/>
                      </a:lnTo>
                      <a:lnTo>
                        <a:pt x="11335" y="186"/>
                      </a:lnTo>
                      <a:cubicBezTo>
                        <a:pt x="11878" y="-62"/>
                        <a:pt x="12507" y="-62"/>
                        <a:pt x="13049" y="186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539F6B7-5F93-427C-B88E-B05C61070BE4}"/>
                    </a:ext>
                  </a:extLst>
                </p:cNvPr>
                <p:cNvSpPr/>
                <p:nvPr/>
              </p:nvSpPr>
              <p:spPr>
                <a:xfrm>
                  <a:off x="-2749030" y="4732401"/>
                  <a:ext cx="34004" cy="26574"/>
                </a:xfrm>
                <a:custGeom>
                  <a:avLst/>
                  <a:gdLst>
                    <a:gd name="connsiteX0" fmla="*/ 34004 w 34004"/>
                    <a:gd name="connsiteY0" fmla="*/ 7144 h 26574"/>
                    <a:gd name="connsiteX1" fmla="*/ 31433 w 34004"/>
                    <a:gd name="connsiteY1" fmla="*/ 11049 h 26574"/>
                    <a:gd name="connsiteX2" fmla="*/ 14288 w 34004"/>
                    <a:gd name="connsiteY2" fmla="*/ 24289 h 26574"/>
                    <a:gd name="connsiteX3" fmla="*/ 12383 w 34004"/>
                    <a:gd name="connsiteY3" fmla="*/ 26575 h 26574"/>
                    <a:gd name="connsiteX4" fmla="*/ 0 w 34004"/>
                    <a:gd name="connsiteY4" fmla="*/ 19431 h 26574"/>
                    <a:gd name="connsiteX5" fmla="*/ 1905 w 34004"/>
                    <a:gd name="connsiteY5" fmla="*/ 17145 h 26574"/>
                    <a:gd name="connsiteX6" fmla="*/ 19050 w 34004"/>
                    <a:gd name="connsiteY6" fmla="*/ 3905 h 26574"/>
                    <a:gd name="connsiteX7" fmla="*/ 21622 w 34004"/>
                    <a:gd name="connsiteY7" fmla="*/ 0 h 26574"/>
                    <a:gd name="connsiteX8" fmla="*/ 21622 w 34004"/>
                    <a:gd name="connsiteY8" fmla="*/ 0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004" h="26574">
                      <a:moveTo>
                        <a:pt x="34004" y="7144"/>
                      </a:moveTo>
                      <a:cubicBezTo>
                        <a:pt x="33576" y="8687"/>
                        <a:pt x="32680" y="10049"/>
                        <a:pt x="31433" y="11049"/>
                      </a:cubicBezTo>
                      <a:lnTo>
                        <a:pt x="14288" y="24289"/>
                      </a:lnTo>
                      <a:cubicBezTo>
                        <a:pt x="13506" y="24917"/>
                        <a:pt x="12859" y="25689"/>
                        <a:pt x="12383" y="26575"/>
                      </a:cubicBezTo>
                      <a:lnTo>
                        <a:pt x="0" y="19431"/>
                      </a:lnTo>
                      <a:cubicBezTo>
                        <a:pt x="476" y="18545"/>
                        <a:pt x="1124" y="17774"/>
                        <a:pt x="1905" y="17145"/>
                      </a:cubicBezTo>
                      <a:lnTo>
                        <a:pt x="19050" y="3905"/>
                      </a:lnTo>
                      <a:cubicBezTo>
                        <a:pt x="20298" y="2905"/>
                        <a:pt x="21193" y="1543"/>
                        <a:pt x="21622" y="0"/>
                      </a:cubicBezTo>
                      <a:lnTo>
                        <a:pt x="21622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CE747D4A-5A72-4B2D-9A1D-56585CBA7CF5}"/>
                    </a:ext>
                  </a:extLst>
                </p:cNvPr>
                <p:cNvSpPr/>
                <p:nvPr/>
              </p:nvSpPr>
              <p:spPr>
                <a:xfrm>
                  <a:off x="-2727884" y="4702540"/>
                  <a:ext cx="25241" cy="37004"/>
                </a:xfrm>
                <a:custGeom>
                  <a:avLst/>
                  <a:gdLst>
                    <a:gd name="connsiteX0" fmla="*/ 25241 w 25241"/>
                    <a:gd name="connsiteY0" fmla="*/ 7381 h 37004"/>
                    <a:gd name="connsiteX1" fmla="*/ 20098 w 25241"/>
                    <a:gd name="connsiteY1" fmla="*/ 11763 h 37004"/>
                    <a:gd name="connsiteX2" fmla="*/ 12383 w 25241"/>
                    <a:gd name="connsiteY2" fmla="*/ 37004 h 37004"/>
                    <a:gd name="connsiteX3" fmla="*/ 0 w 25241"/>
                    <a:gd name="connsiteY3" fmla="*/ 29861 h 37004"/>
                    <a:gd name="connsiteX4" fmla="*/ 7715 w 25241"/>
                    <a:gd name="connsiteY4" fmla="*/ 4619 h 37004"/>
                    <a:gd name="connsiteX5" fmla="*/ 12859 w 25241"/>
                    <a:gd name="connsiteY5" fmla="*/ 238 h 37004"/>
                    <a:gd name="connsiteX6" fmla="*/ 25241 w 25241"/>
                    <a:gd name="connsiteY6" fmla="*/ 7381 h 37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41" h="37004">
                      <a:moveTo>
                        <a:pt x="25241" y="7381"/>
                      </a:moveTo>
                      <a:cubicBezTo>
                        <a:pt x="23717" y="6429"/>
                        <a:pt x="21050" y="8334"/>
                        <a:pt x="20098" y="11763"/>
                      </a:cubicBezTo>
                      <a:lnTo>
                        <a:pt x="12383" y="37004"/>
                      </a:lnTo>
                      <a:lnTo>
                        <a:pt x="0" y="29861"/>
                      </a:lnTo>
                      <a:lnTo>
                        <a:pt x="7715" y="4619"/>
                      </a:lnTo>
                      <a:cubicBezTo>
                        <a:pt x="8668" y="1286"/>
                        <a:pt x="11239" y="-715"/>
                        <a:pt x="12859" y="238"/>
                      </a:cubicBezTo>
                      <a:lnTo>
                        <a:pt x="25241" y="7381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75A5DBC2-F4D4-46E6-90FA-8C3D94E9491D}"/>
                    </a:ext>
                  </a:extLst>
                </p:cNvPr>
                <p:cNvSpPr/>
                <p:nvPr/>
              </p:nvSpPr>
              <p:spPr>
                <a:xfrm>
                  <a:off x="-2750317" y="4752022"/>
                  <a:ext cx="25766" cy="22288"/>
                </a:xfrm>
                <a:custGeom>
                  <a:avLst/>
                  <a:gdLst>
                    <a:gd name="connsiteX0" fmla="*/ 25766 w 25766"/>
                    <a:gd name="connsiteY0" fmla="*/ 22288 h 22288"/>
                    <a:gd name="connsiteX1" fmla="*/ 13479 w 25766"/>
                    <a:gd name="connsiteY1" fmla="*/ 15335 h 22288"/>
                    <a:gd name="connsiteX2" fmla="*/ 13479 w 25766"/>
                    <a:gd name="connsiteY2" fmla="*/ 15335 h 22288"/>
                    <a:gd name="connsiteX3" fmla="*/ 1001 w 25766"/>
                    <a:gd name="connsiteY3" fmla="*/ 6382 h 22288"/>
                    <a:gd name="connsiteX4" fmla="*/ 1001 w 25766"/>
                    <a:gd name="connsiteY4" fmla="*/ 0 h 22288"/>
                    <a:gd name="connsiteX5" fmla="*/ 13384 w 25766"/>
                    <a:gd name="connsiteY5" fmla="*/ 7144 h 22288"/>
                    <a:gd name="connsiteX6" fmla="*/ 13384 w 25766"/>
                    <a:gd name="connsiteY6" fmla="*/ 13526 h 22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766" h="22288">
                      <a:moveTo>
                        <a:pt x="25766" y="22288"/>
                      </a:moveTo>
                      <a:lnTo>
                        <a:pt x="13479" y="15335"/>
                      </a:lnTo>
                      <a:lnTo>
                        <a:pt x="13479" y="15335"/>
                      </a:lnTo>
                      <a:lnTo>
                        <a:pt x="1001" y="6382"/>
                      </a:lnTo>
                      <a:cubicBezTo>
                        <a:pt x="-427" y="5334"/>
                        <a:pt x="-237" y="2381"/>
                        <a:pt x="1001" y="0"/>
                      </a:cubicBezTo>
                      <a:lnTo>
                        <a:pt x="13384" y="7144"/>
                      </a:lnTo>
                      <a:cubicBezTo>
                        <a:pt x="12146" y="9525"/>
                        <a:pt x="11955" y="12478"/>
                        <a:pt x="13384" y="13526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8DF7161B-4837-40B1-A494-F93074F6E1AD}"/>
                    </a:ext>
                  </a:extLst>
                </p:cNvPr>
                <p:cNvSpPr/>
                <p:nvPr/>
              </p:nvSpPr>
              <p:spPr>
                <a:xfrm>
                  <a:off x="-2739070" y="4767452"/>
                  <a:ext cx="15363" cy="38385"/>
                </a:xfrm>
                <a:custGeom>
                  <a:avLst/>
                  <a:gdLst>
                    <a:gd name="connsiteX0" fmla="*/ 12424 w 15363"/>
                    <a:gd name="connsiteY0" fmla="*/ 34862 h 38385"/>
                    <a:gd name="connsiteX1" fmla="*/ 13567 w 15363"/>
                    <a:gd name="connsiteY1" fmla="*/ 38386 h 38385"/>
                    <a:gd name="connsiteX2" fmla="*/ 13567 w 15363"/>
                    <a:gd name="connsiteY2" fmla="*/ 38386 h 38385"/>
                    <a:gd name="connsiteX3" fmla="*/ 1185 w 15363"/>
                    <a:gd name="connsiteY3" fmla="*/ 31242 h 38385"/>
                    <a:gd name="connsiteX4" fmla="*/ 42 w 15363"/>
                    <a:gd name="connsiteY4" fmla="*/ 27813 h 38385"/>
                    <a:gd name="connsiteX5" fmla="*/ 2994 w 15363"/>
                    <a:gd name="connsiteY5" fmla="*/ 3238 h 38385"/>
                    <a:gd name="connsiteX6" fmla="*/ 2137 w 15363"/>
                    <a:gd name="connsiteY6" fmla="*/ 0 h 38385"/>
                    <a:gd name="connsiteX7" fmla="*/ 14424 w 15363"/>
                    <a:gd name="connsiteY7" fmla="*/ 6953 h 38385"/>
                    <a:gd name="connsiteX8" fmla="*/ 14424 w 15363"/>
                    <a:gd name="connsiteY8" fmla="*/ 6953 h 38385"/>
                    <a:gd name="connsiteX9" fmla="*/ 15282 w 15363"/>
                    <a:gd name="connsiteY9" fmla="*/ 10192 h 38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363" h="38385">
                      <a:moveTo>
                        <a:pt x="12424" y="34862"/>
                      </a:moveTo>
                      <a:cubicBezTo>
                        <a:pt x="12424" y="36671"/>
                        <a:pt x="12424" y="37910"/>
                        <a:pt x="13567" y="38386"/>
                      </a:cubicBezTo>
                      <a:lnTo>
                        <a:pt x="13567" y="38386"/>
                      </a:lnTo>
                      <a:lnTo>
                        <a:pt x="1185" y="31242"/>
                      </a:lnTo>
                      <a:cubicBezTo>
                        <a:pt x="327" y="30766"/>
                        <a:pt x="-149" y="29623"/>
                        <a:pt x="42" y="27813"/>
                      </a:cubicBezTo>
                      <a:lnTo>
                        <a:pt x="2994" y="3238"/>
                      </a:lnTo>
                      <a:cubicBezTo>
                        <a:pt x="3309" y="2086"/>
                        <a:pt x="2985" y="848"/>
                        <a:pt x="2137" y="0"/>
                      </a:cubicBezTo>
                      <a:lnTo>
                        <a:pt x="14424" y="6953"/>
                      </a:lnTo>
                      <a:lnTo>
                        <a:pt x="14424" y="6953"/>
                      </a:lnTo>
                      <a:cubicBezTo>
                        <a:pt x="15205" y="7839"/>
                        <a:pt x="15529" y="9039"/>
                        <a:pt x="15282" y="10192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920755A5-EEE7-4A09-BE92-82844DE51D3D}"/>
                    </a:ext>
                  </a:extLst>
                </p:cNvPr>
                <p:cNvSpPr/>
                <p:nvPr/>
              </p:nvSpPr>
              <p:spPr>
                <a:xfrm>
                  <a:off x="-2738138" y="4709687"/>
                  <a:ext cx="66536" cy="96493"/>
                </a:xfrm>
                <a:custGeom>
                  <a:avLst/>
                  <a:gdLst>
                    <a:gd name="connsiteX0" fmla="*/ 36257 w 66536"/>
                    <a:gd name="connsiteY0" fmla="*/ 1187 h 96493"/>
                    <a:gd name="connsiteX1" fmla="*/ 43972 w 66536"/>
                    <a:gd name="connsiteY1" fmla="*/ 17475 h 96493"/>
                    <a:gd name="connsiteX2" fmla="*/ 46277 w 66536"/>
                    <a:gd name="connsiteY2" fmla="*/ 18589 h 96493"/>
                    <a:gd name="connsiteX3" fmla="*/ 46449 w 66536"/>
                    <a:gd name="connsiteY3" fmla="*/ 18522 h 96493"/>
                    <a:gd name="connsiteX4" fmla="*/ 63689 w 66536"/>
                    <a:gd name="connsiteY4" fmla="*/ 11855 h 96493"/>
                    <a:gd name="connsiteX5" fmla="*/ 65499 w 66536"/>
                    <a:gd name="connsiteY5" fmla="*/ 18427 h 96493"/>
                    <a:gd name="connsiteX6" fmla="*/ 53116 w 66536"/>
                    <a:gd name="connsiteY6" fmla="*/ 41763 h 96493"/>
                    <a:gd name="connsiteX7" fmla="*/ 52164 w 66536"/>
                    <a:gd name="connsiteY7" fmla="*/ 46240 h 96493"/>
                    <a:gd name="connsiteX8" fmla="*/ 55116 w 66536"/>
                    <a:gd name="connsiteY8" fmla="*/ 67481 h 96493"/>
                    <a:gd name="connsiteX9" fmla="*/ 50259 w 66536"/>
                    <a:gd name="connsiteY9" fmla="*/ 74911 h 96493"/>
                    <a:gd name="connsiteX10" fmla="*/ 34828 w 66536"/>
                    <a:gd name="connsiteY10" fmla="*/ 73005 h 96493"/>
                    <a:gd name="connsiteX11" fmla="*/ 31780 w 66536"/>
                    <a:gd name="connsiteY11" fmla="*/ 74815 h 96493"/>
                    <a:gd name="connsiteX12" fmla="*/ 16350 w 66536"/>
                    <a:gd name="connsiteY12" fmla="*/ 94722 h 96493"/>
                    <a:gd name="connsiteX13" fmla="*/ 11492 w 66536"/>
                    <a:gd name="connsiteY13" fmla="*/ 92817 h 96493"/>
                    <a:gd name="connsiteX14" fmla="*/ 14445 w 66536"/>
                    <a:gd name="connsiteY14" fmla="*/ 68243 h 96493"/>
                    <a:gd name="connsiteX15" fmla="*/ 13492 w 66536"/>
                    <a:gd name="connsiteY15" fmla="*/ 64814 h 96493"/>
                    <a:gd name="connsiteX16" fmla="*/ 1014 w 66536"/>
                    <a:gd name="connsiteY16" fmla="*/ 55861 h 96493"/>
                    <a:gd name="connsiteX17" fmla="*/ 2824 w 66536"/>
                    <a:gd name="connsiteY17" fmla="*/ 47193 h 96493"/>
                    <a:gd name="connsiteX18" fmla="*/ 20064 w 66536"/>
                    <a:gd name="connsiteY18" fmla="*/ 33953 h 96493"/>
                    <a:gd name="connsiteX19" fmla="*/ 22636 w 66536"/>
                    <a:gd name="connsiteY19" fmla="*/ 30048 h 96493"/>
                    <a:gd name="connsiteX20" fmla="*/ 30256 w 66536"/>
                    <a:gd name="connsiteY20" fmla="*/ 4806 h 96493"/>
                    <a:gd name="connsiteX21" fmla="*/ 36257 w 66536"/>
                    <a:gd name="connsiteY21" fmla="*/ 1187 h 9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493">
                      <a:moveTo>
                        <a:pt x="36257" y="1187"/>
                      </a:moveTo>
                      <a:lnTo>
                        <a:pt x="43972" y="17475"/>
                      </a:lnTo>
                      <a:cubicBezTo>
                        <a:pt x="44296" y="18418"/>
                        <a:pt x="45334" y="18922"/>
                        <a:pt x="46277" y="18589"/>
                      </a:cubicBezTo>
                      <a:cubicBezTo>
                        <a:pt x="46334" y="18570"/>
                        <a:pt x="46392" y="18551"/>
                        <a:pt x="46449" y="18522"/>
                      </a:cubicBezTo>
                      <a:lnTo>
                        <a:pt x="63689" y="11855"/>
                      </a:lnTo>
                      <a:cubicBezTo>
                        <a:pt x="66451" y="10807"/>
                        <a:pt x="67499" y="14713"/>
                        <a:pt x="65499" y="18427"/>
                      </a:cubicBezTo>
                      <a:lnTo>
                        <a:pt x="53116" y="41763"/>
                      </a:lnTo>
                      <a:cubicBezTo>
                        <a:pt x="52326" y="43116"/>
                        <a:pt x="51992" y="44688"/>
                        <a:pt x="52164" y="46240"/>
                      </a:cubicBezTo>
                      <a:lnTo>
                        <a:pt x="55116" y="67481"/>
                      </a:lnTo>
                      <a:cubicBezTo>
                        <a:pt x="55116" y="70815"/>
                        <a:pt x="52640" y="75196"/>
                        <a:pt x="50259" y="74911"/>
                      </a:cubicBezTo>
                      <a:lnTo>
                        <a:pt x="34828" y="73005"/>
                      </a:lnTo>
                      <a:cubicBezTo>
                        <a:pt x="33581" y="73072"/>
                        <a:pt x="32438" y="73748"/>
                        <a:pt x="31780" y="74815"/>
                      </a:cubicBezTo>
                      <a:lnTo>
                        <a:pt x="16350" y="94722"/>
                      </a:lnTo>
                      <a:cubicBezTo>
                        <a:pt x="13873" y="97771"/>
                        <a:pt x="11016" y="96723"/>
                        <a:pt x="11492" y="92817"/>
                      </a:cubicBezTo>
                      <a:lnTo>
                        <a:pt x="14445" y="68243"/>
                      </a:lnTo>
                      <a:cubicBezTo>
                        <a:pt x="14731" y="67014"/>
                        <a:pt x="14369" y="65719"/>
                        <a:pt x="13492" y="64814"/>
                      </a:cubicBezTo>
                      <a:lnTo>
                        <a:pt x="1014" y="55861"/>
                      </a:lnTo>
                      <a:cubicBezTo>
                        <a:pt x="-986" y="54432"/>
                        <a:pt x="157" y="49288"/>
                        <a:pt x="2824" y="47193"/>
                      </a:cubicBezTo>
                      <a:lnTo>
                        <a:pt x="20064" y="33953"/>
                      </a:lnTo>
                      <a:cubicBezTo>
                        <a:pt x="21274" y="32924"/>
                        <a:pt x="22170" y="31572"/>
                        <a:pt x="22636" y="30048"/>
                      </a:cubicBezTo>
                      <a:lnTo>
                        <a:pt x="30256" y="4806"/>
                      </a:lnTo>
                      <a:cubicBezTo>
                        <a:pt x="31495" y="615"/>
                        <a:pt x="35019" y="-1480"/>
                        <a:pt x="36257" y="1187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46B011AA-6060-4125-9795-A994012BAFC1}"/>
                    </a:ext>
                  </a:extLst>
                </p:cNvPr>
                <p:cNvSpPr/>
                <p:nvPr/>
              </p:nvSpPr>
              <p:spPr>
                <a:xfrm>
                  <a:off x="-2738138" y="4709687"/>
                  <a:ext cx="66536" cy="96493"/>
                </a:xfrm>
                <a:custGeom>
                  <a:avLst/>
                  <a:gdLst>
                    <a:gd name="connsiteX0" fmla="*/ 36257 w 66536"/>
                    <a:gd name="connsiteY0" fmla="*/ 1187 h 96493"/>
                    <a:gd name="connsiteX1" fmla="*/ 43972 w 66536"/>
                    <a:gd name="connsiteY1" fmla="*/ 17475 h 96493"/>
                    <a:gd name="connsiteX2" fmla="*/ 46277 w 66536"/>
                    <a:gd name="connsiteY2" fmla="*/ 18589 h 96493"/>
                    <a:gd name="connsiteX3" fmla="*/ 46449 w 66536"/>
                    <a:gd name="connsiteY3" fmla="*/ 18522 h 96493"/>
                    <a:gd name="connsiteX4" fmla="*/ 63689 w 66536"/>
                    <a:gd name="connsiteY4" fmla="*/ 11855 h 96493"/>
                    <a:gd name="connsiteX5" fmla="*/ 65499 w 66536"/>
                    <a:gd name="connsiteY5" fmla="*/ 18427 h 96493"/>
                    <a:gd name="connsiteX6" fmla="*/ 53116 w 66536"/>
                    <a:gd name="connsiteY6" fmla="*/ 41763 h 96493"/>
                    <a:gd name="connsiteX7" fmla="*/ 52164 w 66536"/>
                    <a:gd name="connsiteY7" fmla="*/ 46240 h 96493"/>
                    <a:gd name="connsiteX8" fmla="*/ 55116 w 66536"/>
                    <a:gd name="connsiteY8" fmla="*/ 67481 h 96493"/>
                    <a:gd name="connsiteX9" fmla="*/ 50259 w 66536"/>
                    <a:gd name="connsiteY9" fmla="*/ 74911 h 96493"/>
                    <a:gd name="connsiteX10" fmla="*/ 34828 w 66536"/>
                    <a:gd name="connsiteY10" fmla="*/ 73005 h 96493"/>
                    <a:gd name="connsiteX11" fmla="*/ 31780 w 66536"/>
                    <a:gd name="connsiteY11" fmla="*/ 74815 h 96493"/>
                    <a:gd name="connsiteX12" fmla="*/ 16350 w 66536"/>
                    <a:gd name="connsiteY12" fmla="*/ 94722 h 96493"/>
                    <a:gd name="connsiteX13" fmla="*/ 11492 w 66536"/>
                    <a:gd name="connsiteY13" fmla="*/ 92817 h 96493"/>
                    <a:gd name="connsiteX14" fmla="*/ 14445 w 66536"/>
                    <a:gd name="connsiteY14" fmla="*/ 68243 h 96493"/>
                    <a:gd name="connsiteX15" fmla="*/ 13492 w 66536"/>
                    <a:gd name="connsiteY15" fmla="*/ 64814 h 96493"/>
                    <a:gd name="connsiteX16" fmla="*/ 1014 w 66536"/>
                    <a:gd name="connsiteY16" fmla="*/ 55861 h 96493"/>
                    <a:gd name="connsiteX17" fmla="*/ 2824 w 66536"/>
                    <a:gd name="connsiteY17" fmla="*/ 47193 h 96493"/>
                    <a:gd name="connsiteX18" fmla="*/ 20064 w 66536"/>
                    <a:gd name="connsiteY18" fmla="*/ 33953 h 96493"/>
                    <a:gd name="connsiteX19" fmla="*/ 22636 w 66536"/>
                    <a:gd name="connsiteY19" fmla="*/ 30048 h 96493"/>
                    <a:gd name="connsiteX20" fmla="*/ 30256 w 66536"/>
                    <a:gd name="connsiteY20" fmla="*/ 4806 h 96493"/>
                    <a:gd name="connsiteX21" fmla="*/ 36257 w 66536"/>
                    <a:gd name="connsiteY21" fmla="*/ 1187 h 96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493">
                      <a:moveTo>
                        <a:pt x="36257" y="1187"/>
                      </a:moveTo>
                      <a:lnTo>
                        <a:pt x="43972" y="17475"/>
                      </a:lnTo>
                      <a:cubicBezTo>
                        <a:pt x="44296" y="18418"/>
                        <a:pt x="45334" y="18922"/>
                        <a:pt x="46277" y="18589"/>
                      </a:cubicBezTo>
                      <a:cubicBezTo>
                        <a:pt x="46334" y="18570"/>
                        <a:pt x="46392" y="18551"/>
                        <a:pt x="46449" y="18522"/>
                      </a:cubicBezTo>
                      <a:lnTo>
                        <a:pt x="63689" y="11855"/>
                      </a:lnTo>
                      <a:cubicBezTo>
                        <a:pt x="66451" y="10807"/>
                        <a:pt x="67499" y="14713"/>
                        <a:pt x="65499" y="18427"/>
                      </a:cubicBezTo>
                      <a:lnTo>
                        <a:pt x="53116" y="41763"/>
                      </a:lnTo>
                      <a:cubicBezTo>
                        <a:pt x="52326" y="43116"/>
                        <a:pt x="51992" y="44688"/>
                        <a:pt x="52164" y="46240"/>
                      </a:cubicBezTo>
                      <a:lnTo>
                        <a:pt x="55116" y="67481"/>
                      </a:lnTo>
                      <a:cubicBezTo>
                        <a:pt x="55116" y="70815"/>
                        <a:pt x="52640" y="75196"/>
                        <a:pt x="50259" y="74911"/>
                      </a:cubicBezTo>
                      <a:lnTo>
                        <a:pt x="34828" y="73005"/>
                      </a:lnTo>
                      <a:cubicBezTo>
                        <a:pt x="33581" y="73072"/>
                        <a:pt x="32438" y="73748"/>
                        <a:pt x="31780" y="74815"/>
                      </a:cubicBezTo>
                      <a:lnTo>
                        <a:pt x="16350" y="94722"/>
                      </a:lnTo>
                      <a:cubicBezTo>
                        <a:pt x="13873" y="97771"/>
                        <a:pt x="11016" y="96723"/>
                        <a:pt x="11492" y="92817"/>
                      </a:cubicBezTo>
                      <a:lnTo>
                        <a:pt x="14445" y="68243"/>
                      </a:lnTo>
                      <a:cubicBezTo>
                        <a:pt x="14731" y="67014"/>
                        <a:pt x="14369" y="65719"/>
                        <a:pt x="13492" y="64814"/>
                      </a:cubicBezTo>
                      <a:lnTo>
                        <a:pt x="1014" y="55861"/>
                      </a:lnTo>
                      <a:cubicBezTo>
                        <a:pt x="-986" y="54432"/>
                        <a:pt x="157" y="49288"/>
                        <a:pt x="2824" y="47193"/>
                      </a:cubicBezTo>
                      <a:lnTo>
                        <a:pt x="20064" y="33953"/>
                      </a:lnTo>
                      <a:cubicBezTo>
                        <a:pt x="21274" y="32924"/>
                        <a:pt x="22170" y="31572"/>
                        <a:pt x="22636" y="30048"/>
                      </a:cubicBezTo>
                      <a:lnTo>
                        <a:pt x="30256" y="4806"/>
                      </a:lnTo>
                      <a:cubicBezTo>
                        <a:pt x="31495" y="615"/>
                        <a:pt x="35019" y="-1480"/>
                        <a:pt x="36257" y="1187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AFA5FE9C-1A23-4455-BC8B-104E672254E2}"/>
                    </a:ext>
                  </a:extLst>
                </p:cNvPr>
                <p:cNvSpPr/>
                <p:nvPr/>
              </p:nvSpPr>
              <p:spPr>
                <a:xfrm>
                  <a:off x="-2663843" y="4652764"/>
                  <a:ext cx="78729" cy="103474"/>
                </a:xfrm>
                <a:custGeom>
                  <a:avLst/>
                  <a:gdLst>
                    <a:gd name="connsiteX0" fmla="*/ 77691 w 78729"/>
                    <a:gd name="connsiteY0" fmla="*/ 25440 h 103474"/>
                    <a:gd name="connsiteX1" fmla="*/ 77691 w 78729"/>
                    <a:gd name="connsiteY1" fmla="*/ 18963 h 103474"/>
                    <a:gd name="connsiteX2" fmla="*/ 65403 w 78729"/>
                    <a:gd name="connsiteY2" fmla="*/ 11914 h 103474"/>
                    <a:gd name="connsiteX3" fmla="*/ 63689 w 78729"/>
                    <a:gd name="connsiteY3" fmla="*/ 11914 h 103474"/>
                    <a:gd name="connsiteX4" fmla="*/ 52354 w 78729"/>
                    <a:gd name="connsiteY4" fmla="*/ 16296 h 103474"/>
                    <a:gd name="connsiteX5" fmla="*/ 48640 w 78729"/>
                    <a:gd name="connsiteY5" fmla="*/ 8295 h 103474"/>
                    <a:gd name="connsiteX6" fmla="*/ 47782 w 78729"/>
                    <a:gd name="connsiteY6" fmla="*/ 7342 h 103474"/>
                    <a:gd name="connsiteX7" fmla="*/ 35400 w 78729"/>
                    <a:gd name="connsiteY7" fmla="*/ 198 h 103474"/>
                    <a:gd name="connsiteX8" fmla="*/ 30256 w 78729"/>
                    <a:gd name="connsiteY8" fmla="*/ 4675 h 103474"/>
                    <a:gd name="connsiteX9" fmla="*/ 22541 w 78729"/>
                    <a:gd name="connsiteY9" fmla="*/ 29916 h 103474"/>
                    <a:gd name="connsiteX10" fmla="*/ 20065 w 78729"/>
                    <a:gd name="connsiteY10" fmla="*/ 33726 h 103474"/>
                    <a:gd name="connsiteX11" fmla="*/ 2824 w 78729"/>
                    <a:gd name="connsiteY11" fmla="*/ 47061 h 103474"/>
                    <a:gd name="connsiteX12" fmla="*/ 1015 w 78729"/>
                    <a:gd name="connsiteY12" fmla="*/ 55729 h 103474"/>
                    <a:gd name="connsiteX13" fmla="*/ 13492 w 78729"/>
                    <a:gd name="connsiteY13" fmla="*/ 64682 h 103474"/>
                    <a:gd name="connsiteX14" fmla="*/ 14445 w 78729"/>
                    <a:gd name="connsiteY14" fmla="*/ 68112 h 103474"/>
                    <a:gd name="connsiteX15" fmla="*/ 11492 w 78729"/>
                    <a:gd name="connsiteY15" fmla="*/ 92591 h 103474"/>
                    <a:gd name="connsiteX16" fmla="*/ 12540 w 78729"/>
                    <a:gd name="connsiteY16" fmla="*/ 96115 h 103474"/>
                    <a:gd name="connsiteX17" fmla="*/ 24922 w 78729"/>
                    <a:gd name="connsiteY17" fmla="*/ 103259 h 103474"/>
                    <a:gd name="connsiteX18" fmla="*/ 28637 w 78729"/>
                    <a:gd name="connsiteY18" fmla="*/ 101640 h 103474"/>
                    <a:gd name="connsiteX19" fmla="*/ 44068 w 78729"/>
                    <a:gd name="connsiteY19" fmla="*/ 82018 h 103474"/>
                    <a:gd name="connsiteX20" fmla="*/ 47211 w 78729"/>
                    <a:gd name="connsiteY20" fmla="*/ 80208 h 103474"/>
                    <a:gd name="connsiteX21" fmla="*/ 62546 w 78729"/>
                    <a:gd name="connsiteY21" fmla="*/ 82113 h 103474"/>
                    <a:gd name="connsiteX22" fmla="*/ 67404 w 78729"/>
                    <a:gd name="connsiteY22" fmla="*/ 74589 h 103474"/>
                    <a:gd name="connsiteX23" fmla="*/ 64451 w 78729"/>
                    <a:gd name="connsiteY23" fmla="*/ 53443 h 103474"/>
                    <a:gd name="connsiteX24" fmla="*/ 65403 w 78729"/>
                    <a:gd name="connsiteY24" fmla="*/ 48966 h 1034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78729" h="103474">
                      <a:moveTo>
                        <a:pt x="77691" y="25440"/>
                      </a:moveTo>
                      <a:cubicBezTo>
                        <a:pt x="79215" y="22677"/>
                        <a:pt x="78929" y="19820"/>
                        <a:pt x="77691" y="18963"/>
                      </a:cubicBezTo>
                      <a:lnTo>
                        <a:pt x="65403" y="11914"/>
                      </a:lnTo>
                      <a:cubicBezTo>
                        <a:pt x="64870" y="11628"/>
                        <a:pt x="64222" y="11628"/>
                        <a:pt x="63689" y="11914"/>
                      </a:cubicBezTo>
                      <a:lnTo>
                        <a:pt x="52354" y="16296"/>
                      </a:lnTo>
                      <a:lnTo>
                        <a:pt x="48640" y="8295"/>
                      </a:lnTo>
                      <a:cubicBezTo>
                        <a:pt x="48401" y="7932"/>
                        <a:pt x="48116" y="7618"/>
                        <a:pt x="47782" y="7342"/>
                      </a:cubicBezTo>
                      <a:lnTo>
                        <a:pt x="35400" y="198"/>
                      </a:lnTo>
                      <a:cubicBezTo>
                        <a:pt x="33876" y="-659"/>
                        <a:pt x="31304" y="1341"/>
                        <a:pt x="30256" y="4675"/>
                      </a:cubicBezTo>
                      <a:lnTo>
                        <a:pt x="22541" y="29916"/>
                      </a:lnTo>
                      <a:cubicBezTo>
                        <a:pt x="22112" y="31402"/>
                        <a:pt x="21246" y="32726"/>
                        <a:pt x="20065" y="33726"/>
                      </a:cubicBezTo>
                      <a:lnTo>
                        <a:pt x="2824" y="47061"/>
                      </a:lnTo>
                      <a:cubicBezTo>
                        <a:pt x="157" y="49157"/>
                        <a:pt x="-986" y="54300"/>
                        <a:pt x="1015" y="55729"/>
                      </a:cubicBezTo>
                      <a:lnTo>
                        <a:pt x="13492" y="64682"/>
                      </a:lnTo>
                      <a:cubicBezTo>
                        <a:pt x="14368" y="65587"/>
                        <a:pt x="14731" y="66883"/>
                        <a:pt x="14445" y="68112"/>
                      </a:cubicBezTo>
                      <a:lnTo>
                        <a:pt x="11492" y="92591"/>
                      </a:lnTo>
                      <a:cubicBezTo>
                        <a:pt x="11178" y="93867"/>
                        <a:pt x="11578" y="95220"/>
                        <a:pt x="12540" y="96115"/>
                      </a:cubicBezTo>
                      <a:lnTo>
                        <a:pt x="24922" y="103259"/>
                      </a:lnTo>
                      <a:cubicBezTo>
                        <a:pt x="25875" y="103830"/>
                        <a:pt x="27399" y="103259"/>
                        <a:pt x="28637" y="101640"/>
                      </a:cubicBezTo>
                      <a:lnTo>
                        <a:pt x="44068" y="82018"/>
                      </a:lnTo>
                      <a:cubicBezTo>
                        <a:pt x="44744" y="80923"/>
                        <a:pt x="45925" y="80246"/>
                        <a:pt x="47211" y="80208"/>
                      </a:cubicBezTo>
                      <a:lnTo>
                        <a:pt x="62546" y="82113"/>
                      </a:lnTo>
                      <a:cubicBezTo>
                        <a:pt x="65023" y="82113"/>
                        <a:pt x="67880" y="78017"/>
                        <a:pt x="67404" y="74589"/>
                      </a:cubicBezTo>
                      <a:lnTo>
                        <a:pt x="64451" y="53443"/>
                      </a:lnTo>
                      <a:cubicBezTo>
                        <a:pt x="64318" y="51891"/>
                        <a:pt x="64642" y="50328"/>
                        <a:pt x="65403" y="48966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63058CA1-8A98-4C6C-A6BA-6C7A36644690}"/>
                    </a:ext>
                  </a:extLst>
                </p:cNvPr>
                <p:cNvSpPr/>
                <p:nvPr/>
              </p:nvSpPr>
              <p:spPr>
                <a:xfrm>
                  <a:off x="-2611679" y="4664397"/>
                  <a:ext cx="25431" cy="14125"/>
                </a:xfrm>
                <a:custGeom>
                  <a:avLst/>
                  <a:gdLst>
                    <a:gd name="connsiteX0" fmla="*/ 25432 w 25431"/>
                    <a:gd name="connsiteY0" fmla="*/ 7329 h 14125"/>
                    <a:gd name="connsiteX1" fmla="*/ 23717 w 25431"/>
                    <a:gd name="connsiteY1" fmla="*/ 7329 h 14125"/>
                    <a:gd name="connsiteX2" fmla="*/ 6477 w 25431"/>
                    <a:gd name="connsiteY2" fmla="*/ 13902 h 14125"/>
                    <a:gd name="connsiteX3" fmla="*/ 4143 w 25431"/>
                    <a:gd name="connsiteY3" fmla="*/ 13263 h 14125"/>
                    <a:gd name="connsiteX4" fmla="*/ 4000 w 25431"/>
                    <a:gd name="connsiteY4" fmla="*/ 12949 h 14125"/>
                    <a:gd name="connsiteX5" fmla="*/ 0 w 25431"/>
                    <a:gd name="connsiteY5" fmla="*/ 4567 h 14125"/>
                    <a:gd name="connsiteX6" fmla="*/ 11335 w 25431"/>
                    <a:gd name="connsiteY6" fmla="*/ 186 h 14125"/>
                    <a:gd name="connsiteX7" fmla="*/ 13049 w 25431"/>
                    <a:gd name="connsiteY7" fmla="*/ 186 h 14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1" h="14125">
                      <a:moveTo>
                        <a:pt x="25432" y="7329"/>
                      </a:moveTo>
                      <a:cubicBezTo>
                        <a:pt x="24889" y="7082"/>
                        <a:pt x="24260" y="7082"/>
                        <a:pt x="23717" y="7329"/>
                      </a:cubicBezTo>
                      <a:lnTo>
                        <a:pt x="6477" y="13902"/>
                      </a:lnTo>
                      <a:cubicBezTo>
                        <a:pt x="5658" y="14368"/>
                        <a:pt x="4610" y="14083"/>
                        <a:pt x="4143" y="13263"/>
                      </a:cubicBezTo>
                      <a:cubicBezTo>
                        <a:pt x="4086" y="13159"/>
                        <a:pt x="4038" y="13054"/>
                        <a:pt x="4000" y="12949"/>
                      </a:cubicBezTo>
                      <a:lnTo>
                        <a:pt x="0" y="4567"/>
                      </a:lnTo>
                      <a:lnTo>
                        <a:pt x="11335" y="186"/>
                      </a:lnTo>
                      <a:cubicBezTo>
                        <a:pt x="11877" y="-62"/>
                        <a:pt x="12506" y="-62"/>
                        <a:pt x="13049" y="186"/>
                      </a:cubicBez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5E5CCDDB-0BF5-4B42-93F3-02C85AF9D9FC}"/>
                    </a:ext>
                  </a:extLst>
                </p:cNvPr>
                <p:cNvSpPr/>
                <p:nvPr/>
              </p:nvSpPr>
              <p:spPr>
                <a:xfrm>
                  <a:off x="-2663209" y="4682966"/>
                  <a:ext cx="33908" cy="26574"/>
                </a:xfrm>
                <a:custGeom>
                  <a:avLst/>
                  <a:gdLst>
                    <a:gd name="connsiteX0" fmla="*/ 33909 w 33908"/>
                    <a:gd name="connsiteY0" fmla="*/ 7144 h 26574"/>
                    <a:gd name="connsiteX1" fmla="*/ 31432 w 33908"/>
                    <a:gd name="connsiteY1" fmla="*/ 10954 h 26574"/>
                    <a:gd name="connsiteX2" fmla="*/ 14192 w 33908"/>
                    <a:gd name="connsiteY2" fmla="*/ 24289 h 26574"/>
                    <a:gd name="connsiteX3" fmla="*/ 12382 w 33908"/>
                    <a:gd name="connsiteY3" fmla="*/ 26575 h 26574"/>
                    <a:gd name="connsiteX4" fmla="*/ 0 w 33908"/>
                    <a:gd name="connsiteY4" fmla="*/ 19431 h 26574"/>
                    <a:gd name="connsiteX5" fmla="*/ 1810 w 33908"/>
                    <a:gd name="connsiteY5" fmla="*/ 17145 h 26574"/>
                    <a:gd name="connsiteX6" fmla="*/ 19050 w 33908"/>
                    <a:gd name="connsiteY6" fmla="*/ 3810 h 26574"/>
                    <a:gd name="connsiteX7" fmla="*/ 21527 w 33908"/>
                    <a:gd name="connsiteY7" fmla="*/ 0 h 26574"/>
                    <a:gd name="connsiteX8" fmla="*/ 21527 w 33908"/>
                    <a:gd name="connsiteY8" fmla="*/ 0 h 265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908" h="26574">
                      <a:moveTo>
                        <a:pt x="33909" y="7144"/>
                      </a:moveTo>
                      <a:cubicBezTo>
                        <a:pt x="33452" y="8620"/>
                        <a:pt x="32595" y="9935"/>
                        <a:pt x="31432" y="10954"/>
                      </a:cubicBezTo>
                      <a:lnTo>
                        <a:pt x="14192" y="24289"/>
                      </a:lnTo>
                      <a:cubicBezTo>
                        <a:pt x="13392" y="24870"/>
                        <a:pt x="12763" y="25660"/>
                        <a:pt x="12382" y="26575"/>
                      </a:cubicBezTo>
                      <a:lnTo>
                        <a:pt x="0" y="19431"/>
                      </a:lnTo>
                      <a:cubicBezTo>
                        <a:pt x="438" y="18555"/>
                        <a:pt x="1057" y="17774"/>
                        <a:pt x="1810" y="17145"/>
                      </a:cubicBezTo>
                      <a:lnTo>
                        <a:pt x="19050" y="3810"/>
                      </a:lnTo>
                      <a:cubicBezTo>
                        <a:pt x="20231" y="2810"/>
                        <a:pt x="21098" y="1486"/>
                        <a:pt x="21527" y="0"/>
                      </a:cubicBezTo>
                      <a:lnTo>
                        <a:pt x="21527" y="0"/>
                      </a:lnTo>
                      <a:close/>
                    </a:path>
                  </a:pathLst>
                </a:custGeom>
                <a:solidFill>
                  <a:srgbClr val="FFFFFF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2FC2D081-5624-4A24-A6BD-113A0E53AB1D}"/>
                    </a:ext>
                  </a:extLst>
                </p:cNvPr>
                <p:cNvSpPr/>
                <p:nvPr/>
              </p:nvSpPr>
              <p:spPr>
                <a:xfrm>
                  <a:off x="-2641683" y="4653049"/>
                  <a:ext cx="25526" cy="37060"/>
                </a:xfrm>
                <a:custGeom>
                  <a:avLst/>
                  <a:gdLst>
                    <a:gd name="connsiteX0" fmla="*/ 25527 w 25526"/>
                    <a:gd name="connsiteY0" fmla="*/ 7057 h 37060"/>
                    <a:gd name="connsiteX1" fmla="*/ 20288 w 25526"/>
                    <a:gd name="connsiteY1" fmla="*/ 11438 h 37060"/>
                    <a:gd name="connsiteX2" fmla="*/ 12382 w 25526"/>
                    <a:gd name="connsiteY2" fmla="*/ 37060 h 37060"/>
                    <a:gd name="connsiteX3" fmla="*/ 0 w 25526"/>
                    <a:gd name="connsiteY3" fmla="*/ 29821 h 37060"/>
                    <a:gd name="connsiteX4" fmla="*/ 7715 w 25526"/>
                    <a:gd name="connsiteY4" fmla="*/ 4580 h 37060"/>
                    <a:gd name="connsiteX5" fmla="*/ 12859 w 25526"/>
                    <a:gd name="connsiteY5" fmla="*/ 199 h 37060"/>
                    <a:gd name="connsiteX6" fmla="*/ 25241 w 25526"/>
                    <a:gd name="connsiteY6" fmla="*/ 7342 h 37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526" h="37060">
                      <a:moveTo>
                        <a:pt x="25527" y="7057"/>
                      </a:moveTo>
                      <a:cubicBezTo>
                        <a:pt x="24003" y="6009"/>
                        <a:pt x="21336" y="8009"/>
                        <a:pt x="20288" y="11438"/>
                      </a:cubicBezTo>
                      <a:lnTo>
                        <a:pt x="12382" y="37060"/>
                      </a:lnTo>
                      <a:lnTo>
                        <a:pt x="0" y="29821"/>
                      </a:lnTo>
                      <a:lnTo>
                        <a:pt x="7715" y="4580"/>
                      </a:lnTo>
                      <a:cubicBezTo>
                        <a:pt x="8763" y="1342"/>
                        <a:pt x="11335" y="-658"/>
                        <a:pt x="12859" y="199"/>
                      </a:cubicBezTo>
                      <a:lnTo>
                        <a:pt x="25241" y="7342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10BCB471-262B-4DEB-AFC3-1198C42F0521}"/>
                    </a:ext>
                  </a:extLst>
                </p:cNvPr>
                <p:cNvSpPr/>
                <p:nvPr/>
              </p:nvSpPr>
              <p:spPr>
                <a:xfrm>
                  <a:off x="-2663925" y="4702111"/>
                  <a:ext cx="25671" cy="22383"/>
                </a:xfrm>
                <a:custGeom>
                  <a:avLst/>
                  <a:gdLst>
                    <a:gd name="connsiteX0" fmla="*/ 25671 w 25671"/>
                    <a:gd name="connsiteY0" fmla="*/ 22384 h 22383"/>
                    <a:gd name="connsiteX1" fmla="*/ 13479 w 25671"/>
                    <a:gd name="connsiteY1" fmla="*/ 15335 h 22383"/>
                    <a:gd name="connsiteX2" fmla="*/ 13479 w 25671"/>
                    <a:gd name="connsiteY2" fmla="*/ 15335 h 22383"/>
                    <a:gd name="connsiteX3" fmla="*/ 1001 w 25671"/>
                    <a:gd name="connsiteY3" fmla="*/ 6287 h 22383"/>
                    <a:gd name="connsiteX4" fmla="*/ 1001 w 25671"/>
                    <a:gd name="connsiteY4" fmla="*/ 0 h 22383"/>
                    <a:gd name="connsiteX5" fmla="*/ 13384 w 25671"/>
                    <a:gd name="connsiteY5" fmla="*/ 7144 h 22383"/>
                    <a:gd name="connsiteX6" fmla="*/ 13384 w 25671"/>
                    <a:gd name="connsiteY6" fmla="*/ 13525 h 22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671" h="22383">
                      <a:moveTo>
                        <a:pt x="25671" y="22384"/>
                      </a:moveTo>
                      <a:lnTo>
                        <a:pt x="13479" y="15335"/>
                      </a:lnTo>
                      <a:lnTo>
                        <a:pt x="13479" y="15335"/>
                      </a:lnTo>
                      <a:lnTo>
                        <a:pt x="1001" y="6287"/>
                      </a:lnTo>
                      <a:cubicBezTo>
                        <a:pt x="-427" y="5334"/>
                        <a:pt x="-237" y="2381"/>
                        <a:pt x="1001" y="0"/>
                      </a:cubicBezTo>
                      <a:lnTo>
                        <a:pt x="13384" y="7144"/>
                      </a:lnTo>
                      <a:cubicBezTo>
                        <a:pt x="12146" y="9525"/>
                        <a:pt x="11955" y="12478"/>
                        <a:pt x="13384" y="13525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F5E9D6E4-380E-478A-8DF0-D318C4DC231F}"/>
                    </a:ext>
                  </a:extLst>
                </p:cNvPr>
                <p:cNvSpPr/>
                <p:nvPr/>
              </p:nvSpPr>
              <p:spPr>
                <a:xfrm>
                  <a:off x="-2652552" y="4717446"/>
                  <a:ext cx="15300" cy="38481"/>
                </a:xfrm>
                <a:custGeom>
                  <a:avLst/>
                  <a:gdLst>
                    <a:gd name="connsiteX0" fmla="*/ 12393 w 15300"/>
                    <a:gd name="connsiteY0" fmla="*/ 34957 h 38481"/>
                    <a:gd name="connsiteX1" fmla="*/ 13536 w 15300"/>
                    <a:gd name="connsiteY1" fmla="*/ 38481 h 38481"/>
                    <a:gd name="connsiteX2" fmla="*/ 13536 w 15300"/>
                    <a:gd name="connsiteY2" fmla="*/ 38481 h 38481"/>
                    <a:gd name="connsiteX3" fmla="*/ 1153 w 15300"/>
                    <a:gd name="connsiteY3" fmla="*/ 31337 h 38481"/>
                    <a:gd name="connsiteX4" fmla="*/ 105 w 15300"/>
                    <a:gd name="connsiteY4" fmla="*/ 27813 h 38481"/>
                    <a:gd name="connsiteX5" fmla="*/ 3058 w 15300"/>
                    <a:gd name="connsiteY5" fmla="*/ 3238 h 38481"/>
                    <a:gd name="connsiteX6" fmla="*/ 2201 w 15300"/>
                    <a:gd name="connsiteY6" fmla="*/ 0 h 38481"/>
                    <a:gd name="connsiteX7" fmla="*/ 14393 w 15300"/>
                    <a:gd name="connsiteY7" fmla="*/ 7048 h 38481"/>
                    <a:gd name="connsiteX8" fmla="*/ 14393 w 15300"/>
                    <a:gd name="connsiteY8" fmla="*/ 7048 h 38481"/>
                    <a:gd name="connsiteX9" fmla="*/ 15250 w 15300"/>
                    <a:gd name="connsiteY9" fmla="*/ 10382 h 3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300" h="38481">
                      <a:moveTo>
                        <a:pt x="12393" y="34957"/>
                      </a:moveTo>
                      <a:cubicBezTo>
                        <a:pt x="12393" y="36862"/>
                        <a:pt x="12393" y="38005"/>
                        <a:pt x="13536" y="38481"/>
                      </a:cubicBezTo>
                      <a:lnTo>
                        <a:pt x="13536" y="38481"/>
                      </a:lnTo>
                      <a:lnTo>
                        <a:pt x="1153" y="31337"/>
                      </a:lnTo>
                      <a:cubicBezTo>
                        <a:pt x="191" y="30442"/>
                        <a:pt x="-209" y="29090"/>
                        <a:pt x="105" y="27813"/>
                      </a:cubicBezTo>
                      <a:lnTo>
                        <a:pt x="3058" y="3238"/>
                      </a:lnTo>
                      <a:cubicBezTo>
                        <a:pt x="3249" y="2086"/>
                        <a:pt x="2934" y="905"/>
                        <a:pt x="2201" y="0"/>
                      </a:cubicBezTo>
                      <a:lnTo>
                        <a:pt x="14393" y="7048"/>
                      </a:lnTo>
                      <a:lnTo>
                        <a:pt x="14393" y="7048"/>
                      </a:lnTo>
                      <a:cubicBezTo>
                        <a:pt x="15117" y="8001"/>
                        <a:pt x="15431" y="9201"/>
                        <a:pt x="15250" y="10382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E8D09681-214F-42F5-A9C9-CFB2DB0C5DE9}"/>
                    </a:ext>
                  </a:extLst>
                </p:cNvPr>
                <p:cNvSpPr/>
                <p:nvPr/>
              </p:nvSpPr>
              <p:spPr>
                <a:xfrm>
                  <a:off x="-2651674" y="4659834"/>
                  <a:ext cx="66536" cy="96286"/>
                </a:xfrm>
                <a:custGeom>
                  <a:avLst/>
                  <a:gdLst>
                    <a:gd name="connsiteX0" fmla="*/ 36280 w 66536"/>
                    <a:gd name="connsiteY0" fmla="*/ 1129 h 96286"/>
                    <a:gd name="connsiteX1" fmla="*/ 43995 w 66536"/>
                    <a:gd name="connsiteY1" fmla="*/ 17512 h 96286"/>
                    <a:gd name="connsiteX2" fmla="*/ 46158 w 66536"/>
                    <a:gd name="connsiteY2" fmla="*/ 18607 h 96286"/>
                    <a:gd name="connsiteX3" fmla="*/ 46472 w 66536"/>
                    <a:gd name="connsiteY3" fmla="*/ 18465 h 96286"/>
                    <a:gd name="connsiteX4" fmla="*/ 63712 w 66536"/>
                    <a:gd name="connsiteY4" fmla="*/ 11892 h 96286"/>
                    <a:gd name="connsiteX5" fmla="*/ 65522 w 66536"/>
                    <a:gd name="connsiteY5" fmla="*/ 18369 h 96286"/>
                    <a:gd name="connsiteX6" fmla="*/ 53044 w 66536"/>
                    <a:gd name="connsiteY6" fmla="*/ 41801 h 96286"/>
                    <a:gd name="connsiteX7" fmla="*/ 52092 w 66536"/>
                    <a:gd name="connsiteY7" fmla="*/ 46277 h 96286"/>
                    <a:gd name="connsiteX8" fmla="*/ 55044 w 66536"/>
                    <a:gd name="connsiteY8" fmla="*/ 67423 h 96286"/>
                    <a:gd name="connsiteX9" fmla="*/ 50187 w 66536"/>
                    <a:gd name="connsiteY9" fmla="*/ 74948 h 96286"/>
                    <a:gd name="connsiteX10" fmla="*/ 34851 w 66536"/>
                    <a:gd name="connsiteY10" fmla="*/ 73043 h 96286"/>
                    <a:gd name="connsiteX11" fmla="*/ 31708 w 66536"/>
                    <a:gd name="connsiteY11" fmla="*/ 74852 h 96286"/>
                    <a:gd name="connsiteX12" fmla="*/ 16277 w 66536"/>
                    <a:gd name="connsiteY12" fmla="*/ 94474 h 96286"/>
                    <a:gd name="connsiteX13" fmla="*/ 11515 w 66536"/>
                    <a:gd name="connsiteY13" fmla="*/ 92569 h 96286"/>
                    <a:gd name="connsiteX14" fmla="*/ 14468 w 66536"/>
                    <a:gd name="connsiteY14" fmla="*/ 68090 h 96286"/>
                    <a:gd name="connsiteX15" fmla="*/ 13420 w 66536"/>
                    <a:gd name="connsiteY15" fmla="*/ 64661 h 96286"/>
                    <a:gd name="connsiteX16" fmla="*/ 1038 w 66536"/>
                    <a:gd name="connsiteY16" fmla="*/ 55707 h 96286"/>
                    <a:gd name="connsiteX17" fmla="*/ 2847 w 66536"/>
                    <a:gd name="connsiteY17" fmla="*/ 47040 h 96286"/>
                    <a:gd name="connsiteX18" fmla="*/ 20088 w 66536"/>
                    <a:gd name="connsiteY18" fmla="*/ 33704 h 96286"/>
                    <a:gd name="connsiteX19" fmla="*/ 22564 w 66536"/>
                    <a:gd name="connsiteY19" fmla="*/ 29894 h 96286"/>
                    <a:gd name="connsiteX20" fmla="*/ 30279 w 66536"/>
                    <a:gd name="connsiteY20" fmla="*/ 4653 h 96286"/>
                    <a:gd name="connsiteX21" fmla="*/ 36280 w 66536"/>
                    <a:gd name="connsiteY21" fmla="*/ 1129 h 96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286">
                      <a:moveTo>
                        <a:pt x="36280" y="1129"/>
                      </a:moveTo>
                      <a:lnTo>
                        <a:pt x="43995" y="17512"/>
                      </a:lnTo>
                      <a:cubicBezTo>
                        <a:pt x="44291" y="18407"/>
                        <a:pt x="45262" y="18903"/>
                        <a:pt x="46158" y="18607"/>
                      </a:cubicBezTo>
                      <a:cubicBezTo>
                        <a:pt x="46272" y="18569"/>
                        <a:pt x="46376" y="18522"/>
                        <a:pt x="46472" y="18465"/>
                      </a:cubicBezTo>
                      <a:lnTo>
                        <a:pt x="63712" y="11892"/>
                      </a:lnTo>
                      <a:cubicBezTo>
                        <a:pt x="66379" y="10844"/>
                        <a:pt x="67522" y="14654"/>
                        <a:pt x="65522" y="18369"/>
                      </a:cubicBezTo>
                      <a:lnTo>
                        <a:pt x="53044" y="41801"/>
                      </a:lnTo>
                      <a:cubicBezTo>
                        <a:pt x="52282" y="43163"/>
                        <a:pt x="51958" y="44725"/>
                        <a:pt x="52092" y="46277"/>
                      </a:cubicBezTo>
                      <a:lnTo>
                        <a:pt x="55044" y="67423"/>
                      </a:lnTo>
                      <a:cubicBezTo>
                        <a:pt x="55521" y="70852"/>
                        <a:pt x="52663" y="75234"/>
                        <a:pt x="50187" y="74948"/>
                      </a:cubicBezTo>
                      <a:lnTo>
                        <a:pt x="34851" y="73043"/>
                      </a:lnTo>
                      <a:cubicBezTo>
                        <a:pt x="33565" y="73081"/>
                        <a:pt x="32384" y="73757"/>
                        <a:pt x="31708" y="74852"/>
                      </a:cubicBezTo>
                      <a:lnTo>
                        <a:pt x="16277" y="94474"/>
                      </a:lnTo>
                      <a:cubicBezTo>
                        <a:pt x="13896" y="97617"/>
                        <a:pt x="11039" y="96474"/>
                        <a:pt x="11515" y="92569"/>
                      </a:cubicBezTo>
                      <a:lnTo>
                        <a:pt x="14468" y="68090"/>
                      </a:lnTo>
                      <a:cubicBezTo>
                        <a:pt x="14468" y="66470"/>
                        <a:pt x="14468" y="65232"/>
                        <a:pt x="13420" y="64661"/>
                      </a:cubicBezTo>
                      <a:lnTo>
                        <a:pt x="1038" y="55707"/>
                      </a:lnTo>
                      <a:cubicBezTo>
                        <a:pt x="-963" y="54278"/>
                        <a:pt x="85" y="49135"/>
                        <a:pt x="2847" y="47040"/>
                      </a:cubicBezTo>
                      <a:lnTo>
                        <a:pt x="20088" y="33704"/>
                      </a:lnTo>
                      <a:cubicBezTo>
                        <a:pt x="21269" y="32704"/>
                        <a:pt x="22136" y="31380"/>
                        <a:pt x="22564" y="29894"/>
                      </a:cubicBezTo>
                      <a:lnTo>
                        <a:pt x="30279" y="4653"/>
                      </a:lnTo>
                      <a:cubicBezTo>
                        <a:pt x="31899" y="653"/>
                        <a:pt x="35042" y="-1443"/>
                        <a:pt x="36280" y="1129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3F4DE01A-5624-41A2-B46E-3C0B7C60A022}"/>
                    </a:ext>
                  </a:extLst>
                </p:cNvPr>
                <p:cNvSpPr/>
                <p:nvPr/>
              </p:nvSpPr>
              <p:spPr>
                <a:xfrm>
                  <a:off x="-2651674" y="4659834"/>
                  <a:ext cx="66536" cy="96286"/>
                </a:xfrm>
                <a:custGeom>
                  <a:avLst/>
                  <a:gdLst>
                    <a:gd name="connsiteX0" fmla="*/ 36280 w 66536"/>
                    <a:gd name="connsiteY0" fmla="*/ 1129 h 96286"/>
                    <a:gd name="connsiteX1" fmla="*/ 43995 w 66536"/>
                    <a:gd name="connsiteY1" fmla="*/ 17512 h 96286"/>
                    <a:gd name="connsiteX2" fmla="*/ 46158 w 66536"/>
                    <a:gd name="connsiteY2" fmla="*/ 18607 h 96286"/>
                    <a:gd name="connsiteX3" fmla="*/ 46472 w 66536"/>
                    <a:gd name="connsiteY3" fmla="*/ 18465 h 96286"/>
                    <a:gd name="connsiteX4" fmla="*/ 63712 w 66536"/>
                    <a:gd name="connsiteY4" fmla="*/ 11892 h 96286"/>
                    <a:gd name="connsiteX5" fmla="*/ 65522 w 66536"/>
                    <a:gd name="connsiteY5" fmla="*/ 18369 h 96286"/>
                    <a:gd name="connsiteX6" fmla="*/ 53044 w 66536"/>
                    <a:gd name="connsiteY6" fmla="*/ 41801 h 96286"/>
                    <a:gd name="connsiteX7" fmla="*/ 52092 w 66536"/>
                    <a:gd name="connsiteY7" fmla="*/ 46277 h 96286"/>
                    <a:gd name="connsiteX8" fmla="*/ 55044 w 66536"/>
                    <a:gd name="connsiteY8" fmla="*/ 67423 h 96286"/>
                    <a:gd name="connsiteX9" fmla="*/ 50187 w 66536"/>
                    <a:gd name="connsiteY9" fmla="*/ 74948 h 96286"/>
                    <a:gd name="connsiteX10" fmla="*/ 34851 w 66536"/>
                    <a:gd name="connsiteY10" fmla="*/ 73043 h 96286"/>
                    <a:gd name="connsiteX11" fmla="*/ 31708 w 66536"/>
                    <a:gd name="connsiteY11" fmla="*/ 74852 h 96286"/>
                    <a:gd name="connsiteX12" fmla="*/ 16277 w 66536"/>
                    <a:gd name="connsiteY12" fmla="*/ 94474 h 96286"/>
                    <a:gd name="connsiteX13" fmla="*/ 11515 w 66536"/>
                    <a:gd name="connsiteY13" fmla="*/ 92569 h 96286"/>
                    <a:gd name="connsiteX14" fmla="*/ 14468 w 66536"/>
                    <a:gd name="connsiteY14" fmla="*/ 68090 h 96286"/>
                    <a:gd name="connsiteX15" fmla="*/ 13420 w 66536"/>
                    <a:gd name="connsiteY15" fmla="*/ 64661 h 96286"/>
                    <a:gd name="connsiteX16" fmla="*/ 1038 w 66536"/>
                    <a:gd name="connsiteY16" fmla="*/ 55707 h 96286"/>
                    <a:gd name="connsiteX17" fmla="*/ 2847 w 66536"/>
                    <a:gd name="connsiteY17" fmla="*/ 47040 h 96286"/>
                    <a:gd name="connsiteX18" fmla="*/ 20088 w 66536"/>
                    <a:gd name="connsiteY18" fmla="*/ 33704 h 96286"/>
                    <a:gd name="connsiteX19" fmla="*/ 22564 w 66536"/>
                    <a:gd name="connsiteY19" fmla="*/ 29894 h 96286"/>
                    <a:gd name="connsiteX20" fmla="*/ 30279 w 66536"/>
                    <a:gd name="connsiteY20" fmla="*/ 4653 h 96286"/>
                    <a:gd name="connsiteX21" fmla="*/ 36280 w 66536"/>
                    <a:gd name="connsiteY21" fmla="*/ 1129 h 962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6536" h="96286">
                      <a:moveTo>
                        <a:pt x="36280" y="1129"/>
                      </a:moveTo>
                      <a:lnTo>
                        <a:pt x="43995" y="17512"/>
                      </a:lnTo>
                      <a:cubicBezTo>
                        <a:pt x="44291" y="18407"/>
                        <a:pt x="45262" y="18903"/>
                        <a:pt x="46158" y="18607"/>
                      </a:cubicBezTo>
                      <a:cubicBezTo>
                        <a:pt x="46272" y="18569"/>
                        <a:pt x="46376" y="18522"/>
                        <a:pt x="46472" y="18465"/>
                      </a:cubicBezTo>
                      <a:lnTo>
                        <a:pt x="63712" y="11892"/>
                      </a:lnTo>
                      <a:cubicBezTo>
                        <a:pt x="66379" y="10844"/>
                        <a:pt x="67522" y="14654"/>
                        <a:pt x="65522" y="18369"/>
                      </a:cubicBezTo>
                      <a:lnTo>
                        <a:pt x="53044" y="41801"/>
                      </a:lnTo>
                      <a:cubicBezTo>
                        <a:pt x="52282" y="43163"/>
                        <a:pt x="51958" y="44725"/>
                        <a:pt x="52092" y="46277"/>
                      </a:cubicBezTo>
                      <a:lnTo>
                        <a:pt x="55044" y="67423"/>
                      </a:lnTo>
                      <a:cubicBezTo>
                        <a:pt x="55521" y="70852"/>
                        <a:pt x="52663" y="75234"/>
                        <a:pt x="50187" y="74948"/>
                      </a:cubicBezTo>
                      <a:lnTo>
                        <a:pt x="34851" y="73043"/>
                      </a:lnTo>
                      <a:cubicBezTo>
                        <a:pt x="33565" y="73081"/>
                        <a:pt x="32384" y="73757"/>
                        <a:pt x="31708" y="74852"/>
                      </a:cubicBezTo>
                      <a:lnTo>
                        <a:pt x="16277" y="94474"/>
                      </a:lnTo>
                      <a:cubicBezTo>
                        <a:pt x="13896" y="97617"/>
                        <a:pt x="11039" y="96474"/>
                        <a:pt x="11515" y="92569"/>
                      </a:cubicBezTo>
                      <a:lnTo>
                        <a:pt x="14468" y="68090"/>
                      </a:lnTo>
                      <a:cubicBezTo>
                        <a:pt x="14468" y="66470"/>
                        <a:pt x="14468" y="65232"/>
                        <a:pt x="13420" y="64661"/>
                      </a:cubicBezTo>
                      <a:lnTo>
                        <a:pt x="1038" y="55707"/>
                      </a:lnTo>
                      <a:cubicBezTo>
                        <a:pt x="-963" y="54278"/>
                        <a:pt x="85" y="49135"/>
                        <a:pt x="2847" y="47040"/>
                      </a:cubicBezTo>
                      <a:lnTo>
                        <a:pt x="20088" y="33704"/>
                      </a:lnTo>
                      <a:cubicBezTo>
                        <a:pt x="21269" y="32704"/>
                        <a:pt x="22136" y="31380"/>
                        <a:pt x="22564" y="29894"/>
                      </a:cubicBezTo>
                      <a:lnTo>
                        <a:pt x="30279" y="4653"/>
                      </a:lnTo>
                      <a:cubicBezTo>
                        <a:pt x="31899" y="653"/>
                        <a:pt x="35042" y="-1443"/>
                        <a:pt x="36280" y="1129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</p:grpSp>
        </p:grpSp>
        <p:grpSp>
          <p:nvGrpSpPr>
            <p:cNvPr id="255" name="Graphic 3">
              <a:extLst>
                <a:ext uri="{FF2B5EF4-FFF2-40B4-BE49-F238E27FC236}">
                  <a16:creationId xmlns:a16="http://schemas.microsoft.com/office/drawing/2014/main" id="{F9969BB5-F699-419C-82B9-6569B20C873D}"/>
                </a:ext>
              </a:extLst>
            </p:cNvPr>
            <p:cNvGrpSpPr/>
            <p:nvPr/>
          </p:nvGrpSpPr>
          <p:grpSpPr>
            <a:xfrm>
              <a:off x="1207256" y="1518422"/>
              <a:ext cx="2693007" cy="4019954"/>
              <a:chOff x="-4876629" y="1878109"/>
              <a:chExt cx="2508694" cy="3744822"/>
            </a:xfrm>
          </p:grpSpPr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9FE01117-8C58-482C-A341-BBC2E8C6F8D9}"/>
                  </a:ext>
                </a:extLst>
              </p:cNvPr>
              <p:cNvSpPr/>
              <p:nvPr/>
            </p:nvSpPr>
            <p:spPr>
              <a:xfrm>
                <a:off x="-4334847" y="4865623"/>
                <a:ext cx="1231201" cy="756602"/>
              </a:xfrm>
              <a:custGeom>
                <a:avLst/>
                <a:gdLst>
                  <a:gd name="connsiteX0" fmla="*/ 1183577 w 1231201"/>
                  <a:gd name="connsiteY0" fmla="*/ 212440 h 756602"/>
                  <a:gd name="connsiteX1" fmla="*/ 875062 w 1231201"/>
                  <a:gd name="connsiteY1" fmla="*/ 34036 h 756602"/>
                  <a:gd name="connsiteX2" fmla="*/ 636937 w 1231201"/>
                  <a:gd name="connsiteY2" fmla="*/ 14986 h 756602"/>
                  <a:gd name="connsiteX3" fmla="*/ 453866 w 1231201"/>
                  <a:gd name="connsiteY3" fmla="*/ 85471 h 756602"/>
                  <a:gd name="connsiteX4" fmla="*/ 226314 w 1231201"/>
                  <a:gd name="connsiteY4" fmla="*/ 214916 h 756602"/>
                  <a:gd name="connsiteX5" fmla="*/ 40005 w 1231201"/>
                  <a:gd name="connsiteY5" fmla="*/ 361601 h 756602"/>
                  <a:gd name="connsiteX6" fmla="*/ 0 w 1231201"/>
                  <a:gd name="connsiteY6" fmla="*/ 433419 h 756602"/>
                  <a:gd name="connsiteX7" fmla="*/ 0 w 1231201"/>
                  <a:gd name="connsiteY7" fmla="*/ 475996 h 756602"/>
                  <a:gd name="connsiteX8" fmla="*/ 50578 w 1231201"/>
                  <a:gd name="connsiteY8" fmla="*/ 551149 h 756602"/>
                  <a:gd name="connsiteX9" fmla="*/ 359092 w 1231201"/>
                  <a:gd name="connsiteY9" fmla="*/ 729171 h 756602"/>
                  <a:gd name="connsiteX10" fmla="*/ 588359 w 1231201"/>
                  <a:gd name="connsiteY10" fmla="*/ 729171 h 756602"/>
                  <a:gd name="connsiteX11" fmla="*/ 1183577 w 1231201"/>
                  <a:gd name="connsiteY11" fmla="*/ 386461 h 756602"/>
                  <a:gd name="connsiteX12" fmla="*/ 1231202 w 1231201"/>
                  <a:gd name="connsiteY12" fmla="*/ 319786 h 756602"/>
                  <a:gd name="connsiteX13" fmla="*/ 1231202 w 1231201"/>
                  <a:gd name="connsiteY13" fmla="*/ 278733 h 756602"/>
                  <a:gd name="connsiteX14" fmla="*/ 1183577 w 1231201"/>
                  <a:gd name="connsiteY14" fmla="*/ 212440 h 756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1201" h="756602">
                    <a:moveTo>
                      <a:pt x="1183577" y="212440"/>
                    </a:moveTo>
                    <a:lnTo>
                      <a:pt x="875062" y="34036"/>
                    </a:lnTo>
                    <a:cubicBezTo>
                      <a:pt x="811721" y="-2540"/>
                      <a:pt x="705136" y="-10827"/>
                      <a:pt x="636937" y="14986"/>
                    </a:cubicBezTo>
                    <a:lnTo>
                      <a:pt x="453866" y="85471"/>
                    </a:lnTo>
                    <a:cubicBezTo>
                      <a:pt x="372923" y="118980"/>
                      <a:pt x="296475" y="162462"/>
                      <a:pt x="226314" y="214916"/>
                    </a:cubicBezTo>
                    <a:lnTo>
                      <a:pt x="40005" y="361601"/>
                    </a:lnTo>
                    <a:cubicBezTo>
                      <a:pt x="13240" y="382746"/>
                      <a:pt x="95" y="408369"/>
                      <a:pt x="0" y="433419"/>
                    </a:cubicBezTo>
                    <a:cubicBezTo>
                      <a:pt x="0" y="440468"/>
                      <a:pt x="0" y="468757"/>
                      <a:pt x="0" y="475996"/>
                    </a:cubicBezTo>
                    <a:cubicBezTo>
                      <a:pt x="0" y="504571"/>
                      <a:pt x="17240" y="531813"/>
                      <a:pt x="50578" y="551149"/>
                    </a:cubicBezTo>
                    <a:lnTo>
                      <a:pt x="359092" y="729171"/>
                    </a:lnTo>
                    <a:cubicBezTo>
                      <a:pt x="422434" y="765747"/>
                      <a:pt x="525018" y="765747"/>
                      <a:pt x="588359" y="729171"/>
                    </a:cubicBezTo>
                    <a:lnTo>
                      <a:pt x="1183577" y="386461"/>
                    </a:lnTo>
                    <a:cubicBezTo>
                      <a:pt x="1215295" y="368173"/>
                      <a:pt x="1231202" y="344075"/>
                      <a:pt x="1231202" y="319786"/>
                    </a:cubicBezTo>
                    <a:cubicBezTo>
                      <a:pt x="1231202" y="312928"/>
                      <a:pt x="1231202" y="285687"/>
                      <a:pt x="1231202" y="278733"/>
                    </a:cubicBezTo>
                    <a:cubicBezTo>
                      <a:pt x="1230916" y="254635"/>
                      <a:pt x="1215200" y="230727"/>
                      <a:pt x="1183577" y="212440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BEDF28A-8A96-4AEF-A4C6-03C8D0253E10}"/>
                  </a:ext>
                </a:extLst>
              </p:cNvPr>
              <p:cNvSpPr/>
              <p:nvPr/>
            </p:nvSpPr>
            <p:spPr>
              <a:xfrm>
                <a:off x="-4335228" y="5305329"/>
                <a:ext cx="473678" cy="317602"/>
              </a:xfrm>
              <a:custGeom>
                <a:avLst/>
                <a:gdLst>
                  <a:gd name="connsiteX0" fmla="*/ 286 w 473678"/>
                  <a:gd name="connsiteY0" fmla="*/ 36957 h 317602"/>
                  <a:gd name="connsiteX1" fmla="*/ 50864 w 473678"/>
                  <a:gd name="connsiteY1" fmla="*/ 112109 h 317602"/>
                  <a:gd name="connsiteX2" fmla="*/ 359378 w 473678"/>
                  <a:gd name="connsiteY2" fmla="*/ 290131 h 317602"/>
                  <a:gd name="connsiteX3" fmla="*/ 473678 w 473678"/>
                  <a:gd name="connsiteY3" fmla="*/ 317563 h 317602"/>
                  <a:gd name="connsiteX4" fmla="*/ 473678 w 473678"/>
                  <a:gd name="connsiteY4" fmla="*/ 273558 h 317602"/>
                  <a:gd name="connsiteX5" fmla="*/ 0 w 473678"/>
                  <a:gd name="connsiteY5" fmla="*/ 0 h 317602"/>
                  <a:gd name="connsiteX6" fmla="*/ 286 w 473678"/>
                  <a:gd name="connsiteY6" fmla="*/ 36957 h 31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678" h="317602">
                    <a:moveTo>
                      <a:pt x="286" y="36957"/>
                    </a:moveTo>
                    <a:cubicBezTo>
                      <a:pt x="286" y="65532"/>
                      <a:pt x="17526" y="92773"/>
                      <a:pt x="50864" y="112109"/>
                    </a:cubicBezTo>
                    <a:lnTo>
                      <a:pt x="359378" y="290131"/>
                    </a:lnTo>
                    <a:cubicBezTo>
                      <a:pt x="394526" y="308848"/>
                      <a:pt x="433864" y="318288"/>
                      <a:pt x="473678" y="317563"/>
                    </a:cubicBezTo>
                    <a:lnTo>
                      <a:pt x="473678" y="273558"/>
                    </a:lnTo>
                    <a:lnTo>
                      <a:pt x="0" y="0"/>
                    </a:lnTo>
                    <a:cubicBezTo>
                      <a:pt x="286" y="10954"/>
                      <a:pt x="190" y="31052"/>
                      <a:pt x="286" y="3695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73D848C-5D16-423B-931A-298D9B44E0FC}"/>
                  </a:ext>
                </a:extLst>
              </p:cNvPr>
              <p:cNvSpPr/>
              <p:nvPr/>
            </p:nvSpPr>
            <p:spPr>
              <a:xfrm>
                <a:off x="-4335228" y="5305329"/>
                <a:ext cx="473678" cy="317602"/>
              </a:xfrm>
              <a:custGeom>
                <a:avLst/>
                <a:gdLst>
                  <a:gd name="connsiteX0" fmla="*/ 286 w 473678"/>
                  <a:gd name="connsiteY0" fmla="*/ 36957 h 317602"/>
                  <a:gd name="connsiteX1" fmla="*/ 50864 w 473678"/>
                  <a:gd name="connsiteY1" fmla="*/ 112109 h 317602"/>
                  <a:gd name="connsiteX2" fmla="*/ 359378 w 473678"/>
                  <a:gd name="connsiteY2" fmla="*/ 290131 h 317602"/>
                  <a:gd name="connsiteX3" fmla="*/ 473678 w 473678"/>
                  <a:gd name="connsiteY3" fmla="*/ 317563 h 317602"/>
                  <a:gd name="connsiteX4" fmla="*/ 473678 w 473678"/>
                  <a:gd name="connsiteY4" fmla="*/ 273558 h 317602"/>
                  <a:gd name="connsiteX5" fmla="*/ 0 w 473678"/>
                  <a:gd name="connsiteY5" fmla="*/ 0 h 317602"/>
                  <a:gd name="connsiteX6" fmla="*/ 286 w 473678"/>
                  <a:gd name="connsiteY6" fmla="*/ 36957 h 317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3678" h="317602">
                    <a:moveTo>
                      <a:pt x="286" y="36957"/>
                    </a:moveTo>
                    <a:cubicBezTo>
                      <a:pt x="286" y="65532"/>
                      <a:pt x="17526" y="92773"/>
                      <a:pt x="50864" y="112109"/>
                    </a:cubicBezTo>
                    <a:lnTo>
                      <a:pt x="359378" y="290131"/>
                    </a:lnTo>
                    <a:cubicBezTo>
                      <a:pt x="394526" y="308848"/>
                      <a:pt x="433864" y="318288"/>
                      <a:pt x="473678" y="317563"/>
                    </a:cubicBezTo>
                    <a:lnTo>
                      <a:pt x="473678" y="273558"/>
                    </a:lnTo>
                    <a:lnTo>
                      <a:pt x="0" y="0"/>
                    </a:lnTo>
                    <a:cubicBezTo>
                      <a:pt x="286" y="10954"/>
                      <a:pt x="190" y="31052"/>
                      <a:pt x="286" y="36957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914C5437-9551-4F26-BE8B-050ACB85CD68}"/>
                  </a:ext>
                </a:extLst>
              </p:cNvPr>
              <p:cNvSpPr/>
              <p:nvPr/>
            </p:nvSpPr>
            <p:spPr>
              <a:xfrm>
                <a:off x="-4334976" y="4865977"/>
                <a:ext cx="1231139" cy="715577"/>
              </a:xfrm>
              <a:custGeom>
                <a:avLst/>
                <a:gdLst>
                  <a:gd name="connsiteX0" fmla="*/ 636970 w 1231139"/>
                  <a:gd name="connsiteY0" fmla="*/ 15299 h 715577"/>
                  <a:gd name="connsiteX1" fmla="*/ 453900 w 1231139"/>
                  <a:gd name="connsiteY1" fmla="*/ 85784 h 715577"/>
                  <a:gd name="connsiteX2" fmla="*/ 226347 w 1231139"/>
                  <a:gd name="connsiteY2" fmla="*/ 215229 h 715577"/>
                  <a:gd name="connsiteX3" fmla="*/ 40038 w 1231139"/>
                  <a:gd name="connsiteY3" fmla="*/ 361914 h 715577"/>
                  <a:gd name="connsiteX4" fmla="*/ 50611 w 1231139"/>
                  <a:gd name="connsiteY4" fmla="*/ 510028 h 715577"/>
                  <a:gd name="connsiteX5" fmla="*/ 359126 w 1231139"/>
                  <a:gd name="connsiteY5" fmla="*/ 688145 h 715577"/>
                  <a:gd name="connsiteX6" fmla="*/ 588393 w 1231139"/>
                  <a:gd name="connsiteY6" fmla="*/ 688145 h 715577"/>
                  <a:gd name="connsiteX7" fmla="*/ 1183705 w 1231139"/>
                  <a:gd name="connsiteY7" fmla="*/ 344483 h 715577"/>
                  <a:gd name="connsiteX8" fmla="*/ 1183705 w 1231139"/>
                  <a:gd name="connsiteY8" fmla="*/ 212086 h 715577"/>
                  <a:gd name="connsiteX9" fmla="*/ 875190 w 1231139"/>
                  <a:gd name="connsiteY9" fmla="*/ 33683 h 715577"/>
                  <a:gd name="connsiteX10" fmla="*/ 636970 w 1231139"/>
                  <a:gd name="connsiteY10" fmla="*/ 15299 h 71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31139" h="715577">
                    <a:moveTo>
                      <a:pt x="636970" y="15299"/>
                    </a:moveTo>
                    <a:lnTo>
                      <a:pt x="453900" y="85784"/>
                    </a:lnTo>
                    <a:cubicBezTo>
                      <a:pt x="372956" y="119293"/>
                      <a:pt x="296518" y="162775"/>
                      <a:pt x="226347" y="215229"/>
                    </a:cubicBezTo>
                    <a:lnTo>
                      <a:pt x="40038" y="361914"/>
                    </a:lnTo>
                    <a:cubicBezTo>
                      <a:pt x="-17112" y="407158"/>
                      <a:pt x="-12635" y="473452"/>
                      <a:pt x="50611" y="510028"/>
                    </a:cubicBezTo>
                    <a:lnTo>
                      <a:pt x="359126" y="688145"/>
                    </a:lnTo>
                    <a:cubicBezTo>
                      <a:pt x="422467" y="724721"/>
                      <a:pt x="525051" y="724721"/>
                      <a:pt x="588393" y="688145"/>
                    </a:cubicBezTo>
                    <a:lnTo>
                      <a:pt x="1183705" y="344483"/>
                    </a:lnTo>
                    <a:cubicBezTo>
                      <a:pt x="1246951" y="307907"/>
                      <a:pt x="1246951" y="248662"/>
                      <a:pt x="1183705" y="212086"/>
                    </a:cubicBezTo>
                    <a:lnTo>
                      <a:pt x="875190" y="33683"/>
                    </a:lnTo>
                    <a:cubicBezTo>
                      <a:pt x="811849" y="-2608"/>
                      <a:pt x="705550" y="-10894"/>
                      <a:pt x="636970" y="15299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FF3DCA4F-9E2D-4B9B-A330-745EF1C088D5}"/>
                  </a:ext>
                </a:extLst>
              </p:cNvPr>
              <p:cNvSpPr/>
              <p:nvPr/>
            </p:nvSpPr>
            <p:spPr>
              <a:xfrm>
                <a:off x="-4334847" y="4865623"/>
                <a:ext cx="1046702" cy="650303"/>
              </a:xfrm>
              <a:custGeom>
                <a:avLst/>
                <a:gdLst>
                  <a:gd name="connsiteX0" fmla="*/ 875062 w 1046702"/>
                  <a:gd name="connsiteY0" fmla="*/ 34036 h 650303"/>
                  <a:gd name="connsiteX1" fmla="*/ 636937 w 1046702"/>
                  <a:gd name="connsiteY1" fmla="*/ 14986 h 650303"/>
                  <a:gd name="connsiteX2" fmla="*/ 453866 w 1046702"/>
                  <a:gd name="connsiteY2" fmla="*/ 85471 h 650303"/>
                  <a:gd name="connsiteX3" fmla="*/ 226314 w 1046702"/>
                  <a:gd name="connsiteY3" fmla="*/ 214916 h 650303"/>
                  <a:gd name="connsiteX4" fmla="*/ 40005 w 1046702"/>
                  <a:gd name="connsiteY4" fmla="*/ 361601 h 650303"/>
                  <a:gd name="connsiteX5" fmla="*/ 0 w 1046702"/>
                  <a:gd name="connsiteY5" fmla="*/ 433419 h 650303"/>
                  <a:gd name="connsiteX6" fmla="*/ 0 w 1046702"/>
                  <a:gd name="connsiteY6" fmla="*/ 475996 h 650303"/>
                  <a:gd name="connsiteX7" fmla="*/ 50578 w 1046702"/>
                  <a:gd name="connsiteY7" fmla="*/ 551149 h 650303"/>
                  <a:gd name="connsiteX8" fmla="*/ 222028 w 1046702"/>
                  <a:gd name="connsiteY8" fmla="*/ 650304 h 650303"/>
                  <a:gd name="connsiteX9" fmla="*/ 222028 w 1046702"/>
                  <a:gd name="connsiteY9" fmla="*/ 609156 h 650303"/>
                  <a:gd name="connsiteX10" fmla="*/ 1046702 w 1046702"/>
                  <a:gd name="connsiteY10" fmla="*/ 132906 h 650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46702" h="650303">
                    <a:moveTo>
                      <a:pt x="875062" y="34036"/>
                    </a:moveTo>
                    <a:cubicBezTo>
                      <a:pt x="811721" y="-2540"/>
                      <a:pt x="705136" y="-10827"/>
                      <a:pt x="636937" y="14986"/>
                    </a:cubicBezTo>
                    <a:lnTo>
                      <a:pt x="453866" y="85471"/>
                    </a:lnTo>
                    <a:cubicBezTo>
                      <a:pt x="372923" y="118980"/>
                      <a:pt x="296475" y="162462"/>
                      <a:pt x="226314" y="214916"/>
                    </a:cubicBezTo>
                    <a:lnTo>
                      <a:pt x="40005" y="361601"/>
                    </a:lnTo>
                    <a:cubicBezTo>
                      <a:pt x="13240" y="382746"/>
                      <a:pt x="95" y="408369"/>
                      <a:pt x="0" y="433419"/>
                    </a:cubicBezTo>
                    <a:cubicBezTo>
                      <a:pt x="0" y="440468"/>
                      <a:pt x="0" y="468757"/>
                      <a:pt x="0" y="475996"/>
                    </a:cubicBezTo>
                    <a:cubicBezTo>
                      <a:pt x="0" y="504571"/>
                      <a:pt x="17240" y="531813"/>
                      <a:pt x="50578" y="551149"/>
                    </a:cubicBezTo>
                    <a:lnTo>
                      <a:pt x="222028" y="650304"/>
                    </a:lnTo>
                    <a:lnTo>
                      <a:pt x="222028" y="609156"/>
                    </a:lnTo>
                    <a:lnTo>
                      <a:pt x="1046702" y="132906"/>
                    </a:ln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85A76ED0-A5D5-4B32-91C7-671B4E8E92CD}"/>
                  </a:ext>
                </a:extLst>
              </p:cNvPr>
              <p:cNvSpPr/>
              <p:nvPr/>
            </p:nvSpPr>
            <p:spPr>
              <a:xfrm>
                <a:off x="-4125488" y="4621815"/>
                <a:ext cx="464915" cy="545878"/>
              </a:xfrm>
              <a:custGeom>
                <a:avLst/>
                <a:gdLst>
                  <a:gd name="connsiteX0" fmla="*/ 376714 w 464915"/>
                  <a:gd name="connsiteY0" fmla="*/ 465392 h 545878"/>
                  <a:gd name="connsiteX1" fmla="*/ 464915 w 464915"/>
                  <a:gd name="connsiteY1" fmla="*/ 21050 h 545878"/>
                  <a:gd name="connsiteX2" fmla="*/ 274415 w 464915"/>
                  <a:gd name="connsiteY2" fmla="*/ 0 h 545878"/>
                  <a:gd name="connsiteX3" fmla="*/ 0 w 464915"/>
                  <a:gd name="connsiteY3" fmla="*/ 473012 h 545878"/>
                  <a:gd name="connsiteX4" fmla="*/ 125158 w 464915"/>
                  <a:gd name="connsiteY4" fmla="*/ 524447 h 545878"/>
                  <a:gd name="connsiteX5" fmla="*/ 340042 w 464915"/>
                  <a:gd name="connsiteY5" fmla="*/ 524447 h 545878"/>
                  <a:gd name="connsiteX6" fmla="*/ 377095 w 464915"/>
                  <a:gd name="connsiteY6" fmla="*/ 465392 h 545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915" h="545878">
                    <a:moveTo>
                      <a:pt x="376714" y="465392"/>
                    </a:moveTo>
                    <a:cubicBezTo>
                      <a:pt x="376714" y="374523"/>
                      <a:pt x="405289" y="88106"/>
                      <a:pt x="464915" y="21050"/>
                    </a:cubicBezTo>
                    <a:lnTo>
                      <a:pt x="274415" y="0"/>
                    </a:lnTo>
                    <a:cubicBezTo>
                      <a:pt x="180499" y="99251"/>
                      <a:pt x="68008" y="336423"/>
                      <a:pt x="0" y="473012"/>
                    </a:cubicBezTo>
                    <a:cubicBezTo>
                      <a:pt x="0" y="473012"/>
                      <a:pt x="56007" y="495872"/>
                      <a:pt x="125158" y="524447"/>
                    </a:cubicBezTo>
                    <a:cubicBezTo>
                      <a:pt x="194310" y="553022"/>
                      <a:pt x="290513" y="553022"/>
                      <a:pt x="340042" y="524447"/>
                    </a:cubicBezTo>
                    <a:cubicBezTo>
                      <a:pt x="362521" y="513302"/>
                      <a:pt x="376838" y="490481"/>
                      <a:pt x="377095" y="46539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17D15E4-D1D7-4FA7-B730-CB4A45D02461}"/>
                  </a:ext>
                </a:extLst>
              </p:cNvPr>
              <p:cNvSpPr/>
              <p:nvPr/>
            </p:nvSpPr>
            <p:spPr>
              <a:xfrm>
                <a:off x="-4125488" y="4621815"/>
                <a:ext cx="464915" cy="545878"/>
              </a:xfrm>
              <a:custGeom>
                <a:avLst/>
                <a:gdLst>
                  <a:gd name="connsiteX0" fmla="*/ 376714 w 464915"/>
                  <a:gd name="connsiteY0" fmla="*/ 465392 h 545878"/>
                  <a:gd name="connsiteX1" fmla="*/ 464915 w 464915"/>
                  <a:gd name="connsiteY1" fmla="*/ 21050 h 545878"/>
                  <a:gd name="connsiteX2" fmla="*/ 274415 w 464915"/>
                  <a:gd name="connsiteY2" fmla="*/ 0 h 545878"/>
                  <a:gd name="connsiteX3" fmla="*/ 0 w 464915"/>
                  <a:gd name="connsiteY3" fmla="*/ 473012 h 545878"/>
                  <a:gd name="connsiteX4" fmla="*/ 125158 w 464915"/>
                  <a:gd name="connsiteY4" fmla="*/ 524447 h 545878"/>
                  <a:gd name="connsiteX5" fmla="*/ 340042 w 464915"/>
                  <a:gd name="connsiteY5" fmla="*/ 524447 h 545878"/>
                  <a:gd name="connsiteX6" fmla="*/ 377095 w 464915"/>
                  <a:gd name="connsiteY6" fmla="*/ 465392 h 545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915" h="545878">
                    <a:moveTo>
                      <a:pt x="376714" y="465392"/>
                    </a:moveTo>
                    <a:cubicBezTo>
                      <a:pt x="376714" y="374523"/>
                      <a:pt x="405289" y="88106"/>
                      <a:pt x="464915" y="21050"/>
                    </a:cubicBezTo>
                    <a:lnTo>
                      <a:pt x="274415" y="0"/>
                    </a:lnTo>
                    <a:cubicBezTo>
                      <a:pt x="180499" y="99251"/>
                      <a:pt x="68008" y="336423"/>
                      <a:pt x="0" y="473012"/>
                    </a:cubicBezTo>
                    <a:cubicBezTo>
                      <a:pt x="0" y="473012"/>
                      <a:pt x="56007" y="495872"/>
                      <a:pt x="125158" y="524447"/>
                    </a:cubicBezTo>
                    <a:cubicBezTo>
                      <a:pt x="194310" y="553022"/>
                      <a:pt x="290513" y="553022"/>
                      <a:pt x="340042" y="524447"/>
                    </a:cubicBezTo>
                    <a:cubicBezTo>
                      <a:pt x="362521" y="513302"/>
                      <a:pt x="376838" y="490481"/>
                      <a:pt x="377095" y="465392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5F7DF55-1D6F-4FE7-917F-992549351553}"/>
                  </a:ext>
                </a:extLst>
              </p:cNvPr>
              <p:cNvSpPr/>
              <p:nvPr/>
            </p:nvSpPr>
            <p:spPr>
              <a:xfrm>
                <a:off x="-3851167" y="4543901"/>
                <a:ext cx="201727" cy="116943"/>
              </a:xfrm>
              <a:custGeom>
                <a:avLst/>
                <a:gdLst>
                  <a:gd name="connsiteX0" fmla="*/ 66675 w 201727"/>
                  <a:gd name="connsiteY0" fmla="*/ 105442 h 116943"/>
                  <a:gd name="connsiteX1" fmla="*/ 181832 w 201727"/>
                  <a:gd name="connsiteY1" fmla="*/ 105442 h 116943"/>
                  <a:gd name="connsiteX2" fmla="*/ 181832 w 201727"/>
                  <a:gd name="connsiteY2" fmla="*/ 38767 h 116943"/>
                  <a:gd name="connsiteX3" fmla="*/ 134207 w 201727"/>
                  <a:gd name="connsiteY3" fmla="*/ 0 h 116943"/>
                  <a:gd name="connsiteX4" fmla="*/ 0 w 201727"/>
                  <a:gd name="connsiteY4" fmla="*/ 77819 h 116943"/>
                  <a:gd name="connsiteX5" fmla="*/ 66675 w 201727"/>
                  <a:gd name="connsiteY5" fmla="*/ 105442 h 11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1727" h="116943">
                    <a:moveTo>
                      <a:pt x="66675" y="105442"/>
                    </a:moveTo>
                    <a:cubicBezTo>
                      <a:pt x="103727" y="120777"/>
                      <a:pt x="155353" y="120777"/>
                      <a:pt x="181832" y="105442"/>
                    </a:cubicBezTo>
                    <a:cubicBezTo>
                      <a:pt x="208312" y="90106"/>
                      <a:pt x="208407" y="60388"/>
                      <a:pt x="181832" y="38767"/>
                    </a:cubicBezTo>
                    <a:lnTo>
                      <a:pt x="134207" y="0"/>
                    </a:lnTo>
                    <a:cubicBezTo>
                      <a:pt x="86011" y="19450"/>
                      <a:pt x="40824" y="45653"/>
                      <a:pt x="0" y="77819"/>
                    </a:cubicBezTo>
                    <a:cubicBezTo>
                      <a:pt x="0" y="77819"/>
                      <a:pt x="29623" y="90106"/>
                      <a:pt x="66675" y="10544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FD696695-43D4-41CC-B0A0-EF3D23547BB1}"/>
                  </a:ext>
                </a:extLst>
              </p:cNvPr>
              <p:cNvSpPr/>
              <p:nvPr/>
            </p:nvSpPr>
            <p:spPr>
              <a:xfrm>
                <a:off x="-4876534" y="1878109"/>
                <a:ext cx="2508599" cy="3668329"/>
              </a:xfrm>
              <a:custGeom>
                <a:avLst/>
                <a:gdLst>
                  <a:gd name="connsiteX0" fmla="*/ 47625 w 2508599"/>
                  <a:gd name="connsiteY0" fmla="*/ 3657440 h 3668329"/>
                  <a:gd name="connsiteX1" fmla="*/ 146018 w 2508599"/>
                  <a:gd name="connsiteY1" fmla="*/ 3655630 h 3668329"/>
                  <a:gd name="connsiteX2" fmla="*/ 2457831 w 2508599"/>
                  <a:gd name="connsiteY2" fmla="*/ 2320796 h 3668329"/>
                  <a:gd name="connsiteX3" fmla="*/ 2508599 w 2508599"/>
                  <a:gd name="connsiteY3" fmla="*/ 2232785 h 3668329"/>
                  <a:gd name="connsiteX4" fmla="*/ 2508599 w 2508599"/>
                  <a:gd name="connsiteY4" fmla="*/ 96614 h 3668329"/>
                  <a:gd name="connsiteX5" fmla="*/ 2460974 w 2508599"/>
                  <a:gd name="connsiteY5" fmla="*/ 10889 h 3668329"/>
                  <a:gd name="connsiteX6" fmla="*/ 2362581 w 2508599"/>
                  <a:gd name="connsiteY6" fmla="*/ 12698 h 3668329"/>
                  <a:gd name="connsiteX7" fmla="*/ 50768 w 2508599"/>
                  <a:gd name="connsiteY7" fmla="*/ 1347246 h 3668329"/>
                  <a:gd name="connsiteX8" fmla="*/ 0 w 2508599"/>
                  <a:gd name="connsiteY8" fmla="*/ 1435162 h 3668329"/>
                  <a:gd name="connsiteX9" fmla="*/ 0 w 2508599"/>
                  <a:gd name="connsiteY9" fmla="*/ 3571334 h 3668329"/>
                  <a:gd name="connsiteX10" fmla="*/ 47625 w 2508599"/>
                  <a:gd name="connsiteY10" fmla="*/ 3657440 h 3668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08599" h="3668329">
                    <a:moveTo>
                      <a:pt x="47625" y="3657440"/>
                    </a:moveTo>
                    <a:cubicBezTo>
                      <a:pt x="78833" y="3672575"/>
                      <a:pt x="115388" y="3671899"/>
                      <a:pt x="146018" y="3655630"/>
                    </a:cubicBezTo>
                    <a:cubicBezTo>
                      <a:pt x="496443" y="3453414"/>
                      <a:pt x="2107502" y="2523012"/>
                      <a:pt x="2457831" y="2320796"/>
                    </a:cubicBezTo>
                    <a:cubicBezTo>
                      <a:pt x="2487825" y="2301242"/>
                      <a:pt x="2506694" y="2268542"/>
                      <a:pt x="2508599" y="2232785"/>
                    </a:cubicBezTo>
                    <a:lnTo>
                      <a:pt x="2508599" y="96614"/>
                    </a:lnTo>
                    <a:cubicBezTo>
                      <a:pt x="2507237" y="62098"/>
                      <a:pt x="2489559" y="30280"/>
                      <a:pt x="2460974" y="10889"/>
                    </a:cubicBezTo>
                    <a:cubicBezTo>
                      <a:pt x="2429770" y="-4243"/>
                      <a:pt x="2393213" y="-3570"/>
                      <a:pt x="2362581" y="12698"/>
                    </a:cubicBezTo>
                    <a:lnTo>
                      <a:pt x="50768" y="1347246"/>
                    </a:lnTo>
                    <a:cubicBezTo>
                      <a:pt x="20809" y="1366791"/>
                      <a:pt x="1955" y="1399443"/>
                      <a:pt x="0" y="1435162"/>
                    </a:cubicBezTo>
                    <a:lnTo>
                      <a:pt x="0" y="3571334"/>
                    </a:lnTo>
                    <a:cubicBezTo>
                      <a:pt x="1244" y="3605986"/>
                      <a:pt x="18934" y="3637971"/>
                      <a:pt x="47625" y="365744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B6B6C7D0-D33D-41C8-8020-1CF763B7074C}"/>
                  </a:ext>
                </a:extLst>
              </p:cNvPr>
              <p:cNvSpPr/>
              <p:nvPr/>
            </p:nvSpPr>
            <p:spPr>
              <a:xfrm>
                <a:off x="-4781189" y="1938434"/>
                <a:ext cx="2413254" cy="3602236"/>
              </a:xfrm>
              <a:custGeom>
                <a:avLst/>
                <a:gdLst>
                  <a:gd name="connsiteX0" fmla="*/ 50673 w 2413254"/>
                  <a:gd name="connsiteY0" fmla="*/ 3595305 h 3602236"/>
                  <a:gd name="connsiteX1" fmla="*/ 2362486 w 2413254"/>
                  <a:gd name="connsiteY1" fmla="*/ 2260376 h 3602236"/>
                  <a:gd name="connsiteX2" fmla="*/ 2413254 w 2413254"/>
                  <a:gd name="connsiteY2" fmla="*/ 2172460 h 3602236"/>
                  <a:gd name="connsiteX3" fmla="*/ 2413254 w 2413254"/>
                  <a:gd name="connsiteY3" fmla="*/ 36193 h 3602236"/>
                  <a:gd name="connsiteX4" fmla="*/ 2362486 w 2413254"/>
                  <a:gd name="connsiteY4" fmla="*/ 6952 h 3602236"/>
                  <a:gd name="connsiteX5" fmla="*/ 50769 w 2413254"/>
                  <a:gd name="connsiteY5" fmla="*/ 1341976 h 3602236"/>
                  <a:gd name="connsiteX6" fmla="*/ 0 w 2413254"/>
                  <a:gd name="connsiteY6" fmla="*/ 1429987 h 3602236"/>
                  <a:gd name="connsiteX7" fmla="*/ 0 w 2413254"/>
                  <a:gd name="connsiteY7" fmla="*/ 3565968 h 3602236"/>
                  <a:gd name="connsiteX8" fmla="*/ 50673 w 2413254"/>
                  <a:gd name="connsiteY8" fmla="*/ 3595305 h 360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3254" h="3602236">
                    <a:moveTo>
                      <a:pt x="50673" y="3595305"/>
                    </a:moveTo>
                    <a:lnTo>
                      <a:pt x="2362486" y="2260376"/>
                    </a:lnTo>
                    <a:cubicBezTo>
                      <a:pt x="2392480" y="2240859"/>
                      <a:pt x="2411349" y="2208189"/>
                      <a:pt x="2413254" y="2172460"/>
                    </a:cubicBezTo>
                    <a:lnTo>
                      <a:pt x="2413254" y="36193"/>
                    </a:lnTo>
                    <a:cubicBezTo>
                      <a:pt x="2413254" y="3808"/>
                      <a:pt x="2390585" y="-9241"/>
                      <a:pt x="2362486" y="6952"/>
                    </a:cubicBezTo>
                    <a:lnTo>
                      <a:pt x="50769" y="1341976"/>
                    </a:lnTo>
                    <a:cubicBezTo>
                      <a:pt x="20771" y="1361530"/>
                      <a:pt x="1910" y="1394230"/>
                      <a:pt x="0" y="1429987"/>
                    </a:cubicBezTo>
                    <a:lnTo>
                      <a:pt x="0" y="3565968"/>
                    </a:lnTo>
                    <a:cubicBezTo>
                      <a:pt x="-95" y="3598353"/>
                      <a:pt x="22670" y="3611497"/>
                      <a:pt x="50673" y="3595305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C6496259-4F7E-43F4-8CB7-719D8B21B918}"/>
                  </a:ext>
                </a:extLst>
              </p:cNvPr>
              <p:cNvSpPr/>
              <p:nvPr/>
            </p:nvSpPr>
            <p:spPr>
              <a:xfrm>
                <a:off x="-4781284" y="3938111"/>
                <a:ext cx="2413349" cy="1602560"/>
              </a:xfrm>
              <a:custGeom>
                <a:avLst/>
                <a:gdLst>
                  <a:gd name="connsiteX0" fmla="*/ 0 w 2413349"/>
                  <a:gd name="connsiteY0" fmla="*/ 1393603 h 1602560"/>
                  <a:gd name="connsiteX1" fmla="*/ 0 w 2413349"/>
                  <a:gd name="connsiteY1" fmla="*/ 1566291 h 1602560"/>
                  <a:gd name="connsiteX2" fmla="*/ 50768 w 2413349"/>
                  <a:gd name="connsiteY2" fmla="*/ 1595628 h 1602560"/>
                  <a:gd name="connsiteX3" fmla="*/ 2362581 w 2413349"/>
                  <a:gd name="connsiteY3" fmla="*/ 260700 h 1602560"/>
                  <a:gd name="connsiteX4" fmla="*/ 2413349 w 2413349"/>
                  <a:gd name="connsiteY4" fmla="*/ 172784 h 1602560"/>
                  <a:gd name="connsiteX5" fmla="*/ 2413349 w 2413349"/>
                  <a:gd name="connsiteY5" fmla="*/ 0 h 160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13349" h="1602560">
                    <a:moveTo>
                      <a:pt x="0" y="1393603"/>
                    </a:moveTo>
                    <a:lnTo>
                      <a:pt x="0" y="1566291"/>
                    </a:lnTo>
                    <a:cubicBezTo>
                      <a:pt x="0" y="1598676"/>
                      <a:pt x="22765" y="1611821"/>
                      <a:pt x="50768" y="1595628"/>
                    </a:cubicBezTo>
                    <a:lnTo>
                      <a:pt x="2362581" y="260700"/>
                    </a:lnTo>
                    <a:cubicBezTo>
                      <a:pt x="2392575" y="241183"/>
                      <a:pt x="2411444" y="208512"/>
                      <a:pt x="2413349" y="172784"/>
                    </a:cubicBezTo>
                    <a:lnTo>
                      <a:pt x="2413349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2A887A2-08CB-4F3C-8FBF-DE729514FFDB}"/>
                  </a:ext>
                </a:extLst>
              </p:cNvPr>
              <p:cNvSpPr/>
              <p:nvPr/>
            </p:nvSpPr>
            <p:spPr>
              <a:xfrm>
                <a:off x="-4714132" y="2052672"/>
                <a:ext cx="2279046" cy="3140644"/>
              </a:xfrm>
              <a:custGeom>
                <a:avLst/>
                <a:gdLst>
                  <a:gd name="connsiteX0" fmla="*/ 0 w 2279046"/>
                  <a:gd name="connsiteY0" fmla="*/ 3118354 h 3140644"/>
                  <a:gd name="connsiteX1" fmla="*/ 0 w 2279046"/>
                  <a:gd name="connsiteY1" fmla="*/ 1338132 h 3140644"/>
                  <a:gd name="connsiteX2" fmla="*/ 31242 w 2279046"/>
                  <a:gd name="connsiteY2" fmla="*/ 1284030 h 3140644"/>
                  <a:gd name="connsiteX3" fmla="*/ 2247805 w 2279046"/>
                  <a:gd name="connsiteY3" fmla="*/ 4060 h 3140644"/>
                  <a:gd name="connsiteX4" fmla="*/ 2279047 w 2279046"/>
                  <a:gd name="connsiteY4" fmla="*/ 22158 h 3140644"/>
                  <a:gd name="connsiteX5" fmla="*/ 2279047 w 2279046"/>
                  <a:gd name="connsiteY5" fmla="*/ 1802380 h 3140644"/>
                  <a:gd name="connsiteX6" fmla="*/ 2247805 w 2279046"/>
                  <a:gd name="connsiteY6" fmla="*/ 1856387 h 3140644"/>
                  <a:gd name="connsiteX7" fmla="*/ 31147 w 2279046"/>
                  <a:gd name="connsiteY7" fmla="*/ 3136357 h 3140644"/>
                  <a:gd name="connsiteX8" fmla="*/ 0 w 2279046"/>
                  <a:gd name="connsiteY8" fmla="*/ 3118354 h 3140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79046" h="3140644">
                    <a:moveTo>
                      <a:pt x="0" y="3118354"/>
                    </a:moveTo>
                    <a:lnTo>
                      <a:pt x="0" y="1338132"/>
                    </a:lnTo>
                    <a:cubicBezTo>
                      <a:pt x="1210" y="1316158"/>
                      <a:pt x="12811" y="1296060"/>
                      <a:pt x="31242" y="1284030"/>
                    </a:cubicBezTo>
                    <a:lnTo>
                      <a:pt x="2247805" y="4060"/>
                    </a:lnTo>
                    <a:cubicBezTo>
                      <a:pt x="2265045" y="-5465"/>
                      <a:pt x="2279047" y="2251"/>
                      <a:pt x="2279047" y="22158"/>
                    </a:cubicBezTo>
                    <a:lnTo>
                      <a:pt x="2279047" y="1802380"/>
                    </a:lnTo>
                    <a:cubicBezTo>
                      <a:pt x="2277856" y="1824335"/>
                      <a:pt x="2266245" y="1844405"/>
                      <a:pt x="2247805" y="1856387"/>
                    </a:cubicBezTo>
                    <a:lnTo>
                      <a:pt x="31147" y="3136357"/>
                    </a:lnTo>
                    <a:cubicBezTo>
                      <a:pt x="13906" y="3146358"/>
                      <a:pt x="0" y="3138262"/>
                      <a:pt x="0" y="311835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97F5BD0-7C1C-437B-A7C7-CE6F46EF04A5}"/>
                  </a:ext>
                </a:extLst>
              </p:cNvPr>
              <p:cNvSpPr/>
              <p:nvPr/>
            </p:nvSpPr>
            <p:spPr>
              <a:xfrm>
                <a:off x="-4876629" y="3263074"/>
                <a:ext cx="146018" cy="2283503"/>
              </a:xfrm>
              <a:custGeom>
                <a:avLst/>
                <a:gdLst>
                  <a:gd name="connsiteX0" fmla="*/ 15050 w 146018"/>
                  <a:gd name="connsiteY0" fmla="*/ 0 h 2283503"/>
                  <a:gd name="connsiteX1" fmla="*/ 110300 w 146018"/>
                  <a:gd name="connsiteY1" fmla="*/ 54864 h 2283503"/>
                  <a:gd name="connsiteX2" fmla="*/ 95250 w 146018"/>
                  <a:gd name="connsiteY2" fmla="*/ 105061 h 2283503"/>
                  <a:gd name="connsiteX3" fmla="*/ 95250 w 146018"/>
                  <a:gd name="connsiteY3" fmla="*/ 2241328 h 2283503"/>
                  <a:gd name="connsiteX4" fmla="*/ 146018 w 146018"/>
                  <a:gd name="connsiteY4" fmla="*/ 2270665 h 2283503"/>
                  <a:gd name="connsiteX5" fmla="*/ 47625 w 146018"/>
                  <a:gd name="connsiteY5" fmla="*/ 2272475 h 2283503"/>
                  <a:gd name="connsiteX6" fmla="*/ 0 w 146018"/>
                  <a:gd name="connsiteY6" fmla="*/ 2192560 h 2283503"/>
                  <a:gd name="connsiteX7" fmla="*/ 0 w 146018"/>
                  <a:gd name="connsiteY7" fmla="*/ 50197 h 2283503"/>
                  <a:gd name="connsiteX8" fmla="*/ 15050 w 146018"/>
                  <a:gd name="connsiteY8" fmla="*/ 0 h 228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018" h="2283503">
                    <a:moveTo>
                      <a:pt x="15050" y="0"/>
                    </a:moveTo>
                    <a:lnTo>
                      <a:pt x="110300" y="54864"/>
                    </a:lnTo>
                    <a:cubicBezTo>
                      <a:pt x="101264" y="70114"/>
                      <a:pt x="96097" y="87354"/>
                      <a:pt x="95250" y="105061"/>
                    </a:cubicBezTo>
                    <a:lnTo>
                      <a:pt x="95250" y="2241328"/>
                    </a:lnTo>
                    <a:cubicBezTo>
                      <a:pt x="95250" y="2270855"/>
                      <a:pt x="115253" y="2287334"/>
                      <a:pt x="146018" y="2270665"/>
                    </a:cubicBezTo>
                    <a:cubicBezTo>
                      <a:pt x="115436" y="2287124"/>
                      <a:pt x="78791" y="2287791"/>
                      <a:pt x="47625" y="2272475"/>
                    </a:cubicBezTo>
                    <a:cubicBezTo>
                      <a:pt x="19263" y="2255596"/>
                      <a:pt x="1348" y="2225536"/>
                      <a:pt x="0" y="2192560"/>
                    </a:cubicBezTo>
                    <a:lnTo>
                      <a:pt x="0" y="50197"/>
                    </a:lnTo>
                    <a:cubicBezTo>
                      <a:pt x="684" y="32461"/>
                      <a:pt x="5862" y="15183"/>
                      <a:pt x="1505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7057BE85-845B-494A-A602-FBC15BBDE053}"/>
                  </a:ext>
                </a:extLst>
              </p:cNvPr>
              <p:cNvSpPr/>
              <p:nvPr/>
            </p:nvSpPr>
            <p:spPr>
              <a:xfrm>
                <a:off x="-3621615" y="4678674"/>
                <a:ext cx="152876" cy="111739"/>
              </a:xfrm>
              <a:custGeom>
                <a:avLst/>
                <a:gdLst>
                  <a:gd name="connsiteX0" fmla="*/ 19050 w 152876"/>
                  <a:gd name="connsiteY0" fmla="*/ 68586 h 111739"/>
                  <a:gd name="connsiteX1" fmla="*/ 133826 w 152876"/>
                  <a:gd name="connsiteY1" fmla="*/ 2672 h 111739"/>
                  <a:gd name="connsiteX2" fmla="*/ 152876 w 152876"/>
                  <a:gd name="connsiteY2" fmla="*/ 12197 h 111739"/>
                  <a:gd name="connsiteX3" fmla="*/ 133826 w 152876"/>
                  <a:gd name="connsiteY3" fmla="*/ 43154 h 111739"/>
                  <a:gd name="connsiteX4" fmla="*/ 19050 w 152876"/>
                  <a:gd name="connsiteY4" fmla="*/ 109067 h 111739"/>
                  <a:gd name="connsiteX5" fmla="*/ 0 w 152876"/>
                  <a:gd name="connsiteY5" fmla="*/ 99542 h 111739"/>
                  <a:gd name="connsiteX6" fmla="*/ 19050 w 152876"/>
                  <a:gd name="connsiteY6" fmla="*/ 68586 h 111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2876" h="111739">
                    <a:moveTo>
                      <a:pt x="19050" y="68586"/>
                    </a:moveTo>
                    <a:lnTo>
                      <a:pt x="133826" y="2672"/>
                    </a:lnTo>
                    <a:cubicBezTo>
                      <a:pt x="144113" y="-3233"/>
                      <a:pt x="152876" y="958"/>
                      <a:pt x="152876" y="12197"/>
                    </a:cubicBezTo>
                    <a:cubicBezTo>
                      <a:pt x="151847" y="24970"/>
                      <a:pt x="144770" y="36486"/>
                      <a:pt x="133826" y="43154"/>
                    </a:cubicBezTo>
                    <a:lnTo>
                      <a:pt x="19050" y="109067"/>
                    </a:lnTo>
                    <a:cubicBezTo>
                      <a:pt x="8763" y="114972"/>
                      <a:pt x="0" y="110781"/>
                      <a:pt x="0" y="99542"/>
                    </a:cubicBezTo>
                    <a:cubicBezTo>
                      <a:pt x="1038" y="86769"/>
                      <a:pt x="8115" y="75272"/>
                      <a:pt x="19050" y="6858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</p:grpSp>
        <p:grpSp>
          <p:nvGrpSpPr>
            <p:cNvPr id="271" name="Graphic 3">
              <a:extLst>
                <a:ext uri="{FF2B5EF4-FFF2-40B4-BE49-F238E27FC236}">
                  <a16:creationId xmlns:a16="http://schemas.microsoft.com/office/drawing/2014/main" id="{81F04EC5-4098-4A43-B827-4913D85FC880}"/>
                </a:ext>
              </a:extLst>
            </p:cNvPr>
            <p:cNvGrpSpPr/>
            <p:nvPr/>
          </p:nvGrpSpPr>
          <p:grpSpPr>
            <a:xfrm>
              <a:off x="1501422" y="1791307"/>
              <a:ext cx="2495567" cy="3590292"/>
              <a:chOff x="-4602595" y="2132317"/>
              <a:chExt cx="2324766" cy="3344566"/>
            </a:xfrm>
          </p:grpSpPr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EC4650D-5DE1-4868-8E9C-A56E6930E877}"/>
                  </a:ext>
                </a:extLst>
              </p:cNvPr>
              <p:cNvSpPr/>
              <p:nvPr/>
            </p:nvSpPr>
            <p:spPr>
              <a:xfrm>
                <a:off x="-4602309" y="3761708"/>
                <a:ext cx="70770" cy="1715175"/>
              </a:xfrm>
              <a:custGeom>
                <a:avLst/>
                <a:gdLst>
                  <a:gd name="connsiteX0" fmla="*/ 70771 w 70770"/>
                  <a:gd name="connsiteY0" fmla="*/ 1708880 h 1715175"/>
                  <a:gd name="connsiteX1" fmla="*/ 51721 w 70770"/>
                  <a:gd name="connsiteY1" fmla="*/ 1714786 h 1715175"/>
                  <a:gd name="connsiteX2" fmla="*/ 23146 w 70770"/>
                  <a:gd name="connsiteY2" fmla="*/ 1709738 h 1715175"/>
                  <a:gd name="connsiteX3" fmla="*/ 0 w 70770"/>
                  <a:gd name="connsiteY3" fmla="*/ 1667923 h 1715175"/>
                  <a:gd name="connsiteX4" fmla="*/ 0 w 70770"/>
                  <a:gd name="connsiteY4" fmla="*/ 0 h 1715175"/>
                  <a:gd name="connsiteX5" fmla="*/ 46387 w 70770"/>
                  <a:gd name="connsiteY5" fmla="*/ 26765 h 1715175"/>
                  <a:gd name="connsiteX6" fmla="*/ 46387 w 70770"/>
                  <a:gd name="connsiteY6" fmla="*/ 1694593 h 1715175"/>
                  <a:gd name="connsiteX7" fmla="*/ 60103 w 70770"/>
                  <a:gd name="connsiteY7" fmla="*/ 1712214 h 1715175"/>
                  <a:gd name="connsiteX8" fmla="*/ 70771 w 70770"/>
                  <a:gd name="connsiteY8" fmla="*/ 1708880 h 1715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0770" h="1715175">
                    <a:moveTo>
                      <a:pt x="70771" y="1708880"/>
                    </a:moveTo>
                    <a:cubicBezTo>
                      <a:pt x="64960" y="1712300"/>
                      <a:pt x="58445" y="1714319"/>
                      <a:pt x="51721" y="1714786"/>
                    </a:cubicBezTo>
                    <a:cubicBezTo>
                      <a:pt x="41904" y="1716034"/>
                      <a:pt x="31942" y="1714272"/>
                      <a:pt x="23146" y="1709738"/>
                    </a:cubicBezTo>
                    <a:cubicBezTo>
                      <a:pt x="9175" y="1700317"/>
                      <a:pt x="569" y="1684763"/>
                      <a:pt x="0" y="1667923"/>
                    </a:cubicBezTo>
                    <a:lnTo>
                      <a:pt x="0" y="0"/>
                    </a:lnTo>
                    <a:lnTo>
                      <a:pt x="46387" y="26765"/>
                    </a:lnTo>
                    <a:lnTo>
                      <a:pt x="46387" y="1694593"/>
                    </a:lnTo>
                    <a:cubicBezTo>
                      <a:pt x="46387" y="1705737"/>
                      <a:pt x="52006" y="1712214"/>
                      <a:pt x="60103" y="1712214"/>
                    </a:cubicBezTo>
                    <a:cubicBezTo>
                      <a:pt x="63875" y="1711976"/>
                      <a:pt x="67532" y="1710833"/>
                      <a:pt x="70771" y="1708880"/>
                    </a:cubicBezTo>
                    <a:close/>
                  </a:path>
                </a:pathLst>
              </a:custGeom>
              <a:solidFill>
                <a:srgbClr val="E6E6E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032B32C5-DDEC-48E0-BC39-4F3836837514}"/>
                  </a:ext>
                </a:extLst>
              </p:cNvPr>
              <p:cNvSpPr/>
              <p:nvPr/>
            </p:nvSpPr>
            <p:spPr>
              <a:xfrm>
                <a:off x="-4550398" y="2322576"/>
                <a:ext cx="2266950" cy="3145535"/>
              </a:xfrm>
              <a:custGeom>
                <a:avLst/>
                <a:gdLst>
                  <a:gd name="connsiteX0" fmla="*/ 7906 w 2266950"/>
                  <a:gd name="connsiteY0" fmla="*/ 3145536 h 3145535"/>
                  <a:gd name="connsiteX1" fmla="*/ 0 w 2266950"/>
                  <a:gd name="connsiteY1" fmla="*/ 3133725 h 3145535"/>
                  <a:gd name="connsiteX2" fmla="*/ 0 w 2266950"/>
                  <a:gd name="connsiteY2" fmla="*/ 1308640 h 3145535"/>
                  <a:gd name="connsiteX3" fmla="*/ 2266950 w 2266950"/>
                  <a:gd name="connsiteY3" fmla="*/ 0 h 3145535"/>
                  <a:gd name="connsiteX4" fmla="*/ 2266950 w 2266950"/>
                  <a:gd name="connsiteY4" fmla="*/ 1818323 h 3145535"/>
                  <a:gd name="connsiteX5" fmla="*/ 2245138 w 2266950"/>
                  <a:gd name="connsiteY5" fmla="*/ 1856423 h 3145535"/>
                  <a:gd name="connsiteX6" fmla="*/ 16097 w 2266950"/>
                  <a:gd name="connsiteY6" fmla="*/ 3142964 h 3145535"/>
                  <a:gd name="connsiteX7" fmla="*/ 7906 w 2266950"/>
                  <a:gd name="connsiteY7" fmla="*/ 3145536 h 3145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66950" h="3145535">
                    <a:moveTo>
                      <a:pt x="7906" y="3145536"/>
                    </a:moveTo>
                    <a:cubicBezTo>
                      <a:pt x="762" y="3145536"/>
                      <a:pt x="0" y="3137249"/>
                      <a:pt x="0" y="3133725"/>
                    </a:cubicBezTo>
                    <a:lnTo>
                      <a:pt x="0" y="1308640"/>
                    </a:lnTo>
                    <a:lnTo>
                      <a:pt x="2266950" y="0"/>
                    </a:lnTo>
                    <a:lnTo>
                      <a:pt x="2266950" y="1818323"/>
                    </a:lnTo>
                    <a:cubicBezTo>
                      <a:pt x="2266103" y="1833753"/>
                      <a:pt x="2258016" y="1847879"/>
                      <a:pt x="2245138" y="1856423"/>
                    </a:cubicBezTo>
                    <a:lnTo>
                      <a:pt x="16097" y="3142964"/>
                    </a:lnTo>
                    <a:cubicBezTo>
                      <a:pt x="13630" y="3144517"/>
                      <a:pt x="10811" y="3145403"/>
                      <a:pt x="7906" y="3145536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BCCB3FCD-BD19-44AB-87F1-B94D1E3F7938}"/>
                  </a:ext>
                </a:extLst>
              </p:cNvPr>
              <p:cNvSpPr/>
              <p:nvPr/>
            </p:nvSpPr>
            <p:spPr>
              <a:xfrm>
                <a:off x="-4556208" y="2312479"/>
                <a:ext cx="2278379" cy="3161823"/>
              </a:xfrm>
              <a:custGeom>
                <a:avLst/>
                <a:gdLst>
                  <a:gd name="connsiteX0" fmla="*/ 2266760 w 2278379"/>
                  <a:gd name="connsiteY0" fmla="*/ 20193 h 3161823"/>
                  <a:gd name="connsiteX1" fmla="*/ 2266760 w 2278379"/>
                  <a:gd name="connsiteY1" fmla="*/ 1828419 h 3161823"/>
                  <a:gd name="connsiteX2" fmla="*/ 2247710 w 2278379"/>
                  <a:gd name="connsiteY2" fmla="*/ 1861185 h 3161823"/>
                  <a:gd name="connsiteX3" fmla="*/ 18860 w 2278379"/>
                  <a:gd name="connsiteY3" fmla="*/ 3148013 h 3161823"/>
                  <a:gd name="connsiteX4" fmla="*/ 13716 w 2278379"/>
                  <a:gd name="connsiteY4" fmla="*/ 3149822 h 3161823"/>
                  <a:gd name="connsiteX5" fmla="*/ 11621 w 2278379"/>
                  <a:gd name="connsiteY5" fmla="*/ 3143822 h 3161823"/>
                  <a:gd name="connsiteX6" fmla="*/ 11621 w 2278379"/>
                  <a:gd name="connsiteY6" fmla="*/ 1322070 h 3161823"/>
                  <a:gd name="connsiteX7" fmla="*/ 2266760 w 2278379"/>
                  <a:gd name="connsiteY7" fmla="*/ 20193 h 3161823"/>
                  <a:gd name="connsiteX8" fmla="*/ 2278380 w 2278379"/>
                  <a:gd name="connsiteY8" fmla="*/ 0 h 3161823"/>
                  <a:gd name="connsiteX9" fmla="*/ 0 w 2278379"/>
                  <a:gd name="connsiteY9" fmla="*/ 1315403 h 3161823"/>
                  <a:gd name="connsiteX10" fmla="*/ 0 w 2278379"/>
                  <a:gd name="connsiteY10" fmla="*/ 3144203 h 3161823"/>
                  <a:gd name="connsiteX11" fmla="*/ 13716 w 2278379"/>
                  <a:gd name="connsiteY11" fmla="*/ 3161824 h 3161823"/>
                  <a:gd name="connsiteX12" fmla="*/ 24670 w 2278379"/>
                  <a:gd name="connsiteY12" fmla="*/ 3158490 h 3161823"/>
                  <a:gd name="connsiteX13" fmla="*/ 2253520 w 2278379"/>
                  <a:gd name="connsiteY13" fmla="*/ 1871663 h 3161823"/>
                  <a:gd name="connsiteX14" fmla="*/ 2278190 w 2278379"/>
                  <a:gd name="connsiteY14" fmla="*/ 1828800 h 3161823"/>
                  <a:gd name="connsiteX15" fmla="*/ 2278190 w 2278379"/>
                  <a:gd name="connsiteY15" fmla="*/ 0 h 3161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78379" h="3161823">
                    <a:moveTo>
                      <a:pt x="2266760" y="20193"/>
                    </a:moveTo>
                    <a:lnTo>
                      <a:pt x="2266760" y="1828419"/>
                    </a:lnTo>
                    <a:cubicBezTo>
                      <a:pt x="2265788" y="1841687"/>
                      <a:pt x="2258759" y="1853775"/>
                      <a:pt x="2247710" y="1861185"/>
                    </a:cubicBezTo>
                    <a:lnTo>
                      <a:pt x="18860" y="3148013"/>
                    </a:lnTo>
                    <a:cubicBezTo>
                      <a:pt x="17316" y="3149022"/>
                      <a:pt x="15554" y="3149651"/>
                      <a:pt x="13716" y="3149822"/>
                    </a:cubicBezTo>
                    <a:cubicBezTo>
                      <a:pt x="11716" y="3149822"/>
                      <a:pt x="11621" y="3143917"/>
                      <a:pt x="11621" y="3143822"/>
                    </a:cubicBezTo>
                    <a:lnTo>
                      <a:pt x="11621" y="1322070"/>
                    </a:lnTo>
                    <a:lnTo>
                      <a:pt x="2266760" y="20193"/>
                    </a:lnTo>
                    <a:moveTo>
                      <a:pt x="2278380" y="0"/>
                    </a:moveTo>
                    <a:lnTo>
                      <a:pt x="0" y="1315403"/>
                    </a:lnTo>
                    <a:lnTo>
                      <a:pt x="0" y="3144203"/>
                    </a:lnTo>
                    <a:cubicBezTo>
                      <a:pt x="0" y="3155347"/>
                      <a:pt x="5620" y="3161824"/>
                      <a:pt x="13716" y="3161824"/>
                    </a:cubicBezTo>
                    <a:cubicBezTo>
                      <a:pt x="17602" y="3161700"/>
                      <a:pt x="21374" y="3160557"/>
                      <a:pt x="24670" y="3158490"/>
                    </a:cubicBezTo>
                    <a:lnTo>
                      <a:pt x="2253520" y="1871663"/>
                    </a:lnTo>
                    <a:cubicBezTo>
                      <a:pt x="2268131" y="1862147"/>
                      <a:pt x="2277294" y="1846212"/>
                      <a:pt x="2278190" y="1828800"/>
                    </a:cubicBezTo>
                    <a:lnTo>
                      <a:pt x="2278190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3496051C-8F73-49E5-A253-47008D84AA91}"/>
                  </a:ext>
                </a:extLst>
              </p:cNvPr>
              <p:cNvSpPr/>
              <p:nvPr/>
            </p:nvSpPr>
            <p:spPr>
              <a:xfrm>
                <a:off x="-4602595" y="2132355"/>
                <a:ext cx="2324610" cy="1576774"/>
              </a:xfrm>
              <a:custGeom>
                <a:avLst/>
                <a:gdLst>
                  <a:gd name="connsiteX0" fmla="*/ 23241 w 2324610"/>
                  <a:gd name="connsiteY0" fmla="*/ 1571536 h 1576774"/>
                  <a:gd name="connsiteX1" fmla="*/ 0 w 2324610"/>
                  <a:gd name="connsiteY1" fmla="*/ 1529626 h 1576774"/>
                  <a:gd name="connsiteX2" fmla="*/ 0 w 2324610"/>
                  <a:gd name="connsiteY2" fmla="*/ 1336745 h 1576774"/>
                  <a:gd name="connsiteX3" fmla="*/ 24765 w 2324610"/>
                  <a:gd name="connsiteY3" fmla="*/ 1293977 h 1576774"/>
                  <a:gd name="connsiteX4" fmla="*/ 2253615 w 2324610"/>
                  <a:gd name="connsiteY4" fmla="*/ 7150 h 1576774"/>
                  <a:gd name="connsiteX5" fmla="*/ 2317471 w 2324610"/>
                  <a:gd name="connsiteY5" fmla="*/ 21592 h 1576774"/>
                  <a:gd name="connsiteX6" fmla="*/ 2324576 w 2324610"/>
                  <a:gd name="connsiteY6" fmla="*/ 48107 h 1576774"/>
                  <a:gd name="connsiteX7" fmla="*/ 2324576 w 2324610"/>
                  <a:gd name="connsiteY7" fmla="*/ 240988 h 1576774"/>
                  <a:gd name="connsiteX8" fmla="*/ 2299907 w 2324610"/>
                  <a:gd name="connsiteY8" fmla="*/ 283756 h 1576774"/>
                  <a:gd name="connsiteX9" fmla="*/ 71056 w 2324610"/>
                  <a:gd name="connsiteY9" fmla="*/ 1570583 h 1576774"/>
                  <a:gd name="connsiteX10" fmla="*/ 23241 w 2324610"/>
                  <a:gd name="connsiteY10" fmla="*/ 1571536 h 157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24610" h="1576774">
                    <a:moveTo>
                      <a:pt x="23241" y="1571536"/>
                    </a:moveTo>
                    <a:cubicBezTo>
                      <a:pt x="9254" y="1562068"/>
                      <a:pt x="622" y="1546504"/>
                      <a:pt x="0" y="1529626"/>
                    </a:cubicBezTo>
                    <a:lnTo>
                      <a:pt x="0" y="1336745"/>
                    </a:lnTo>
                    <a:cubicBezTo>
                      <a:pt x="958" y="1319352"/>
                      <a:pt x="10159" y="1303464"/>
                      <a:pt x="24765" y="1293977"/>
                    </a:cubicBezTo>
                    <a:lnTo>
                      <a:pt x="2253615" y="7150"/>
                    </a:lnTo>
                    <a:cubicBezTo>
                      <a:pt x="2275237" y="-6495"/>
                      <a:pt x="2303821" y="-28"/>
                      <a:pt x="2317471" y="21592"/>
                    </a:cubicBezTo>
                    <a:cubicBezTo>
                      <a:pt x="2322462" y="29509"/>
                      <a:pt x="2324938" y="38754"/>
                      <a:pt x="2324576" y="48107"/>
                    </a:cubicBezTo>
                    <a:lnTo>
                      <a:pt x="2324576" y="240988"/>
                    </a:lnTo>
                    <a:cubicBezTo>
                      <a:pt x="2323643" y="258361"/>
                      <a:pt x="2314480" y="274247"/>
                      <a:pt x="2299907" y="283756"/>
                    </a:cubicBezTo>
                    <a:lnTo>
                      <a:pt x="71056" y="1570583"/>
                    </a:lnTo>
                    <a:cubicBezTo>
                      <a:pt x="56178" y="1578489"/>
                      <a:pt x="38424" y="1578842"/>
                      <a:pt x="23241" y="157153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610BDB0-5ADB-4690-8B27-70B955BC53F5}"/>
                  </a:ext>
                </a:extLst>
              </p:cNvPr>
              <p:cNvSpPr/>
              <p:nvPr/>
            </p:nvSpPr>
            <p:spPr>
              <a:xfrm>
                <a:off x="-4595165" y="2132317"/>
                <a:ext cx="2317146" cy="1339259"/>
              </a:xfrm>
              <a:custGeom>
                <a:avLst/>
                <a:gdLst>
                  <a:gd name="connsiteX0" fmla="*/ 2317052 w 2317146"/>
                  <a:gd name="connsiteY0" fmla="*/ 44145 h 1339259"/>
                  <a:gd name="connsiteX1" fmla="*/ 2292668 w 2317146"/>
                  <a:gd name="connsiteY1" fmla="*/ 33858 h 1339259"/>
                  <a:gd name="connsiteX2" fmla="*/ 63817 w 2317146"/>
                  <a:gd name="connsiteY2" fmla="*/ 1320781 h 1339259"/>
                  <a:gd name="connsiteX3" fmla="*/ 46387 w 2317146"/>
                  <a:gd name="connsiteY3" fmla="*/ 1339260 h 1339259"/>
                  <a:gd name="connsiteX4" fmla="*/ 0 w 2317146"/>
                  <a:gd name="connsiteY4" fmla="*/ 1312399 h 1339259"/>
                  <a:gd name="connsiteX5" fmla="*/ 17526 w 2317146"/>
                  <a:gd name="connsiteY5" fmla="*/ 1294016 h 1339259"/>
                  <a:gd name="connsiteX6" fmla="*/ 2246376 w 2317146"/>
                  <a:gd name="connsiteY6" fmla="*/ 7188 h 1339259"/>
                  <a:gd name="connsiteX7" fmla="*/ 2310003 w 2317146"/>
                  <a:gd name="connsiteY7" fmla="*/ 21395 h 1339259"/>
                  <a:gd name="connsiteX8" fmla="*/ 2317147 w 2317146"/>
                  <a:gd name="connsiteY8" fmla="*/ 44145 h 1339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7146" h="1339259">
                    <a:moveTo>
                      <a:pt x="2317052" y="44145"/>
                    </a:moveTo>
                    <a:cubicBezTo>
                      <a:pt x="2315337" y="31382"/>
                      <a:pt x="2304955" y="26715"/>
                      <a:pt x="2292668" y="33858"/>
                    </a:cubicBezTo>
                    <a:lnTo>
                      <a:pt x="63817" y="1320781"/>
                    </a:lnTo>
                    <a:cubicBezTo>
                      <a:pt x="56540" y="1325372"/>
                      <a:pt x="50549" y="1331725"/>
                      <a:pt x="46387" y="1339260"/>
                    </a:cubicBezTo>
                    <a:lnTo>
                      <a:pt x="0" y="1312399"/>
                    </a:lnTo>
                    <a:cubicBezTo>
                      <a:pt x="4223" y="1304913"/>
                      <a:pt x="10247" y="1298588"/>
                      <a:pt x="17526" y="1294016"/>
                    </a:cubicBezTo>
                    <a:lnTo>
                      <a:pt x="2246376" y="7188"/>
                    </a:lnTo>
                    <a:cubicBezTo>
                      <a:pt x="2267874" y="-6459"/>
                      <a:pt x="2296354" y="-99"/>
                      <a:pt x="2310003" y="21395"/>
                    </a:cubicBezTo>
                    <a:cubicBezTo>
                      <a:pt x="2314337" y="28221"/>
                      <a:pt x="2316804" y="36067"/>
                      <a:pt x="2317147" y="44145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24E77E3-0BE8-47A3-82EE-CA1820DFF7B8}"/>
                  </a:ext>
                </a:extLst>
              </p:cNvPr>
              <p:cNvSpPr/>
              <p:nvPr/>
            </p:nvSpPr>
            <p:spPr>
              <a:xfrm>
                <a:off x="-4602595" y="3444716"/>
                <a:ext cx="53625" cy="343757"/>
              </a:xfrm>
              <a:custGeom>
                <a:avLst/>
                <a:gdLst>
                  <a:gd name="connsiteX0" fmla="*/ 53626 w 53625"/>
                  <a:gd name="connsiteY0" fmla="*/ 26861 h 343757"/>
                  <a:gd name="connsiteX1" fmla="*/ 46387 w 53625"/>
                  <a:gd name="connsiteY1" fmla="*/ 51149 h 343757"/>
                  <a:gd name="connsiteX2" fmla="*/ 46387 w 53625"/>
                  <a:gd name="connsiteY2" fmla="*/ 343757 h 343757"/>
                  <a:gd name="connsiteX3" fmla="*/ 0 w 53625"/>
                  <a:gd name="connsiteY3" fmla="*/ 316992 h 343757"/>
                  <a:gd name="connsiteX4" fmla="*/ 0 w 53625"/>
                  <a:gd name="connsiteY4" fmla="*/ 24384 h 343757"/>
                  <a:gd name="connsiteX5" fmla="*/ 0 w 53625"/>
                  <a:gd name="connsiteY5" fmla="*/ 21431 h 343757"/>
                  <a:gd name="connsiteX6" fmla="*/ 952 w 53625"/>
                  <a:gd name="connsiteY6" fmla="*/ 15335 h 343757"/>
                  <a:gd name="connsiteX7" fmla="*/ 7144 w 53625"/>
                  <a:gd name="connsiteY7" fmla="*/ 0 h 34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3625" h="343757">
                    <a:moveTo>
                      <a:pt x="53626" y="26861"/>
                    </a:moveTo>
                    <a:cubicBezTo>
                      <a:pt x="49155" y="34195"/>
                      <a:pt x="46661" y="42567"/>
                      <a:pt x="46387" y="51149"/>
                    </a:cubicBezTo>
                    <a:lnTo>
                      <a:pt x="46387" y="343757"/>
                    </a:lnTo>
                    <a:lnTo>
                      <a:pt x="0" y="316992"/>
                    </a:lnTo>
                    <a:lnTo>
                      <a:pt x="0" y="24384"/>
                    </a:lnTo>
                    <a:cubicBezTo>
                      <a:pt x="0" y="23336"/>
                      <a:pt x="0" y="22479"/>
                      <a:pt x="0" y="21431"/>
                    </a:cubicBezTo>
                    <a:cubicBezTo>
                      <a:pt x="202" y="19383"/>
                      <a:pt x="520" y="17345"/>
                      <a:pt x="952" y="15335"/>
                    </a:cubicBezTo>
                    <a:cubicBezTo>
                      <a:pt x="2310" y="9963"/>
                      <a:pt x="4393" y="4810"/>
                      <a:pt x="7144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6CB3F0D-84E0-4157-95FC-821CD4882519}"/>
                  </a:ext>
                </a:extLst>
              </p:cNvPr>
              <p:cNvSpPr/>
              <p:nvPr/>
            </p:nvSpPr>
            <p:spPr>
              <a:xfrm>
                <a:off x="-4556494" y="2162773"/>
                <a:ext cx="2278665" cy="1465108"/>
              </a:xfrm>
              <a:custGeom>
                <a:avLst/>
                <a:gdLst>
                  <a:gd name="connsiteX0" fmla="*/ 2278666 w 2278665"/>
                  <a:gd name="connsiteY0" fmla="*/ 17689 h 1465108"/>
                  <a:gd name="connsiteX1" fmla="*/ 2278666 w 2278665"/>
                  <a:gd name="connsiteY1" fmla="*/ 149706 h 1465108"/>
                  <a:gd name="connsiteX2" fmla="*/ 750951 w 2278665"/>
                  <a:gd name="connsiteY2" fmla="*/ 1032483 h 1465108"/>
                  <a:gd name="connsiteX3" fmla="*/ 726281 w 2278665"/>
                  <a:gd name="connsiteY3" fmla="*/ 1018291 h 1465108"/>
                  <a:gd name="connsiteX4" fmla="*/ 726281 w 2278665"/>
                  <a:gd name="connsiteY4" fmla="*/ 968284 h 1465108"/>
                  <a:gd name="connsiteX5" fmla="*/ 701516 w 2278665"/>
                  <a:gd name="connsiteY5" fmla="*/ 953997 h 1465108"/>
                  <a:gd name="connsiteX6" fmla="*/ 117443 w 2278665"/>
                  <a:gd name="connsiteY6" fmla="*/ 1290325 h 1465108"/>
                  <a:gd name="connsiteX7" fmla="*/ 92678 w 2278665"/>
                  <a:gd name="connsiteY7" fmla="*/ 1333092 h 1465108"/>
                  <a:gd name="connsiteX8" fmla="*/ 92678 w 2278665"/>
                  <a:gd name="connsiteY8" fmla="*/ 1383003 h 1465108"/>
                  <a:gd name="connsiteX9" fmla="*/ 68008 w 2278665"/>
                  <a:gd name="connsiteY9" fmla="*/ 1425865 h 1465108"/>
                  <a:gd name="connsiteX10" fmla="*/ 0 w 2278665"/>
                  <a:gd name="connsiteY10" fmla="*/ 1465108 h 1465108"/>
                  <a:gd name="connsiteX11" fmla="*/ 0 w 2278665"/>
                  <a:gd name="connsiteY11" fmla="*/ 1333092 h 1465108"/>
                  <a:gd name="connsiteX12" fmla="*/ 24670 w 2278665"/>
                  <a:gd name="connsiteY12" fmla="*/ 1290325 h 1465108"/>
                  <a:gd name="connsiteX13" fmla="*/ 2253996 w 2278665"/>
                  <a:gd name="connsiteY13" fmla="*/ 3211 h 1465108"/>
                  <a:gd name="connsiteX14" fmla="*/ 2278666 w 2278665"/>
                  <a:gd name="connsiteY14" fmla="*/ 17689 h 146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78665" h="1465108">
                    <a:moveTo>
                      <a:pt x="2278666" y="17689"/>
                    </a:moveTo>
                    <a:lnTo>
                      <a:pt x="2278666" y="149706"/>
                    </a:lnTo>
                    <a:lnTo>
                      <a:pt x="750951" y="1032483"/>
                    </a:lnTo>
                    <a:cubicBezTo>
                      <a:pt x="737330" y="1040389"/>
                      <a:pt x="726281" y="1034007"/>
                      <a:pt x="726281" y="1018291"/>
                    </a:cubicBezTo>
                    <a:lnTo>
                      <a:pt x="726281" y="968284"/>
                    </a:lnTo>
                    <a:cubicBezTo>
                      <a:pt x="726281" y="952568"/>
                      <a:pt x="715232" y="946186"/>
                      <a:pt x="701516" y="953997"/>
                    </a:cubicBezTo>
                    <a:lnTo>
                      <a:pt x="117443" y="1290325"/>
                    </a:lnTo>
                    <a:cubicBezTo>
                      <a:pt x="102803" y="1299783"/>
                      <a:pt x="93593" y="1315690"/>
                      <a:pt x="92678" y="1333092"/>
                    </a:cubicBezTo>
                    <a:lnTo>
                      <a:pt x="92678" y="1383003"/>
                    </a:lnTo>
                    <a:cubicBezTo>
                      <a:pt x="91754" y="1400405"/>
                      <a:pt x="82591" y="1416331"/>
                      <a:pt x="68008" y="1425865"/>
                    </a:cubicBezTo>
                    <a:lnTo>
                      <a:pt x="0" y="1465108"/>
                    </a:lnTo>
                    <a:lnTo>
                      <a:pt x="0" y="1333092"/>
                    </a:lnTo>
                    <a:cubicBezTo>
                      <a:pt x="906" y="1315709"/>
                      <a:pt x="10077" y="1299812"/>
                      <a:pt x="24670" y="1290325"/>
                    </a:cubicBezTo>
                    <a:lnTo>
                      <a:pt x="2253996" y="3211"/>
                    </a:lnTo>
                    <a:cubicBezTo>
                      <a:pt x="2267522" y="-4409"/>
                      <a:pt x="2278666" y="1973"/>
                      <a:pt x="2278666" y="1768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FDC04DFA-709E-4D32-A0A3-25D42EFECB0B}"/>
                  </a:ext>
                </a:extLst>
              </p:cNvPr>
              <p:cNvSpPr/>
              <p:nvPr/>
            </p:nvSpPr>
            <p:spPr>
              <a:xfrm>
                <a:off x="-2367649" y="2249140"/>
                <a:ext cx="38100" cy="48953"/>
              </a:xfrm>
              <a:custGeom>
                <a:avLst/>
                <a:gdLst>
                  <a:gd name="connsiteX0" fmla="*/ 19050 w 38100"/>
                  <a:gd name="connsiteY0" fmla="*/ 2569 h 48953"/>
                  <a:gd name="connsiteX1" fmla="*/ 38100 w 38100"/>
                  <a:gd name="connsiteY1" fmla="*/ 13523 h 48953"/>
                  <a:gd name="connsiteX2" fmla="*/ 19050 w 38100"/>
                  <a:gd name="connsiteY2" fmla="*/ 46384 h 48953"/>
                  <a:gd name="connsiteX3" fmla="*/ 0 w 38100"/>
                  <a:gd name="connsiteY3" fmla="*/ 35431 h 48953"/>
                  <a:gd name="connsiteX4" fmla="*/ 19050 w 38100"/>
                  <a:gd name="connsiteY4" fmla="*/ 2569 h 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48953">
                    <a:moveTo>
                      <a:pt x="19050" y="2569"/>
                    </a:moveTo>
                    <a:cubicBezTo>
                      <a:pt x="29432" y="-3431"/>
                      <a:pt x="38100" y="1426"/>
                      <a:pt x="38100" y="13523"/>
                    </a:cubicBezTo>
                    <a:cubicBezTo>
                      <a:pt x="37300" y="26872"/>
                      <a:pt x="30242" y="39059"/>
                      <a:pt x="19050" y="46384"/>
                    </a:cubicBezTo>
                    <a:cubicBezTo>
                      <a:pt x="8572" y="52385"/>
                      <a:pt x="0" y="47527"/>
                      <a:pt x="0" y="35431"/>
                    </a:cubicBezTo>
                    <a:cubicBezTo>
                      <a:pt x="753" y="22067"/>
                      <a:pt x="7829" y="9863"/>
                      <a:pt x="19050" y="25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4962AC2-A0C6-4989-A322-5BB1701866CD}"/>
                  </a:ext>
                </a:extLst>
              </p:cNvPr>
              <p:cNvSpPr/>
              <p:nvPr/>
            </p:nvSpPr>
            <p:spPr>
              <a:xfrm>
                <a:off x="-2435943" y="2288002"/>
                <a:ext cx="38100" cy="48953"/>
              </a:xfrm>
              <a:custGeom>
                <a:avLst/>
                <a:gdLst>
                  <a:gd name="connsiteX0" fmla="*/ 19050 w 38100"/>
                  <a:gd name="connsiteY0" fmla="*/ 2569 h 48953"/>
                  <a:gd name="connsiteX1" fmla="*/ 38100 w 38100"/>
                  <a:gd name="connsiteY1" fmla="*/ 13523 h 48953"/>
                  <a:gd name="connsiteX2" fmla="*/ 19050 w 38100"/>
                  <a:gd name="connsiteY2" fmla="*/ 46384 h 48953"/>
                  <a:gd name="connsiteX3" fmla="*/ 0 w 38100"/>
                  <a:gd name="connsiteY3" fmla="*/ 35431 h 48953"/>
                  <a:gd name="connsiteX4" fmla="*/ 19050 w 38100"/>
                  <a:gd name="connsiteY4" fmla="*/ 2569 h 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48953">
                    <a:moveTo>
                      <a:pt x="19050" y="2569"/>
                    </a:moveTo>
                    <a:cubicBezTo>
                      <a:pt x="29528" y="-3431"/>
                      <a:pt x="38100" y="1426"/>
                      <a:pt x="38100" y="13523"/>
                    </a:cubicBezTo>
                    <a:cubicBezTo>
                      <a:pt x="37348" y="26887"/>
                      <a:pt x="30271" y="39091"/>
                      <a:pt x="19050" y="46384"/>
                    </a:cubicBezTo>
                    <a:cubicBezTo>
                      <a:pt x="8573" y="52385"/>
                      <a:pt x="0" y="47527"/>
                      <a:pt x="0" y="35431"/>
                    </a:cubicBezTo>
                    <a:cubicBezTo>
                      <a:pt x="753" y="22067"/>
                      <a:pt x="7830" y="9863"/>
                      <a:pt x="19050" y="25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328D07E7-F175-44B7-8A58-FBC3C3A66DA2}"/>
                  </a:ext>
                </a:extLst>
              </p:cNvPr>
              <p:cNvSpPr/>
              <p:nvPr/>
            </p:nvSpPr>
            <p:spPr>
              <a:xfrm>
                <a:off x="-2504142" y="2327340"/>
                <a:ext cx="38100" cy="48953"/>
              </a:xfrm>
              <a:custGeom>
                <a:avLst/>
                <a:gdLst>
                  <a:gd name="connsiteX0" fmla="*/ 19050 w 38100"/>
                  <a:gd name="connsiteY0" fmla="*/ 2569 h 48953"/>
                  <a:gd name="connsiteX1" fmla="*/ 38100 w 38100"/>
                  <a:gd name="connsiteY1" fmla="*/ 13523 h 48953"/>
                  <a:gd name="connsiteX2" fmla="*/ 19050 w 38100"/>
                  <a:gd name="connsiteY2" fmla="*/ 46384 h 48953"/>
                  <a:gd name="connsiteX3" fmla="*/ 0 w 38100"/>
                  <a:gd name="connsiteY3" fmla="*/ 35431 h 48953"/>
                  <a:gd name="connsiteX4" fmla="*/ 19050 w 38100"/>
                  <a:gd name="connsiteY4" fmla="*/ 2569 h 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48953">
                    <a:moveTo>
                      <a:pt x="19050" y="2569"/>
                    </a:moveTo>
                    <a:cubicBezTo>
                      <a:pt x="29527" y="-3431"/>
                      <a:pt x="38100" y="1426"/>
                      <a:pt x="38100" y="13523"/>
                    </a:cubicBezTo>
                    <a:cubicBezTo>
                      <a:pt x="37347" y="26887"/>
                      <a:pt x="30270" y="39091"/>
                      <a:pt x="19050" y="46384"/>
                    </a:cubicBezTo>
                    <a:cubicBezTo>
                      <a:pt x="8572" y="52385"/>
                      <a:pt x="0" y="47527"/>
                      <a:pt x="0" y="35431"/>
                    </a:cubicBezTo>
                    <a:cubicBezTo>
                      <a:pt x="752" y="22067"/>
                      <a:pt x="7829" y="9863"/>
                      <a:pt x="19050" y="25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59C5461D-5790-4FC0-B031-56E30CD64639}"/>
                  </a:ext>
                </a:extLst>
              </p:cNvPr>
              <p:cNvSpPr/>
              <p:nvPr/>
            </p:nvSpPr>
            <p:spPr>
              <a:xfrm>
                <a:off x="-4556208" y="2312479"/>
                <a:ext cx="2278379" cy="1475993"/>
              </a:xfrm>
              <a:custGeom>
                <a:avLst/>
                <a:gdLst>
                  <a:gd name="connsiteX0" fmla="*/ 2278380 w 2278379"/>
                  <a:gd name="connsiteY0" fmla="*/ 0 h 1475993"/>
                  <a:gd name="connsiteX1" fmla="*/ 2278380 w 2278379"/>
                  <a:gd name="connsiteY1" fmla="*/ 160592 h 1475993"/>
                  <a:gd name="connsiteX2" fmla="*/ 0 w 2278379"/>
                  <a:gd name="connsiteY2" fmla="*/ 1475994 h 1475993"/>
                  <a:gd name="connsiteX3" fmla="*/ 0 w 2278379"/>
                  <a:gd name="connsiteY3" fmla="*/ 1315403 h 1475993"/>
                  <a:gd name="connsiteX4" fmla="*/ 50768 w 2278379"/>
                  <a:gd name="connsiteY4" fmla="*/ 1285970 h 1475993"/>
                  <a:gd name="connsiteX5" fmla="*/ 75438 w 2278379"/>
                  <a:gd name="connsiteY5" fmla="*/ 1243203 h 1475993"/>
                  <a:gd name="connsiteX6" fmla="*/ 92678 w 2278379"/>
                  <a:gd name="connsiteY6" fmla="*/ 1183386 h 1475993"/>
                  <a:gd name="connsiteX7" fmla="*/ 117443 w 2278379"/>
                  <a:gd name="connsiteY7" fmla="*/ 1140619 h 1475993"/>
                  <a:gd name="connsiteX8" fmla="*/ 691229 w 2278379"/>
                  <a:gd name="connsiteY8" fmla="*/ 810101 h 1475993"/>
                  <a:gd name="connsiteX9" fmla="*/ 725996 w 2278379"/>
                  <a:gd name="connsiteY9" fmla="*/ 818579 h 1475993"/>
                  <a:gd name="connsiteX10" fmla="*/ 747141 w 2278379"/>
                  <a:gd name="connsiteY10" fmla="*/ 856679 h 1475993"/>
                  <a:gd name="connsiteX11" fmla="*/ 772382 w 2278379"/>
                  <a:gd name="connsiteY11" fmla="*/ 870014 h 1475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78379" h="1475993">
                    <a:moveTo>
                      <a:pt x="2278380" y="0"/>
                    </a:moveTo>
                    <a:lnTo>
                      <a:pt x="2278380" y="160592"/>
                    </a:lnTo>
                    <a:lnTo>
                      <a:pt x="0" y="1475994"/>
                    </a:lnTo>
                    <a:lnTo>
                      <a:pt x="0" y="1315403"/>
                    </a:lnTo>
                    <a:lnTo>
                      <a:pt x="50768" y="1285970"/>
                    </a:lnTo>
                    <a:cubicBezTo>
                      <a:pt x="64389" y="1278065"/>
                      <a:pt x="68961" y="1266158"/>
                      <a:pt x="75438" y="1243203"/>
                    </a:cubicBezTo>
                    <a:lnTo>
                      <a:pt x="92678" y="1183386"/>
                    </a:lnTo>
                    <a:cubicBezTo>
                      <a:pt x="98108" y="1162622"/>
                      <a:pt x="103727" y="1148429"/>
                      <a:pt x="117443" y="1140619"/>
                    </a:cubicBezTo>
                    <a:lnTo>
                      <a:pt x="691229" y="810101"/>
                    </a:lnTo>
                    <a:cubicBezTo>
                      <a:pt x="704945" y="802196"/>
                      <a:pt x="715613" y="801338"/>
                      <a:pt x="725996" y="818579"/>
                    </a:cubicBezTo>
                    <a:lnTo>
                      <a:pt x="747141" y="856679"/>
                    </a:lnTo>
                    <a:cubicBezTo>
                      <a:pt x="754856" y="870014"/>
                      <a:pt x="758762" y="877919"/>
                      <a:pt x="772382" y="870014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0D8AB655-132E-41DB-8748-BCD7C8F1DB9B}"/>
                  </a:ext>
                </a:extLst>
              </p:cNvPr>
              <p:cNvSpPr/>
              <p:nvPr/>
            </p:nvSpPr>
            <p:spPr>
              <a:xfrm>
                <a:off x="-4602595" y="3601116"/>
                <a:ext cx="46386" cy="187356"/>
              </a:xfrm>
              <a:custGeom>
                <a:avLst/>
                <a:gdLst>
                  <a:gd name="connsiteX0" fmla="*/ 46387 w 46386"/>
                  <a:gd name="connsiteY0" fmla="*/ 26765 h 187356"/>
                  <a:gd name="connsiteX1" fmla="*/ 46387 w 46386"/>
                  <a:gd name="connsiteY1" fmla="*/ 187357 h 187356"/>
                  <a:gd name="connsiteX2" fmla="*/ 0 w 46386"/>
                  <a:gd name="connsiteY2" fmla="*/ 160592 h 187356"/>
                  <a:gd name="connsiteX3" fmla="*/ 0 w 46386"/>
                  <a:gd name="connsiteY3" fmla="*/ 0 h 187356"/>
                  <a:gd name="connsiteX4" fmla="*/ 46387 w 46386"/>
                  <a:gd name="connsiteY4" fmla="*/ 26765 h 18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86" h="187356">
                    <a:moveTo>
                      <a:pt x="46387" y="26765"/>
                    </a:moveTo>
                    <a:lnTo>
                      <a:pt x="46387" y="187357"/>
                    </a:lnTo>
                    <a:lnTo>
                      <a:pt x="0" y="160592"/>
                    </a:lnTo>
                    <a:lnTo>
                      <a:pt x="0" y="0"/>
                    </a:lnTo>
                    <a:lnTo>
                      <a:pt x="46387" y="26765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967A1F9D-E2DC-42EC-AE29-80A3E02DA603}"/>
                  </a:ext>
                </a:extLst>
              </p:cNvPr>
              <p:cNvSpPr/>
              <p:nvPr/>
            </p:nvSpPr>
            <p:spPr>
              <a:xfrm>
                <a:off x="-4602595" y="3601116"/>
                <a:ext cx="46386" cy="187356"/>
              </a:xfrm>
              <a:custGeom>
                <a:avLst/>
                <a:gdLst>
                  <a:gd name="connsiteX0" fmla="*/ 46387 w 46386"/>
                  <a:gd name="connsiteY0" fmla="*/ 26765 h 187356"/>
                  <a:gd name="connsiteX1" fmla="*/ 46387 w 46386"/>
                  <a:gd name="connsiteY1" fmla="*/ 187357 h 187356"/>
                  <a:gd name="connsiteX2" fmla="*/ 0 w 46386"/>
                  <a:gd name="connsiteY2" fmla="*/ 160592 h 187356"/>
                  <a:gd name="connsiteX3" fmla="*/ 0 w 46386"/>
                  <a:gd name="connsiteY3" fmla="*/ 0 h 187356"/>
                  <a:gd name="connsiteX4" fmla="*/ 46387 w 46386"/>
                  <a:gd name="connsiteY4" fmla="*/ 26765 h 187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386" h="187356">
                    <a:moveTo>
                      <a:pt x="46387" y="26765"/>
                    </a:moveTo>
                    <a:lnTo>
                      <a:pt x="46387" y="187357"/>
                    </a:lnTo>
                    <a:lnTo>
                      <a:pt x="0" y="160592"/>
                    </a:lnTo>
                    <a:lnTo>
                      <a:pt x="0" y="0"/>
                    </a:lnTo>
                    <a:lnTo>
                      <a:pt x="46387" y="26765"/>
                    </a:ln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0B59DA28-152E-4CCE-8441-99EA0EBCCA05}"/>
                  </a:ext>
                </a:extLst>
              </p:cNvPr>
              <p:cNvSpPr/>
              <p:nvPr/>
            </p:nvSpPr>
            <p:spPr>
              <a:xfrm>
                <a:off x="-4492938" y="3625347"/>
                <a:ext cx="53222" cy="66314"/>
              </a:xfrm>
              <a:custGeom>
                <a:avLst/>
                <a:gdLst>
                  <a:gd name="connsiteX0" fmla="*/ 50078 w 53222"/>
                  <a:gd name="connsiteY0" fmla="*/ 14060 h 66314"/>
                  <a:gd name="connsiteX1" fmla="*/ 11311 w 53222"/>
                  <a:gd name="connsiteY1" fmla="*/ 36063 h 66314"/>
                  <a:gd name="connsiteX2" fmla="*/ 26075 w 53222"/>
                  <a:gd name="connsiteY2" fmla="*/ 7488 h 66314"/>
                  <a:gd name="connsiteX3" fmla="*/ 26075 w 53222"/>
                  <a:gd name="connsiteY3" fmla="*/ 535 h 66314"/>
                  <a:gd name="connsiteX4" fmla="*/ 21693 w 53222"/>
                  <a:gd name="connsiteY4" fmla="*/ 2630 h 66314"/>
                  <a:gd name="connsiteX5" fmla="*/ 643 w 53222"/>
                  <a:gd name="connsiteY5" fmla="*/ 43016 h 66314"/>
                  <a:gd name="connsiteX6" fmla="*/ 643 w 53222"/>
                  <a:gd name="connsiteY6" fmla="*/ 43016 h 66314"/>
                  <a:gd name="connsiteX7" fmla="*/ 71 w 53222"/>
                  <a:gd name="connsiteY7" fmla="*/ 44540 h 66314"/>
                  <a:gd name="connsiteX8" fmla="*/ 71 w 53222"/>
                  <a:gd name="connsiteY8" fmla="*/ 45016 h 66314"/>
                  <a:gd name="connsiteX9" fmla="*/ 71 w 53222"/>
                  <a:gd name="connsiteY9" fmla="*/ 47112 h 66314"/>
                  <a:gd name="connsiteX10" fmla="*/ 71 w 53222"/>
                  <a:gd name="connsiteY10" fmla="*/ 48922 h 66314"/>
                  <a:gd name="connsiteX11" fmla="*/ 71 w 53222"/>
                  <a:gd name="connsiteY11" fmla="*/ 48922 h 66314"/>
                  <a:gd name="connsiteX12" fmla="*/ 643 w 53222"/>
                  <a:gd name="connsiteY12" fmla="*/ 49779 h 66314"/>
                  <a:gd name="connsiteX13" fmla="*/ 643 w 53222"/>
                  <a:gd name="connsiteY13" fmla="*/ 49779 h 66314"/>
                  <a:gd name="connsiteX14" fmla="*/ 21693 w 53222"/>
                  <a:gd name="connsiteY14" fmla="*/ 65971 h 66314"/>
                  <a:gd name="connsiteX15" fmla="*/ 23693 w 53222"/>
                  <a:gd name="connsiteY15" fmla="*/ 65971 h 66314"/>
                  <a:gd name="connsiteX16" fmla="*/ 26075 w 53222"/>
                  <a:gd name="connsiteY16" fmla="*/ 63019 h 66314"/>
                  <a:gd name="connsiteX17" fmla="*/ 26075 w 53222"/>
                  <a:gd name="connsiteY17" fmla="*/ 56351 h 66314"/>
                  <a:gd name="connsiteX18" fmla="*/ 11311 w 53222"/>
                  <a:gd name="connsiteY18" fmla="*/ 45016 h 66314"/>
                  <a:gd name="connsiteX19" fmla="*/ 50078 w 53222"/>
                  <a:gd name="connsiteY19" fmla="*/ 22633 h 66314"/>
                  <a:gd name="connsiteX20" fmla="*/ 53221 w 53222"/>
                  <a:gd name="connsiteY20" fmla="*/ 16060 h 66314"/>
                  <a:gd name="connsiteX21" fmla="*/ 50078 w 53222"/>
                  <a:gd name="connsiteY21" fmla="*/ 14060 h 66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222" h="66314">
                    <a:moveTo>
                      <a:pt x="50078" y="14060"/>
                    </a:moveTo>
                    <a:lnTo>
                      <a:pt x="11311" y="36063"/>
                    </a:lnTo>
                    <a:lnTo>
                      <a:pt x="26075" y="7488"/>
                    </a:lnTo>
                    <a:cubicBezTo>
                      <a:pt x="27294" y="5335"/>
                      <a:pt x="27294" y="2687"/>
                      <a:pt x="26075" y="535"/>
                    </a:cubicBezTo>
                    <a:cubicBezTo>
                      <a:pt x="24932" y="-799"/>
                      <a:pt x="22931" y="535"/>
                      <a:pt x="21693" y="2630"/>
                    </a:cubicBezTo>
                    <a:lnTo>
                      <a:pt x="643" y="43016"/>
                    </a:lnTo>
                    <a:lnTo>
                      <a:pt x="643" y="43016"/>
                    </a:lnTo>
                    <a:lnTo>
                      <a:pt x="71" y="44540"/>
                    </a:lnTo>
                    <a:cubicBezTo>
                      <a:pt x="71" y="44540"/>
                      <a:pt x="71" y="44540"/>
                      <a:pt x="71" y="45016"/>
                    </a:cubicBezTo>
                    <a:cubicBezTo>
                      <a:pt x="-24" y="45712"/>
                      <a:pt x="-24" y="46417"/>
                      <a:pt x="71" y="47112"/>
                    </a:cubicBezTo>
                    <a:cubicBezTo>
                      <a:pt x="-24" y="47712"/>
                      <a:pt x="-24" y="48322"/>
                      <a:pt x="71" y="48922"/>
                    </a:cubicBezTo>
                    <a:cubicBezTo>
                      <a:pt x="71" y="48922"/>
                      <a:pt x="71" y="48922"/>
                      <a:pt x="71" y="48922"/>
                    </a:cubicBezTo>
                    <a:lnTo>
                      <a:pt x="643" y="49779"/>
                    </a:lnTo>
                    <a:lnTo>
                      <a:pt x="643" y="49779"/>
                    </a:lnTo>
                    <a:lnTo>
                      <a:pt x="21693" y="65971"/>
                    </a:lnTo>
                    <a:cubicBezTo>
                      <a:pt x="22284" y="66429"/>
                      <a:pt x="23103" y="66429"/>
                      <a:pt x="23693" y="65971"/>
                    </a:cubicBezTo>
                    <a:cubicBezTo>
                      <a:pt x="24789" y="65276"/>
                      <a:pt x="25627" y="64238"/>
                      <a:pt x="26075" y="63019"/>
                    </a:cubicBezTo>
                    <a:cubicBezTo>
                      <a:pt x="27218" y="60352"/>
                      <a:pt x="27122" y="57399"/>
                      <a:pt x="26075" y="56351"/>
                    </a:cubicBezTo>
                    <a:lnTo>
                      <a:pt x="11311" y="45016"/>
                    </a:lnTo>
                    <a:lnTo>
                      <a:pt x="50078" y="22633"/>
                    </a:lnTo>
                    <a:cubicBezTo>
                      <a:pt x="52107" y="21061"/>
                      <a:pt x="53278" y="18623"/>
                      <a:pt x="53221" y="16060"/>
                    </a:cubicBezTo>
                    <a:cubicBezTo>
                      <a:pt x="53221" y="14441"/>
                      <a:pt x="51792" y="13108"/>
                      <a:pt x="50078" y="1406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D77F463-0E50-49A3-8A09-82DBB9A29FE2}"/>
                  </a:ext>
                </a:extLst>
              </p:cNvPr>
              <p:cNvSpPr/>
              <p:nvPr/>
            </p:nvSpPr>
            <p:spPr>
              <a:xfrm>
                <a:off x="-4413621" y="3577041"/>
                <a:ext cx="53222" cy="67028"/>
              </a:xfrm>
              <a:custGeom>
                <a:avLst/>
                <a:gdLst>
                  <a:gd name="connsiteX0" fmla="*/ 3145 w 53222"/>
                  <a:gd name="connsiteY0" fmla="*/ 43697 h 67028"/>
                  <a:gd name="connsiteX1" fmla="*/ 41912 w 53222"/>
                  <a:gd name="connsiteY1" fmla="*/ 21313 h 67028"/>
                  <a:gd name="connsiteX2" fmla="*/ 27148 w 53222"/>
                  <a:gd name="connsiteY2" fmla="*/ 9978 h 67028"/>
                  <a:gd name="connsiteX3" fmla="*/ 27148 w 53222"/>
                  <a:gd name="connsiteY3" fmla="*/ 3311 h 67028"/>
                  <a:gd name="connsiteX4" fmla="*/ 31530 w 53222"/>
                  <a:gd name="connsiteY4" fmla="*/ 358 h 67028"/>
                  <a:gd name="connsiteX5" fmla="*/ 52580 w 53222"/>
                  <a:gd name="connsiteY5" fmla="*/ 16455 h 67028"/>
                  <a:gd name="connsiteX6" fmla="*/ 52580 w 53222"/>
                  <a:gd name="connsiteY6" fmla="*/ 16455 h 67028"/>
                  <a:gd name="connsiteX7" fmla="*/ 53152 w 53222"/>
                  <a:gd name="connsiteY7" fmla="*/ 17312 h 67028"/>
                  <a:gd name="connsiteX8" fmla="*/ 53152 w 53222"/>
                  <a:gd name="connsiteY8" fmla="*/ 17312 h 67028"/>
                  <a:gd name="connsiteX9" fmla="*/ 53152 w 53222"/>
                  <a:gd name="connsiteY9" fmla="*/ 19122 h 67028"/>
                  <a:gd name="connsiteX10" fmla="*/ 53152 w 53222"/>
                  <a:gd name="connsiteY10" fmla="*/ 21218 h 67028"/>
                  <a:gd name="connsiteX11" fmla="*/ 53152 w 53222"/>
                  <a:gd name="connsiteY11" fmla="*/ 21694 h 67028"/>
                  <a:gd name="connsiteX12" fmla="*/ 52580 w 53222"/>
                  <a:gd name="connsiteY12" fmla="*/ 23218 h 67028"/>
                  <a:gd name="connsiteX13" fmla="*/ 52580 w 53222"/>
                  <a:gd name="connsiteY13" fmla="*/ 23218 h 67028"/>
                  <a:gd name="connsiteX14" fmla="*/ 31720 w 53222"/>
                  <a:gd name="connsiteY14" fmla="*/ 64175 h 67028"/>
                  <a:gd name="connsiteX15" fmla="*/ 29625 w 53222"/>
                  <a:gd name="connsiteY15" fmla="*/ 66557 h 67028"/>
                  <a:gd name="connsiteX16" fmla="*/ 27339 w 53222"/>
                  <a:gd name="connsiteY16" fmla="*/ 66557 h 67028"/>
                  <a:gd name="connsiteX17" fmla="*/ 27339 w 53222"/>
                  <a:gd name="connsiteY17" fmla="*/ 59603 h 67028"/>
                  <a:gd name="connsiteX18" fmla="*/ 42102 w 53222"/>
                  <a:gd name="connsiteY18" fmla="*/ 31028 h 67028"/>
                  <a:gd name="connsiteX19" fmla="*/ 3145 w 53222"/>
                  <a:gd name="connsiteY19" fmla="*/ 53317 h 67028"/>
                  <a:gd name="connsiteX20" fmla="*/ 2 w 53222"/>
                  <a:gd name="connsiteY20" fmla="*/ 50269 h 67028"/>
                  <a:gd name="connsiteX21" fmla="*/ 3145 w 53222"/>
                  <a:gd name="connsiteY21" fmla="*/ 43697 h 67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3222" h="67028">
                    <a:moveTo>
                      <a:pt x="3145" y="43697"/>
                    </a:moveTo>
                    <a:lnTo>
                      <a:pt x="41912" y="21313"/>
                    </a:lnTo>
                    <a:lnTo>
                      <a:pt x="27148" y="9978"/>
                    </a:lnTo>
                    <a:cubicBezTo>
                      <a:pt x="25815" y="8930"/>
                      <a:pt x="25720" y="5978"/>
                      <a:pt x="27148" y="3311"/>
                    </a:cubicBezTo>
                    <a:cubicBezTo>
                      <a:pt x="28577" y="644"/>
                      <a:pt x="30196" y="-690"/>
                      <a:pt x="31530" y="358"/>
                    </a:cubicBezTo>
                    <a:lnTo>
                      <a:pt x="52580" y="16455"/>
                    </a:lnTo>
                    <a:lnTo>
                      <a:pt x="52580" y="16455"/>
                    </a:lnTo>
                    <a:cubicBezTo>
                      <a:pt x="52856" y="16674"/>
                      <a:pt x="53056" y="16979"/>
                      <a:pt x="53152" y="17312"/>
                    </a:cubicBezTo>
                    <a:lnTo>
                      <a:pt x="53152" y="17312"/>
                    </a:lnTo>
                    <a:cubicBezTo>
                      <a:pt x="53247" y="17912"/>
                      <a:pt x="53247" y="18522"/>
                      <a:pt x="53152" y="19122"/>
                    </a:cubicBezTo>
                    <a:cubicBezTo>
                      <a:pt x="53247" y="19817"/>
                      <a:pt x="53247" y="20522"/>
                      <a:pt x="53152" y="21218"/>
                    </a:cubicBezTo>
                    <a:cubicBezTo>
                      <a:pt x="53152" y="21218"/>
                      <a:pt x="53152" y="21218"/>
                      <a:pt x="53152" y="21694"/>
                    </a:cubicBezTo>
                    <a:cubicBezTo>
                      <a:pt x="53066" y="22237"/>
                      <a:pt x="52866" y="22751"/>
                      <a:pt x="52580" y="23218"/>
                    </a:cubicBezTo>
                    <a:lnTo>
                      <a:pt x="52580" y="23218"/>
                    </a:lnTo>
                    <a:lnTo>
                      <a:pt x="31720" y="64175"/>
                    </a:lnTo>
                    <a:cubicBezTo>
                      <a:pt x="31282" y="65166"/>
                      <a:pt x="30549" y="65995"/>
                      <a:pt x="29625" y="66557"/>
                    </a:cubicBezTo>
                    <a:cubicBezTo>
                      <a:pt x="28996" y="67185"/>
                      <a:pt x="27967" y="67185"/>
                      <a:pt x="27339" y="66557"/>
                    </a:cubicBezTo>
                    <a:cubicBezTo>
                      <a:pt x="26120" y="64404"/>
                      <a:pt x="26120" y="61756"/>
                      <a:pt x="27339" y="59603"/>
                    </a:cubicBezTo>
                    <a:lnTo>
                      <a:pt x="42102" y="31028"/>
                    </a:lnTo>
                    <a:lnTo>
                      <a:pt x="3145" y="53317"/>
                    </a:lnTo>
                    <a:cubicBezTo>
                      <a:pt x="1431" y="54269"/>
                      <a:pt x="2" y="53317"/>
                      <a:pt x="2" y="50269"/>
                    </a:cubicBezTo>
                    <a:cubicBezTo>
                      <a:pt x="-55" y="47707"/>
                      <a:pt x="1116" y="45268"/>
                      <a:pt x="3145" y="43697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20224134-51D0-4964-A213-9CA318833F41}"/>
                  </a:ext>
                </a:extLst>
              </p:cNvPr>
              <p:cNvSpPr/>
              <p:nvPr/>
            </p:nvSpPr>
            <p:spPr>
              <a:xfrm>
                <a:off x="-4326465" y="3507459"/>
                <a:ext cx="45732" cy="95909"/>
              </a:xfrm>
              <a:custGeom>
                <a:avLst/>
                <a:gdLst>
                  <a:gd name="connsiteX0" fmla="*/ 43148 w 45732"/>
                  <a:gd name="connsiteY0" fmla="*/ 1550 h 95909"/>
                  <a:gd name="connsiteX1" fmla="*/ 39910 w 45732"/>
                  <a:gd name="connsiteY1" fmla="*/ 2122 h 95909"/>
                  <a:gd name="connsiteX2" fmla="*/ 34576 w 45732"/>
                  <a:gd name="connsiteY2" fmla="*/ 15076 h 95909"/>
                  <a:gd name="connsiteX3" fmla="*/ 7144 w 45732"/>
                  <a:gd name="connsiteY3" fmla="*/ 38602 h 95909"/>
                  <a:gd name="connsiteX4" fmla="*/ 7144 w 45732"/>
                  <a:gd name="connsiteY4" fmla="*/ 92228 h 95909"/>
                  <a:gd name="connsiteX5" fmla="*/ 24575 w 45732"/>
                  <a:gd name="connsiteY5" fmla="*/ 93276 h 95909"/>
                  <a:gd name="connsiteX6" fmla="*/ 42005 w 45732"/>
                  <a:gd name="connsiteY6" fmla="*/ 72130 h 95909"/>
                  <a:gd name="connsiteX7" fmla="*/ 42005 w 45732"/>
                  <a:gd name="connsiteY7" fmla="*/ 65368 h 95909"/>
                  <a:gd name="connsiteX8" fmla="*/ 37529 w 45732"/>
                  <a:gd name="connsiteY8" fmla="*/ 67939 h 95909"/>
                  <a:gd name="connsiteX9" fmla="*/ 11525 w 45732"/>
                  <a:gd name="connsiteY9" fmla="*/ 82894 h 95909"/>
                  <a:gd name="connsiteX10" fmla="*/ 11525 w 45732"/>
                  <a:gd name="connsiteY10" fmla="*/ 42889 h 95909"/>
                  <a:gd name="connsiteX11" fmla="*/ 30575 w 45732"/>
                  <a:gd name="connsiteY11" fmla="*/ 25267 h 95909"/>
                  <a:gd name="connsiteX12" fmla="*/ 26575 w 45732"/>
                  <a:gd name="connsiteY12" fmla="*/ 34792 h 95909"/>
                  <a:gd name="connsiteX13" fmla="*/ 28099 w 45732"/>
                  <a:gd name="connsiteY13" fmla="*/ 38602 h 95909"/>
                  <a:gd name="connsiteX14" fmla="*/ 43910 w 45732"/>
                  <a:gd name="connsiteY14" fmla="*/ 28315 h 95909"/>
                  <a:gd name="connsiteX15" fmla="*/ 45720 w 45732"/>
                  <a:gd name="connsiteY15" fmla="*/ 23934 h 9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732" h="95909">
                    <a:moveTo>
                      <a:pt x="43148" y="1550"/>
                    </a:moveTo>
                    <a:cubicBezTo>
                      <a:pt x="43148" y="-736"/>
                      <a:pt x="40957" y="-450"/>
                      <a:pt x="39910" y="2122"/>
                    </a:cubicBezTo>
                    <a:lnTo>
                      <a:pt x="34576" y="15076"/>
                    </a:lnTo>
                    <a:cubicBezTo>
                      <a:pt x="25051" y="14123"/>
                      <a:pt x="14573" y="22981"/>
                      <a:pt x="7144" y="38602"/>
                    </a:cubicBezTo>
                    <a:cubicBezTo>
                      <a:pt x="-2381" y="58986"/>
                      <a:pt x="-2381" y="82989"/>
                      <a:pt x="7144" y="92228"/>
                    </a:cubicBezTo>
                    <a:cubicBezTo>
                      <a:pt x="11954" y="96705"/>
                      <a:pt x="19260" y="97153"/>
                      <a:pt x="24575" y="93276"/>
                    </a:cubicBezTo>
                    <a:cubicBezTo>
                      <a:pt x="32328" y="88085"/>
                      <a:pt x="38395" y="80731"/>
                      <a:pt x="42005" y="72130"/>
                    </a:cubicBezTo>
                    <a:cubicBezTo>
                      <a:pt x="43177" y="70025"/>
                      <a:pt x="43177" y="67473"/>
                      <a:pt x="42005" y="65368"/>
                    </a:cubicBezTo>
                    <a:cubicBezTo>
                      <a:pt x="40767" y="64225"/>
                      <a:pt x="38767" y="65368"/>
                      <a:pt x="37529" y="67939"/>
                    </a:cubicBezTo>
                    <a:cubicBezTo>
                      <a:pt x="30385" y="83084"/>
                      <a:pt x="18479" y="89847"/>
                      <a:pt x="11525" y="82894"/>
                    </a:cubicBezTo>
                    <a:cubicBezTo>
                      <a:pt x="4572" y="75940"/>
                      <a:pt x="4381" y="58033"/>
                      <a:pt x="11525" y="42889"/>
                    </a:cubicBezTo>
                    <a:cubicBezTo>
                      <a:pt x="16669" y="32030"/>
                      <a:pt x="24003" y="25648"/>
                      <a:pt x="30575" y="25267"/>
                    </a:cubicBezTo>
                    <a:lnTo>
                      <a:pt x="26575" y="34792"/>
                    </a:lnTo>
                    <a:cubicBezTo>
                      <a:pt x="25527" y="37364"/>
                      <a:pt x="26575" y="39745"/>
                      <a:pt x="28099" y="38602"/>
                    </a:cubicBezTo>
                    <a:lnTo>
                      <a:pt x="43910" y="28315"/>
                    </a:lnTo>
                    <a:cubicBezTo>
                      <a:pt x="45168" y="27220"/>
                      <a:pt x="45834" y="25601"/>
                      <a:pt x="45720" y="23934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F9B08F0-5D60-4BF1-B9DE-26A4328B6F50}"/>
                  </a:ext>
                </a:extLst>
              </p:cNvPr>
              <p:cNvSpPr/>
              <p:nvPr/>
            </p:nvSpPr>
            <p:spPr>
              <a:xfrm>
                <a:off x="-3909501" y="3155955"/>
                <a:ext cx="43229" cy="86933"/>
              </a:xfrm>
              <a:custGeom>
                <a:avLst/>
                <a:gdLst>
                  <a:gd name="connsiteX0" fmla="*/ 27472 w 43229"/>
                  <a:gd name="connsiteY0" fmla="*/ 39968 h 86933"/>
                  <a:gd name="connsiteX1" fmla="*/ 41951 w 43229"/>
                  <a:gd name="connsiteY1" fmla="*/ 10155 h 86933"/>
                  <a:gd name="connsiteX2" fmla="*/ 41951 w 43229"/>
                  <a:gd name="connsiteY2" fmla="*/ 630 h 86933"/>
                  <a:gd name="connsiteX3" fmla="*/ 35855 w 43229"/>
                  <a:gd name="connsiteY3" fmla="*/ 4154 h 86933"/>
                  <a:gd name="connsiteX4" fmla="*/ 21758 w 43229"/>
                  <a:gd name="connsiteY4" fmla="*/ 34063 h 86933"/>
                  <a:gd name="connsiteX5" fmla="*/ 7660 w 43229"/>
                  <a:gd name="connsiteY5" fmla="*/ 20442 h 86933"/>
                  <a:gd name="connsiteX6" fmla="*/ 1564 w 43229"/>
                  <a:gd name="connsiteY6" fmla="*/ 23966 h 86933"/>
                  <a:gd name="connsiteX7" fmla="*/ 1564 w 43229"/>
                  <a:gd name="connsiteY7" fmla="*/ 33491 h 86933"/>
                  <a:gd name="connsiteX8" fmla="*/ 15662 w 43229"/>
                  <a:gd name="connsiteY8" fmla="*/ 47112 h 86933"/>
                  <a:gd name="connsiteX9" fmla="*/ 1279 w 43229"/>
                  <a:gd name="connsiteY9" fmla="*/ 76830 h 86933"/>
                  <a:gd name="connsiteX10" fmla="*/ 1279 w 43229"/>
                  <a:gd name="connsiteY10" fmla="*/ 86355 h 86933"/>
                  <a:gd name="connsiteX11" fmla="*/ 4327 w 43229"/>
                  <a:gd name="connsiteY11" fmla="*/ 86355 h 86933"/>
                  <a:gd name="connsiteX12" fmla="*/ 7375 w 43229"/>
                  <a:gd name="connsiteY12" fmla="*/ 82735 h 86933"/>
                  <a:gd name="connsiteX13" fmla="*/ 21472 w 43229"/>
                  <a:gd name="connsiteY13" fmla="*/ 52732 h 86933"/>
                  <a:gd name="connsiteX14" fmla="*/ 35569 w 43229"/>
                  <a:gd name="connsiteY14" fmla="*/ 66352 h 86933"/>
                  <a:gd name="connsiteX15" fmla="*/ 38617 w 43229"/>
                  <a:gd name="connsiteY15" fmla="*/ 66352 h 86933"/>
                  <a:gd name="connsiteX16" fmla="*/ 41665 w 43229"/>
                  <a:gd name="connsiteY16" fmla="*/ 62733 h 86933"/>
                  <a:gd name="connsiteX17" fmla="*/ 41665 w 43229"/>
                  <a:gd name="connsiteY17" fmla="*/ 53208 h 86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3229" h="86933">
                    <a:moveTo>
                      <a:pt x="27472" y="39968"/>
                    </a:moveTo>
                    <a:lnTo>
                      <a:pt x="41951" y="10155"/>
                    </a:lnTo>
                    <a:cubicBezTo>
                      <a:pt x="43656" y="7212"/>
                      <a:pt x="43656" y="3573"/>
                      <a:pt x="41951" y="630"/>
                    </a:cubicBezTo>
                    <a:cubicBezTo>
                      <a:pt x="40236" y="-989"/>
                      <a:pt x="37569" y="630"/>
                      <a:pt x="35855" y="4154"/>
                    </a:cubicBezTo>
                    <a:lnTo>
                      <a:pt x="21758" y="34063"/>
                    </a:lnTo>
                    <a:lnTo>
                      <a:pt x="7660" y="20442"/>
                    </a:lnTo>
                    <a:cubicBezTo>
                      <a:pt x="5946" y="18823"/>
                      <a:pt x="3279" y="20442"/>
                      <a:pt x="1564" y="23966"/>
                    </a:cubicBezTo>
                    <a:cubicBezTo>
                      <a:pt x="-141" y="26909"/>
                      <a:pt x="-141" y="30548"/>
                      <a:pt x="1564" y="33491"/>
                    </a:cubicBezTo>
                    <a:lnTo>
                      <a:pt x="15662" y="47112"/>
                    </a:lnTo>
                    <a:lnTo>
                      <a:pt x="1279" y="76830"/>
                    </a:lnTo>
                    <a:cubicBezTo>
                      <a:pt x="-426" y="79773"/>
                      <a:pt x="-426" y="83412"/>
                      <a:pt x="1279" y="86355"/>
                    </a:cubicBezTo>
                    <a:cubicBezTo>
                      <a:pt x="2146" y="87126"/>
                      <a:pt x="3460" y="87126"/>
                      <a:pt x="4327" y="86355"/>
                    </a:cubicBezTo>
                    <a:cubicBezTo>
                      <a:pt x="5670" y="85460"/>
                      <a:pt x="6727" y="84202"/>
                      <a:pt x="7375" y="82735"/>
                    </a:cubicBezTo>
                    <a:lnTo>
                      <a:pt x="21472" y="52732"/>
                    </a:lnTo>
                    <a:lnTo>
                      <a:pt x="35569" y="66352"/>
                    </a:lnTo>
                    <a:cubicBezTo>
                      <a:pt x="36436" y="67124"/>
                      <a:pt x="37750" y="67124"/>
                      <a:pt x="38617" y="66352"/>
                    </a:cubicBezTo>
                    <a:cubicBezTo>
                      <a:pt x="39979" y="65486"/>
                      <a:pt x="41046" y="64219"/>
                      <a:pt x="41665" y="62733"/>
                    </a:cubicBezTo>
                    <a:cubicBezTo>
                      <a:pt x="43370" y="59790"/>
                      <a:pt x="43370" y="56151"/>
                      <a:pt x="41665" y="53208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8F495312-683F-4B76-8E26-DDC3AFCD377A}"/>
                  </a:ext>
                </a:extLst>
              </p:cNvPr>
              <p:cNvSpPr/>
              <p:nvPr/>
            </p:nvSpPr>
            <p:spPr>
              <a:xfrm>
                <a:off x="-4231787" y="2431005"/>
                <a:ext cx="1814893" cy="1132625"/>
              </a:xfrm>
              <a:custGeom>
                <a:avLst/>
                <a:gdLst>
                  <a:gd name="connsiteX0" fmla="*/ 0 w 1814893"/>
                  <a:gd name="connsiteY0" fmla="*/ 1114866 h 1132625"/>
                  <a:gd name="connsiteX1" fmla="*/ 0 w 1814893"/>
                  <a:gd name="connsiteY1" fmla="*/ 1064860 h 1132625"/>
                  <a:gd name="connsiteX2" fmla="*/ 24670 w 1814893"/>
                  <a:gd name="connsiteY2" fmla="*/ 1022093 h 1132625"/>
                  <a:gd name="connsiteX3" fmla="*/ 1790224 w 1814893"/>
                  <a:gd name="connsiteY3" fmla="*/ 3394 h 1132625"/>
                  <a:gd name="connsiteX4" fmla="*/ 1814893 w 1814893"/>
                  <a:gd name="connsiteY4" fmla="*/ 17586 h 1132625"/>
                  <a:gd name="connsiteX5" fmla="*/ 1814893 w 1814893"/>
                  <a:gd name="connsiteY5" fmla="*/ 67593 h 1132625"/>
                  <a:gd name="connsiteX6" fmla="*/ 1790224 w 1814893"/>
                  <a:gd name="connsiteY6" fmla="*/ 110360 h 1132625"/>
                  <a:gd name="connsiteX7" fmla="*/ 24670 w 1814893"/>
                  <a:gd name="connsiteY7" fmla="*/ 1129535 h 1132625"/>
                  <a:gd name="connsiteX8" fmla="*/ 0 w 1814893"/>
                  <a:gd name="connsiteY8" fmla="*/ 1114866 h 113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4893" h="1132625">
                    <a:moveTo>
                      <a:pt x="0" y="1114866"/>
                    </a:moveTo>
                    <a:lnTo>
                      <a:pt x="0" y="1064860"/>
                    </a:lnTo>
                    <a:cubicBezTo>
                      <a:pt x="934" y="1047487"/>
                      <a:pt x="10097" y="1031599"/>
                      <a:pt x="24670" y="1022093"/>
                    </a:cubicBezTo>
                    <a:lnTo>
                      <a:pt x="1790224" y="3394"/>
                    </a:lnTo>
                    <a:cubicBezTo>
                      <a:pt x="1803845" y="-4512"/>
                      <a:pt x="1814893" y="1870"/>
                      <a:pt x="1814893" y="17586"/>
                    </a:cubicBezTo>
                    <a:lnTo>
                      <a:pt x="1814893" y="67593"/>
                    </a:lnTo>
                    <a:cubicBezTo>
                      <a:pt x="1813989" y="84976"/>
                      <a:pt x="1804816" y="100873"/>
                      <a:pt x="1790224" y="110360"/>
                    </a:cubicBezTo>
                    <a:lnTo>
                      <a:pt x="24670" y="1129535"/>
                    </a:lnTo>
                    <a:cubicBezTo>
                      <a:pt x="11049" y="1136964"/>
                      <a:pt x="0" y="1130583"/>
                      <a:pt x="0" y="1114866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915D417A-5CAC-4EE9-9EB6-B4AC98717D20}"/>
                  </a:ext>
                </a:extLst>
              </p:cNvPr>
              <p:cNvSpPr/>
              <p:nvPr/>
            </p:nvSpPr>
            <p:spPr>
              <a:xfrm>
                <a:off x="-2490813" y="2456012"/>
                <a:ext cx="64338" cy="89365"/>
              </a:xfrm>
              <a:custGeom>
                <a:avLst/>
                <a:gdLst>
                  <a:gd name="connsiteX0" fmla="*/ 15627 w 64338"/>
                  <a:gd name="connsiteY0" fmla="*/ 89258 h 89365"/>
                  <a:gd name="connsiteX1" fmla="*/ 13437 w 64338"/>
                  <a:gd name="connsiteY1" fmla="*/ 89258 h 89365"/>
                  <a:gd name="connsiteX2" fmla="*/ 9722 w 64338"/>
                  <a:gd name="connsiteY2" fmla="*/ 81829 h 89365"/>
                  <a:gd name="connsiteX3" fmla="*/ 12198 w 64338"/>
                  <a:gd name="connsiteY3" fmla="*/ 61541 h 89365"/>
                  <a:gd name="connsiteX4" fmla="*/ 2673 w 64338"/>
                  <a:gd name="connsiteY4" fmla="*/ 54683 h 89365"/>
                  <a:gd name="connsiteX5" fmla="*/ 6 w 64338"/>
                  <a:gd name="connsiteY5" fmla="*/ 49158 h 89365"/>
                  <a:gd name="connsiteX6" fmla="*/ 4102 w 64338"/>
                  <a:gd name="connsiteY6" fmla="*/ 40490 h 89365"/>
                  <a:gd name="connsiteX7" fmla="*/ 18580 w 64338"/>
                  <a:gd name="connsiteY7" fmla="*/ 29346 h 89365"/>
                  <a:gd name="connsiteX8" fmla="*/ 19247 w 64338"/>
                  <a:gd name="connsiteY8" fmla="*/ 28203 h 89365"/>
                  <a:gd name="connsiteX9" fmla="*/ 25724 w 64338"/>
                  <a:gd name="connsiteY9" fmla="*/ 6867 h 89365"/>
                  <a:gd name="connsiteX10" fmla="*/ 33058 w 64338"/>
                  <a:gd name="connsiteY10" fmla="*/ 9 h 89365"/>
                  <a:gd name="connsiteX11" fmla="*/ 38678 w 64338"/>
                  <a:gd name="connsiteY11" fmla="*/ 3438 h 89365"/>
                  <a:gd name="connsiteX12" fmla="*/ 44202 w 64338"/>
                  <a:gd name="connsiteY12" fmla="*/ 14963 h 89365"/>
                  <a:gd name="connsiteX13" fmla="*/ 56394 w 64338"/>
                  <a:gd name="connsiteY13" fmla="*/ 10296 h 89365"/>
                  <a:gd name="connsiteX14" fmla="*/ 62966 w 64338"/>
                  <a:gd name="connsiteY14" fmla="*/ 11820 h 89365"/>
                  <a:gd name="connsiteX15" fmla="*/ 62966 w 64338"/>
                  <a:gd name="connsiteY15" fmla="*/ 21345 h 89365"/>
                  <a:gd name="connsiteX16" fmla="*/ 52489 w 64338"/>
                  <a:gd name="connsiteY16" fmla="*/ 41062 h 89365"/>
                  <a:gd name="connsiteX17" fmla="*/ 52489 w 64338"/>
                  <a:gd name="connsiteY17" fmla="*/ 42205 h 89365"/>
                  <a:gd name="connsiteX18" fmla="*/ 54965 w 64338"/>
                  <a:gd name="connsiteY18" fmla="*/ 60017 h 89365"/>
                  <a:gd name="connsiteX19" fmla="*/ 51822 w 64338"/>
                  <a:gd name="connsiteY19" fmla="*/ 68970 h 89365"/>
                  <a:gd name="connsiteX20" fmla="*/ 46107 w 64338"/>
                  <a:gd name="connsiteY20" fmla="*/ 71161 h 89365"/>
                  <a:gd name="connsiteX21" fmla="*/ 34201 w 64338"/>
                  <a:gd name="connsiteY21" fmla="*/ 69732 h 89365"/>
                  <a:gd name="connsiteX22" fmla="*/ 21438 w 64338"/>
                  <a:gd name="connsiteY22" fmla="*/ 86020 h 89365"/>
                  <a:gd name="connsiteX23" fmla="*/ 15627 w 64338"/>
                  <a:gd name="connsiteY23" fmla="*/ 89258 h 89365"/>
                  <a:gd name="connsiteX24" fmla="*/ 8674 w 64338"/>
                  <a:gd name="connsiteY24" fmla="*/ 47920 h 89365"/>
                  <a:gd name="connsiteX25" fmla="*/ 18199 w 64338"/>
                  <a:gd name="connsiteY25" fmla="*/ 54778 h 89365"/>
                  <a:gd name="connsiteX26" fmla="*/ 20771 w 64338"/>
                  <a:gd name="connsiteY26" fmla="*/ 61636 h 89365"/>
                  <a:gd name="connsiteX27" fmla="*/ 19151 w 64338"/>
                  <a:gd name="connsiteY27" fmla="*/ 75161 h 89365"/>
                  <a:gd name="connsiteX28" fmla="*/ 27724 w 64338"/>
                  <a:gd name="connsiteY28" fmla="*/ 64208 h 89365"/>
                  <a:gd name="connsiteX29" fmla="*/ 34296 w 64338"/>
                  <a:gd name="connsiteY29" fmla="*/ 61064 h 89365"/>
                  <a:gd name="connsiteX30" fmla="*/ 46107 w 64338"/>
                  <a:gd name="connsiteY30" fmla="*/ 62588 h 89365"/>
                  <a:gd name="connsiteX31" fmla="*/ 46583 w 64338"/>
                  <a:gd name="connsiteY31" fmla="*/ 61255 h 89365"/>
                  <a:gd name="connsiteX32" fmla="*/ 44012 w 64338"/>
                  <a:gd name="connsiteY32" fmla="*/ 43348 h 89365"/>
                  <a:gd name="connsiteX33" fmla="*/ 45345 w 64338"/>
                  <a:gd name="connsiteY33" fmla="*/ 36966 h 89365"/>
                  <a:gd name="connsiteX34" fmla="*/ 54870 w 64338"/>
                  <a:gd name="connsiteY34" fmla="*/ 19726 h 89365"/>
                  <a:gd name="connsiteX35" fmla="*/ 45345 w 64338"/>
                  <a:gd name="connsiteY35" fmla="*/ 23345 h 89365"/>
                  <a:gd name="connsiteX36" fmla="*/ 37821 w 64338"/>
                  <a:gd name="connsiteY36" fmla="*/ 20392 h 89365"/>
                  <a:gd name="connsiteX37" fmla="*/ 33534 w 64338"/>
                  <a:gd name="connsiteY37" fmla="*/ 10867 h 89365"/>
                  <a:gd name="connsiteX38" fmla="*/ 27819 w 64338"/>
                  <a:gd name="connsiteY38" fmla="*/ 29917 h 89365"/>
                  <a:gd name="connsiteX39" fmla="*/ 24200 w 64338"/>
                  <a:gd name="connsiteY39" fmla="*/ 35347 h 89365"/>
                  <a:gd name="connsiteX40" fmla="*/ 9722 w 64338"/>
                  <a:gd name="connsiteY40" fmla="*/ 46491 h 89365"/>
                  <a:gd name="connsiteX41" fmla="*/ 8674 w 64338"/>
                  <a:gd name="connsiteY41" fmla="*/ 47920 h 89365"/>
                  <a:gd name="connsiteX42" fmla="*/ 41916 w 64338"/>
                  <a:gd name="connsiteY42" fmla="*/ 15344 h 89365"/>
                  <a:gd name="connsiteX43" fmla="*/ 41916 w 64338"/>
                  <a:gd name="connsiteY43" fmla="*/ 15344 h 8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64338" h="89365">
                    <a:moveTo>
                      <a:pt x="15627" y="89258"/>
                    </a:moveTo>
                    <a:cubicBezTo>
                      <a:pt x="14903" y="89401"/>
                      <a:pt x="14160" y="89401"/>
                      <a:pt x="13437" y="89258"/>
                    </a:cubicBezTo>
                    <a:cubicBezTo>
                      <a:pt x="10646" y="87925"/>
                      <a:pt x="9112" y="84867"/>
                      <a:pt x="9722" y="81829"/>
                    </a:cubicBezTo>
                    <a:lnTo>
                      <a:pt x="12198" y="61541"/>
                    </a:lnTo>
                    <a:lnTo>
                      <a:pt x="2673" y="54683"/>
                    </a:lnTo>
                    <a:cubicBezTo>
                      <a:pt x="911" y="53406"/>
                      <a:pt x="-89" y="51330"/>
                      <a:pt x="6" y="49158"/>
                    </a:cubicBezTo>
                    <a:cubicBezTo>
                      <a:pt x="-3" y="45796"/>
                      <a:pt x="1502" y="42614"/>
                      <a:pt x="4102" y="40490"/>
                    </a:cubicBezTo>
                    <a:lnTo>
                      <a:pt x="18580" y="29346"/>
                    </a:lnTo>
                    <a:cubicBezTo>
                      <a:pt x="18875" y="29013"/>
                      <a:pt x="19094" y="28622"/>
                      <a:pt x="19247" y="28203"/>
                    </a:cubicBezTo>
                    <a:lnTo>
                      <a:pt x="25724" y="6867"/>
                    </a:lnTo>
                    <a:cubicBezTo>
                      <a:pt x="26533" y="3295"/>
                      <a:pt x="29438" y="581"/>
                      <a:pt x="33058" y="9"/>
                    </a:cubicBezTo>
                    <a:cubicBezTo>
                      <a:pt x="35458" y="-124"/>
                      <a:pt x="37697" y="1238"/>
                      <a:pt x="38678" y="3438"/>
                    </a:cubicBezTo>
                    <a:lnTo>
                      <a:pt x="44202" y="14963"/>
                    </a:lnTo>
                    <a:lnTo>
                      <a:pt x="56394" y="10296"/>
                    </a:lnTo>
                    <a:cubicBezTo>
                      <a:pt x="58690" y="9353"/>
                      <a:pt x="61328" y="9963"/>
                      <a:pt x="62966" y="11820"/>
                    </a:cubicBezTo>
                    <a:cubicBezTo>
                      <a:pt x="64795" y="14735"/>
                      <a:pt x="64795" y="18430"/>
                      <a:pt x="62966" y="21345"/>
                    </a:cubicBezTo>
                    <a:lnTo>
                      <a:pt x="52489" y="41062"/>
                    </a:lnTo>
                    <a:cubicBezTo>
                      <a:pt x="52489" y="41062"/>
                      <a:pt x="52489" y="42110"/>
                      <a:pt x="52489" y="42205"/>
                    </a:cubicBezTo>
                    <a:lnTo>
                      <a:pt x="54965" y="60017"/>
                    </a:lnTo>
                    <a:cubicBezTo>
                      <a:pt x="55289" y="63322"/>
                      <a:pt x="54137" y="66598"/>
                      <a:pt x="51822" y="68970"/>
                    </a:cubicBezTo>
                    <a:cubicBezTo>
                      <a:pt x="50403" y="70608"/>
                      <a:pt x="48260" y="71437"/>
                      <a:pt x="46107" y="71161"/>
                    </a:cubicBezTo>
                    <a:lnTo>
                      <a:pt x="34201" y="69732"/>
                    </a:lnTo>
                    <a:lnTo>
                      <a:pt x="21438" y="86020"/>
                    </a:lnTo>
                    <a:cubicBezTo>
                      <a:pt x="20142" y="87982"/>
                      <a:pt x="17970" y="89182"/>
                      <a:pt x="15627" y="89258"/>
                    </a:cubicBezTo>
                    <a:close/>
                    <a:moveTo>
                      <a:pt x="8674" y="47920"/>
                    </a:moveTo>
                    <a:lnTo>
                      <a:pt x="18199" y="54778"/>
                    </a:lnTo>
                    <a:cubicBezTo>
                      <a:pt x="20266" y="56407"/>
                      <a:pt x="21266" y="59045"/>
                      <a:pt x="20771" y="61636"/>
                    </a:cubicBezTo>
                    <a:lnTo>
                      <a:pt x="19151" y="75161"/>
                    </a:lnTo>
                    <a:lnTo>
                      <a:pt x="27724" y="64208"/>
                    </a:lnTo>
                    <a:cubicBezTo>
                      <a:pt x="29172" y="62036"/>
                      <a:pt x="31696" y="60836"/>
                      <a:pt x="34296" y="61064"/>
                    </a:cubicBezTo>
                    <a:lnTo>
                      <a:pt x="46107" y="62588"/>
                    </a:lnTo>
                    <a:cubicBezTo>
                      <a:pt x="46364" y="62188"/>
                      <a:pt x="46526" y="61731"/>
                      <a:pt x="46583" y="61255"/>
                    </a:cubicBezTo>
                    <a:lnTo>
                      <a:pt x="44012" y="43348"/>
                    </a:lnTo>
                    <a:cubicBezTo>
                      <a:pt x="43859" y="41138"/>
                      <a:pt x="44326" y="38928"/>
                      <a:pt x="45345" y="36966"/>
                    </a:cubicBezTo>
                    <a:lnTo>
                      <a:pt x="54870" y="19726"/>
                    </a:lnTo>
                    <a:lnTo>
                      <a:pt x="45345" y="23345"/>
                    </a:lnTo>
                    <a:cubicBezTo>
                      <a:pt x="42450" y="24555"/>
                      <a:pt x="39125" y="23250"/>
                      <a:pt x="37821" y="20392"/>
                    </a:cubicBezTo>
                    <a:lnTo>
                      <a:pt x="33534" y="10867"/>
                    </a:lnTo>
                    <a:lnTo>
                      <a:pt x="27819" y="29917"/>
                    </a:lnTo>
                    <a:cubicBezTo>
                      <a:pt x="27191" y="32051"/>
                      <a:pt x="25933" y="33947"/>
                      <a:pt x="24200" y="35347"/>
                    </a:cubicBezTo>
                    <a:lnTo>
                      <a:pt x="9722" y="46491"/>
                    </a:lnTo>
                    <a:cubicBezTo>
                      <a:pt x="9198" y="46805"/>
                      <a:pt x="8817" y="47320"/>
                      <a:pt x="8674" y="47920"/>
                    </a:cubicBezTo>
                    <a:close/>
                    <a:moveTo>
                      <a:pt x="41916" y="15344"/>
                    </a:moveTo>
                    <a:lnTo>
                      <a:pt x="41916" y="15344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id-ID"/>
              </a:p>
            </p:txBody>
          </p:sp>
          <p:grpSp>
            <p:nvGrpSpPr>
              <p:cNvPr id="291" name="Graphic 3">
                <a:extLst>
                  <a:ext uri="{FF2B5EF4-FFF2-40B4-BE49-F238E27FC236}">
                    <a16:creationId xmlns:a16="http://schemas.microsoft.com/office/drawing/2014/main" id="{3D35C0A8-CC72-4B2F-8D60-83C63F70F41E}"/>
                  </a:ext>
                </a:extLst>
              </p:cNvPr>
              <p:cNvGrpSpPr/>
              <p:nvPr/>
            </p:nvGrpSpPr>
            <p:grpSpPr>
              <a:xfrm>
                <a:off x="-2396328" y="2370613"/>
                <a:ext cx="87368" cy="138271"/>
                <a:chOff x="-2396328" y="2370613"/>
                <a:chExt cx="87368" cy="138271"/>
              </a:xfrm>
              <a:solidFill>
                <a:srgbClr val="000000"/>
              </a:solidFill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AC5F3819-4505-4EB0-9506-9750605BF727}"/>
                    </a:ext>
                  </a:extLst>
                </p:cNvPr>
                <p:cNvSpPr/>
                <p:nvPr/>
              </p:nvSpPr>
              <p:spPr>
                <a:xfrm>
                  <a:off x="-2396328" y="2370613"/>
                  <a:ext cx="87368" cy="57690"/>
                </a:xfrm>
                <a:custGeom>
                  <a:avLst/>
                  <a:gdLst>
                    <a:gd name="connsiteX0" fmla="*/ 8582 w 87368"/>
                    <a:gd name="connsiteY0" fmla="*/ 57690 h 57690"/>
                    <a:gd name="connsiteX1" fmla="*/ 0 w 87368"/>
                    <a:gd name="connsiteY1" fmla="*/ 49127 h 57690"/>
                    <a:gd name="connsiteX2" fmla="*/ 4296 w 87368"/>
                    <a:gd name="connsiteY2" fmla="*/ 41688 h 57690"/>
                    <a:gd name="connsiteX3" fmla="*/ 73828 w 87368"/>
                    <a:gd name="connsiteY3" fmla="*/ 1588 h 57690"/>
                    <a:gd name="connsiteX4" fmla="*/ 85782 w 87368"/>
                    <a:gd name="connsiteY4" fmla="*/ 3604 h 57690"/>
                    <a:gd name="connsiteX5" fmla="*/ 83763 w 87368"/>
                    <a:gd name="connsiteY5" fmla="*/ 15558 h 57690"/>
                    <a:gd name="connsiteX6" fmla="*/ 82400 w 87368"/>
                    <a:gd name="connsiteY6" fmla="*/ 16352 h 57690"/>
                    <a:gd name="connsiteX7" fmla="*/ 12868 w 87368"/>
                    <a:gd name="connsiteY7" fmla="*/ 56547 h 57690"/>
                    <a:gd name="connsiteX8" fmla="*/ 8582 w 87368"/>
                    <a:gd name="connsiteY8" fmla="*/ 57690 h 57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368" h="57690">
                      <a:moveTo>
                        <a:pt x="8582" y="57690"/>
                      </a:moveTo>
                      <a:cubicBezTo>
                        <a:pt x="3848" y="57696"/>
                        <a:pt x="9" y="53862"/>
                        <a:pt x="0" y="49127"/>
                      </a:cubicBezTo>
                      <a:cubicBezTo>
                        <a:pt x="0" y="46057"/>
                        <a:pt x="1638" y="43220"/>
                        <a:pt x="4296" y="41688"/>
                      </a:cubicBezTo>
                      <a:lnTo>
                        <a:pt x="73828" y="1588"/>
                      </a:lnTo>
                      <a:cubicBezTo>
                        <a:pt x="77686" y="-1156"/>
                        <a:pt x="83039" y="-254"/>
                        <a:pt x="85782" y="3604"/>
                      </a:cubicBezTo>
                      <a:cubicBezTo>
                        <a:pt x="88525" y="7462"/>
                        <a:pt x="87620" y="12814"/>
                        <a:pt x="83763" y="15558"/>
                      </a:cubicBezTo>
                      <a:cubicBezTo>
                        <a:pt x="83334" y="15864"/>
                        <a:pt x="82877" y="16130"/>
                        <a:pt x="82400" y="16352"/>
                      </a:cubicBezTo>
                      <a:lnTo>
                        <a:pt x="12868" y="56547"/>
                      </a:lnTo>
                      <a:cubicBezTo>
                        <a:pt x="11563" y="57289"/>
                        <a:pt x="10087" y="57683"/>
                        <a:pt x="8582" y="576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3DA0D129-8CE6-4069-88DC-B020067DB91B}"/>
                    </a:ext>
                  </a:extLst>
                </p:cNvPr>
                <p:cNvSpPr/>
                <p:nvPr/>
              </p:nvSpPr>
              <p:spPr>
                <a:xfrm>
                  <a:off x="-2396323" y="2411152"/>
                  <a:ext cx="86690" cy="57251"/>
                </a:xfrm>
                <a:custGeom>
                  <a:avLst/>
                  <a:gdLst>
                    <a:gd name="connsiteX0" fmla="*/ 8577 w 86690"/>
                    <a:gd name="connsiteY0" fmla="*/ 57251 h 57251"/>
                    <a:gd name="connsiteX1" fmla="*/ 1147 w 86690"/>
                    <a:gd name="connsiteY1" fmla="*/ 52965 h 57251"/>
                    <a:gd name="connsiteX2" fmla="*/ 4233 w 86690"/>
                    <a:gd name="connsiteY2" fmla="*/ 41383 h 57251"/>
                    <a:gd name="connsiteX3" fmla="*/ 4291 w 86690"/>
                    <a:gd name="connsiteY3" fmla="*/ 41345 h 57251"/>
                    <a:gd name="connsiteX4" fmla="*/ 73823 w 86690"/>
                    <a:gd name="connsiteY4" fmla="*/ 1149 h 57251"/>
                    <a:gd name="connsiteX5" fmla="*/ 85539 w 86690"/>
                    <a:gd name="connsiteY5" fmla="*/ 4292 h 57251"/>
                    <a:gd name="connsiteX6" fmla="*/ 82395 w 86690"/>
                    <a:gd name="connsiteY6" fmla="*/ 16008 h 57251"/>
                    <a:gd name="connsiteX7" fmla="*/ 12863 w 86690"/>
                    <a:gd name="connsiteY7" fmla="*/ 56108 h 57251"/>
                    <a:gd name="connsiteX8" fmla="*/ 8577 w 86690"/>
                    <a:gd name="connsiteY8" fmla="*/ 57251 h 5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690" h="57251">
                      <a:moveTo>
                        <a:pt x="8577" y="57251"/>
                      </a:moveTo>
                      <a:cubicBezTo>
                        <a:pt x="5510" y="57251"/>
                        <a:pt x="2681" y="55623"/>
                        <a:pt x="1147" y="52965"/>
                      </a:cubicBezTo>
                      <a:cubicBezTo>
                        <a:pt x="-1205" y="48917"/>
                        <a:pt x="176" y="43726"/>
                        <a:pt x="4233" y="41383"/>
                      </a:cubicBezTo>
                      <a:cubicBezTo>
                        <a:pt x="4253" y="41364"/>
                        <a:pt x="4271" y="41354"/>
                        <a:pt x="4291" y="41345"/>
                      </a:cubicBezTo>
                      <a:lnTo>
                        <a:pt x="73823" y="1149"/>
                      </a:lnTo>
                      <a:cubicBezTo>
                        <a:pt x="77928" y="-1218"/>
                        <a:pt x="83167" y="189"/>
                        <a:pt x="85539" y="4292"/>
                      </a:cubicBezTo>
                      <a:cubicBezTo>
                        <a:pt x="87911" y="8396"/>
                        <a:pt x="86501" y="13641"/>
                        <a:pt x="82395" y="16008"/>
                      </a:cubicBezTo>
                      <a:lnTo>
                        <a:pt x="12863" y="56108"/>
                      </a:lnTo>
                      <a:cubicBezTo>
                        <a:pt x="11558" y="56851"/>
                        <a:pt x="10082" y="57242"/>
                        <a:pt x="8577" y="5725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E1622ABB-3493-495A-8544-824A3B72A27D}"/>
                    </a:ext>
                  </a:extLst>
                </p:cNvPr>
                <p:cNvSpPr/>
                <p:nvPr/>
              </p:nvSpPr>
              <p:spPr>
                <a:xfrm>
                  <a:off x="-2396328" y="2451196"/>
                  <a:ext cx="87368" cy="57688"/>
                </a:xfrm>
                <a:custGeom>
                  <a:avLst/>
                  <a:gdLst>
                    <a:gd name="connsiteX0" fmla="*/ 8582 w 87368"/>
                    <a:gd name="connsiteY0" fmla="*/ 57688 h 57688"/>
                    <a:gd name="connsiteX1" fmla="*/ 0 w 87368"/>
                    <a:gd name="connsiteY1" fmla="*/ 49125 h 57688"/>
                    <a:gd name="connsiteX2" fmla="*/ 4296 w 87368"/>
                    <a:gd name="connsiteY2" fmla="*/ 41686 h 57688"/>
                    <a:gd name="connsiteX3" fmla="*/ 73828 w 87368"/>
                    <a:gd name="connsiteY3" fmla="*/ 1586 h 57688"/>
                    <a:gd name="connsiteX4" fmla="*/ 85782 w 87368"/>
                    <a:gd name="connsiteY4" fmla="*/ 3605 h 57688"/>
                    <a:gd name="connsiteX5" fmla="*/ 83763 w 87368"/>
                    <a:gd name="connsiteY5" fmla="*/ 15559 h 57688"/>
                    <a:gd name="connsiteX6" fmla="*/ 82400 w 87368"/>
                    <a:gd name="connsiteY6" fmla="*/ 16350 h 57688"/>
                    <a:gd name="connsiteX7" fmla="*/ 12868 w 87368"/>
                    <a:gd name="connsiteY7" fmla="*/ 56545 h 57688"/>
                    <a:gd name="connsiteX8" fmla="*/ 8582 w 87368"/>
                    <a:gd name="connsiteY8" fmla="*/ 57688 h 5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7368" h="57688">
                      <a:moveTo>
                        <a:pt x="8582" y="57688"/>
                      </a:moveTo>
                      <a:cubicBezTo>
                        <a:pt x="3848" y="57698"/>
                        <a:pt x="9" y="53859"/>
                        <a:pt x="0" y="49125"/>
                      </a:cubicBezTo>
                      <a:cubicBezTo>
                        <a:pt x="0" y="46058"/>
                        <a:pt x="1638" y="43220"/>
                        <a:pt x="4296" y="41686"/>
                      </a:cubicBezTo>
                      <a:lnTo>
                        <a:pt x="73828" y="1586"/>
                      </a:lnTo>
                      <a:cubicBezTo>
                        <a:pt x="77686" y="-1157"/>
                        <a:pt x="83039" y="-252"/>
                        <a:pt x="85782" y="3605"/>
                      </a:cubicBezTo>
                      <a:cubicBezTo>
                        <a:pt x="88525" y="7463"/>
                        <a:pt x="87620" y="12816"/>
                        <a:pt x="83763" y="15559"/>
                      </a:cubicBezTo>
                      <a:cubicBezTo>
                        <a:pt x="83334" y="15864"/>
                        <a:pt x="82877" y="16131"/>
                        <a:pt x="82400" y="16350"/>
                      </a:cubicBezTo>
                      <a:lnTo>
                        <a:pt x="12868" y="56545"/>
                      </a:lnTo>
                      <a:cubicBezTo>
                        <a:pt x="11563" y="57288"/>
                        <a:pt x="10087" y="57679"/>
                        <a:pt x="8582" y="576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</p:grpSp>
        </p:grpSp>
        <p:pic>
          <p:nvPicPr>
            <p:cNvPr id="552" name="Picture 551">
              <a:extLst>
                <a:ext uri="{FF2B5EF4-FFF2-40B4-BE49-F238E27FC236}">
                  <a16:creationId xmlns:a16="http://schemas.microsoft.com/office/drawing/2014/main" id="{390DA93F-CF7A-4E1E-BE7F-267C493B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6350" y="2720829"/>
              <a:ext cx="3331058" cy="2104543"/>
            </a:xfrm>
            <a:prstGeom prst="rect">
              <a:avLst/>
            </a:prstGeom>
            <a:scene3d>
              <a:camera prst="isometricRightUp"/>
              <a:lightRig rig="threePt" dir="t"/>
            </a:scene3d>
          </p:spPr>
        </p:pic>
        <p:grpSp>
          <p:nvGrpSpPr>
            <p:cNvPr id="460" name="Graphic 3">
              <a:extLst>
                <a:ext uri="{FF2B5EF4-FFF2-40B4-BE49-F238E27FC236}">
                  <a16:creationId xmlns:a16="http://schemas.microsoft.com/office/drawing/2014/main" id="{E1311BBC-5B31-4727-ABFB-62F81331CCCE}"/>
                </a:ext>
              </a:extLst>
            </p:cNvPr>
            <p:cNvGrpSpPr/>
            <p:nvPr/>
          </p:nvGrpSpPr>
          <p:grpSpPr>
            <a:xfrm>
              <a:off x="732416" y="2703305"/>
              <a:ext cx="3735836" cy="2851288"/>
              <a:chOff x="-5318970" y="2981896"/>
              <a:chExt cx="3480149" cy="2656141"/>
            </a:xfrm>
          </p:grpSpPr>
          <p:grpSp>
            <p:nvGrpSpPr>
              <p:cNvPr id="461" name="Graphic 3">
                <a:extLst>
                  <a:ext uri="{FF2B5EF4-FFF2-40B4-BE49-F238E27FC236}">
                    <a16:creationId xmlns:a16="http://schemas.microsoft.com/office/drawing/2014/main" id="{E5F7E371-D08B-4250-847E-4A6002B8AF01}"/>
                  </a:ext>
                </a:extLst>
              </p:cNvPr>
              <p:cNvGrpSpPr/>
              <p:nvPr/>
            </p:nvGrpSpPr>
            <p:grpSpPr>
              <a:xfrm>
                <a:off x="-2484901" y="3981068"/>
                <a:ext cx="287654" cy="789050"/>
                <a:chOff x="-2484901" y="3981068"/>
                <a:chExt cx="287654" cy="789050"/>
              </a:xfrm>
            </p:grpSpPr>
            <p:sp>
              <p:nvSpPr>
                <p:cNvPr id="462" name="Freeform: Shape 461">
                  <a:extLst>
                    <a:ext uri="{FF2B5EF4-FFF2-40B4-BE49-F238E27FC236}">
                      <a16:creationId xmlns:a16="http://schemas.microsoft.com/office/drawing/2014/main" id="{66E8FB8E-EC2D-4BA6-9209-03496B1EEDE0}"/>
                    </a:ext>
                  </a:extLst>
                </p:cNvPr>
                <p:cNvSpPr/>
                <p:nvPr/>
              </p:nvSpPr>
              <p:spPr>
                <a:xfrm>
                  <a:off x="-2484901" y="3981068"/>
                  <a:ext cx="287654" cy="789050"/>
                </a:xfrm>
                <a:custGeom>
                  <a:avLst/>
                  <a:gdLst>
                    <a:gd name="connsiteX0" fmla="*/ 65246 w 287654"/>
                    <a:gd name="connsiteY0" fmla="*/ 754761 h 789050"/>
                    <a:gd name="connsiteX1" fmla="*/ 124682 w 287654"/>
                    <a:gd name="connsiteY1" fmla="*/ 789051 h 789050"/>
                    <a:gd name="connsiteX2" fmla="*/ 222409 w 287654"/>
                    <a:gd name="connsiteY2" fmla="*/ 732568 h 789050"/>
                    <a:gd name="connsiteX3" fmla="*/ 222409 w 287654"/>
                    <a:gd name="connsiteY3" fmla="*/ 157925 h 789050"/>
                    <a:gd name="connsiteX4" fmla="*/ 287655 w 287654"/>
                    <a:gd name="connsiteY4" fmla="*/ 120301 h 789050"/>
                    <a:gd name="connsiteX5" fmla="*/ 175831 w 287654"/>
                    <a:gd name="connsiteY5" fmla="*/ 34290 h 789050"/>
                    <a:gd name="connsiteX6" fmla="*/ 116396 w 287654"/>
                    <a:gd name="connsiteY6" fmla="*/ 0 h 789050"/>
                    <a:gd name="connsiteX7" fmla="*/ 0 w 287654"/>
                    <a:gd name="connsiteY7" fmla="*/ 217742 h 789050"/>
                    <a:gd name="connsiteX8" fmla="*/ 59436 w 287654"/>
                    <a:gd name="connsiteY8" fmla="*/ 252031 h 789050"/>
                    <a:gd name="connsiteX9" fmla="*/ 65246 w 287654"/>
                    <a:gd name="connsiteY9" fmla="*/ 248698 h 789050"/>
                    <a:gd name="connsiteX10" fmla="*/ 65246 w 287654"/>
                    <a:gd name="connsiteY10" fmla="*/ 754761 h 78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87654" h="789050">
                      <a:moveTo>
                        <a:pt x="65246" y="754761"/>
                      </a:moveTo>
                      <a:lnTo>
                        <a:pt x="124682" y="789051"/>
                      </a:lnTo>
                      <a:lnTo>
                        <a:pt x="222409" y="732568"/>
                      </a:lnTo>
                      <a:lnTo>
                        <a:pt x="222409" y="157925"/>
                      </a:lnTo>
                      <a:lnTo>
                        <a:pt x="287655" y="120301"/>
                      </a:lnTo>
                      <a:lnTo>
                        <a:pt x="175831" y="34290"/>
                      </a:lnTo>
                      <a:lnTo>
                        <a:pt x="116396" y="0"/>
                      </a:lnTo>
                      <a:lnTo>
                        <a:pt x="0" y="217742"/>
                      </a:lnTo>
                      <a:lnTo>
                        <a:pt x="59436" y="252031"/>
                      </a:lnTo>
                      <a:lnTo>
                        <a:pt x="65246" y="248698"/>
                      </a:lnTo>
                      <a:lnTo>
                        <a:pt x="65246" y="754761"/>
                      </a:ln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463" name="Freeform: Shape 462">
                  <a:extLst>
                    <a:ext uri="{FF2B5EF4-FFF2-40B4-BE49-F238E27FC236}">
                      <a16:creationId xmlns:a16="http://schemas.microsoft.com/office/drawing/2014/main" id="{5E4F8750-BFD3-4C8A-9FB0-EF33D7671BD9}"/>
                    </a:ext>
                  </a:extLst>
                </p:cNvPr>
                <p:cNvSpPr/>
                <p:nvPr/>
              </p:nvSpPr>
              <p:spPr>
                <a:xfrm>
                  <a:off x="-2425466" y="4015359"/>
                  <a:ext cx="228218" cy="754760"/>
                </a:xfrm>
                <a:custGeom>
                  <a:avLst/>
                  <a:gdLst>
                    <a:gd name="connsiteX0" fmla="*/ 65246 w 228218"/>
                    <a:gd name="connsiteY0" fmla="*/ 754761 h 754760"/>
                    <a:gd name="connsiteX1" fmla="*/ 162973 w 228218"/>
                    <a:gd name="connsiteY1" fmla="*/ 698278 h 754760"/>
                    <a:gd name="connsiteX2" fmla="*/ 162973 w 228218"/>
                    <a:gd name="connsiteY2" fmla="*/ 123635 h 754760"/>
                    <a:gd name="connsiteX3" fmla="*/ 228219 w 228218"/>
                    <a:gd name="connsiteY3" fmla="*/ 86011 h 754760"/>
                    <a:gd name="connsiteX4" fmla="*/ 116396 w 228218"/>
                    <a:gd name="connsiteY4" fmla="*/ 0 h 754760"/>
                    <a:gd name="connsiteX5" fmla="*/ 0 w 228218"/>
                    <a:gd name="connsiteY5" fmla="*/ 217741 h 754760"/>
                    <a:gd name="connsiteX6" fmla="*/ 65246 w 228218"/>
                    <a:gd name="connsiteY6" fmla="*/ 180118 h 754760"/>
                    <a:gd name="connsiteX7" fmla="*/ 65246 w 228218"/>
                    <a:gd name="connsiteY7" fmla="*/ 754761 h 754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28218" h="754760">
                      <a:moveTo>
                        <a:pt x="65246" y="754761"/>
                      </a:moveTo>
                      <a:lnTo>
                        <a:pt x="162973" y="698278"/>
                      </a:lnTo>
                      <a:lnTo>
                        <a:pt x="162973" y="123635"/>
                      </a:lnTo>
                      <a:lnTo>
                        <a:pt x="228219" y="86011"/>
                      </a:lnTo>
                      <a:lnTo>
                        <a:pt x="116396" y="0"/>
                      </a:lnTo>
                      <a:lnTo>
                        <a:pt x="0" y="217741"/>
                      </a:lnTo>
                      <a:lnTo>
                        <a:pt x="65246" y="180118"/>
                      </a:lnTo>
                      <a:lnTo>
                        <a:pt x="65246" y="754761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464" name="Freeform: Shape 463">
                  <a:extLst>
                    <a:ext uri="{FF2B5EF4-FFF2-40B4-BE49-F238E27FC236}">
                      <a16:creationId xmlns:a16="http://schemas.microsoft.com/office/drawing/2014/main" id="{E1305B93-72C3-4E2F-BD64-4BC1D4CFB34A}"/>
                    </a:ext>
                  </a:extLst>
                </p:cNvPr>
                <p:cNvSpPr/>
                <p:nvPr/>
              </p:nvSpPr>
              <p:spPr>
                <a:xfrm>
                  <a:off x="-2419655" y="4195476"/>
                  <a:ext cx="59435" cy="574643"/>
                </a:xfrm>
                <a:custGeom>
                  <a:avLst/>
                  <a:gdLst>
                    <a:gd name="connsiteX0" fmla="*/ 0 w 59435"/>
                    <a:gd name="connsiteY0" fmla="*/ 540353 h 574643"/>
                    <a:gd name="connsiteX1" fmla="*/ 59436 w 59435"/>
                    <a:gd name="connsiteY1" fmla="*/ 574643 h 574643"/>
                    <a:gd name="connsiteX2" fmla="*/ 59436 w 59435"/>
                    <a:gd name="connsiteY2" fmla="*/ 0 h 574643"/>
                    <a:gd name="connsiteX3" fmla="*/ 0 w 59435"/>
                    <a:gd name="connsiteY3" fmla="*/ 34290 h 574643"/>
                    <a:gd name="connsiteX4" fmla="*/ 0 w 59435"/>
                    <a:gd name="connsiteY4" fmla="*/ 540353 h 574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435" h="574643">
                      <a:moveTo>
                        <a:pt x="0" y="540353"/>
                      </a:moveTo>
                      <a:lnTo>
                        <a:pt x="59436" y="574643"/>
                      </a:lnTo>
                      <a:lnTo>
                        <a:pt x="59436" y="0"/>
                      </a:lnTo>
                      <a:lnTo>
                        <a:pt x="0" y="34290"/>
                      </a:lnTo>
                      <a:lnTo>
                        <a:pt x="0" y="540353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</p:grpSp>
          <p:grpSp>
            <p:nvGrpSpPr>
              <p:cNvPr id="465" name="Graphic 3">
                <a:extLst>
                  <a:ext uri="{FF2B5EF4-FFF2-40B4-BE49-F238E27FC236}">
                    <a16:creationId xmlns:a16="http://schemas.microsoft.com/office/drawing/2014/main" id="{BB50B842-C32D-49F2-A578-B44CBF7D4A72}"/>
                  </a:ext>
                </a:extLst>
              </p:cNvPr>
              <p:cNvGrpSpPr/>
              <p:nvPr/>
            </p:nvGrpSpPr>
            <p:grpSpPr>
              <a:xfrm>
                <a:off x="-2218297" y="3319748"/>
                <a:ext cx="379475" cy="1480851"/>
                <a:chOff x="-2218297" y="3319748"/>
                <a:chExt cx="379475" cy="1480851"/>
              </a:xfrm>
            </p:grpSpPr>
            <p:sp>
              <p:nvSpPr>
                <p:cNvPr id="466" name="Freeform: Shape 465">
                  <a:extLst>
                    <a:ext uri="{FF2B5EF4-FFF2-40B4-BE49-F238E27FC236}">
                      <a16:creationId xmlns:a16="http://schemas.microsoft.com/office/drawing/2014/main" id="{1600363F-345A-4352-9726-051735E662C1}"/>
                    </a:ext>
                  </a:extLst>
                </p:cNvPr>
                <p:cNvSpPr/>
                <p:nvPr/>
              </p:nvSpPr>
              <p:spPr>
                <a:xfrm>
                  <a:off x="-2218297" y="3319748"/>
                  <a:ext cx="379475" cy="1480851"/>
                </a:xfrm>
                <a:custGeom>
                  <a:avLst/>
                  <a:gdLst>
                    <a:gd name="connsiteX0" fmla="*/ 86011 w 379475"/>
                    <a:gd name="connsiteY0" fmla="*/ 1435608 h 1480851"/>
                    <a:gd name="connsiteX1" fmla="*/ 164402 w 379475"/>
                    <a:gd name="connsiteY1" fmla="*/ 1480852 h 1480851"/>
                    <a:gd name="connsiteX2" fmla="*/ 293465 w 379475"/>
                    <a:gd name="connsiteY2" fmla="*/ 1406366 h 1480851"/>
                    <a:gd name="connsiteX3" fmla="*/ 293465 w 379475"/>
                    <a:gd name="connsiteY3" fmla="*/ 208407 h 1480851"/>
                    <a:gd name="connsiteX4" fmla="*/ 379476 w 379475"/>
                    <a:gd name="connsiteY4" fmla="*/ 158782 h 1480851"/>
                    <a:gd name="connsiteX5" fmla="*/ 231934 w 379475"/>
                    <a:gd name="connsiteY5" fmla="*/ 45244 h 1480851"/>
                    <a:gd name="connsiteX6" fmla="*/ 153543 w 379475"/>
                    <a:gd name="connsiteY6" fmla="*/ 0 h 1480851"/>
                    <a:gd name="connsiteX7" fmla="*/ 0 w 379475"/>
                    <a:gd name="connsiteY7" fmla="*/ 287274 h 1480851"/>
                    <a:gd name="connsiteX8" fmla="*/ 78391 w 379475"/>
                    <a:gd name="connsiteY8" fmla="*/ 332613 h 1480851"/>
                    <a:gd name="connsiteX9" fmla="*/ 86011 w 379475"/>
                    <a:gd name="connsiteY9" fmla="*/ 328136 h 1480851"/>
                    <a:gd name="connsiteX10" fmla="*/ 86011 w 379475"/>
                    <a:gd name="connsiteY10" fmla="*/ 1435608 h 1480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9475" h="1480851">
                      <a:moveTo>
                        <a:pt x="86011" y="1435608"/>
                      </a:moveTo>
                      <a:lnTo>
                        <a:pt x="164402" y="1480852"/>
                      </a:lnTo>
                      <a:lnTo>
                        <a:pt x="293465" y="1406366"/>
                      </a:lnTo>
                      <a:lnTo>
                        <a:pt x="293465" y="208407"/>
                      </a:lnTo>
                      <a:lnTo>
                        <a:pt x="379476" y="158782"/>
                      </a:lnTo>
                      <a:lnTo>
                        <a:pt x="231934" y="45244"/>
                      </a:lnTo>
                      <a:lnTo>
                        <a:pt x="153543" y="0"/>
                      </a:lnTo>
                      <a:lnTo>
                        <a:pt x="0" y="287274"/>
                      </a:lnTo>
                      <a:lnTo>
                        <a:pt x="78391" y="332613"/>
                      </a:lnTo>
                      <a:lnTo>
                        <a:pt x="86011" y="328136"/>
                      </a:lnTo>
                      <a:lnTo>
                        <a:pt x="86011" y="1435608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467" name="Freeform: Shape 466">
                  <a:extLst>
                    <a:ext uri="{FF2B5EF4-FFF2-40B4-BE49-F238E27FC236}">
                      <a16:creationId xmlns:a16="http://schemas.microsoft.com/office/drawing/2014/main" id="{9B85DFA2-C7CF-46FD-9DE8-2B356D9EE5C8}"/>
                    </a:ext>
                  </a:extLst>
                </p:cNvPr>
                <p:cNvSpPr/>
                <p:nvPr/>
              </p:nvSpPr>
              <p:spPr>
                <a:xfrm>
                  <a:off x="-2218297" y="3319748"/>
                  <a:ext cx="231933" cy="332612"/>
                </a:xfrm>
                <a:custGeom>
                  <a:avLst/>
                  <a:gdLst>
                    <a:gd name="connsiteX0" fmla="*/ 78391 w 231933"/>
                    <a:gd name="connsiteY0" fmla="*/ 332613 h 332612"/>
                    <a:gd name="connsiteX1" fmla="*/ 231934 w 231933"/>
                    <a:gd name="connsiteY1" fmla="*/ 45244 h 332612"/>
                    <a:gd name="connsiteX2" fmla="*/ 153543 w 231933"/>
                    <a:gd name="connsiteY2" fmla="*/ 0 h 332612"/>
                    <a:gd name="connsiteX3" fmla="*/ 0 w 231933"/>
                    <a:gd name="connsiteY3" fmla="*/ 287274 h 332612"/>
                    <a:gd name="connsiteX4" fmla="*/ 78391 w 231933"/>
                    <a:gd name="connsiteY4" fmla="*/ 332613 h 332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1933" h="332612">
                      <a:moveTo>
                        <a:pt x="78391" y="332613"/>
                      </a:moveTo>
                      <a:lnTo>
                        <a:pt x="231934" y="45244"/>
                      </a:lnTo>
                      <a:lnTo>
                        <a:pt x="153543" y="0"/>
                      </a:lnTo>
                      <a:lnTo>
                        <a:pt x="0" y="287274"/>
                      </a:lnTo>
                      <a:lnTo>
                        <a:pt x="78391" y="332613"/>
                      </a:lnTo>
                      <a:close/>
                    </a:path>
                  </a:pathLst>
                </a:custGeom>
                <a:solidFill>
                  <a:srgbClr val="FFFFFF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468" name="Freeform: Shape 467">
                  <a:extLst>
                    <a:ext uri="{FF2B5EF4-FFF2-40B4-BE49-F238E27FC236}">
                      <a16:creationId xmlns:a16="http://schemas.microsoft.com/office/drawing/2014/main" id="{B901E812-5CD9-49E0-9FDA-0A87025A7171}"/>
                    </a:ext>
                  </a:extLst>
                </p:cNvPr>
                <p:cNvSpPr/>
                <p:nvPr/>
              </p:nvSpPr>
              <p:spPr>
                <a:xfrm>
                  <a:off x="-2139906" y="3364992"/>
                  <a:ext cx="301085" cy="1435608"/>
                </a:xfrm>
                <a:custGeom>
                  <a:avLst/>
                  <a:gdLst>
                    <a:gd name="connsiteX0" fmla="*/ 86011 w 301085"/>
                    <a:gd name="connsiteY0" fmla="*/ 1435608 h 1435608"/>
                    <a:gd name="connsiteX1" fmla="*/ 215074 w 301085"/>
                    <a:gd name="connsiteY1" fmla="*/ 1361123 h 1435608"/>
                    <a:gd name="connsiteX2" fmla="*/ 215074 w 301085"/>
                    <a:gd name="connsiteY2" fmla="*/ 163163 h 1435608"/>
                    <a:gd name="connsiteX3" fmla="*/ 301085 w 301085"/>
                    <a:gd name="connsiteY3" fmla="*/ 113538 h 1435608"/>
                    <a:gd name="connsiteX4" fmla="*/ 153543 w 301085"/>
                    <a:gd name="connsiteY4" fmla="*/ 0 h 1435608"/>
                    <a:gd name="connsiteX5" fmla="*/ 0 w 301085"/>
                    <a:gd name="connsiteY5" fmla="*/ 287369 h 1435608"/>
                    <a:gd name="connsiteX6" fmla="*/ 86011 w 301085"/>
                    <a:gd name="connsiteY6" fmla="*/ 237649 h 1435608"/>
                    <a:gd name="connsiteX7" fmla="*/ 86011 w 301085"/>
                    <a:gd name="connsiteY7" fmla="*/ 1435608 h 1435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1085" h="1435608">
                      <a:moveTo>
                        <a:pt x="86011" y="1435608"/>
                      </a:moveTo>
                      <a:lnTo>
                        <a:pt x="215074" y="1361123"/>
                      </a:lnTo>
                      <a:lnTo>
                        <a:pt x="215074" y="163163"/>
                      </a:lnTo>
                      <a:lnTo>
                        <a:pt x="301085" y="113538"/>
                      </a:lnTo>
                      <a:lnTo>
                        <a:pt x="153543" y="0"/>
                      </a:lnTo>
                      <a:lnTo>
                        <a:pt x="0" y="287369"/>
                      </a:lnTo>
                      <a:lnTo>
                        <a:pt x="86011" y="237649"/>
                      </a:lnTo>
                      <a:lnTo>
                        <a:pt x="86011" y="1435608"/>
                      </a:ln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469" name="Freeform: Shape 468">
                  <a:extLst>
                    <a:ext uri="{FF2B5EF4-FFF2-40B4-BE49-F238E27FC236}">
                      <a16:creationId xmlns:a16="http://schemas.microsoft.com/office/drawing/2014/main" id="{5406D458-EF3F-4DA4-9776-438456A9A024}"/>
                    </a:ext>
                  </a:extLst>
                </p:cNvPr>
                <p:cNvSpPr/>
                <p:nvPr/>
              </p:nvSpPr>
              <p:spPr>
                <a:xfrm>
                  <a:off x="-2139906" y="3364992"/>
                  <a:ext cx="301085" cy="1435608"/>
                </a:xfrm>
                <a:custGeom>
                  <a:avLst/>
                  <a:gdLst>
                    <a:gd name="connsiteX0" fmla="*/ 86011 w 301085"/>
                    <a:gd name="connsiteY0" fmla="*/ 1435608 h 1435608"/>
                    <a:gd name="connsiteX1" fmla="*/ 215074 w 301085"/>
                    <a:gd name="connsiteY1" fmla="*/ 1361123 h 1435608"/>
                    <a:gd name="connsiteX2" fmla="*/ 215074 w 301085"/>
                    <a:gd name="connsiteY2" fmla="*/ 163163 h 1435608"/>
                    <a:gd name="connsiteX3" fmla="*/ 301085 w 301085"/>
                    <a:gd name="connsiteY3" fmla="*/ 113538 h 1435608"/>
                    <a:gd name="connsiteX4" fmla="*/ 153543 w 301085"/>
                    <a:gd name="connsiteY4" fmla="*/ 0 h 1435608"/>
                    <a:gd name="connsiteX5" fmla="*/ 0 w 301085"/>
                    <a:gd name="connsiteY5" fmla="*/ 287369 h 1435608"/>
                    <a:gd name="connsiteX6" fmla="*/ 86011 w 301085"/>
                    <a:gd name="connsiteY6" fmla="*/ 237649 h 1435608"/>
                    <a:gd name="connsiteX7" fmla="*/ 86011 w 301085"/>
                    <a:gd name="connsiteY7" fmla="*/ 1435608 h 1435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01085" h="1435608">
                      <a:moveTo>
                        <a:pt x="86011" y="1435608"/>
                      </a:moveTo>
                      <a:lnTo>
                        <a:pt x="215074" y="1361123"/>
                      </a:lnTo>
                      <a:lnTo>
                        <a:pt x="215074" y="163163"/>
                      </a:lnTo>
                      <a:lnTo>
                        <a:pt x="301085" y="113538"/>
                      </a:lnTo>
                      <a:lnTo>
                        <a:pt x="153543" y="0"/>
                      </a:lnTo>
                      <a:lnTo>
                        <a:pt x="0" y="287369"/>
                      </a:lnTo>
                      <a:lnTo>
                        <a:pt x="86011" y="237649"/>
                      </a:lnTo>
                      <a:lnTo>
                        <a:pt x="86011" y="1435608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470" name="Freeform: Shape 469">
                  <a:extLst>
                    <a:ext uri="{FF2B5EF4-FFF2-40B4-BE49-F238E27FC236}">
                      <a16:creationId xmlns:a16="http://schemas.microsoft.com/office/drawing/2014/main" id="{16AB93BD-9982-4489-A2FA-98E7B4A929AF}"/>
                    </a:ext>
                  </a:extLst>
                </p:cNvPr>
                <p:cNvSpPr/>
                <p:nvPr/>
              </p:nvSpPr>
              <p:spPr>
                <a:xfrm>
                  <a:off x="-2132286" y="3602640"/>
                  <a:ext cx="78390" cy="1197959"/>
                </a:xfrm>
                <a:custGeom>
                  <a:avLst/>
                  <a:gdLst>
                    <a:gd name="connsiteX0" fmla="*/ 0 w 78390"/>
                    <a:gd name="connsiteY0" fmla="*/ 1152716 h 1197959"/>
                    <a:gd name="connsiteX1" fmla="*/ 78391 w 78390"/>
                    <a:gd name="connsiteY1" fmla="*/ 1197959 h 1197959"/>
                    <a:gd name="connsiteX2" fmla="*/ 78391 w 78390"/>
                    <a:gd name="connsiteY2" fmla="*/ 0 h 1197959"/>
                    <a:gd name="connsiteX3" fmla="*/ 0 w 78390"/>
                    <a:gd name="connsiteY3" fmla="*/ 45244 h 1197959"/>
                    <a:gd name="connsiteX4" fmla="*/ 0 w 78390"/>
                    <a:gd name="connsiteY4" fmla="*/ 1152716 h 1197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8390" h="1197959">
                      <a:moveTo>
                        <a:pt x="0" y="1152716"/>
                      </a:moveTo>
                      <a:lnTo>
                        <a:pt x="78391" y="1197959"/>
                      </a:lnTo>
                      <a:lnTo>
                        <a:pt x="78391" y="0"/>
                      </a:lnTo>
                      <a:lnTo>
                        <a:pt x="0" y="45244"/>
                      </a:lnTo>
                      <a:lnTo>
                        <a:pt x="0" y="1152716"/>
                      </a:lnTo>
                      <a:close/>
                    </a:path>
                  </a:pathLst>
                </a:custGeom>
                <a:solidFill>
                  <a:srgbClr val="000000">
                    <a:alpha val="3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</p:grpSp>
          <p:grpSp>
            <p:nvGrpSpPr>
              <p:cNvPr id="471" name="Graphic 3">
                <a:extLst>
                  <a:ext uri="{FF2B5EF4-FFF2-40B4-BE49-F238E27FC236}">
                    <a16:creationId xmlns:a16="http://schemas.microsoft.com/office/drawing/2014/main" id="{D4EACFBE-7E60-4C38-95DF-81022F966F18}"/>
                  </a:ext>
                </a:extLst>
              </p:cNvPr>
              <p:cNvGrpSpPr/>
              <p:nvPr/>
            </p:nvGrpSpPr>
            <p:grpSpPr>
              <a:xfrm>
                <a:off x="-5318970" y="2981896"/>
                <a:ext cx="372236" cy="2656141"/>
                <a:chOff x="-5318970" y="2981896"/>
                <a:chExt cx="372236" cy="2656141"/>
              </a:xfrm>
            </p:grpSpPr>
            <p:sp>
              <p:nvSpPr>
                <p:cNvPr id="472" name="Freeform: Shape 471">
                  <a:extLst>
                    <a:ext uri="{FF2B5EF4-FFF2-40B4-BE49-F238E27FC236}">
                      <a16:creationId xmlns:a16="http://schemas.microsoft.com/office/drawing/2014/main" id="{3F8A4DD4-5167-49F0-85DA-1257B92B547A}"/>
                    </a:ext>
                  </a:extLst>
                </p:cNvPr>
                <p:cNvSpPr/>
                <p:nvPr/>
              </p:nvSpPr>
              <p:spPr>
                <a:xfrm>
                  <a:off x="-5318970" y="2981896"/>
                  <a:ext cx="372236" cy="2656141"/>
                </a:xfrm>
                <a:custGeom>
                  <a:avLst/>
                  <a:gdLst>
                    <a:gd name="connsiteX0" fmla="*/ 84391 w 372236"/>
                    <a:gd name="connsiteY0" fmla="*/ 2611755 h 2656141"/>
                    <a:gd name="connsiteX1" fmla="*/ 161258 w 372236"/>
                    <a:gd name="connsiteY1" fmla="*/ 2656141 h 2656141"/>
                    <a:gd name="connsiteX2" fmla="*/ 287846 w 372236"/>
                    <a:gd name="connsiteY2" fmla="*/ 2583085 h 2656141"/>
                    <a:gd name="connsiteX3" fmla="*/ 287846 w 372236"/>
                    <a:gd name="connsiteY3" fmla="*/ 204502 h 2656141"/>
                    <a:gd name="connsiteX4" fmla="*/ 372237 w 372236"/>
                    <a:gd name="connsiteY4" fmla="*/ 155734 h 2656141"/>
                    <a:gd name="connsiteX5" fmla="*/ 227457 w 372236"/>
                    <a:gd name="connsiteY5" fmla="*/ 44387 h 2656141"/>
                    <a:gd name="connsiteX6" fmla="*/ 150590 w 372236"/>
                    <a:gd name="connsiteY6" fmla="*/ 0 h 2656141"/>
                    <a:gd name="connsiteX7" fmla="*/ 0 w 372236"/>
                    <a:gd name="connsiteY7" fmla="*/ 281845 h 2656141"/>
                    <a:gd name="connsiteX8" fmla="*/ 76867 w 372236"/>
                    <a:gd name="connsiteY8" fmla="*/ 326231 h 2656141"/>
                    <a:gd name="connsiteX9" fmla="*/ 84391 w 372236"/>
                    <a:gd name="connsiteY9" fmla="*/ 321945 h 2656141"/>
                    <a:gd name="connsiteX10" fmla="*/ 84391 w 372236"/>
                    <a:gd name="connsiteY10" fmla="*/ 2611755 h 2656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2236" h="2656141">
                      <a:moveTo>
                        <a:pt x="84391" y="2611755"/>
                      </a:moveTo>
                      <a:lnTo>
                        <a:pt x="161258" y="2656141"/>
                      </a:lnTo>
                      <a:lnTo>
                        <a:pt x="287846" y="2583085"/>
                      </a:lnTo>
                      <a:lnTo>
                        <a:pt x="287846" y="204502"/>
                      </a:lnTo>
                      <a:lnTo>
                        <a:pt x="372237" y="155734"/>
                      </a:lnTo>
                      <a:lnTo>
                        <a:pt x="227457" y="44387"/>
                      </a:lnTo>
                      <a:lnTo>
                        <a:pt x="150590" y="0"/>
                      </a:lnTo>
                      <a:lnTo>
                        <a:pt x="0" y="281845"/>
                      </a:lnTo>
                      <a:lnTo>
                        <a:pt x="76867" y="326231"/>
                      </a:lnTo>
                      <a:lnTo>
                        <a:pt x="84391" y="321945"/>
                      </a:lnTo>
                      <a:lnTo>
                        <a:pt x="84391" y="2611755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473" name="Freeform: Shape 472">
                  <a:extLst>
                    <a:ext uri="{FF2B5EF4-FFF2-40B4-BE49-F238E27FC236}">
                      <a16:creationId xmlns:a16="http://schemas.microsoft.com/office/drawing/2014/main" id="{E7DFF0D5-EE14-43FC-B0C0-D39AADB9BEE8}"/>
                    </a:ext>
                  </a:extLst>
                </p:cNvPr>
                <p:cNvSpPr/>
                <p:nvPr/>
              </p:nvSpPr>
              <p:spPr>
                <a:xfrm>
                  <a:off x="-5242103" y="3026283"/>
                  <a:ext cx="295370" cy="2611754"/>
                </a:xfrm>
                <a:custGeom>
                  <a:avLst/>
                  <a:gdLst>
                    <a:gd name="connsiteX0" fmla="*/ 84391 w 295370"/>
                    <a:gd name="connsiteY0" fmla="*/ 2611755 h 2611754"/>
                    <a:gd name="connsiteX1" fmla="*/ 210979 w 295370"/>
                    <a:gd name="connsiteY1" fmla="*/ 2538698 h 2611754"/>
                    <a:gd name="connsiteX2" fmla="*/ 210979 w 295370"/>
                    <a:gd name="connsiteY2" fmla="*/ 160115 h 2611754"/>
                    <a:gd name="connsiteX3" fmla="*/ 295370 w 295370"/>
                    <a:gd name="connsiteY3" fmla="*/ 111347 h 2611754"/>
                    <a:gd name="connsiteX4" fmla="*/ 150590 w 295370"/>
                    <a:gd name="connsiteY4" fmla="*/ 0 h 2611754"/>
                    <a:gd name="connsiteX5" fmla="*/ 0 w 295370"/>
                    <a:gd name="connsiteY5" fmla="*/ 281845 h 2611754"/>
                    <a:gd name="connsiteX6" fmla="*/ 84391 w 295370"/>
                    <a:gd name="connsiteY6" fmla="*/ 233172 h 2611754"/>
                    <a:gd name="connsiteX7" fmla="*/ 84391 w 295370"/>
                    <a:gd name="connsiteY7" fmla="*/ 2611755 h 2611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5370" h="2611754">
                      <a:moveTo>
                        <a:pt x="84391" y="2611755"/>
                      </a:moveTo>
                      <a:lnTo>
                        <a:pt x="210979" y="2538698"/>
                      </a:lnTo>
                      <a:lnTo>
                        <a:pt x="210979" y="160115"/>
                      </a:lnTo>
                      <a:lnTo>
                        <a:pt x="295370" y="111347"/>
                      </a:lnTo>
                      <a:lnTo>
                        <a:pt x="150590" y="0"/>
                      </a:lnTo>
                      <a:lnTo>
                        <a:pt x="0" y="281845"/>
                      </a:lnTo>
                      <a:lnTo>
                        <a:pt x="84391" y="233172"/>
                      </a:lnTo>
                      <a:lnTo>
                        <a:pt x="84391" y="2611755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474" name="Freeform: Shape 473">
                  <a:extLst>
                    <a:ext uri="{FF2B5EF4-FFF2-40B4-BE49-F238E27FC236}">
                      <a16:creationId xmlns:a16="http://schemas.microsoft.com/office/drawing/2014/main" id="{19A7C90B-1C9D-4491-A701-5BDB6EEA3A02}"/>
                    </a:ext>
                  </a:extLst>
                </p:cNvPr>
                <p:cNvSpPr/>
                <p:nvPr/>
              </p:nvSpPr>
              <p:spPr>
                <a:xfrm>
                  <a:off x="-5234579" y="3259455"/>
                  <a:ext cx="76866" cy="2378582"/>
                </a:xfrm>
                <a:custGeom>
                  <a:avLst/>
                  <a:gdLst>
                    <a:gd name="connsiteX0" fmla="*/ 0 w 76866"/>
                    <a:gd name="connsiteY0" fmla="*/ 2334196 h 2378582"/>
                    <a:gd name="connsiteX1" fmla="*/ 76867 w 76866"/>
                    <a:gd name="connsiteY1" fmla="*/ 2378583 h 2378582"/>
                    <a:gd name="connsiteX2" fmla="*/ 76867 w 76866"/>
                    <a:gd name="connsiteY2" fmla="*/ 0 h 2378582"/>
                    <a:gd name="connsiteX3" fmla="*/ 0 w 76866"/>
                    <a:gd name="connsiteY3" fmla="*/ 44387 h 2378582"/>
                    <a:gd name="connsiteX4" fmla="*/ 0 w 76866"/>
                    <a:gd name="connsiteY4" fmla="*/ 2334196 h 237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866" h="2378582">
                      <a:moveTo>
                        <a:pt x="0" y="2334196"/>
                      </a:moveTo>
                      <a:lnTo>
                        <a:pt x="76867" y="2378583"/>
                      </a:lnTo>
                      <a:lnTo>
                        <a:pt x="76867" y="0"/>
                      </a:lnTo>
                      <a:lnTo>
                        <a:pt x="0" y="44387"/>
                      </a:lnTo>
                      <a:lnTo>
                        <a:pt x="0" y="2334196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  <p:sp>
              <p:nvSpPr>
                <p:cNvPr id="475" name="Freeform: Shape 474">
                  <a:extLst>
                    <a:ext uri="{FF2B5EF4-FFF2-40B4-BE49-F238E27FC236}">
                      <a16:creationId xmlns:a16="http://schemas.microsoft.com/office/drawing/2014/main" id="{48C6EBE3-075C-481F-9926-A1381F14C3DF}"/>
                    </a:ext>
                  </a:extLst>
                </p:cNvPr>
                <p:cNvSpPr/>
                <p:nvPr/>
              </p:nvSpPr>
              <p:spPr>
                <a:xfrm>
                  <a:off x="-5234579" y="3259455"/>
                  <a:ext cx="76866" cy="2378582"/>
                </a:xfrm>
                <a:custGeom>
                  <a:avLst/>
                  <a:gdLst>
                    <a:gd name="connsiteX0" fmla="*/ 0 w 76866"/>
                    <a:gd name="connsiteY0" fmla="*/ 2334196 h 2378582"/>
                    <a:gd name="connsiteX1" fmla="*/ 76867 w 76866"/>
                    <a:gd name="connsiteY1" fmla="*/ 2378583 h 2378582"/>
                    <a:gd name="connsiteX2" fmla="*/ 76867 w 76866"/>
                    <a:gd name="connsiteY2" fmla="*/ 0 h 2378582"/>
                    <a:gd name="connsiteX3" fmla="*/ 0 w 76866"/>
                    <a:gd name="connsiteY3" fmla="*/ 44387 h 2378582"/>
                    <a:gd name="connsiteX4" fmla="*/ 0 w 76866"/>
                    <a:gd name="connsiteY4" fmla="*/ 2334196 h 2378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866" h="2378582">
                      <a:moveTo>
                        <a:pt x="0" y="2334196"/>
                      </a:moveTo>
                      <a:lnTo>
                        <a:pt x="76867" y="2378583"/>
                      </a:lnTo>
                      <a:lnTo>
                        <a:pt x="76867" y="0"/>
                      </a:lnTo>
                      <a:lnTo>
                        <a:pt x="0" y="44387"/>
                      </a:lnTo>
                      <a:lnTo>
                        <a:pt x="0" y="2334196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id-ID"/>
                </a:p>
              </p:txBody>
            </p:sp>
          </p:grp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ECB41-F7F4-41BC-945F-49A6F45F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0262" y="6492875"/>
            <a:ext cx="2743200" cy="365125"/>
          </a:xfrm>
        </p:spPr>
        <p:txBody>
          <a:bodyPr/>
          <a:lstStyle/>
          <a:p>
            <a:fld id="{FBC5680B-955A-4C18-8896-A714B6132A41}" type="slidenum">
              <a:rPr lang="en-ID" sz="1400" b="1" smtClean="0">
                <a:solidFill>
                  <a:schemeClr val="bg1"/>
                </a:solidFill>
              </a:rPr>
              <a:t>34</a:t>
            </a:fld>
            <a:endParaRPr lang="en-ID" sz="1400" b="1" dirty="0">
              <a:solidFill>
                <a:schemeClr val="bg1"/>
              </a:solidFill>
            </a:endParaRPr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40F458DE-5BA6-490E-9E4B-D2B44C5A0B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550" y="8809"/>
            <a:ext cx="828676" cy="1108127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CB94ABFF-71BD-4106-8F67-743BAAACD618}"/>
              </a:ext>
            </a:extLst>
          </p:cNvPr>
          <p:cNvSpPr txBox="1"/>
          <p:nvPr/>
        </p:nvSpPr>
        <p:spPr>
          <a:xfrm>
            <a:off x="944386" y="301262"/>
            <a:ext cx="2428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>
                <a:latin typeface="Arial" panose="020B0604020202020204" pitchFamily="34" charset="0"/>
                <a:cs typeface="Arial" panose="020B0604020202020204" pitchFamily="34" charset="0"/>
              </a:rPr>
              <a:t>BADAN PUSAT STATISTIK</a:t>
            </a:r>
          </a:p>
          <a:p>
            <a:r>
              <a:rPr lang="en-GB" sz="1400" b="1" i="1">
                <a:latin typeface="Arial" panose="020B0604020202020204" pitchFamily="34" charset="0"/>
                <a:cs typeface="Arial" panose="020B0604020202020204" pitchFamily="34" charset="0"/>
              </a:rPr>
              <a:t>PROVINSI JAWA TENGAH</a:t>
            </a:r>
            <a:endParaRPr lang="en-US" sz="14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569765"/>
              </p:ext>
            </p:extLst>
          </p:nvPr>
        </p:nvGraphicFramePr>
        <p:xfrm>
          <a:off x="853641" y="1424409"/>
          <a:ext cx="10576359" cy="482701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219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6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578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Produk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Domestik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Regional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Bruto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(PDRB)</a:t>
                      </a:r>
                      <a:endParaRPr lang="en-US" sz="1800" dirty="0">
                        <a:solidFill>
                          <a:schemeClr val="bg1"/>
                        </a:solidFill>
                        <a:latin typeface="Franklin Gothic Medium" pitchFamily="34" charset="0"/>
                        <a:cs typeface="Calibri" pitchFamily="34" charset="0"/>
                      </a:endParaRPr>
                    </a:p>
                  </a:txBody>
                  <a:tcPr marL="114212" marR="114212" marT="60960" marB="60960">
                    <a:solidFill>
                      <a:srgbClr val="00663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KEMISKINAN</a:t>
                      </a:r>
                      <a:endParaRPr lang="en-US" sz="1800" dirty="0">
                        <a:solidFill>
                          <a:schemeClr val="bg1"/>
                        </a:solidFill>
                        <a:latin typeface="Franklin Gothic Medium" pitchFamily="34" charset="0"/>
                        <a:cs typeface="Calibri" pitchFamily="34" charset="0"/>
                      </a:endParaRPr>
                    </a:p>
                  </a:txBody>
                  <a:tcPr marL="114212" marR="114212" marT="60960" marB="60960">
                    <a:solidFill>
                      <a:srgbClr val="00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472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 err="1"/>
                        <a:t>Metodologi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573088" indent="-231775">
                        <a:buFont typeface="Wingdings" pitchFamily="2" charset="2"/>
                        <a:buChar char="§"/>
                      </a:pPr>
                      <a:r>
                        <a:rPr lang="en-US" sz="1800" dirty="0" err="1"/>
                        <a:t>Konsep</a:t>
                      </a:r>
                      <a:r>
                        <a:rPr lang="en-US" sz="1800" dirty="0"/>
                        <a:t>: </a:t>
                      </a:r>
                      <a:r>
                        <a:rPr lang="en-US" sz="1800" i="1" dirty="0" err="1"/>
                        <a:t>nilai</a:t>
                      </a:r>
                      <a:r>
                        <a:rPr lang="en-US" sz="1800" i="1" dirty="0"/>
                        <a:t> </a:t>
                      </a:r>
                      <a:r>
                        <a:rPr lang="en-US" sz="1800" i="1" dirty="0" err="1"/>
                        <a:t>tambah</a:t>
                      </a:r>
                      <a:r>
                        <a:rPr lang="en-US" sz="1800" i="1" dirty="0"/>
                        <a:t> </a:t>
                      </a:r>
                      <a:r>
                        <a:rPr lang="en-US" sz="1800" i="1" dirty="0" err="1"/>
                        <a:t>barang</a:t>
                      </a:r>
                      <a:r>
                        <a:rPr lang="en-US" sz="1800" i="1" dirty="0"/>
                        <a:t>/</a:t>
                      </a:r>
                      <a:r>
                        <a:rPr lang="en-US" sz="1800" i="1" dirty="0" err="1"/>
                        <a:t>jasa</a:t>
                      </a:r>
                      <a:r>
                        <a:rPr lang="en-US" sz="1800" i="1" dirty="0"/>
                        <a:t> </a:t>
                      </a:r>
                      <a:r>
                        <a:rPr lang="en-US" sz="1800" i="1" dirty="0" err="1"/>
                        <a:t>akhir</a:t>
                      </a:r>
                      <a:endParaRPr lang="en-US" sz="1800" i="1" dirty="0"/>
                    </a:p>
                    <a:p>
                      <a:pPr marL="573088" indent="-231775">
                        <a:buFont typeface="Wingdings" pitchFamily="2" charset="2"/>
                        <a:buChar char="§"/>
                      </a:pPr>
                      <a:r>
                        <a:rPr lang="en-US" sz="1800" dirty="0" err="1"/>
                        <a:t>Pendekatan</a:t>
                      </a:r>
                      <a:r>
                        <a:rPr lang="en-US" sz="1800" dirty="0"/>
                        <a:t>: </a:t>
                      </a:r>
                      <a:r>
                        <a:rPr lang="en-US" sz="1800" i="0" dirty="0" err="1"/>
                        <a:t>Produksi</a:t>
                      </a:r>
                      <a:r>
                        <a:rPr lang="en-US" sz="1800" i="0" dirty="0"/>
                        <a:t> dan </a:t>
                      </a:r>
                      <a:r>
                        <a:rPr lang="en-US" sz="1800" i="0" dirty="0" err="1"/>
                        <a:t>Pengeluaran</a:t>
                      </a:r>
                      <a:endParaRPr lang="en-US" sz="1800" i="0" dirty="0"/>
                    </a:p>
                    <a:p>
                      <a:pPr marL="573088" indent="-231775">
                        <a:buFont typeface="Wingdings" pitchFamily="2" charset="2"/>
                        <a:buChar char="§"/>
                      </a:pPr>
                      <a:r>
                        <a:rPr lang="en-GB" sz="1800" dirty="0" err="1"/>
                        <a:t>Didasarkan</a:t>
                      </a:r>
                      <a:r>
                        <a:rPr lang="en-GB" sz="1800" dirty="0"/>
                        <a:t> SNA2008</a:t>
                      </a:r>
                      <a:endParaRPr lang="en-US" sz="1800" dirty="0">
                        <a:latin typeface="Franklin Gothic Medium" pitchFamily="34" charset="0"/>
                        <a:cs typeface="Calibri" pitchFamily="34" charset="0"/>
                      </a:endParaRPr>
                    </a:p>
                  </a:txBody>
                  <a:tcPr marL="114212" marR="114212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800" dirty="0" err="1"/>
                        <a:t>Metodologi</a:t>
                      </a:r>
                      <a:r>
                        <a:rPr lang="en-US" sz="1800" dirty="0"/>
                        <a:t>:</a:t>
                      </a:r>
                    </a:p>
                    <a:p>
                      <a:pPr marL="573088" indent="-231775">
                        <a:buFont typeface="Wingdings" pitchFamily="2" charset="2"/>
                        <a:buChar char="§"/>
                      </a:pPr>
                      <a:r>
                        <a:rPr lang="en-US" sz="1800" dirty="0" err="1"/>
                        <a:t>Konsep</a:t>
                      </a:r>
                      <a:r>
                        <a:rPr lang="en-US" sz="1800" dirty="0"/>
                        <a:t>: </a:t>
                      </a:r>
                      <a:r>
                        <a:rPr lang="en-US" sz="1800" i="1" dirty="0"/>
                        <a:t>Basic Needs Approach</a:t>
                      </a:r>
                    </a:p>
                    <a:p>
                      <a:pPr marL="573088" indent="-231775">
                        <a:buFont typeface="Wingdings" pitchFamily="2" charset="2"/>
                        <a:buChar char="§"/>
                      </a:pPr>
                      <a:r>
                        <a:rPr lang="en-US" sz="1800" dirty="0" err="1"/>
                        <a:t>Pendekatan</a:t>
                      </a:r>
                      <a:r>
                        <a:rPr lang="en-US" sz="1800" dirty="0"/>
                        <a:t>: </a:t>
                      </a:r>
                      <a:r>
                        <a:rPr lang="en-US" sz="1800" dirty="0" err="1"/>
                        <a:t>Moneter</a:t>
                      </a:r>
                      <a:endParaRPr lang="en-US" sz="1800" dirty="0"/>
                    </a:p>
                    <a:p>
                      <a:pPr marL="573088" indent="-231775">
                        <a:buFont typeface="Wingdings" pitchFamily="2" charset="2"/>
                        <a:buChar char="§"/>
                      </a:pPr>
                      <a:r>
                        <a:rPr lang="en-GB" sz="1800" dirty="0" err="1"/>
                        <a:t>Didasarkan</a:t>
                      </a:r>
                      <a:r>
                        <a:rPr lang="en-GB" sz="1800" dirty="0"/>
                        <a:t> pada Garis </a:t>
                      </a:r>
                      <a:r>
                        <a:rPr lang="en-GB" sz="1800" dirty="0" err="1"/>
                        <a:t>Kemiskinan</a:t>
                      </a:r>
                      <a:r>
                        <a:rPr lang="en-GB" sz="1800" dirty="0"/>
                        <a:t>: </a:t>
                      </a:r>
                      <a:r>
                        <a:rPr lang="en-GB" sz="1800" dirty="0" err="1"/>
                        <a:t>Makanan</a:t>
                      </a:r>
                      <a:r>
                        <a:rPr lang="en-GB" sz="1800" dirty="0"/>
                        <a:t>  (2100 </a:t>
                      </a:r>
                      <a:r>
                        <a:rPr lang="en-GB" sz="1800" dirty="0" err="1"/>
                        <a:t>kkal</a:t>
                      </a:r>
                      <a:r>
                        <a:rPr lang="en-GB" sz="1800" dirty="0"/>
                        <a:t> per </a:t>
                      </a:r>
                      <a:r>
                        <a:rPr lang="en-GB" sz="1800" dirty="0" err="1"/>
                        <a:t>kapita</a:t>
                      </a:r>
                      <a:r>
                        <a:rPr lang="en-GB" sz="1800" dirty="0"/>
                        <a:t> </a:t>
                      </a:r>
                      <a:r>
                        <a:rPr lang="en-GB" sz="1800" dirty="0" err="1"/>
                        <a:t>perhari</a:t>
                      </a:r>
                      <a:r>
                        <a:rPr lang="en-GB" sz="1800" dirty="0"/>
                        <a:t>) + Non </a:t>
                      </a:r>
                      <a:r>
                        <a:rPr lang="en-GB" sz="1800" dirty="0" err="1"/>
                        <a:t>Makanan</a:t>
                      </a:r>
                      <a:endParaRPr lang="en-US" sz="1800" dirty="0">
                        <a:latin typeface="Franklin Gothic Medium" pitchFamily="34" charset="0"/>
                        <a:cs typeface="Calibri" pitchFamily="34" charset="0"/>
                      </a:endParaRPr>
                    </a:p>
                  </a:txBody>
                  <a:tcPr marL="114212" marR="114212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346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2"/>
                      </a:pPr>
                      <a:r>
                        <a:rPr lang="sv-SE" sz="1800" dirty="0"/>
                        <a:t>Sumber data: Data Adm. dan Data Statistik</a:t>
                      </a:r>
                      <a:endParaRPr lang="en-US" sz="1800" dirty="0">
                        <a:latin typeface="Franklin Gothic Medium" pitchFamily="34" charset="0"/>
                        <a:cs typeface="Calibri" pitchFamily="34" charset="0"/>
                      </a:endParaRPr>
                    </a:p>
                  </a:txBody>
                  <a:tcPr marL="114212" marR="114212" marT="60960" marB="6096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2"/>
                      </a:pPr>
                      <a:r>
                        <a:rPr lang="sv-SE" sz="1800" dirty="0"/>
                        <a:t>Sumber data: Susenas</a:t>
                      </a:r>
                      <a:endParaRPr lang="en-US" sz="1800" dirty="0">
                        <a:latin typeface="Franklin Gothic Medium" pitchFamily="34" charset="0"/>
                        <a:cs typeface="Calibri" pitchFamily="34" charset="0"/>
                      </a:endParaRPr>
                    </a:p>
                  </a:txBody>
                  <a:tcPr marL="114212" marR="114212" marT="60960" marB="6096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72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sv-SE" sz="1800" dirty="0"/>
                        <a:t>Data menunjukkan </a:t>
                      </a:r>
                      <a:r>
                        <a:rPr lang="sv-SE" sz="1800" dirty="0">
                          <a:sym typeface="Wingdings" pitchFamily="2" charset="2"/>
                        </a:rPr>
                        <a:t>jumlah nilai barang dan jasa akhir yang dihasilkan</a:t>
                      </a:r>
                      <a:endParaRPr lang="en-US" dirty="0"/>
                    </a:p>
                  </a:txBody>
                  <a:tcPr marL="114212" marR="114212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3"/>
                        <a:tabLst/>
                        <a:defRPr/>
                      </a:pPr>
                      <a:r>
                        <a:rPr lang="sv-SE" sz="1800" dirty="0"/>
                        <a:t>Data menunjukkan jumlah penduduk miskin di setiap daerah</a:t>
                      </a:r>
                      <a:endParaRPr lang="en-US" sz="1800" dirty="0">
                        <a:latin typeface="Franklin Gothic Medium" pitchFamily="34" charset="0"/>
                        <a:cs typeface="Calibri" pitchFamily="34" charset="0"/>
                      </a:endParaRPr>
                    </a:p>
                  </a:txBody>
                  <a:tcPr marL="114212" marR="114212" marT="60960" marB="6096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746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/>
                        <a:defRPr/>
                      </a:pPr>
                      <a:r>
                        <a:rPr lang="sv-SE" sz="1800" dirty="0">
                          <a:solidFill>
                            <a:schemeClr val="tx1"/>
                          </a:solidFill>
                        </a:rPr>
                        <a:t>Pemanfaatan:</a:t>
                      </a:r>
                    </a:p>
                    <a:p>
                      <a:pPr marL="576263" indent="-285750">
                        <a:spcBef>
                          <a:spcPts val="0"/>
                        </a:spcBef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1800" dirty="0" err="1"/>
                        <a:t>Berguna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untuk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bahan</a:t>
                      </a:r>
                      <a:r>
                        <a:rPr lang="en-US" sz="1800" dirty="0">
                          <a:latin typeface="Tw Cen MT" pitchFamily="34" charset="0"/>
                        </a:rPr>
                        <a:t>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perencanaan</a:t>
                      </a:r>
                      <a:r>
                        <a:rPr lang="en-US" sz="1800" dirty="0">
                          <a:latin typeface="Tw Cen MT" pitchFamily="34" charset="0"/>
                        </a:rPr>
                        <a:t>,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pengendalian</a:t>
                      </a:r>
                      <a:r>
                        <a:rPr lang="en-US" sz="1800" dirty="0">
                          <a:latin typeface="Tw Cen MT" pitchFamily="34" charset="0"/>
                        </a:rPr>
                        <a:t>, dan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evaluasi</a:t>
                      </a:r>
                      <a:r>
                        <a:rPr lang="en-US" sz="1800" dirty="0">
                          <a:latin typeface="Tw Cen MT" pitchFamily="34" charset="0"/>
                        </a:rPr>
                        <a:t>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pembangunan</a:t>
                      </a:r>
                      <a:r>
                        <a:rPr lang="en-US" sz="1800" dirty="0">
                          <a:latin typeface="Tw Cen MT" pitchFamily="34" charset="0"/>
                        </a:rPr>
                        <a:t>;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Pertimbangan</a:t>
                      </a:r>
                      <a:r>
                        <a:rPr lang="en-US" sz="1800" dirty="0">
                          <a:latin typeface="Tw Cen MT" pitchFamily="34" charset="0"/>
                        </a:rPr>
                        <a:t>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alokasi</a:t>
                      </a:r>
                      <a:r>
                        <a:rPr lang="en-US" sz="1800" dirty="0">
                          <a:latin typeface="Tw Cen MT" pitchFamily="34" charset="0"/>
                        </a:rPr>
                        <a:t>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anggaran</a:t>
                      </a:r>
                      <a:r>
                        <a:rPr lang="en-US" sz="1800" dirty="0">
                          <a:latin typeface="Tw Cen MT" pitchFamily="34" charset="0"/>
                        </a:rPr>
                        <a:t>; Salah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satu</a:t>
                      </a:r>
                      <a:r>
                        <a:rPr lang="en-US" sz="1800" dirty="0">
                          <a:latin typeface="Tw Cen MT" pitchFamily="34" charset="0"/>
                        </a:rPr>
                        <a:t>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alokator</a:t>
                      </a:r>
                      <a:r>
                        <a:rPr lang="en-US" sz="1800" dirty="0">
                          <a:latin typeface="Tw Cen MT" pitchFamily="34" charset="0"/>
                        </a:rPr>
                        <a:t> DAU; dan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Penyusunan</a:t>
                      </a:r>
                      <a:r>
                        <a:rPr lang="en-US" sz="1800" dirty="0">
                          <a:latin typeface="Tw Cen MT" pitchFamily="34" charset="0"/>
                        </a:rPr>
                        <a:t> target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penerimaan</a:t>
                      </a:r>
                      <a:r>
                        <a:rPr lang="en-US" sz="1800" dirty="0">
                          <a:latin typeface="Tw Cen MT" pitchFamily="34" charset="0"/>
                        </a:rPr>
                        <a:t> </a:t>
                      </a:r>
                      <a:r>
                        <a:rPr lang="en-US" sz="1800" dirty="0" err="1">
                          <a:latin typeface="Tw Cen MT" pitchFamily="34" charset="0"/>
                        </a:rPr>
                        <a:t>pajak</a:t>
                      </a:r>
                      <a:endParaRPr lang="en-US" sz="1800" dirty="0">
                        <a:latin typeface="Franklin Gothic Medium" pitchFamily="34" charset="0"/>
                        <a:cs typeface="Calibri" pitchFamily="34" charset="0"/>
                      </a:endParaRPr>
                    </a:p>
                  </a:txBody>
                  <a:tcPr marL="114212" marR="114212" marT="60960" marB="6096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4"/>
                        <a:tabLst/>
                        <a:defRPr/>
                      </a:pPr>
                      <a:r>
                        <a:rPr lang="sv-SE" sz="1800" dirty="0">
                          <a:solidFill>
                            <a:schemeClr val="tx1"/>
                          </a:solidFill>
                        </a:rPr>
                        <a:t>Pemanfaatan:</a:t>
                      </a:r>
                    </a:p>
                    <a:p>
                      <a:pPr marL="573088" marR="0" lvl="0" indent="-2317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sz="1800" dirty="0" err="1"/>
                        <a:t>Berguna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untuk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perencanaan</a:t>
                      </a:r>
                      <a:r>
                        <a:rPr lang="en-US" sz="1800" dirty="0"/>
                        <a:t> dan </a:t>
                      </a:r>
                      <a:r>
                        <a:rPr lang="en-US" sz="1800" dirty="0" err="1"/>
                        <a:t>evaluasi</a:t>
                      </a:r>
                      <a:r>
                        <a:rPr lang="en-US" sz="1800" dirty="0"/>
                        <a:t> program </a:t>
                      </a:r>
                      <a:r>
                        <a:rPr lang="en-US" sz="1800" dirty="0" err="1"/>
                        <a:t>kemiskinan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dengan</a:t>
                      </a:r>
                      <a:r>
                        <a:rPr lang="en-US" sz="1800" dirty="0"/>
                        <a:t> target </a:t>
                      </a:r>
                      <a:r>
                        <a:rPr lang="en-US" sz="1800" dirty="0" err="1"/>
                        <a:t>geografis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tapi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/>
                        <a:t>t</a:t>
                      </a:r>
                      <a:r>
                        <a:rPr lang="en-US" sz="1800" dirty="0" err="1"/>
                        <a:t>idak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dapat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menunjukkan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siapa</a:t>
                      </a:r>
                      <a:r>
                        <a:rPr lang="en-US" sz="1800" dirty="0"/>
                        <a:t> dan </a:t>
                      </a:r>
                      <a:r>
                        <a:rPr lang="en-US" sz="1800" dirty="0" err="1"/>
                        <a:t>dimana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alamat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penduduk</a:t>
                      </a:r>
                      <a:r>
                        <a:rPr lang="en-US" sz="1800" dirty="0"/>
                        <a:t> miskin.</a:t>
                      </a:r>
                      <a:endParaRPr lang="en-US" sz="1800" dirty="0">
                        <a:latin typeface="Franklin Gothic Medium" pitchFamily="34" charset="0"/>
                        <a:cs typeface="Calibri" pitchFamily="34" charset="0"/>
                      </a:endParaRPr>
                    </a:p>
                  </a:txBody>
                  <a:tcPr marL="114212" marR="114212" marT="60960" marB="6096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D43A4B1E-7D60-4A3D-90F4-5F9FA0BC5008}"/>
              </a:ext>
            </a:extLst>
          </p:cNvPr>
          <p:cNvSpPr/>
          <p:nvPr/>
        </p:nvSpPr>
        <p:spPr>
          <a:xfrm rot="5400000">
            <a:off x="6209700" y="-4601700"/>
            <a:ext cx="1152000" cy="10355400"/>
          </a:xfrm>
          <a:prstGeom prst="round2SameRect">
            <a:avLst>
              <a:gd name="adj1" fmla="val 29254"/>
              <a:gd name="adj2" fmla="val 0"/>
            </a:avLst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CC8A31-6D7A-43E9-80CB-FCE7F3F80EBB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3F8FBA3-D032-45BC-8E81-250372A76FFF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06DE48-B102-475B-96AB-F3BD52F9AC04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3815581-C521-47DE-AE02-2439523FE0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1575474" y="271136"/>
            <a:ext cx="543409" cy="54340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F851106F-C51F-4ECD-A35F-03A2ACB59C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137" y="271136"/>
            <a:ext cx="655751" cy="655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14CBD3-63FC-4A56-831F-3F1F379F50B7}"/>
              </a:ext>
            </a:extLst>
          </p:cNvPr>
          <p:cNvSpPr txBox="1"/>
          <p:nvPr/>
        </p:nvSpPr>
        <p:spPr>
          <a:xfrm>
            <a:off x="1942345" y="220616"/>
            <a:ext cx="8398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n-ea"/>
                <a:cs typeface="+mn-cs"/>
              </a:rPr>
              <a:t>PDRB DAN KEMISKINAN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Medium Cond" panose="020B0606030402020204" pitchFamily="34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1247B-38C5-4491-BC17-E4C5FD414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6532564"/>
            <a:ext cx="5029200" cy="325437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1pPr>
            <a:lvl2pPr marL="515938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2pPr>
            <a:lvl3pPr marL="1031875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3pPr>
            <a:lvl4pPr marL="1547813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4pPr>
            <a:lvl5pPr marL="2063750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9pPr>
          </a:lstStyle>
          <a:p>
            <a:pPr marL="0" marR="0" lvl="0" indent="0" algn="ctr" defTabSz="1031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itchFamily="34" charset="0"/>
              <a:ea typeface="宋体" charset="-122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69F990-2B0A-487F-83E7-6F9AAB1CF51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42132" y="6314591"/>
            <a:ext cx="543409" cy="543409"/>
          </a:xfrm>
          <a:prstGeom prst="rect">
            <a:avLst/>
          </a:prstGeom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211E9599-0DE6-41BA-AEC8-6A69BCAB5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341" y="648274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3390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4000" y="-4716000"/>
            <a:ext cx="1152000" cy="105839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Produk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Domestik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 Regional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Bruto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 (PDRB)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75108A-6BB7-4DAC-8569-F04ACA75D91F}"/>
              </a:ext>
            </a:extLst>
          </p:cNvPr>
          <p:cNvGrpSpPr/>
          <p:nvPr/>
        </p:nvGrpSpPr>
        <p:grpSpPr>
          <a:xfrm>
            <a:off x="0" y="5782005"/>
            <a:ext cx="2891511" cy="995679"/>
            <a:chOff x="92989" y="5798071"/>
            <a:chExt cx="2891511" cy="995679"/>
          </a:xfrm>
        </p:grpSpPr>
        <p:grpSp>
          <p:nvGrpSpPr>
            <p:cNvPr id="130" name="Google Shape;495;p20">
              <a:extLst>
                <a:ext uri="{FF2B5EF4-FFF2-40B4-BE49-F238E27FC236}">
                  <a16:creationId xmlns:a16="http://schemas.microsoft.com/office/drawing/2014/main" id="{06B4567D-A99F-4777-A24C-EC979837D56F}"/>
                </a:ext>
              </a:extLst>
            </p:cNvPr>
            <p:cNvGrpSpPr/>
            <p:nvPr/>
          </p:nvGrpSpPr>
          <p:grpSpPr>
            <a:xfrm>
              <a:off x="1775997" y="6330028"/>
              <a:ext cx="1003186" cy="396179"/>
              <a:chOff x="6792778" y="4058671"/>
              <a:chExt cx="1631212" cy="672622"/>
            </a:xfrm>
          </p:grpSpPr>
          <p:sp>
            <p:nvSpPr>
              <p:cNvPr id="259" name="Google Shape;496;p20">
                <a:extLst>
                  <a:ext uri="{FF2B5EF4-FFF2-40B4-BE49-F238E27FC236}">
                    <a16:creationId xmlns:a16="http://schemas.microsoft.com/office/drawing/2014/main" id="{0F832016-BAD9-4D9F-8114-DEFAF88A381C}"/>
                  </a:ext>
                </a:extLst>
              </p:cNvPr>
              <p:cNvSpPr/>
              <p:nvPr/>
            </p:nvSpPr>
            <p:spPr>
              <a:xfrm rot="-288774">
                <a:off x="6869524" y="4438902"/>
                <a:ext cx="732933" cy="262106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497;p20">
                <a:extLst>
                  <a:ext uri="{FF2B5EF4-FFF2-40B4-BE49-F238E27FC236}">
                    <a16:creationId xmlns:a16="http://schemas.microsoft.com/office/drawing/2014/main" id="{892FCECD-A4B8-44AD-8518-64A3405F6B20}"/>
                  </a:ext>
                </a:extLst>
              </p:cNvPr>
              <p:cNvSpPr/>
              <p:nvPr/>
            </p:nvSpPr>
            <p:spPr>
              <a:xfrm rot="-288774">
                <a:off x="7021962" y="4530734"/>
                <a:ext cx="447412" cy="73999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498;p20">
                <a:extLst>
                  <a:ext uri="{FF2B5EF4-FFF2-40B4-BE49-F238E27FC236}">
                    <a16:creationId xmlns:a16="http://schemas.microsoft.com/office/drawing/2014/main" id="{A27F98EF-A356-4EA8-9E4A-2C77A029ADBC}"/>
                  </a:ext>
                </a:extLst>
              </p:cNvPr>
              <p:cNvSpPr/>
              <p:nvPr/>
            </p:nvSpPr>
            <p:spPr>
              <a:xfrm rot="-148560">
                <a:off x="6797653" y="4074349"/>
                <a:ext cx="731026" cy="241491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499;p20">
                <a:extLst>
                  <a:ext uri="{FF2B5EF4-FFF2-40B4-BE49-F238E27FC236}">
                    <a16:creationId xmlns:a16="http://schemas.microsoft.com/office/drawing/2014/main" id="{71FC464A-2E40-4023-AD1D-64AD67ECBAB2}"/>
                  </a:ext>
                </a:extLst>
              </p:cNvPr>
              <p:cNvSpPr/>
              <p:nvPr/>
            </p:nvSpPr>
            <p:spPr>
              <a:xfrm rot="-148560">
                <a:off x="6969582" y="4172428"/>
                <a:ext cx="395034" cy="32826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500;p20">
                <a:extLst>
                  <a:ext uri="{FF2B5EF4-FFF2-40B4-BE49-F238E27FC236}">
                    <a16:creationId xmlns:a16="http://schemas.microsoft.com/office/drawing/2014/main" id="{C928E726-8F6A-4D46-BAA4-2E36AFCAF2CB}"/>
                  </a:ext>
                </a:extLst>
              </p:cNvPr>
              <p:cNvSpPr/>
              <p:nvPr/>
            </p:nvSpPr>
            <p:spPr>
              <a:xfrm rot="-148560">
                <a:off x="6969595" y="4172428"/>
                <a:ext cx="395034" cy="33442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501;p20">
                <a:extLst>
                  <a:ext uri="{FF2B5EF4-FFF2-40B4-BE49-F238E27FC236}">
                    <a16:creationId xmlns:a16="http://schemas.microsoft.com/office/drawing/2014/main" id="{94F409FB-1580-43A8-B19F-E68108CAD569}"/>
                  </a:ext>
                </a:extLst>
              </p:cNvPr>
              <p:cNvSpPr/>
              <p:nvPr/>
            </p:nvSpPr>
            <p:spPr>
              <a:xfrm rot="-148560">
                <a:off x="7405864" y="4117837"/>
                <a:ext cx="1506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502;p20">
                <a:extLst>
                  <a:ext uri="{FF2B5EF4-FFF2-40B4-BE49-F238E27FC236}">
                    <a16:creationId xmlns:a16="http://schemas.microsoft.com/office/drawing/2014/main" id="{6F778104-7228-48E6-ACF4-4018A53E28AF}"/>
                  </a:ext>
                </a:extLst>
              </p:cNvPr>
              <p:cNvSpPr/>
              <p:nvPr/>
            </p:nvSpPr>
            <p:spPr>
              <a:xfrm rot="-148560">
                <a:off x="7441478" y="4117986"/>
                <a:ext cx="22519" cy="181608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503;p20">
                <a:extLst>
                  <a:ext uri="{FF2B5EF4-FFF2-40B4-BE49-F238E27FC236}">
                    <a16:creationId xmlns:a16="http://schemas.microsoft.com/office/drawing/2014/main" id="{5B3E4D31-2320-4145-BF39-9F550BAE6E9B}"/>
                  </a:ext>
                </a:extLst>
              </p:cNvPr>
              <p:cNvSpPr/>
              <p:nvPr/>
            </p:nvSpPr>
            <p:spPr>
              <a:xfrm rot="-148560">
                <a:off x="7075878" y="4217931"/>
                <a:ext cx="201326" cy="1030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504;p20">
                <a:extLst>
                  <a:ext uri="{FF2B5EF4-FFF2-40B4-BE49-F238E27FC236}">
                    <a16:creationId xmlns:a16="http://schemas.microsoft.com/office/drawing/2014/main" id="{130CA308-23A3-4118-845F-C0C26859D162}"/>
                  </a:ext>
                </a:extLst>
              </p:cNvPr>
              <p:cNvSpPr/>
              <p:nvPr/>
            </p:nvSpPr>
            <p:spPr>
              <a:xfrm rot="-148560">
                <a:off x="7075880" y="4215914"/>
                <a:ext cx="201326" cy="14452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505;p20">
                <a:extLst>
                  <a:ext uri="{FF2B5EF4-FFF2-40B4-BE49-F238E27FC236}">
                    <a16:creationId xmlns:a16="http://schemas.microsoft.com/office/drawing/2014/main" id="{378EB981-AD56-4742-BFD0-3D7C2677195D}"/>
                  </a:ext>
                </a:extLst>
              </p:cNvPr>
              <p:cNvSpPr/>
              <p:nvPr/>
            </p:nvSpPr>
            <p:spPr>
              <a:xfrm>
                <a:off x="7680750" y="4457910"/>
                <a:ext cx="743240" cy="202223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506;p20">
                <a:extLst>
                  <a:ext uri="{FF2B5EF4-FFF2-40B4-BE49-F238E27FC236}">
                    <a16:creationId xmlns:a16="http://schemas.microsoft.com/office/drawing/2014/main" id="{7CF3C09F-E182-47F1-88F8-3705D361DEF0}"/>
                  </a:ext>
                </a:extLst>
              </p:cNvPr>
              <p:cNvSpPr/>
              <p:nvPr/>
            </p:nvSpPr>
            <p:spPr>
              <a:xfrm>
                <a:off x="7709767" y="4485975"/>
                <a:ext cx="706717" cy="148895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507;p20">
                <a:extLst>
                  <a:ext uri="{FF2B5EF4-FFF2-40B4-BE49-F238E27FC236}">
                    <a16:creationId xmlns:a16="http://schemas.microsoft.com/office/drawing/2014/main" id="{5B46922F-C5DD-4387-B44A-1099C284BEC1}"/>
                  </a:ext>
                </a:extLst>
              </p:cNvPr>
              <p:cNvSpPr/>
              <p:nvPr/>
            </p:nvSpPr>
            <p:spPr>
              <a:xfrm rot="-148560">
                <a:off x="6868522" y="4269774"/>
                <a:ext cx="735731" cy="226534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508;p20">
                <a:extLst>
                  <a:ext uri="{FF2B5EF4-FFF2-40B4-BE49-F238E27FC236}">
                    <a16:creationId xmlns:a16="http://schemas.microsoft.com/office/drawing/2014/main" id="{C79286E0-3593-40A7-A5E4-676375753184}"/>
                  </a:ext>
                </a:extLst>
              </p:cNvPr>
              <p:cNvSpPr/>
              <p:nvPr/>
            </p:nvSpPr>
            <p:spPr>
              <a:xfrm rot="-148560">
                <a:off x="7024225" y="4357229"/>
                <a:ext cx="447410" cy="65596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509;p20">
                <a:extLst>
                  <a:ext uri="{FF2B5EF4-FFF2-40B4-BE49-F238E27FC236}">
                    <a16:creationId xmlns:a16="http://schemas.microsoft.com/office/drawing/2014/main" id="{74EF3853-D47A-441F-9B85-CCC35042FB98}"/>
                  </a:ext>
                </a:extLst>
              </p:cNvPr>
              <p:cNvSpPr/>
              <p:nvPr/>
            </p:nvSpPr>
            <p:spPr>
              <a:xfrm>
                <a:off x="7711671" y="4546809"/>
                <a:ext cx="692656" cy="10363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510;p20">
                <a:extLst>
                  <a:ext uri="{FF2B5EF4-FFF2-40B4-BE49-F238E27FC236}">
                    <a16:creationId xmlns:a16="http://schemas.microsoft.com/office/drawing/2014/main" id="{7B5ECD9A-6E48-486A-A3D1-C42673C2F5CC}"/>
                  </a:ext>
                </a:extLst>
              </p:cNvPr>
              <p:cNvSpPr/>
              <p:nvPr/>
            </p:nvSpPr>
            <p:spPr>
              <a:xfrm>
                <a:off x="7714472" y="4578627"/>
                <a:ext cx="698258" cy="13164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2301;p46">
              <a:extLst>
                <a:ext uri="{FF2B5EF4-FFF2-40B4-BE49-F238E27FC236}">
                  <a16:creationId xmlns:a16="http://schemas.microsoft.com/office/drawing/2014/main" id="{31A5F48F-A38E-4B36-977B-A213A8DD0C18}"/>
                </a:ext>
              </a:extLst>
            </p:cNvPr>
            <p:cNvGrpSpPr/>
            <p:nvPr/>
          </p:nvGrpSpPr>
          <p:grpSpPr>
            <a:xfrm>
              <a:off x="534250" y="5798071"/>
              <a:ext cx="1217874" cy="888500"/>
              <a:chOff x="303700" y="238475"/>
              <a:chExt cx="6849825" cy="5217775"/>
            </a:xfrm>
          </p:grpSpPr>
          <p:sp>
            <p:nvSpPr>
              <p:cNvPr id="213" name="Google Shape;2302;p46">
                <a:extLst>
                  <a:ext uri="{FF2B5EF4-FFF2-40B4-BE49-F238E27FC236}">
                    <a16:creationId xmlns:a16="http://schemas.microsoft.com/office/drawing/2014/main" id="{37C9A274-DDC0-4023-8CA1-81D74FFB6940}"/>
                  </a:ext>
                </a:extLst>
              </p:cNvPr>
              <p:cNvSpPr/>
              <p:nvPr/>
            </p:nvSpPr>
            <p:spPr>
              <a:xfrm>
                <a:off x="1082925" y="2507525"/>
                <a:ext cx="2946975" cy="2948725"/>
              </a:xfrm>
              <a:custGeom>
                <a:avLst/>
                <a:gdLst/>
                <a:ahLst/>
                <a:cxnLst/>
                <a:rect l="l" t="t" r="r" b="b"/>
                <a:pathLst>
                  <a:path w="117879" h="117949" extrusionOk="0">
                    <a:moveTo>
                      <a:pt x="63315" y="1"/>
                    </a:moveTo>
                    <a:cubicBezTo>
                      <a:pt x="59699" y="1"/>
                      <a:pt x="56080" y="128"/>
                      <a:pt x="52465" y="380"/>
                    </a:cubicBezTo>
                    <a:cubicBezTo>
                      <a:pt x="52465" y="380"/>
                      <a:pt x="52094" y="365"/>
                      <a:pt x="51417" y="365"/>
                    </a:cubicBezTo>
                    <a:cubicBezTo>
                      <a:pt x="46330" y="365"/>
                      <a:pt x="23990" y="1209"/>
                      <a:pt x="12742" y="15598"/>
                    </a:cubicBezTo>
                    <a:lnTo>
                      <a:pt x="0" y="39019"/>
                    </a:lnTo>
                    <a:lnTo>
                      <a:pt x="25381" y="64452"/>
                    </a:lnTo>
                    <a:lnTo>
                      <a:pt x="38846" y="117949"/>
                    </a:lnTo>
                    <a:lnTo>
                      <a:pt x="117878" y="116349"/>
                    </a:lnTo>
                    <a:lnTo>
                      <a:pt x="114783" y="73583"/>
                    </a:lnTo>
                    <a:lnTo>
                      <a:pt x="111894" y="21118"/>
                    </a:lnTo>
                    <a:cubicBezTo>
                      <a:pt x="111894" y="21118"/>
                      <a:pt x="113648" y="6931"/>
                      <a:pt x="92239" y="2753"/>
                    </a:cubicBezTo>
                    <a:cubicBezTo>
                      <a:pt x="82695" y="912"/>
                      <a:pt x="73014" y="1"/>
                      <a:pt x="633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303;p46">
                <a:extLst>
                  <a:ext uri="{FF2B5EF4-FFF2-40B4-BE49-F238E27FC236}">
                    <a16:creationId xmlns:a16="http://schemas.microsoft.com/office/drawing/2014/main" id="{1B4953F1-159A-4C2E-B433-0D11F23771CD}"/>
                  </a:ext>
                </a:extLst>
              </p:cNvPr>
              <p:cNvSpPr/>
              <p:nvPr/>
            </p:nvSpPr>
            <p:spPr>
              <a:xfrm>
                <a:off x="303700" y="3192800"/>
                <a:ext cx="2588675" cy="2223525"/>
              </a:xfrm>
              <a:custGeom>
                <a:avLst/>
                <a:gdLst/>
                <a:ahLst/>
                <a:cxnLst/>
                <a:rect l="l" t="t" r="r" b="b"/>
                <a:pathLst>
                  <a:path w="103547" h="88941" extrusionOk="0">
                    <a:moveTo>
                      <a:pt x="37514" y="1"/>
                    </a:moveTo>
                    <a:lnTo>
                      <a:pt x="7232" y="56077"/>
                    </a:lnTo>
                    <a:cubicBezTo>
                      <a:pt x="0" y="71361"/>
                      <a:pt x="11177" y="88940"/>
                      <a:pt x="28037" y="88940"/>
                    </a:cubicBezTo>
                    <a:cubicBezTo>
                      <a:pt x="28135" y="88940"/>
                      <a:pt x="28233" y="88940"/>
                      <a:pt x="28332" y="88938"/>
                    </a:cubicBezTo>
                    <a:lnTo>
                      <a:pt x="99059" y="88061"/>
                    </a:lnTo>
                    <a:lnTo>
                      <a:pt x="103547" y="58656"/>
                    </a:lnTo>
                    <a:lnTo>
                      <a:pt x="46284" y="57625"/>
                    </a:lnTo>
                    <a:lnTo>
                      <a:pt x="65062" y="18624"/>
                    </a:lnTo>
                    <a:lnTo>
                      <a:pt x="3751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304;p46">
                <a:extLst>
                  <a:ext uri="{FF2B5EF4-FFF2-40B4-BE49-F238E27FC236}">
                    <a16:creationId xmlns:a16="http://schemas.microsoft.com/office/drawing/2014/main" id="{311C8DCB-46EF-460C-9CD3-C2EBBB970F19}"/>
                  </a:ext>
                </a:extLst>
              </p:cNvPr>
              <p:cNvSpPr/>
              <p:nvPr/>
            </p:nvSpPr>
            <p:spPr>
              <a:xfrm>
                <a:off x="3817075" y="2821375"/>
                <a:ext cx="1419975" cy="2246675"/>
              </a:xfrm>
              <a:custGeom>
                <a:avLst/>
                <a:gdLst/>
                <a:ahLst/>
                <a:cxnLst/>
                <a:rect l="l" t="t" r="r" b="b"/>
                <a:pathLst>
                  <a:path w="56799" h="8986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2"/>
                      <a:pt x="5059" y="59344"/>
                      <a:pt x="4356" y="59344"/>
                    </a:cubicBezTo>
                    <a:cubicBezTo>
                      <a:pt x="4349" y="59344"/>
                      <a:pt x="4342" y="59338"/>
                      <a:pt x="4334" y="59327"/>
                    </a:cubicBezTo>
                    <a:cubicBezTo>
                      <a:pt x="4329" y="59319"/>
                      <a:pt x="4326" y="59316"/>
                      <a:pt x="4326" y="59316"/>
                    </a:cubicBezTo>
                    <a:lnTo>
                      <a:pt x="4326" y="59316"/>
                    </a:lnTo>
                    <a:cubicBezTo>
                      <a:pt x="4288" y="59316"/>
                      <a:pt x="23679" y="89867"/>
                      <a:pt x="23679" y="89867"/>
                    </a:cubicBezTo>
                    <a:lnTo>
                      <a:pt x="56798" y="877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305;p46">
                <a:extLst>
                  <a:ext uri="{FF2B5EF4-FFF2-40B4-BE49-F238E27FC236}">
                    <a16:creationId xmlns:a16="http://schemas.microsoft.com/office/drawing/2014/main" id="{BA17D957-F7E2-43D3-83A3-461F5801C2C6}"/>
                  </a:ext>
                </a:extLst>
              </p:cNvPr>
              <p:cNvSpPr/>
              <p:nvPr/>
            </p:nvSpPr>
            <p:spPr>
              <a:xfrm>
                <a:off x="1660700" y="2777525"/>
                <a:ext cx="317275" cy="1007275"/>
              </a:xfrm>
              <a:custGeom>
                <a:avLst/>
                <a:gdLst/>
                <a:ahLst/>
                <a:cxnLst/>
                <a:rect l="l" t="t" r="r" b="b"/>
                <a:pathLst>
                  <a:path w="12691" h="40291" extrusionOk="0">
                    <a:moveTo>
                      <a:pt x="0" y="1"/>
                    </a:moveTo>
                    <a:cubicBezTo>
                      <a:pt x="413" y="413"/>
                      <a:pt x="877" y="774"/>
                      <a:pt x="1342" y="1135"/>
                    </a:cubicBezTo>
                    <a:cubicBezTo>
                      <a:pt x="2580" y="2167"/>
                      <a:pt x="3715" y="3302"/>
                      <a:pt x="4798" y="4489"/>
                    </a:cubicBezTo>
                    <a:cubicBezTo>
                      <a:pt x="6397" y="6191"/>
                      <a:pt x="7790" y="8100"/>
                      <a:pt x="8977" y="10163"/>
                    </a:cubicBezTo>
                    <a:cubicBezTo>
                      <a:pt x="10473" y="12640"/>
                      <a:pt x="11453" y="15374"/>
                      <a:pt x="11917" y="18211"/>
                    </a:cubicBezTo>
                    <a:cubicBezTo>
                      <a:pt x="12278" y="21100"/>
                      <a:pt x="12227" y="23989"/>
                      <a:pt x="11917" y="26878"/>
                    </a:cubicBezTo>
                    <a:cubicBezTo>
                      <a:pt x="11608" y="29509"/>
                      <a:pt x="11195" y="31882"/>
                      <a:pt x="10782" y="33842"/>
                    </a:cubicBezTo>
                    <a:cubicBezTo>
                      <a:pt x="10370" y="35854"/>
                      <a:pt x="10008" y="37453"/>
                      <a:pt x="9750" y="38537"/>
                    </a:cubicBezTo>
                    <a:cubicBezTo>
                      <a:pt x="9596" y="39053"/>
                      <a:pt x="9544" y="39465"/>
                      <a:pt x="9441" y="39826"/>
                    </a:cubicBezTo>
                    <a:cubicBezTo>
                      <a:pt x="9389" y="39981"/>
                      <a:pt x="9389" y="40136"/>
                      <a:pt x="9338" y="40291"/>
                    </a:cubicBezTo>
                    <a:cubicBezTo>
                      <a:pt x="9441" y="40136"/>
                      <a:pt x="9493" y="39981"/>
                      <a:pt x="9544" y="39826"/>
                    </a:cubicBezTo>
                    <a:cubicBezTo>
                      <a:pt x="9596" y="39568"/>
                      <a:pt x="9750" y="39156"/>
                      <a:pt x="9905" y="38588"/>
                    </a:cubicBezTo>
                    <a:cubicBezTo>
                      <a:pt x="10215" y="37505"/>
                      <a:pt x="10627" y="35906"/>
                      <a:pt x="11092" y="33945"/>
                    </a:cubicBezTo>
                    <a:cubicBezTo>
                      <a:pt x="11608" y="31624"/>
                      <a:pt x="12020" y="29251"/>
                      <a:pt x="12278" y="26878"/>
                    </a:cubicBezTo>
                    <a:cubicBezTo>
                      <a:pt x="12691" y="23989"/>
                      <a:pt x="12691" y="21048"/>
                      <a:pt x="12381" y="18159"/>
                    </a:cubicBezTo>
                    <a:cubicBezTo>
                      <a:pt x="11917" y="15219"/>
                      <a:pt x="10885" y="12433"/>
                      <a:pt x="9338" y="9957"/>
                    </a:cubicBezTo>
                    <a:cubicBezTo>
                      <a:pt x="8100" y="7894"/>
                      <a:pt x="6655" y="5985"/>
                      <a:pt x="5004" y="4231"/>
                    </a:cubicBezTo>
                    <a:cubicBezTo>
                      <a:pt x="3921" y="3096"/>
                      <a:pt x="2735" y="2012"/>
                      <a:pt x="1445" y="981"/>
                    </a:cubicBezTo>
                    <a:cubicBezTo>
                      <a:pt x="1032" y="620"/>
                      <a:pt x="619" y="413"/>
                      <a:pt x="413" y="207"/>
                    </a:cubicBezTo>
                    <a:cubicBezTo>
                      <a:pt x="310" y="104"/>
                      <a:pt x="155" y="52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306;p46">
                <a:extLst>
                  <a:ext uri="{FF2B5EF4-FFF2-40B4-BE49-F238E27FC236}">
                    <a16:creationId xmlns:a16="http://schemas.microsoft.com/office/drawing/2014/main" id="{60FB1C57-FDC6-41BB-A981-3BA11CA89B0F}"/>
                  </a:ext>
                </a:extLst>
              </p:cNvPr>
              <p:cNvSpPr/>
              <p:nvPr/>
            </p:nvSpPr>
            <p:spPr>
              <a:xfrm>
                <a:off x="1458225" y="3859575"/>
                <a:ext cx="379175" cy="773850"/>
              </a:xfrm>
              <a:custGeom>
                <a:avLst/>
                <a:gdLst/>
                <a:ahLst/>
                <a:cxnLst/>
                <a:rect l="l" t="t" r="r" b="b"/>
                <a:pathLst>
                  <a:path w="15167" h="30954" extrusionOk="0">
                    <a:moveTo>
                      <a:pt x="15167" y="1"/>
                    </a:moveTo>
                    <a:cubicBezTo>
                      <a:pt x="14961" y="413"/>
                      <a:pt x="14703" y="775"/>
                      <a:pt x="14548" y="1187"/>
                    </a:cubicBezTo>
                    <a:cubicBezTo>
                      <a:pt x="14135" y="2064"/>
                      <a:pt x="13568" y="3199"/>
                      <a:pt x="12949" y="4541"/>
                    </a:cubicBezTo>
                    <a:cubicBezTo>
                      <a:pt x="11556" y="7429"/>
                      <a:pt x="9647" y="11247"/>
                      <a:pt x="7635" y="15529"/>
                    </a:cubicBezTo>
                    <a:lnTo>
                      <a:pt x="2167" y="26414"/>
                    </a:lnTo>
                    <a:lnTo>
                      <a:pt x="516" y="29715"/>
                    </a:lnTo>
                    <a:cubicBezTo>
                      <a:pt x="310" y="30128"/>
                      <a:pt x="155" y="30541"/>
                      <a:pt x="0" y="30954"/>
                    </a:cubicBezTo>
                    <a:cubicBezTo>
                      <a:pt x="258" y="30592"/>
                      <a:pt x="464" y="30231"/>
                      <a:pt x="671" y="29819"/>
                    </a:cubicBezTo>
                    <a:cubicBezTo>
                      <a:pt x="1135" y="29045"/>
                      <a:pt x="1702" y="27961"/>
                      <a:pt x="2476" y="26569"/>
                    </a:cubicBezTo>
                    <a:cubicBezTo>
                      <a:pt x="3921" y="23834"/>
                      <a:pt x="5881" y="19965"/>
                      <a:pt x="7996" y="15684"/>
                    </a:cubicBezTo>
                    <a:cubicBezTo>
                      <a:pt x="10111" y="11402"/>
                      <a:pt x="11917" y="7533"/>
                      <a:pt x="13207" y="4644"/>
                    </a:cubicBezTo>
                    <a:cubicBezTo>
                      <a:pt x="13826" y="3251"/>
                      <a:pt x="14342" y="2064"/>
                      <a:pt x="14703" y="1290"/>
                    </a:cubicBezTo>
                    <a:cubicBezTo>
                      <a:pt x="14909" y="878"/>
                      <a:pt x="15064" y="465"/>
                      <a:pt x="151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307;p46">
                <a:extLst>
                  <a:ext uri="{FF2B5EF4-FFF2-40B4-BE49-F238E27FC236}">
                    <a16:creationId xmlns:a16="http://schemas.microsoft.com/office/drawing/2014/main" id="{E3D67AFA-7BE4-4974-B06B-6D54CA3AF8FF}"/>
                  </a:ext>
                </a:extLst>
              </p:cNvPr>
              <p:cNvSpPr/>
              <p:nvPr/>
            </p:nvSpPr>
            <p:spPr>
              <a:xfrm>
                <a:off x="1057125" y="4624375"/>
                <a:ext cx="1819775" cy="769975"/>
              </a:xfrm>
              <a:custGeom>
                <a:avLst/>
                <a:gdLst/>
                <a:ahLst/>
                <a:cxnLst/>
                <a:rect l="l" t="t" r="r" b="b"/>
                <a:pathLst>
                  <a:path w="72791" h="30799" extrusionOk="0">
                    <a:moveTo>
                      <a:pt x="51691" y="0"/>
                    </a:moveTo>
                    <a:lnTo>
                      <a:pt x="15116" y="52"/>
                    </a:lnTo>
                    <a:cubicBezTo>
                      <a:pt x="10473" y="104"/>
                      <a:pt x="6707" y="104"/>
                      <a:pt x="4024" y="155"/>
                    </a:cubicBezTo>
                    <a:lnTo>
                      <a:pt x="1032" y="155"/>
                    </a:lnTo>
                    <a:lnTo>
                      <a:pt x="258" y="207"/>
                    </a:lnTo>
                    <a:lnTo>
                      <a:pt x="0" y="207"/>
                    </a:lnTo>
                    <a:cubicBezTo>
                      <a:pt x="52" y="258"/>
                      <a:pt x="155" y="258"/>
                      <a:pt x="258" y="258"/>
                    </a:cubicBezTo>
                    <a:lnTo>
                      <a:pt x="1032" y="258"/>
                    </a:lnTo>
                    <a:cubicBezTo>
                      <a:pt x="1754" y="258"/>
                      <a:pt x="2734" y="310"/>
                      <a:pt x="4024" y="310"/>
                    </a:cubicBezTo>
                    <a:cubicBezTo>
                      <a:pt x="6707" y="310"/>
                      <a:pt x="10473" y="362"/>
                      <a:pt x="15116" y="362"/>
                    </a:cubicBezTo>
                    <a:cubicBezTo>
                      <a:pt x="24504" y="413"/>
                      <a:pt x="37401" y="413"/>
                      <a:pt x="51691" y="413"/>
                    </a:cubicBezTo>
                    <a:lnTo>
                      <a:pt x="72354" y="413"/>
                    </a:lnTo>
                    <a:cubicBezTo>
                      <a:pt x="71333" y="9300"/>
                      <a:pt x="70465" y="16860"/>
                      <a:pt x="69850" y="22286"/>
                    </a:cubicBezTo>
                    <a:cubicBezTo>
                      <a:pt x="69541" y="24917"/>
                      <a:pt x="69283" y="27084"/>
                      <a:pt x="69128" y="28580"/>
                    </a:cubicBezTo>
                    <a:cubicBezTo>
                      <a:pt x="69076" y="29251"/>
                      <a:pt x="69025" y="29818"/>
                      <a:pt x="68973" y="30231"/>
                    </a:cubicBezTo>
                    <a:cubicBezTo>
                      <a:pt x="68973" y="30386"/>
                      <a:pt x="68973" y="30540"/>
                      <a:pt x="68922" y="30644"/>
                    </a:cubicBezTo>
                    <a:cubicBezTo>
                      <a:pt x="68922" y="30695"/>
                      <a:pt x="68922" y="30747"/>
                      <a:pt x="68922" y="30798"/>
                    </a:cubicBezTo>
                    <a:cubicBezTo>
                      <a:pt x="68973" y="30747"/>
                      <a:pt x="68973" y="30695"/>
                      <a:pt x="68973" y="30644"/>
                    </a:cubicBezTo>
                    <a:cubicBezTo>
                      <a:pt x="68973" y="30540"/>
                      <a:pt x="69025" y="30386"/>
                      <a:pt x="69025" y="30231"/>
                    </a:cubicBezTo>
                    <a:cubicBezTo>
                      <a:pt x="69076" y="29818"/>
                      <a:pt x="69180" y="29302"/>
                      <a:pt x="69283" y="28580"/>
                    </a:cubicBezTo>
                    <a:cubicBezTo>
                      <a:pt x="69437" y="27084"/>
                      <a:pt x="69747" y="24969"/>
                      <a:pt x="70057" y="22286"/>
                    </a:cubicBezTo>
                    <a:cubicBezTo>
                      <a:pt x="70727" y="16870"/>
                      <a:pt x="71656" y="9235"/>
                      <a:pt x="72791" y="258"/>
                    </a:cubicBezTo>
                    <a:lnTo>
                      <a:pt x="7279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308;p46">
                <a:extLst>
                  <a:ext uri="{FF2B5EF4-FFF2-40B4-BE49-F238E27FC236}">
                    <a16:creationId xmlns:a16="http://schemas.microsoft.com/office/drawing/2014/main" id="{7B2C1FBC-53E1-477C-8BA3-2861E9965970}"/>
                  </a:ext>
                </a:extLst>
              </p:cNvPr>
              <p:cNvSpPr/>
              <p:nvPr/>
            </p:nvSpPr>
            <p:spPr>
              <a:xfrm>
                <a:off x="1182225" y="4402550"/>
                <a:ext cx="2902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11608" h="9854" extrusionOk="0">
                    <a:moveTo>
                      <a:pt x="0" y="0"/>
                    </a:moveTo>
                    <a:cubicBezTo>
                      <a:pt x="619" y="413"/>
                      <a:pt x="1290" y="774"/>
                      <a:pt x="1961" y="1135"/>
                    </a:cubicBezTo>
                    <a:cubicBezTo>
                      <a:pt x="3560" y="2012"/>
                      <a:pt x="5056" y="3044"/>
                      <a:pt x="6449" y="4179"/>
                    </a:cubicBezTo>
                    <a:cubicBezTo>
                      <a:pt x="7790" y="5365"/>
                      <a:pt x="9080" y="6655"/>
                      <a:pt x="10215" y="8048"/>
                    </a:cubicBezTo>
                    <a:cubicBezTo>
                      <a:pt x="10627" y="8667"/>
                      <a:pt x="11143" y="9286"/>
                      <a:pt x="11608" y="9854"/>
                    </a:cubicBezTo>
                    <a:cubicBezTo>
                      <a:pt x="11350" y="9131"/>
                      <a:pt x="10937" y="8461"/>
                      <a:pt x="10473" y="7893"/>
                    </a:cubicBezTo>
                    <a:cubicBezTo>
                      <a:pt x="8306" y="4901"/>
                      <a:pt x="5417" y="2477"/>
                      <a:pt x="2115" y="826"/>
                    </a:cubicBezTo>
                    <a:cubicBezTo>
                      <a:pt x="1445" y="465"/>
                      <a:pt x="723" y="20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309;p46">
                <a:extLst>
                  <a:ext uri="{FF2B5EF4-FFF2-40B4-BE49-F238E27FC236}">
                    <a16:creationId xmlns:a16="http://schemas.microsoft.com/office/drawing/2014/main" id="{6AB19645-7A71-40C5-8D30-8E0ACFB659B1}"/>
                  </a:ext>
                </a:extLst>
              </p:cNvPr>
              <p:cNvSpPr/>
              <p:nvPr/>
            </p:nvSpPr>
            <p:spPr>
              <a:xfrm>
                <a:off x="3871225" y="2989025"/>
                <a:ext cx="110950" cy="1797875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71915" extrusionOk="0">
                    <a:moveTo>
                      <a:pt x="53" y="1"/>
                    </a:moveTo>
                    <a:cubicBezTo>
                      <a:pt x="1" y="207"/>
                      <a:pt x="1" y="465"/>
                      <a:pt x="1" y="723"/>
                    </a:cubicBezTo>
                    <a:cubicBezTo>
                      <a:pt x="1" y="1239"/>
                      <a:pt x="53" y="1910"/>
                      <a:pt x="53" y="2787"/>
                    </a:cubicBezTo>
                    <a:cubicBezTo>
                      <a:pt x="104" y="4644"/>
                      <a:pt x="156" y="7275"/>
                      <a:pt x="259" y="10525"/>
                    </a:cubicBezTo>
                    <a:cubicBezTo>
                      <a:pt x="517" y="17077"/>
                      <a:pt x="930" y="26053"/>
                      <a:pt x="1497" y="36009"/>
                    </a:cubicBezTo>
                    <a:cubicBezTo>
                      <a:pt x="2116" y="45914"/>
                      <a:pt x="2787" y="54942"/>
                      <a:pt x="3354" y="61442"/>
                    </a:cubicBezTo>
                    <a:cubicBezTo>
                      <a:pt x="3612" y="64692"/>
                      <a:pt x="3870" y="67323"/>
                      <a:pt x="4076" y="69129"/>
                    </a:cubicBezTo>
                    <a:cubicBezTo>
                      <a:pt x="4180" y="70006"/>
                      <a:pt x="4231" y="70676"/>
                      <a:pt x="4334" y="71192"/>
                    </a:cubicBezTo>
                    <a:cubicBezTo>
                      <a:pt x="4334" y="71450"/>
                      <a:pt x="4386" y="71708"/>
                      <a:pt x="4437" y="71914"/>
                    </a:cubicBezTo>
                    <a:cubicBezTo>
                      <a:pt x="4437" y="71708"/>
                      <a:pt x="4437" y="71450"/>
                      <a:pt x="4386" y="71192"/>
                    </a:cubicBezTo>
                    <a:cubicBezTo>
                      <a:pt x="4386" y="70676"/>
                      <a:pt x="4334" y="70006"/>
                      <a:pt x="4231" y="69129"/>
                    </a:cubicBezTo>
                    <a:cubicBezTo>
                      <a:pt x="4128" y="67220"/>
                      <a:pt x="3922" y="64641"/>
                      <a:pt x="3664" y="61391"/>
                    </a:cubicBezTo>
                    <a:cubicBezTo>
                      <a:pt x="3148" y="54890"/>
                      <a:pt x="2529" y="45914"/>
                      <a:pt x="1961" y="35958"/>
                    </a:cubicBezTo>
                    <a:cubicBezTo>
                      <a:pt x="1342" y="26053"/>
                      <a:pt x="930" y="17025"/>
                      <a:pt x="568" y="10525"/>
                    </a:cubicBezTo>
                    <a:cubicBezTo>
                      <a:pt x="414" y="7275"/>
                      <a:pt x="310" y="4644"/>
                      <a:pt x="207" y="2787"/>
                    </a:cubicBezTo>
                    <a:cubicBezTo>
                      <a:pt x="156" y="1910"/>
                      <a:pt x="104" y="1239"/>
                      <a:pt x="104" y="723"/>
                    </a:cubicBezTo>
                    <a:cubicBezTo>
                      <a:pt x="104" y="465"/>
                      <a:pt x="53" y="207"/>
                      <a:pt x="5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310;p46">
                <a:extLst>
                  <a:ext uri="{FF2B5EF4-FFF2-40B4-BE49-F238E27FC236}">
                    <a16:creationId xmlns:a16="http://schemas.microsoft.com/office/drawing/2014/main" id="{C3638F62-F0DD-4229-925D-1CF7BDA940AF}"/>
                  </a:ext>
                </a:extLst>
              </p:cNvPr>
              <p:cNvSpPr/>
              <p:nvPr/>
            </p:nvSpPr>
            <p:spPr>
              <a:xfrm>
                <a:off x="2175275" y="3026450"/>
                <a:ext cx="287650" cy="568775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22751" extrusionOk="0">
                    <a:moveTo>
                      <a:pt x="2477" y="0"/>
                    </a:moveTo>
                    <a:lnTo>
                      <a:pt x="2477" y="0"/>
                    </a:lnTo>
                    <a:cubicBezTo>
                      <a:pt x="2374" y="361"/>
                      <a:pt x="2322" y="722"/>
                      <a:pt x="2271" y="1135"/>
                    </a:cubicBezTo>
                    <a:cubicBezTo>
                      <a:pt x="2116" y="1909"/>
                      <a:pt x="1961" y="2941"/>
                      <a:pt x="1755" y="4230"/>
                    </a:cubicBezTo>
                    <a:cubicBezTo>
                      <a:pt x="1342" y="6964"/>
                      <a:pt x="775" y="10730"/>
                      <a:pt x="104" y="15115"/>
                    </a:cubicBezTo>
                    <a:lnTo>
                      <a:pt x="1" y="15580"/>
                    </a:lnTo>
                    <a:lnTo>
                      <a:pt x="414" y="15322"/>
                    </a:lnTo>
                    <a:cubicBezTo>
                      <a:pt x="2116" y="14084"/>
                      <a:pt x="3973" y="12794"/>
                      <a:pt x="5934" y="11453"/>
                    </a:cubicBezTo>
                    <a:cubicBezTo>
                      <a:pt x="7705" y="10208"/>
                      <a:pt x="9388" y="9007"/>
                      <a:pt x="10982" y="7933"/>
                    </a:cubicBezTo>
                    <a:lnTo>
                      <a:pt x="10982" y="7933"/>
                    </a:lnTo>
                    <a:cubicBezTo>
                      <a:pt x="10438" y="12125"/>
                      <a:pt x="9945" y="15728"/>
                      <a:pt x="9596" y="18417"/>
                    </a:cubicBezTo>
                    <a:cubicBezTo>
                      <a:pt x="9442" y="19707"/>
                      <a:pt x="9287" y="20790"/>
                      <a:pt x="9184" y="21615"/>
                    </a:cubicBezTo>
                    <a:cubicBezTo>
                      <a:pt x="9132" y="21976"/>
                      <a:pt x="9080" y="22338"/>
                      <a:pt x="9132" y="22750"/>
                    </a:cubicBezTo>
                    <a:cubicBezTo>
                      <a:pt x="9235" y="22389"/>
                      <a:pt x="9287" y="21976"/>
                      <a:pt x="9338" y="21615"/>
                    </a:cubicBezTo>
                    <a:cubicBezTo>
                      <a:pt x="9442" y="20790"/>
                      <a:pt x="9648" y="19758"/>
                      <a:pt x="9854" y="18468"/>
                    </a:cubicBezTo>
                    <a:cubicBezTo>
                      <a:pt x="10267" y="15683"/>
                      <a:pt x="10783" y="11917"/>
                      <a:pt x="11453" y="7532"/>
                    </a:cubicBezTo>
                    <a:lnTo>
                      <a:pt x="11505" y="7068"/>
                    </a:lnTo>
                    <a:lnTo>
                      <a:pt x="11505" y="7068"/>
                    </a:lnTo>
                    <a:lnTo>
                      <a:pt x="11144" y="7325"/>
                    </a:lnTo>
                    <a:cubicBezTo>
                      <a:pt x="9442" y="8512"/>
                      <a:pt x="7584" y="9802"/>
                      <a:pt x="5676" y="11091"/>
                    </a:cubicBezTo>
                    <a:lnTo>
                      <a:pt x="582" y="14661"/>
                    </a:lnTo>
                    <a:lnTo>
                      <a:pt x="582" y="14661"/>
                    </a:lnTo>
                    <a:cubicBezTo>
                      <a:pt x="1124" y="10492"/>
                      <a:pt x="1616" y="6910"/>
                      <a:pt x="2013" y="4282"/>
                    </a:cubicBezTo>
                    <a:cubicBezTo>
                      <a:pt x="2168" y="2992"/>
                      <a:pt x="2322" y="1909"/>
                      <a:pt x="2426" y="1135"/>
                    </a:cubicBezTo>
                    <a:cubicBezTo>
                      <a:pt x="2477" y="774"/>
                      <a:pt x="2477" y="361"/>
                      <a:pt x="2477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311;p46">
                <a:extLst>
                  <a:ext uri="{FF2B5EF4-FFF2-40B4-BE49-F238E27FC236}">
                    <a16:creationId xmlns:a16="http://schemas.microsoft.com/office/drawing/2014/main" id="{34B84A59-1DEF-40A4-A951-30BB67101126}"/>
                  </a:ext>
                </a:extLst>
              </p:cNvPr>
              <p:cNvSpPr/>
              <p:nvPr/>
            </p:nvSpPr>
            <p:spPr>
              <a:xfrm>
                <a:off x="2649900" y="3382400"/>
                <a:ext cx="542975" cy="358550"/>
              </a:xfrm>
              <a:custGeom>
                <a:avLst/>
                <a:gdLst/>
                <a:ahLst/>
                <a:cxnLst/>
                <a:rect l="l" t="t" r="r" b="b"/>
                <a:pathLst>
                  <a:path w="21719" h="14342" extrusionOk="0">
                    <a:moveTo>
                      <a:pt x="11195" y="0"/>
                    </a:moveTo>
                    <a:lnTo>
                      <a:pt x="11143" y="516"/>
                    </a:lnTo>
                    <a:cubicBezTo>
                      <a:pt x="10937" y="2580"/>
                      <a:pt x="10782" y="4798"/>
                      <a:pt x="10576" y="7119"/>
                    </a:cubicBezTo>
                    <a:cubicBezTo>
                      <a:pt x="10386" y="9257"/>
                      <a:pt x="10196" y="11350"/>
                      <a:pt x="10046" y="13320"/>
                    </a:cubicBezTo>
                    <a:lnTo>
                      <a:pt x="10046" y="13320"/>
                    </a:lnTo>
                    <a:cubicBezTo>
                      <a:pt x="7195" y="10220"/>
                      <a:pt x="4780" y="7561"/>
                      <a:pt x="2941" y="5572"/>
                    </a:cubicBezTo>
                    <a:cubicBezTo>
                      <a:pt x="2064" y="4592"/>
                      <a:pt x="1342" y="3818"/>
                      <a:pt x="774" y="3250"/>
                    </a:cubicBezTo>
                    <a:cubicBezTo>
                      <a:pt x="568" y="2941"/>
                      <a:pt x="258" y="2683"/>
                      <a:pt x="0" y="2425"/>
                    </a:cubicBezTo>
                    <a:lnTo>
                      <a:pt x="0" y="2425"/>
                    </a:lnTo>
                    <a:cubicBezTo>
                      <a:pt x="207" y="2786"/>
                      <a:pt x="413" y="3044"/>
                      <a:pt x="671" y="3353"/>
                    </a:cubicBezTo>
                    <a:cubicBezTo>
                      <a:pt x="1238" y="3973"/>
                      <a:pt x="1909" y="4746"/>
                      <a:pt x="2786" y="5727"/>
                    </a:cubicBezTo>
                    <a:cubicBezTo>
                      <a:pt x="4592" y="7842"/>
                      <a:pt x="7119" y="10679"/>
                      <a:pt x="10060" y="13981"/>
                    </a:cubicBezTo>
                    <a:lnTo>
                      <a:pt x="10369" y="14342"/>
                    </a:lnTo>
                    <a:lnTo>
                      <a:pt x="10421" y="13826"/>
                    </a:lnTo>
                    <a:cubicBezTo>
                      <a:pt x="10627" y="11762"/>
                      <a:pt x="10782" y="9492"/>
                      <a:pt x="10988" y="7119"/>
                    </a:cubicBezTo>
                    <a:cubicBezTo>
                      <a:pt x="11178" y="4986"/>
                      <a:pt x="11368" y="2939"/>
                      <a:pt x="11517" y="1020"/>
                    </a:cubicBezTo>
                    <a:lnTo>
                      <a:pt x="11517" y="1020"/>
                    </a:lnTo>
                    <a:lnTo>
                      <a:pt x="18675" y="8770"/>
                    </a:lnTo>
                    <a:cubicBezTo>
                      <a:pt x="19604" y="9750"/>
                      <a:pt x="20326" y="10524"/>
                      <a:pt x="20893" y="11092"/>
                    </a:cubicBezTo>
                    <a:cubicBezTo>
                      <a:pt x="21151" y="11401"/>
                      <a:pt x="21409" y="11659"/>
                      <a:pt x="21719" y="11917"/>
                    </a:cubicBezTo>
                    <a:cubicBezTo>
                      <a:pt x="21512" y="11608"/>
                      <a:pt x="21254" y="11298"/>
                      <a:pt x="20996" y="10988"/>
                    </a:cubicBezTo>
                    <a:cubicBezTo>
                      <a:pt x="20429" y="10421"/>
                      <a:pt x="19758" y="9596"/>
                      <a:pt x="18881" y="8615"/>
                    </a:cubicBezTo>
                    <a:cubicBezTo>
                      <a:pt x="17024" y="6500"/>
                      <a:pt x="14445" y="3663"/>
                      <a:pt x="11504" y="361"/>
                    </a:cubicBezTo>
                    <a:lnTo>
                      <a:pt x="1119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312;p46">
                <a:extLst>
                  <a:ext uri="{FF2B5EF4-FFF2-40B4-BE49-F238E27FC236}">
                    <a16:creationId xmlns:a16="http://schemas.microsoft.com/office/drawing/2014/main" id="{BDDF85EA-DDED-45A0-B203-34DA5CFB8A39}"/>
                  </a:ext>
                </a:extLst>
              </p:cNvPr>
              <p:cNvSpPr/>
              <p:nvPr/>
            </p:nvSpPr>
            <p:spPr>
              <a:xfrm>
                <a:off x="3368250" y="3651950"/>
                <a:ext cx="350825" cy="5842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370" extrusionOk="0">
                    <a:moveTo>
                      <a:pt x="8874" y="0"/>
                    </a:moveTo>
                    <a:lnTo>
                      <a:pt x="8874" y="0"/>
                    </a:lnTo>
                    <a:cubicBezTo>
                      <a:pt x="8616" y="258"/>
                      <a:pt x="8358" y="568"/>
                      <a:pt x="8152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3"/>
                    </a:lnTo>
                    <a:lnTo>
                      <a:pt x="7017" y="11969"/>
                    </a:lnTo>
                    <a:lnTo>
                      <a:pt x="13160" y="10913"/>
                    </a:lnTo>
                    <a:lnTo>
                      <a:pt x="13160" y="10913"/>
                    </a:lnTo>
                    <a:lnTo>
                      <a:pt x="7429" y="19707"/>
                    </a:lnTo>
                    <a:lnTo>
                      <a:pt x="5727" y="22389"/>
                    </a:lnTo>
                    <a:cubicBezTo>
                      <a:pt x="5521" y="22699"/>
                      <a:pt x="5314" y="23060"/>
                      <a:pt x="5159" y="23369"/>
                    </a:cubicBezTo>
                    <a:cubicBezTo>
                      <a:pt x="5417" y="23112"/>
                      <a:pt x="5624" y="22802"/>
                      <a:pt x="5830" y="22492"/>
                    </a:cubicBezTo>
                    <a:cubicBezTo>
                      <a:pt x="6294" y="21822"/>
                      <a:pt x="6913" y="20945"/>
                      <a:pt x="7636" y="19861"/>
                    </a:cubicBezTo>
                    <a:lnTo>
                      <a:pt x="13775" y="10730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13" y="11556"/>
                    </a:lnTo>
                    <a:lnTo>
                      <a:pt x="868" y="12611"/>
                    </a:lnTo>
                    <a:lnTo>
                      <a:pt x="868" y="12611"/>
                    </a:lnTo>
                    <a:cubicBezTo>
                      <a:pt x="3137" y="9059"/>
                      <a:pt x="5111" y="5955"/>
                      <a:pt x="6604" y="3714"/>
                    </a:cubicBezTo>
                    <a:lnTo>
                      <a:pt x="8306" y="980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313;p46">
                <a:extLst>
                  <a:ext uri="{FF2B5EF4-FFF2-40B4-BE49-F238E27FC236}">
                    <a16:creationId xmlns:a16="http://schemas.microsoft.com/office/drawing/2014/main" id="{47205C7C-4CB1-4BC9-AD5D-B070787FB131}"/>
                  </a:ext>
                </a:extLst>
              </p:cNvPr>
              <p:cNvSpPr/>
              <p:nvPr/>
            </p:nvSpPr>
            <p:spPr>
              <a:xfrm>
                <a:off x="2839475" y="4058200"/>
                <a:ext cx="350825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33" h="23422" extrusionOk="0">
                    <a:moveTo>
                      <a:pt x="8874" y="0"/>
                    </a:moveTo>
                    <a:cubicBezTo>
                      <a:pt x="8616" y="310"/>
                      <a:pt x="8409" y="619"/>
                      <a:pt x="8203" y="929"/>
                    </a:cubicBezTo>
                    <a:lnTo>
                      <a:pt x="6398" y="3560"/>
                    </a:lnTo>
                    <a:cubicBezTo>
                      <a:pt x="4850" y="5881"/>
                      <a:pt x="2735" y="9080"/>
                      <a:pt x="259" y="12794"/>
                    </a:cubicBezTo>
                    <a:lnTo>
                      <a:pt x="1" y="13155"/>
                    </a:lnTo>
                    <a:lnTo>
                      <a:pt x="465" y="13104"/>
                    </a:lnTo>
                    <a:lnTo>
                      <a:pt x="7017" y="11969"/>
                    </a:lnTo>
                    <a:lnTo>
                      <a:pt x="13210" y="10913"/>
                    </a:lnTo>
                    <a:lnTo>
                      <a:pt x="13210" y="10913"/>
                    </a:lnTo>
                    <a:lnTo>
                      <a:pt x="7429" y="19707"/>
                    </a:lnTo>
                    <a:cubicBezTo>
                      <a:pt x="6759" y="20842"/>
                      <a:pt x="6191" y="21719"/>
                      <a:pt x="5727" y="22389"/>
                    </a:cubicBezTo>
                    <a:cubicBezTo>
                      <a:pt x="5521" y="22699"/>
                      <a:pt x="5314" y="23060"/>
                      <a:pt x="5159" y="23421"/>
                    </a:cubicBezTo>
                    <a:cubicBezTo>
                      <a:pt x="5417" y="23112"/>
                      <a:pt x="5675" y="22802"/>
                      <a:pt x="5882" y="22493"/>
                    </a:cubicBezTo>
                    <a:cubicBezTo>
                      <a:pt x="6294" y="21822"/>
                      <a:pt x="6913" y="20945"/>
                      <a:pt x="7636" y="19862"/>
                    </a:cubicBezTo>
                    <a:lnTo>
                      <a:pt x="13775" y="10731"/>
                    </a:lnTo>
                    <a:lnTo>
                      <a:pt x="14033" y="10369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4" y="12611"/>
                    </a:lnTo>
                    <a:lnTo>
                      <a:pt x="874" y="12611"/>
                    </a:lnTo>
                    <a:cubicBezTo>
                      <a:pt x="3189" y="9063"/>
                      <a:pt x="5160" y="6004"/>
                      <a:pt x="6604" y="3715"/>
                    </a:cubicBezTo>
                    <a:lnTo>
                      <a:pt x="8306" y="981"/>
                    </a:lnTo>
                    <a:cubicBezTo>
                      <a:pt x="8513" y="671"/>
                      <a:pt x="8719" y="361"/>
                      <a:pt x="887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314;p46">
                <a:extLst>
                  <a:ext uri="{FF2B5EF4-FFF2-40B4-BE49-F238E27FC236}">
                    <a16:creationId xmlns:a16="http://schemas.microsoft.com/office/drawing/2014/main" id="{012EE60E-1047-4E75-8F8C-02728CE95EE1}"/>
                  </a:ext>
                </a:extLst>
              </p:cNvPr>
              <p:cNvSpPr/>
              <p:nvPr/>
            </p:nvSpPr>
            <p:spPr>
              <a:xfrm>
                <a:off x="3980850" y="3646775"/>
                <a:ext cx="352125" cy="584275"/>
              </a:xfrm>
              <a:custGeom>
                <a:avLst/>
                <a:gdLst/>
                <a:ahLst/>
                <a:cxnLst/>
                <a:rect l="l" t="t" r="r" b="b"/>
                <a:pathLst>
                  <a:path w="14085" h="23371" extrusionOk="0">
                    <a:moveTo>
                      <a:pt x="8874" y="1"/>
                    </a:moveTo>
                    <a:cubicBezTo>
                      <a:pt x="8616" y="259"/>
                      <a:pt x="8410" y="568"/>
                      <a:pt x="8203" y="878"/>
                    </a:cubicBezTo>
                    <a:cubicBezTo>
                      <a:pt x="7739" y="1548"/>
                      <a:pt x="7120" y="2477"/>
                      <a:pt x="6398" y="3560"/>
                    </a:cubicBezTo>
                    <a:lnTo>
                      <a:pt x="259" y="12743"/>
                    </a:lnTo>
                    <a:lnTo>
                      <a:pt x="1" y="13156"/>
                    </a:lnTo>
                    <a:lnTo>
                      <a:pt x="1" y="13156"/>
                    </a:lnTo>
                    <a:lnTo>
                      <a:pt x="517" y="13053"/>
                    </a:lnTo>
                    <a:cubicBezTo>
                      <a:pt x="2529" y="12743"/>
                      <a:pt x="4747" y="12330"/>
                      <a:pt x="7017" y="11969"/>
                    </a:cubicBezTo>
                    <a:cubicBezTo>
                      <a:pt x="9153" y="11589"/>
                      <a:pt x="11245" y="11253"/>
                      <a:pt x="13173" y="10921"/>
                    </a:cubicBezTo>
                    <a:lnTo>
                      <a:pt x="13173" y="10921"/>
                    </a:lnTo>
                    <a:lnTo>
                      <a:pt x="7430" y="19707"/>
                    </a:lnTo>
                    <a:cubicBezTo>
                      <a:pt x="6759" y="20791"/>
                      <a:pt x="6191" y="21719"/>
                      <a:pt x="5727" y="22390"/>
                    </a:cubicBezTo>
                    <a:cubicBezTo>
                      <a:pt x="5521" y="22699"/>
                      <a:pt x="5366" y="23009"/>
                      <a:pt x="5160" y="23370"/>
                    </a:cubicBezTo>
                    <a:cubicBezTo>
                      <a:pt x="5418" y="23061"/>
                      <a:pt x="5676" y="22803"/>
                      <a:pt x="5882" y="22442"/>
                    </a:cubicBezTo>
                    <a:lnTo>
                      <a:pt x="7687" y="19862"/>
                    </a:lnTo>
                    <a:cubicBezTo>
                      <a:pt x="9235" y="17541"/>
                      <a:pt x="11350" y="14394"/>
                      <a:pt x="13775" y="10731"/>
                    </a:cubicBezTo>
                    <a:lnTo>
                      <a:pt x="14084" y="10318"/>
                    </a:lnTo>
                    <a:lnTo>
                      <a:pt x="13568" y="10422"/>
                    </a:lnTo>
                    <a:lnTo>
                      <a:pt x="6965" y="11505"/>
                    </a:lnTo>
                    <a:cubicBezTo>
                      <a:pt x="4816" y="11887"/>
                      <a:pt x="2799" y="12225"/>
                      <a:pt x="874" y="12559"/>
                    </a:cubicBezTo>
                    <a:lnTo>
                      <a:pt x="874" y="12559"/>
                    </a:lnTo>
                    <a:cubicBezTo>
                      <a:pt x="3189" y="9011"/>
                      <a:pt x="5161" y="5953"/>
                      <a:pt x="6604" y="3664"/>
                    </a:cubicBezTo>
                    <a:lnTo>
                      <a:pt x="8307" y="981"/>
                    </a:lnTo>
                    <a:cubicBezTo>
                      <a:pt x="8513" y="671"/>
                      <a:pt x="8719" y="310"/>
                      <a:pt x="887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315;p46">
                <a:extLst>
                  <a:ext uri="{FF2B5EF4-FFF2-40B4-BE49-F238E27FC236}">
                    <a16:creationId xmlns:a16="http://schemas.microsoft.com/office/drawing/2014/main" id="{1F55562C-9C54-4F9B-BD4F-BAD6B5E42577}"/>
                  </a:ext>
                </a:extLst>
              </p:cNvPr>
              <p:cNvSpPr/>
              <p:nvPr/>
            </p:nvSpPr>
            <p:spPr>
              <a:xfrm>
                <a:off x="1307325" y="3310175"/>
                <a:ext cx="352100" cy="585550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23422" extrusionOk="0">
                    <a:moveTo>
                      <a:pt x="8873" y="0"/>
                    </a:moveTo>
                    <a:cubicBezTo>
                      <a:pt x="8615" y="310"/>
                      <a:pt x="8409" y="619"/>
                      <a:pt x="8203" y="929"/>
                    </a:cubicBezTo>
                    <a:lnTo>
                      <a:pt x="6397" y="3560"/>
                    </a:lnTo>
                    <a:cubicBezTo>
                      <a:pt x="4850" y="5881"/>
                      <a:pt x="2734" y="9080"/>
                      <a:pt x="310" y="12794"/>
                    </a:cubicBezTo>
                    <a:lnTo>
                      <a:pt x="0" y="13155"/>
                    </a:lnTo>
                    <a:lnTo>
                      <a:pt x="516" y="13104"/>
                    </a:lnTo>
                    <a:lnTo>
                      <a:pt x="7016" y="11969"/>
                    </a:lnTo>
                    <a:lnTo>
                      <a:pt x="13212" y="10912"/>
                    </a:lnTo>
                    <a:lnTo>
                      <a:pt x="13212" y="10912"/>
                    </a:lnTo>
                    <a:lnTo>
                      <a:pt x="7481" y="19707"/>
                    </a:lnTo>
                    <a:cubicBezTo>
                      <a:pt x="6758" y="20842"/>
                      <a:pt x="6191" y="21719"/>
                      <a:pt x="5778" y="22389"/>
                    </a:cubicBezTo>
                    <a:cubicBezTo>
                      <a:pt x="5520" y="22699"/>
                      <a:pt x="5365" y="23060"/>
                      <a:pt x="5159" y="23421"/>
                    </a:cubicBezTo>
                    <a:cubicBezTo>
                      <a:pt x="5417" y="23112"/>
                      <a:pt x="5675" y="22802"/>
                      <a:pt x="5881" y="22493"/>
                    </a:cubicBezTo>
                    <a:cubicBezTo>
                      <a:pt x="6346" y="21822"/>
                      <a:pt x="6913" y="20945"/>
                      <a:pt x="7687" y="19862"/>
                    </a:cubicBezTo>
                    <a:cubicBezTo>
                      <a:pt x="9235" y="17592"/>
                      <a:pt x="11350" y="14393"/>
                      <a:pt x="13774" y="10782"/>
                    </a:cubicBezTo>
                    <a:lnTo>
                      <a:pt x="14084" y="10370"/>
                    </a:lnTo>
                    <a:lnTo>
                      <a:pt x="13568" y="10421"/>
                    </a:lnTo>
                    <a:lnTo>
                      <a:pt x="6965" y="11556"/>
                    </a:lnTo>
                    <a:lnTo>
                      <a:pt x="873" y="12611"/>
                    </a:lnTo>
                    <a:lnTo>
                      <a:pt x="873" y="12611"/>
                    </a:lnTo>
                    <a:cubicBezTo>
                      <a:pt x="3188" y="9063"/>
                      <a:pt x="5160" y="6004"/>
                      <a:pt x="6604" y="3715"/>
                    </a:cubicBezTo>
                    <a:cubicBezTo>
                      <a:pt x="7326" y="2580"/>
                      <a:pt x="7893" y="1703"/>
                      <a:pt x="8306" y="1032"/>
                    </a:cubicBezTo>
                    <a:cubicBezTo>
                      <a:pt x="8512" y="671"/>
                      <a:pt x="8719" y="361"/>
                      <a:pt x="887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316;p46">
                <a:extLst>
                  <a:ext uri="{FF2B5EF4-FFF2-40B4-BE49-F238E27FC236}">
                    <a16:creationId xmlns:a16="http://schemas.microsoft.com/office/drawing/2014/main" id="{69D40354-3291-4BD2-B24B-50A3A3199FC0}"/>
                  </a:ext>
                </a:extLst>
              </p:cNvPr>
              <p:cNvSpPr/>
              <p:nvPr/>
            </p:nvSpPr>
            <p:spPr>
              <a:xfrm>
                <a:off x="699875" y="4835875"/>
                <a:ext cx="527500" cy="356000"/>
              </a:xfrm>
              <a:custGeom>
                <a:avLst/>
                <a:gdLst/>
                <a:ahLst/>
                <a:cxnLst/>
                <a:rect l="l" t="t" r="r" b="b"/>
                <a:pathLst>
                  <a:path w="21100" h="14240" extrusionOk="0">
                    <a:moveTo>
                      <a:pt x="11453" y="1"/>
                    </a:moveTo>
                    <a:lnTo>
                      <a:pt x="11401" y="465"/>
                    </a:lnTo>
                    <a:cubicBezTo>
                      <a:pt x="11092" y="2580"/>
                      <a:pt x="10731" y="4799"/>
                      <a:pt x="10421" y="7120"/>
                    </a:cubicBezTo>
                    <a:cubicBezTo>
                      <a:pt x="10087" y="9268"/>
                      <a:pt x="9797" y="11328"/>
                      <a:pt x="9510" y="13258"/>
                    </a:cubicBezTo>
                    <a:lnTo>
                      <a:pt x="9510" y="13258"/>
                    </a:lnTo>
                    <a:cubicBezTo>
                      <a:pt x="6847" y="9955"/>
                      <a:pt x="4530" y="7096"/>
                      <a:pt x="2838" y="5005"/>
                    </a:cubicBezTo>
                    <a:cubicBezTo>
                      <a:pt x="2012" y="4025"/>
                      <a:pt x="1290" y="3199"/>
                      <a:pt x="774" y="2580"/>
                    </a:cubicBezTo>
                    <a:cubicBezTo>
                      <a:pt x="568" y="2271"/>
                      <a:pt x="310" y="1961"/>
                      <a:pt x="0" y="1703"/>
                    </a:cubicBezTo>
                    <a:lnTo>
                      <a:pt x="0" y="1703"/>
                    </a:lnTo>
                    <a:cubicBezTo>
                      <a:pt x="207" y="2064"/>
                      <a:pt x="413" y="2374"/>
                      <a:pt x="671" y="2683"/>
                    </a:cubicBezTo>
                    <a:lnTo>
                      <a:pt x="2631" y="5211"/>
                    </a:lnTo>
                    <a:cubicBezTo>
                      <a:pt x="4385" y="7378"/>
                      <a:pt x="6758" y="10370"/>
                      <a:pt x="9493" y="13878"/>
                    </a:cubicBezTo>
                    <a:lnTo>
                      <a:pt x="9802" y="14239"/>
                    </a:lnTo>
                    <a:lnTo>
                      <a:pt x="9854" y="13775"/>
                    </a:lnTo>
                    <a:lnTo>
                      <a:pt x="10834" y="7223"/>
                    </a:lnTo>
                    <a:lnTo>
                      <a:pt x="11745" y="1036"/>
                    </a:lnTo>
                    <a:lnTo>
                      <a:pt x="18314" y="9235"/>
                    </a:lnTo>
                    <a:cubicBezTo>
                      <a:pt x="19140" y="10215"/>
                      <a:pt x="19810" y="11041"/>
                      <a:pt x="20326" y="11660"/>
                    </a:cubicBezTo>
                    <a:cubicBezTo>
                      <a:pt x="20584" y="11969"/>
                      <a:pt x="20842" y="12227"/>
                      <a:pt x="21100" y="12537"/>
                    </a:cubicBezTo>
                    <a:cubicBezTo>
                      <a:pt x="20894" y="12176"/>
                      <a:pt x="20687" y="11866"/>
                      <a:pt x="20429" y="11557"/>
                    </a:cubicBezTo>
                    <a:lnTo>
                      <a:pt x="18520" y="9029"/>
                    </a:lnTo>
                    <a:lnTo>
                      <a:pt x="11762" y="414"/>
                    </a:lnTo>
                    <a:lnTo>
                      <a:pt x="114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317;p46">
                <a:extLst>
                  <a:ext uri="{FF2B5EF4-FFF2-40B4-BE49-F238E27FC236}">
                    <a16:creationId xmlns:a16="http://schemas.microsoft.com/office/drawing/2014/main" id="{B394BBB6-8A25-41DB-80B6-8B041EA74585}"/>
                  </a:ext>
                </a:extLst>
              </p:cNvPr>
              <p:cNvSpPr/>
              <p:nvPr/>
            </p:nvSpPr>
            <p:spPr>
              <a:xfrm>
                <a:off x="2072100" y="3862475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327" y="1"/>
                    </a:moveTo>
                    <a:cubicBezTo>
                      <a:pt x="20133" y="1"/>
                      <a:pt x="19940" y="14"/>
                      <a:pt x="19759" y="40"/>
                    </a:cubicBezTo>
                    <a:lnTo>
                      <a:pt x="16561" y="194"/>
                    </a:lnTo>
                    <a:cubicBezTo>
                      <a:pt x="13775" y="349"/>
                      <a:pt x="9957" y="607"/>
                      <a:pt x="5521" y="865"/>
                    </a:cubicBezTo>
                    <a:lnTo>
                      <a:pt x="5057" y="865"/>
                    </a:lnTo>
                    <a:lnTo>
                      <a:pt x="5366" y="1226"/>
                    </a:lnTo>
                    <a:lnTo>
                      <a:pt x="10215" y="5766"/>
                    </a:lnTo>
                    <a:lnTo>
                      <a:pt x="14765" y="10028"/>
                    </a:lnTo>
                    <a:lnTo>
                      <a:pt x="14765" y="10028"/>
                    </a:lnTo>
                    <a:cubicBezTo>
                      <a:pt x="10574" y="10323"/>
                      <a:pt x="6972" y="10571"/>
                      <a:pt x="4283" y="10770"/>
                    </a:cubicBezTo>
                    <a:cubicBezTo>
                      <a:pt x="2993" y="10873"/>
                      <a:pt x="1910" y="10976"/>
                      <a:pt x="1136" y="11028"/>
                    </a:cubicBezTo>
                    <a:cubicBezTo>
                      <a:pt x="723" y="11028"/>
                      <a:pt x="362" y="11079"/>
                      <a:pt x="1" y="11183"/>
                    </a:cubicBezTo>
                    <a:lnTo>
                      <a:pt x="1136" y="11183"/>
                    </a:lnTo>
                    <a:cubicBezTo>
                      <a:pt x="1910" y="11131"/>
                      <a:pt x="2993" y="11079"/>
                      <a:pt x="4283" y="11028"/>
                    </a:cubicBezTo>
                    <a:cubicBezTo>
                      <a:pt x="7068" y="10873"/>
                      <a:pt x="10886" y="10667"/>
                      <a:pt x="15271" y="10409"/>
                    </a:cubicBezTo>
                    <a:lnTo>
                      <a:pt x="15735" y="10409"/>
                    </a:lnTo>
                    <a:lnTo>
                      <a:pt x="15374" y="10048"/>
                    </a:lnTo>
                    <a:cubicBezTo>
                      <a:pt x="13878" y="8655"/>
                      <a:pt x="12227" y="7056"/>
                      <a:pt x="10525" y="5456"/>
                    </a:cubicBezTo>
                    <a:lnTo>
                      <a:pt x="6021" y="1240"/>
                    </a:lnTo>
                    <a:lnTo>
                      <a:pt x="6021" y="1240"/>
                    </a:lnTo>
                    <a:lnTo>
                      <a:pt x="16561" y="452"/>
                    </a:lnTo>
                    <a:lnTo>
                      <a:pt x="19759" y="194"/>
                    </a:lnTo>
                    <a:cubicBezTo>
                      <a:pt x="20120" y="143"/>
                      <a:pt x="20533" y="91"/>
                      <a:pt x="20894" y="40"/>
                    </a:cubicBezTo>
                    <a:cubicBezTo>
                      <a:pt x="20713" y="14"/>
                      <a:pt x="20520" y="1"/>
                      <a:pt x="2032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318;p46">
                <a:extLst>
                  <a:ext uri="{FF2B5EF4-FFF2-40B4-BE49-F238E27FC236}">
                    <a16:creationId xmlns:a16="http://schemas.microsoft.com/office/drawing/2014/main" id="{8EC9D032-5DFC-4429-BB86-78914BFD641B}"/>
                  </a:ext>
                </a:extLst>
              </p:cNvPr>
              <p:cNvSpPr/>
              <p:nvPr/>
            </p:nvSpPr>
            <p:spPr>
              <a:xfrm>
                <a:off x="2128850" y="4872000"/>
                <a:ext cx="532675" cy="357275"/>
              </a:xfrm>
              <a:custGeom>
                <a:avLst/>
                <a:gdLst/>
                <a:ahLst/>
                <a:cxnLst/>
                <a:rect l="l" t="t" r="r" b="b"/>
                <a:pathLst>
                  <a:path w="21307" h="14291" extrusionOk="0">
                    <a:moveTo>
                      <a:pt x="1" y="1961"/>
                    </a:moveTo>
                    <a:cubicBezTo>
                      <a:pt x="32" y="1987"/>
                      <a:pt x="63" y="2013"/>
                      <a:pt x="94" y="2040"/>
                    </a:cubicBezTo>
                    <a:lnTo>
                      <a:pt x="94" y="2040"/>
                    </a:lnTo>
                    <a:cubicBezTo>
                      <a:pt x="79" y="2013"/>
                      <a:pt x="66" y="1987"/>
                      <a:pt x="52" y="1961"/>
                    </a:cubicBezTo>
                    <a:close/>
                    <a:moveTo>
                      <a:pt x="11453" y="0"/>
                    </a:moveTo>
                    <a:lnTo>
                      <a:pt x="11350" y="516"/>
                    </a:lnTo>
                    <a:cubicBezTo>
                      <a:pt x="11092" y="2580"/>
                      <a:pt x="10834" y="4798"/>
                      <a:pt x="10525" y="7171"/>
                    </a:cubicBezTo>
                    <a:cubicBezTo>
                      <a:pt x="10238" y="9318"/>
                      <a:pt x="9996" y="11376"/>
                      <a:pt x="9758" y="13264"/>
                    </a:cubicBezTo>
                    <a:lnTo>
                      <a:pt x="9758" y="13264"/>
                    </a:lnTo>
                    <a:lnTo>
                      <a:pt x="2890" y="5211"/>
                    </a:lnTo>
                    <a:cubicBezTo>
                      <a:pt x="2064" y="4179"/>
                      <a:pt x="1342" y="3405"/>
                      <a:pt x="826" y="2786"/>
                    </a:cubicBezTo>
                    <a:cubicBezTo>
                      <a:pt x="595" y="2508"/>
                      <a:pt x="363" y="2272"/>
                      <a:pt x="94" y="2040"/>
                    </a:cubicBezTo>
                    <a:lnTo>
                      <a:pt x="94" y="2040"/>
                    </a:lnTo>
                    <a:cubicBezTo>
                      <a:pt x="251" y="2323"/>
                      <a:pt x="487" y="2606"/>
                      <a:pt x="723" y="2889"/>
                    </a:cubicBezTo>
                    <a:cubicBezTo>
                      <a:pt x="1239" y="3508"/>
                      <a:pt x="1910" y="4334"/>
                      <a:pt x="2735" y="5365"/>
                    </a:cubicBezTo>
                    <a:cubicBezTo>
                      <a:pt x="4489" y="7532"/>
                      <a:pt x="6914" y="10473"/>
                      <a:pt x="9751" y="13877"/>
                    </a:cubicBezTo>
                    <a:lnTo>
                      <a:pt x="10009" y="14290"/>
                    </a:lnTo>
                    <a:lnTo>
                      <a:pt x="10112" y="13774"/>
                    </a:lnTo>
                    <a:cubicBezTo>
                      <a:pt x="10370" y="11762"/>
                      <a:pt x="10628" y="9544"/>
                      <a:pt x="10937" y="7223"/>
                    </a:cubicBezTo>
                    <a:cubicBezTo>
                      <a:pt x="11222" y="5041"/>
                      <a:pt x="11463" y="2991"/>
                      <a:pt x="11740" y="1071"/>
                    </a:cubicBezTo>
                    <a:lnTo>
                      <a:pt x="11740" y="1071"/>
                    </a:lnTo>
                    <a:cubicBezTo>
                      <a:pt x="14436" y="4258"/>
                      <a:pt x="16785" y="7049"/>
                      <a:pt x="18469" y="9080"/>
                    </a:cubicBezTo>
                    <a:lnTo>
                      <a:pt x="20533" y="11504"/>
                    </a:lnTo>
                    <a:cubicBezTo>
                      <a:pt x="20791" y="11762"/>
                      <a:pt x="21049" y="12072"/>
                      <a:pt x="21307" y="12330"/>
                    </a:cubicBezTo>
                    <a:cubicBezTo>
                      <a:pt x="21100" y="11969"/>
                      <a:pt x="20894" y="11711"/>
                      <a:pt x="20636" y="11401"/>
                    </a:cubicBezTo>
                    <a:lnTo>
                      <a:pt x="18676" y="8925"/>
                    </a:lnTo>
                    <a:cubicBezTo>
                      <a:pt x="16922" y="6758"/>
                      <a:pt x="14497" y="3818"/>
                      <a:pt x="11763" y="361"/>
                    </a:cubicBezTo>
                    <a:lnTo>
                      <a:pt x="1145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19;p46">
                <a:extLst>
                  <a:ext uri="{FF2B5EF4-FFF2-40B4-BE49-F238E27FC236}">
                    <a16:creationId xmlns:a16="http://schemas.microsoft.com/office/drawing/2014/main" id="{7B12ACBA-A40D-4D27-9FAC-DD64B0694636}"/>
                  </a:ext>
                </a:extLst>
              </p:cNvPr>
              <p:cNvSpPr/>
              <p:nvPr/>
            </p:nvSpPr>
            <p:spPr>
              <a:xfrm>
                <a:off x="775975" y="41446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20893" y="1"/>
                    </a:moveTo>
                    <a:cubicBezTo>
                      <a:pt x="20532" y="1"/>
                      <a:pt x="20171" y="1"/>
                      <a:pt x="19758" y="52"/>
                    </a:cubicBezTo>
                    <a:lnTo>
                      <a:pt x="16560" y="207"/>
                    </a:lnTo>
                    <a:lnTo>
                      <a:pt x="5520" y="826"/>
                    </a:lnTo>
                    <a:lnTo>
                      <a:pt x="5056" y="878"/>
                    </a:lnTo>
                    <a:lnTo>
                      <a:pt x="5417" y="1187"/>
                    </a:lnTo>
                    <a:cubicBezTo>
                      <a:pt x="6913" y="2632"/>
                      <a:pt x="8564" y="4179"/>
                      <a:pt x="10215" y="5779"/>
                    </a:cubicBezTo>
                    <a:lnTo>
                      <a:pt x="14768" y="10044"/>
                    </a:lnTo>
                    <a:lnTo>
                      <a:pt x="14768" y="10044"/>
                    </a:lnTo>
                    <a:lnTo>
                      <a:pt x="4282" y="10783"/>
                    </a:lnTo>
                    <a:cubicBezTo>
                      <a:pt x="2992" y="10886"/>
                      <a:pt x="1960" y="10937"/>
                      <a:pt x="1135" y="11041"/>
                    </a:cubicBezTo>
                    <a:cubicBezTo>
                      <a:pt x="774" y="11041"/>
                      <a:pt x="361" y="11092"/>
                      <a:pt x="0" y="11144"/>
                    </a:cubicBezTo>
                    <a:cubicBezTo>
                      <a:pt x="206" y="11169"/>
                      <a:pt x="400" y="11182"/>
                      <a:pt x="587" y="11182"/>
                    </a:cubicBezTo>
                    <a:cubicBezTo>
                      <a:pt x="774" y="11182"/>
                      <a:pt x="955" y="11169"/>
                      <a:pt x="1135" y="11144"/>
                    </a:cubicBezTo>
                    <a:lnTo>
                      <a:pt x="4334" y="11041"/>
                    </a:lnTo>
                    <a:lnTo>
                      <a:pt x="15270" y="10421"/>
                    </a:lnTo>
                    <a:lnTo>
                      <a:pt x="15786" y="10370"/>
                    </a:lnTo>
                    <a:lnTo>
                      <a:pt x="15425" y="10060"/>
                    </a:lnTo>
                    <a:cubicBezTo>
                      <a:pt x="13877" y="8616"/>
                      <a:pt x="12226" y="7068"/>
                      <a:pt x="10524" y="5417"/>
                    </a:cubicBezTo>
                    <a:lnTo>
                      <a:pt x="6028" y="1256"/>
                    </a:lnTo>
                    <a:lnTo>
                      <a:pt x="6028" y="1256"/>
                    </a:lnTo>
                    <a:lnTo>
                      <a:pt x="16611" y="465"/>
                    </a:lnTo>
                    <a:lnTo>
                      <a:pt x="19758" y="155"/>
                    </a:lnTo>
                    <a:cubicBezTo>
                      <a:pt x="20171" y="155"/>
                      <a:pt x="20532" y="104"/>
                      <a:pt x="2089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20;p46">
                <a:extLst>
                  <a:ext uri="{FF2B5EF4-FFF2-40B4-BE49-F238E27FC236}">
                    <a16:creationId xmlns:a16="http://schemas.microsoft.com/office/drawing/2014/main" id="{58A0E3CD-9887-4345-BDEB-8FF3B28A02D4}"/>
                  </a:ext>
                </a:extLst>
              </p:cNvPr>
              <p:cNvSpPr/>
              <p:nvPr/>
            </p:nvSpPr>
            <p:spPr>
              <a:xfrm>
                <a:off x="1490450" y="4896500"/>
                <a:ext cx="522350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4" h="11183" extrusionOk="0">
                    <a:moveTo>
                      <a:pt x="19759" y="0"/>
                    </a:moveTo>
                    <a:lnTo>
                      <a:pt x="16560" y="155"/>
                    </a:lnTo>
                    <a:cubicBezTo>
                      <a:pt x="13775" y="362"/>
                      <a:pt x="9957" y="568"/>
                      <a:pt x="5521" y="826"/>
                    </a:cubicBezTo>
                    <a:lnTo>
                      <a:pt x="5056" y="877"/>
                    </a:lnTo>
                    <a:lnTo>
                      <a:pt x="5366" y="1187"/>
                    </a:lnTo>
                    <a:lnTo>
                      <a:pt x="10215" y="5727"/>
                    </a:lnTo>
                    <a:lnTo>
                      <a:pt x="14763" y="10035"/>
                    </a:lnTo>
                    <a:lnTo>
                      <a:pt x="14763" y="10035"/>
                    </a:lnTo>
                    <a:cubicBezTo>
                      <a:pt x="10573" y="10284"/>
                      <a:pt x="6971" y="10532"/>
                      <a:pt x="4283" y="10731"/>
                    </a:cubicBezTo>
                    <a:cubicBezTo>
                      <a:pt x="2993" y="10834"/>
                      <a:pt x="1910" y="10937"/>
                      <a:pt x="1136" y="10989"/>
                    </a:cubicBezTo>
                    <a:cubicBezTo>
                      <a:pt x="723" y="11040"/>
                      <a:pt x="362" y="11040"/>
                      <a:pt x="1" y="11143"/>
                    </a:cubicBezTo>
                    <a:cubicBezTo>
                      <a:pt x="181" y="11169"/>
                      <a:pt x="362" y="11182"/>
                      <a:pt x="549" y="11182"/>
                    </a:cubicBezTo>
                    <a:cubicBezTo>
                      <a:pt x="736" y="11182"/>
                      <a:pt x="929" y="11169"/>
                      <a:pt x="1136" y="11143"/>
                    </a:cubicBezTo>
                    <a:cubicBezTo>
                      <a:pt x="1910" y="11092"/>
                      <a:pt x="2993" y="11040"/>
                      <a:pt x="4283" y="10989"/>
                    </a:cubicBezTo>
                    <a:cubicBezTo>
                      <a:pt x="7068" y="10834"/>
                      <a:pt x="10834" y="10628"/>
                      <a:pt x="15271" y="10421"/>
                    </a:cubicBezTo>
                    <a:lnTo>
                      <a:pt x="15735" y="10370"/>
                    </a:lnTo>
                    <a:lnTo>
                      <a:pt x="15374" y="10060"/>
                    </a:lnTo>
                    <a:cubicBezTo>
                      <a:pt x="13878" y="8616"/>
                      <a:pt x="12227" y="7068"/>
                      <a:pt x="10473" y="5417"/>
                    </a:cubicBezTo>
                    <a:cubicBezTo>
                      <a:pt x="8946" y="3937"/>
                      <a:pt x="7418" y="2546"/>
                      <a:pt x="6013" y="1202"/>
                    </a:cubicBezTo>
                    <a:lnTo>
                      <a:pt x="6013" y="1202"/>
                    </a:lnTo>
                    <a:lnTo>
                      <a:pt x="16560" y="413"/>
                    </a:lnTo>
                    <a:lnTo>
                      <a:pt x="19759" y="155"/>
                    </a:lnTo>
                    <a:cubicBezTo>
                      <a:pt x="20120" y="155"/>
                      <a:pt x="20481" y="104"/>
                      <a:pt x="208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1;p46">
                <a:extLst>
                  <a:ext uri="{FF2B5EF4-FFF2-40B4-BE49-F238E27FC236}">
                    <a16:creationId xmlns:a16="http://schemas.microsoft.com/office/drawing/2014/main" id="{43DCA63D-63BE-4074-B8C1-E2D812FDBB7F}"/>
                  </a:ext>
                </a:extLst>
              </p:cNvPr>
              <p:cNvSpPr/>
              <p:nvPr/>
            </p:nvSpPr>
            <p:spPr>
              <a:xfrm>
                <a:off x="3101275" y="2983875"/>
                <a:ext cx="522375" cy="279575"/>
              </a:xfrm>
              <a:custGeom>
                <a:avLst/>
                <a:gdLst/>
                <a:ahLst/>
                <a:cxnLst/>
                <a:rect l="l" t="t" r="r" b="b"/>
                <a:pathLst>
                  <a:path w="20895" h="11183" extrusionOk="0">
                    <a:moveTo>
                      <a:pt x="20894" y="1"/>
                    </a:moveTo>
                    <a:cubicBezTo>
                      <a:pt x="20533" y="1"/>
                      <a:pt x="20120" y="1"/>
                      <a:pt x="19759" y="52"/>
                    </a:cubicBezTo>
                    <a:lnTo>
                      <a:pt x="16561" y="207"/>
                    </a:lnTo>
                    <a:cubicBezTo>
                      <a:pt x="13775" y="362"/>
                      <a:pt x="9957" y="568"/>
                      <a:pt x="5521" y="878"/>
                    </a:cubicBezTo>
                    <a:lnTo>
                      <a:pt x="5057" y="878"/>
                    </a:lnTo>
                    <a:lnTo>
                      <a:pt x="5418" y="1187"/>
                    </a:lnTo>
                    <a:lnTo>
                      <a:pt x="10215" y="5778"/>
                    </a:lnTo>
                    <a:lnTo>
                      <a:pt x="14768" y="10044"/>
                    </a:lnTo>
                    <a:lnTo>
                      <a:pt x="14768" y="10044"/>
                    </a:lnTo>
                    <a:cubicBezTo>
                      <a:pt x="10550" y="10338"/>
                      <a:pt x="6963" y="10584"/>
                      <a:pt x="4283" y="10782"/>
                    </a:cubicBezTo>
                    <a:cubicBezTo>
                      <a:pt x="2993" y="10886"/>
                      <a:pt x="1910" y="10937"/>
                      <a:pt x="1136" y="11040"/>
                    </a:cubicBezTo>
                    <a:cubicBezTo>
                      <a:pt x="723" y="11040"/>
                      <a:pt x="362" y="11092"/>
                      <a:pt x="1" y="11144"/>
                    </a:cubicBezTo>
                    <a:cubicBezTo>
                      <a:pt x="182" y="11169"/>
                      <a:pt x="375" y="11182"/>
                      <a:pt x="568" y="11182"/>
                    </a:cubicBezTo>
                    <a:cubicBezTo>
                      <a:pt x="762" y="11182"/>
                      <a:pt x="955" y="11169"/>
                      <a:pt x="1136" y="11144"/>
                    </a:cubicBezTo>
                    <a:cubicBezTo>
                      <a:pt x="1910" y="11144"/>
                      <a:pt x="2993" y="11092"/>
                      <a:pt x="4283" y="11040"/>
                    </a:cubicBezTo>
                    <a:cubicBezTo>
                      <a:pt x="7069" y="10886"/>
                      <a:pt x="10886" y="10679"/>
                      <a:pt x="15271" y="10421"/>
                    </a:cubicBezTo>
                    <a:lnTo>
                      <a:pt x="15735" y="10370"/>
                    </a:lnTo>
                    <a:lnTo>
                      <a:pt x="15426" y="10060"/>
                    </a:lnTo>
                    <a:cubicBezTo>
                      <a:pt x="13878" y="8616"/>
                      <a:pt x="12227" y="7068"/>
                      <a:pt x="10525" y="5469"/>
                    </a:cubicBezTo>
                    <a:lnTo>
                      <a:pt x="6025" y="1256"/>
                    </a:lnTo>
                    <a:lnTo>
                      <a:pt x="6025" y="1256"/>
                    </a:lnTo>
                    <a:lnTo>
                      <a:pt x="16561" y="465"/>
                    </a:lnTo>
                    <a:lnTo>
                      <a:pt x="19759" y="155"/>
                    </a:lnTo>
                    <a:cubicBezTo>
                      <a:pt x="20120" y="155"/>
                      <a:pt x="20533" y="104"/>
                      <a:pt x="20894" y="52"/>
                    </a:cubicBezTo>
                    <a:lnTo>
                      <a:pt x="208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22;p46">
                <a:extLst>
                  <a:ext uri="{FF2B5EF4-FFF2-40B4-BE49-F238E27FC236}">
                    <a16:creationId xmlns:a16="http://schemas.microsoft.com/office/drawing/2014/main" id="{937C0542-5C92-45DA-8016-2FB3A0FA64DD}"/>
                  </a:ext>
                </a:extLst>
              </p:cNvPr>
              <p:cNvSpPr/>
              <p:nvPr/>
            </p:nvSpPr>
            <p:spPr>
              <a:xfrm>
                <a:off x="2791750" y="4764050"/>
                <a:ext cx="1078225" cy="567300"/>
              </a:xfrm>
              <a:custGeom>
                <a:avLst/>
                <a:gdLst/>
                <a:ahLst/>
                <a:cxnLst/>
                <a:rect l="l" t="t" r="r" b="b"/>
                <a:pathLst>
                  <a:path w="43129" h="22692" extrusionOk="0">
                    <a:moveTo>
                      <a:pt x="21069" y="1"/>
                    </a:moveTo>
                    <a:cubicBezTo>
                      <a:pt x="20944" y="1"/>
                      <a:pt x="20833" y="12"/>
                      <a:pt x="20739" y="36"/>
                    </a:cubicBezTo>
                    <a:cubicBezTo>
                      <a:pt x="16045" y="1223"/>
                      <a:pt x="1910" y="5298"/>
                      <a:pt x="1910" y="5298"/>
                    </a:cubicBezTo>
                    <a:lnTo>
                      <a:pt x="1" y="22168"/>
                    </a:lnTo>
                    <a:cubicBezTo>
                      <a:pt x="1" y="22168"/>
                      <a:pt x="4560" y="22691"/>
                      <a:pt x="8155" y="22691"/>
                    </a:cubicBezTo>
                    <a:cubicBezTo>
                      <a:pt x="9213" y="22691"/>
                      <a:pt x="10187" y="22646"/>
                      <a:pt x="10938" y="22529"/>
                    </a:cubicBezTo>
                    <a:cubicBezTo>
                      <a:pt x="14239" y="22065"/>
                      <a:pt x="18469" y="14997"/>
                      <a:pt x="18469" y="14997"/>
                    </a:cubicBezTo>
                    <a:cubicBezTo>
                      <a:pt x="18469" y="14997"/>
                      <a:pt x="23577" y="15358"/>
                      <a:pt x="26053" y="15668"/>
                    </a:cubicBezTo>
                    <a:cubicBezTo>
                      <a:pt x="28429" y="15965"/>
                      <a:pt x="29143" y="21631"/>
                      <a:pt x="31659" y="21631"/>
                    </a:cubicBezTo>
                    <a:cubicBezTo>
                      <a:pt x="31764" y="21631"/>
                      <a:pt x="31873" y="21621"/>
                      <a:pt x="31985" y="21600"/>
                    </a:cubicBezTo>
                    <a:cubicBezTo>
                      <a:pt x="34823" y="21084"/>
                      <a:pt x="33327" y="16338"/>
                      <a:pt x="33327" y="16338"/>
                    </a:cubicBezTo>
                    <a:lnTo>
                      <a:pt x="33327" y="16338"/>
                    </a:lnTo>
                    <a:cubicBezTo>
                      <a:pt x="33361" y="16339"/>
                      <a:pt x="33395" y="16340"/>
                      <a:pt x="33428" y="16340"/>
                    </a:cubicBezTo>
                    <a:cubicBezTo>
                      <a:pt x="36283" y="16340"/>
                      <a:pt x="34771" y="12005"/>
                      <a:pt x="34771" y="12005"/>
                    </a:cubicBezTo>
                    <a:lnTo>
                      <a:pt x="34771" y="12005"/>
                    </a:lnTo>
                    <a:cubicBezTo>
                      <a:pt x="37329" y="13208"/>
                      <a:pt x="39324" y="13815"/>
                      <a:pt x="40677" y="13815"/>
                    </a:cubicBezTo>
                    <a:cubicBezTo>
                      <a:pt x="41643" y="13815"/>
                      <a:pt x="42281" y="13505"/>
                      <a:pt x="42561" y="12882"/>
                    </a:cubicBezTo>
                    <a:cubicBezTo>
                      <a:pt x="43128" y="11489"/>
                      <a:pt x="35700" y="7104"/>
                      <a:pt x="35700" y="7104"/>
                    </a:cubicBezTo>
                    <a:cubicBezTo>
                      <a:pt x="30614" y="3877"/>
                      <a:pt x="23350" y="1"/>
                      <a:pt x="2106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23;p46">
                <a:extLst>
                  <a:ext uri="{FF2B5EF4-FFF2-40B4-BE49-F238E27FC236}">
                    <a16:creationId xmlns:a16="http://schemas.microsoft.com/office/drawing/2014/main" id="{CF804D00-D2E6-4074-A654-F6C5454EA2B7}"/>
                  </a:ext>
                </a:extLst>
              </p:cNvPr>
              <p:cNvSpPr/>
              <p:nvPr/>
            </p:nvSpPr>
            <p:spPr>
              <a:xfrm>
                <a:off x="3440475" y="4920825"/>
                <a:ext cx="194775" cy="121600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4864" extrusionOk="0">
                    <a:moveTo>
                      <a:pt x="79" y="0"/>
                    </a:moveTo>
                    <a:cubicBezTo>
                      <a:pt x="66" y="0"/>
                      <a:pt x="57" y="3"/>
                      <a:pt x="52" y="8"/>
                    </a:cubicBezTo>
                    <a:cubicBezTo>
                      <a:pt x="1" y="111"/>
                      <a:pt x="1651" y="1297"/>
                      <a:pt x="3767" y="2587"/>
                    </a:cubicBezTo>
                    <a:cubicBezTo>
                      <a:pt x="5784" y="3866"/>
                      <a:pt x="7473" y="4864"/>
                      <a:pt x="7714" y="4864"/>
                    </a:cubicBezTo>
                    <a:cubicBezTo>
                      <a:pt x="7726" y="4864"/>
                      <a:pt x="7734" y="4862"/>
                      <a:pt x="7739" y="4857"/>
                    </a:cubicBezTo>
                    <a:cubicBezTo>
                      <a:pt x="7790" y="4754"/>
                      <a:pt x="6140" y="3567"/>
                      <a:pt x="4024" y="2226"/>
                    </a:cubicBezTo>
                    <a:cubicBezTo>
                      <a:pt x="2012" y="950"/>
                      <a:pt x="326" y="0"/>
                      <a:pt x="7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24;p46">
                <a:extLst>
                  <a:ext uri="{FF2B5EF4-FFF2-40B4-BE49-F238E27FC236}">
                    <a16:creationId xmlns:a16="http://schemas.microsoft.com/office/drawing/2014/main" id="{2F66E240-E11B-4BF5-9F10-5C06AE22D769}"/>
                  </a:ext>
                </a:extLst>
              </p:cNvPr>
              <p:cNvSpPr/>
              <p:nvPr/>
            </p:nvSpPr>
            <p:spPr>
              <a:xfrm>
                <a:off x="3419850" y="4989150"/>
                <a:ext cx="232150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9286" h="4248" extrusionOk="0">
                    <a:moveTo>
                      <a:pt x="80" y="0"/>
                    </a:moveTo>
                    <a:cubicBezTo>
                      <a:pt x="64" y="0"/>
                      <a:pt x="55" y="3"/>
                      <a:pt x="52" y="9"/>
                    </a:cubicBezTo>
                    <a:cubicBezTo>
                      <a:pt x="0" y="112"/>
                      <a:pt x="2012" y="1144"/>
                      <a:pt x="4540" y="2330"/>
                    </a:cubicBezTo>
                    <a:cubicBezTo>
                      <a:pt x="6981" y="3404"/>
                      <a:pt x="8960" y="4247"/>
                      <a:pt x="9209" y="4247"/>
                    </a:cubicBezTo>
                    <a:cubicBezTo>
                      <a:pt x="9223" y="4247"/>
                      <a:pt x="9232" y="4245"/>
                      <a:pt x="9234" y="4239"/>
                    </a:cubicBezTo>
                    <a:cubicBezTo>
                      <a:pt x="9286" y="4136"/>
                      <a:pt x="7274" y="3104"/>
                      <a:pt x="4746" y="1918"/>
                    </a:cubicBezTo>
                    <a:cubicBezTo>
                      <a:pt x="2361" y="798"/>
                      <a:pt x="344" y="0"/>
                      <a:pt x="8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25;p46">
                <a:extLst>
                  <a:ext uri="{FF2B5EF4-FFF2-40B4-BE49-F238E27FC236}">
                    <a16:creationId xmlns:a16="http://schemas.microsoft.com/office/drawing/2014/main" id="{163CF233-8B6D-4F81-8996-CADC1B9FF3E4}"/>
                  </a:ext>
                </a:extLst>
              </p:cNvPr>
              <p:cNvSpPr/>
              <p:nvPr/>
            </p:nvSpPr>
            <p:spPr>
              <a:xfrm>
                <a:off x="3458525" y="5152125"/>
                <a:ext cx="158675" cy="23975"/>
              </a:xfrm>
              <a:custGeom>
                <a:avLst/>
                <a:gdLst/>
                <a:ahLst/>
                <a:cxnLst/>
                <a:rect l="l" t="t" r="r" b="b"/>
                <a:pathLst>
                  <a:path w="6347" h="959" extrusionOk="0">
                    <a:moveTo>
                      <a:pt x="333" y="1"/>
                    </a:moveTo>
                    <a:cubicBezTo>
                      <a:pt x="152" y="1"/>
                      <a:pt x="52" y="14"/>
                      <a:pt x="52" y="41"/>
                    </a:cubicBezTo>
                    <a:cubicBezTo>
                      <a:pt x="1" y="196"/>
                      <a:pt x="1394" y="454"/>
                      <a:pt x="3148" y="712"/>
                    </a:cubicBezTo>
                    <a:cubicBezTo>
                      <a:pt x="4432" y="863"/>
                      <a:pt x="5550" y="959"/>
                      <a:pt x="6057" y="959"/>
                    </a:cubicBezTo>
                    <a:cubicBezTo>
                      <a:pt x="6242" y="959"/>
                      <a:pt x="6346" y="946"/>
                      <a:pt x="6346" y="918"/>
                    </a:cubicBezTo>
                    <a:cubicBezTo>
                      <a:pt x="6346" y="815"/>
                      <a:pt x="4953" y="506"/>
                      <a:pt x="3199" y="248"/>
                    </a:cubicBezTo>
                    <a:cubicBezTo>
                      <a:pt x="1915" y="97"/>
                      <a:pt x="825" y="1"/>
                      <a:pt x="33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26;p46">
                <a:extLst>
                  <a:ext uri="{FF2B5EF4-FFF2-40B4-BE49-F238E27FC236}">
                    <a16:creationId xmlns:a16="http://schemas.microsoft.com/office/drawing/2014/main" id="{A93CB07A-162A-4728-A42C-F3FAA6F97F85}"/>
                  </a:ext>
                </a:extLst>
              </p:cNvPr>
              <p:cNvSpPr/>
              <p:nvPr/>
            </p:nvSpPr>
            <p:spPr>
              <a:xfrm>
                <a:off x="2082425" y="238475"/>
                <a:ext cx="1609575" cy="1111500"/>
              </a:xfrm>
              <a:custGeom>
                <a:avLst/>
                <a:gdLst/>
                <a:ahLst/>
                <a:cxnLst/>
                <a:rect l="l" t="t" r="r" b="b"/>
                <a:pathLst>
                  <a:path w="64383" h="44460" extrusionOk="0">
                    <a:moveTo>
                      <a:pt x="48824" y="1"/>
                    </a:moveTo>
                    <a:cubicBezTo>
                      <a:pt x="46836" y="1"/>
                      <a:pt x="44828" y="402"/>
                      <a:pt x="42922" y="1224"/>
                    </a:cubicBezTo>
                    <a:cubicBezTo>
                      <a:pt x="40445" y="2359"/>
                      <a:pt x="38279" y="4216"/>
                      <a:pt x="35596" y="4887"/>
                    </a:cubicBezTo>
                    <a:cubicBezTo>
                      <a:pt x="34771" y="5087"/>
                      <a:pt x="33939" y="5166"/>
                      <a:pt x="33102" y="5166"/>
                    </a:cubicBezTo>
                    <a:cubicBezTo>
                      <a:pt x="30697" y="5166"/>
                      <a:pt x="28257" y="4509"/>
                      <a:pt x="25846" y="4165"/>
                    </a:cubicBezTo>
                    <a:cubicBezTo>
                      <a:pt x="25164" y="4078"/>
                      <a:pt x="24454" y="4028"/>
                      <a:pt x="23741" y="4028"/>
                    </a:cubicBezTo>
                    <a:cubicBezTo>
                      <a:pt x="21062" y="4028"/>
                      <a:pt x="18348" y="4739"/>
                      <a:pt x="16921" y="6899"/>
                    </a:cubicBezTo>
                    <a:cubicBezTo>
                      <a:pt x="15735" y="8653"/>
                      <a:pt x="15632" y="11077"/>
                      <a:pt x="14136" y="12573"/>
                    </a:cubicBezTo>
                    <a:cubicBezTo>
                      <a:pt x="12021" y="14585"/>
                      <a:pt x="8564" y="13708"/>
                      <a:pt x="5778" y="14534"/>
                    </a:cubicBezTo>
                    <a:cubicBezTo>
                      <a:pt x="2993" y="15359"/>
                      <a:pt x="929" y="17732"/>
                      <a:pt x="413" y="20621"/>
                    </a:cubicBezTo>
                    <a:cubicBezTo>
                      <a:pt x="1" y="23510"/>
                      <a:pt x="929" y="26399"/>
                      <a:pt x="2993" y="28463"/>
                    </a:cubicBezTo>
                    <a:cubicBezTo>
                      <a:pt x="4128" y="29649"/>
                      <a:pt x="5624" y="30629"/>
                      <a:pt x="6294" y="32125"/>
                    </a:cubicBezTo>
                    <a:cubicBezTo>
                      <a:pt x="7171" y="34034"/>
                      <a:pt x="6449" y="36304"/>
                      <a:pt x="6088" y="38419"/>
                    </a:cubicBezTo>
                    <a:cubicBezTo>
                      <a:pt x="5675" y="40534"/>
                      <a:pt x="5933" y="43165"/>
                      <a:pt x="7842" y="44145"/>
                    </a:cubicBezTo>
                    <a:cubicBezTo>
                      <a:pt x="8275" y="44362"/>
                      <a:pt x="8719" y="44460"/>
                      <a:pt x="9149" y="44460"/>
                    </a:cubicBezTo>
                    <a:cubicBezTo>
                      <a:pt x="10974" y="44460"/>
                      <a:pt x="12544" y="42693"/>
                      <a:pt x="11917" y="40689"/>
                    </a:cubicBezTo>
                    <a:lnTo>
                      <a:pt x="57212" y="25367"/>
                    </a:lnTo>
                    <a:cubicBezTo>
                      <a:pt x="59172" y="24439"/>
                      <a:pt x="60719" y="22891"/>
                      <a:pt x="61648" y="20931"/>
                    </a:cubicBezTo>
                    <a:cubicBezTo>
                      <a:pt x="64382" y="15462"/>
                      <a:pt x="63454" y="8911"/>
                      <a:pt x="59327" y="4423"/>
                    </a:cubicBezTo>
                    <a:cubicBezTo>
                      <a:pt x="56497" y="1524"/>
                      <a:pt x="52698" y="1"/>
                      <a:pt x="48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27;p46">
                <a:extLst>
                  <a:ext uri="{FF2B5EF4-FFF2-40B4-BE49-F238E27FC236}">
                    <a16:creationId xmlns:a16="http://schemas.microsoft.com/office/drawing/2014/main" id="{6D6B761E-A930-4C11-B116-BB09108633C7}"/>
                  </a:ext>
                </a:extLst>
              </p:cNvPr>
              <p:cNvSpPr/>
              <p:nvPr/>
            </p:nvSpPr>
            <p:spPr>
              <a:xfrm>
                <a:off x="2357125" y="661875"/>
                <a:ext cx="1194300" cy="2327175"/>
              </a:xfrm>
              <a:custGeom>
                <a:avLst/>
                <a:gdLst/>
                <a:ahLst/>
                <a:cxnLst/>
                <a:rect l="l" t="t" r="r" b="b"/>
                <a:pathLst>
                  <a:path w="47772" h="93087" extrusionOk="0">
                    <a:moveTo>
                      <a:pt x="27279" y="0"/>
                    </a:moveTo>
                    <a:cubicBezTo>
                      <a:pt x="18388" y="0"/>
                      <a:pt x="9543" y="2653"/>
                      <a:pt x="1961" y="7864"/>
                    </a:cubicBezTo>
                    <a:lnTo>
                      <a:pt x="1" y="9205"/>
                    </a:lnTo>
                    <a:lnTo>
                      <a:pt x="929" y="77146"/>
                    </a:lnTo>
                    <a:cubicBezTo>
                      <a:pt x="1084" y="85968"/>
                      <a:pt x="8306" y="93087"/>
                      <a:pt x="17128" y="93087"/>
                    </a:cubicBezTo>
                    <a:cubicBezTo>
                      <a:pt x="26156" y="93087"/>
                      <a:pt x="33430" y="85710"/>
                      <a:pt x="33275" y="76682"/>
                    </a:cubicBezTo>
                    <a:lnTo>
                      <a:pt x="33069" y="61257"/>
                    </a:lnTo>
                    <a:cubicBezTo>
                      <a:pt x="33069" y="61257"/>
                      <a:pt x="46069" y="59968"/>
                      <a:pt x="46894" y="47122"/>
                    </a:cubicBezTo>
                    <a:cubicBezTo>
                      <a:pt x="47771" y="34277"/>
                      <a:pt x="47152" y="4665"/>
                      <a:pt x="47152" y="4665"/>
                    </a:cubicBezTo>
                    <a:cubicBezTo>
                      <a:pt x="40860" y="1541"/>
                      <a:pt x="34056" y="0"/>
                      <a:pt x="27279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28;p46">
                <a:extLst>
                  <a:ext uri="{FF2B5EF4-FFF2-40B4-BE49-F238E27FC236}">
                    <a16:creationId xmlns:a16="http://schemas.microsoft.com/office/drawing/2014/main" id="{95D18C4A-5571-47FB-B31B-B276295EE8F9}"/>
                  </a:ext>
                </a:extLst>
              </p:cNvPr>
              <p:cNvSpPr/>
              <p:nvPr/>
            </p:nvSpPr>
            <p:spPr>
              <a:xfrm>
                <a:off x="3394050" y="1263750"/>
                <a:ext cx="121250" cy="96425"/>
              </a:xfrm>
              <a:custGeom>
                <a:avLst/>
                <a:gdLst/>
                <a:ahLst/>
                <a:cxnLst/>
                <a:rect l="l" t="t" r="r" b="b"/>
                <a:pathLst>
                  <a:path w="4850" h="3857" extrusionOk="0">
                    <a:moveTo>
                      <a:pt x="2425" y="0"/>
                    </a:moveTo>
                    <a:cubicBezTo>
                      <a:pt x="2373" y="0"/>
                      <a:pt x="2322" y="13"/>
                      <a:pt x="2270" y="39"/>
                    </a:cubicBezTo>
                    <a:cubicBezTo>
                      <a:pt x="0" y="245"/>
                      <a:pt x="0" y="3547"/>
                      <a:pt x="2270" y="3856"/>
                    </a:cubicBezTo>
                    <a:lnTo>
                      <a:pt x="2580" y="3856"/>
                    </a:lnTo>
                    <a:cubicBezTo>
                      <a:pt x="4850" y="3599"/>
                      <a:pt x="4850" y="297"/>
                      <a:pt x="2580" y="39"/>
                    </a:cubicBezTo>
                    <a:cubicBezTo>
                      <a:pt x="2528" y="13"/>
                      <a:pt x="2477" y="0"/>
                      <a:pt x="242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329;p46">
                <a:extLst>
                  <a:ext uri="{FF2B5EF4-FFF2-40B4-BE49-F238E27FC236}">
                    <a16:creationId xmlns:a16="http://schemas.microsoft.com/office/drawing/2014/main" id="{9A03E57D-7F3B-4125-AD85-A4D1D75AA7D5}"/>
                  </a:ext>
                </a:extLst>
              </p:cNvPr>
              <p:cNvSpPr/>
              <p:nvPr/>
            </p:nvSpPr>
            <p:spPr>
              <a:xfrm>
                <a:off x="3348900" y="1207150"/>
                <a:ext cx="167700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6708" h="2021" extrusionOk="0">
                    <a:moveTo>
                      <a:pt x="3215" y="0"/>
                    </a:moveTo>
                    <a:cubicBezTo>
                      <a:pt x="2387" y="0"/>
                      <a:pt x="1553" y="235"/>
                      <a:pt x="826" y="704"/>
                    </a:cubicBezTo>
                    <a:cubicBezTo>
                      <a:pt x="207" y="1065"/>
                      <a:pt x="1" y="1478"/>
                      <a:pt x="104" y="1581"/>
                    </a:cubicBezTo>
                    <a:cubicBezTo>
                      <a:pt x="127" y="1604"/>
                      <a:pt x="164" y="1614"/>
                      <a:pt x="213" y="1614"/>
                    </a:cubicBezTo>
                    <a:cubicBezTo>
                      <a:pt x="579" y="1614"/>
                      <a:pt x="1646" y="1056"/>
                      <a:pt x="3090" y="1056"/>
                    </a:cubicBezTo>
                    <a:cubicBezTo>
                      <a:pt x="3193" y="1056"/>
                      <a:pt x="3299" y="1059"/>
                      <a:pt x="3406" y="1065"/>
                    </a:cubicBezTo>
                    <a:cubicBezTo>
                      <a:pt x="5001" y="1159"/>
                      <a:pt x="6127" y="2021"/>
                      <a:pt x="6512" y="2021"/>
                    </a:cubicBezTo>
                    <a:cubicBezTo>
                      <a:pt x="6550" y="2021"/>
                      <a:pt x="6581" y="2012"/>
                      <a:pt x="6604" y="1993"/>
                    </a:cubicBezTo>
                    <a:cubicBezTo>
                      <a:pt x="6707" y="1890"/>
                      <a:pt x="6501" y="1478"/>
                      <a:pt x="5985" y="1013"/>
                    </a:cubicBezTo>
                    <a:cubicBezTo>
                      <a:pt x="5197" y="338"/>
                      <a:pt x="4210" y="0"/>
                      <a:pt x="32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330;p46">
                <a:extLst>
                  <a:ext uri="{FF2B5EF4-FFF2-40B4-BE49-F238E27FC236}">
                    <a16:creationId xmlns:a16="http://schemas.microsoft.com/office/drawing/2014/main" id="{B141B612-4947-41C6-8F88-CF999BCA4D97}"/>
                  </a:ext>
                </a:extLst>
              </p:cNvPr>
              <p:cNvSpPr/>
              <p:nvPr/>
            </p:nvSpPr>
            <p:spPr>
              <a:xfrm>
                <a:off x="2914725" y="1259650"/>
                <a:ext cx="120825" cy="93650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3746" extrusionOk="0">
                    <a:moveTo>
                      <a:pt x="2395" y="1"/>
                    </a:moveTo>
                    <a:cubicBezTo>
                      <a:pt x="1808" y="1"/>
                      <a:pt x="1238" y="286"/>
                      <a:pt x="860" y="822"/>
                    </a:cubicBezTo>
                    <a:cubicBezTo>
                      <a:pt x="1" y="2063"/>
                      <a:pt x="952" y="3745"/>
                      <a:pt x="2406" y="3745"/>
                    </a:cubicBezTo>
                    <a:cubicBezTo>
                      <a:pt x="2524" y="3745"/>
                      <a:pt x="2645" y="3734"/>
                      <a:pt x="2768" y="3711"/>
                    </a:cubicBezTo>
                    <a:cubicBezTo>
                      <a:pt x="4368" y="3401"/>
                      <a:pt x="4832" y="1286"/>
                      <a:pt x="3491" y="358"/>
                    </a:cubicBezTo>
                    <a:cubicBezTo>
                      <a:pt x="3149" y="117"/>
                      <a:pt x="2769" y="1"/>
                      <a:pt x="23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331;p46">
                <a:extLst>
                  <a:ext uri="{FF2B5EF4-FFF2-40B4-BE49-F238E27FC236}">
                    <a16:creationId xmlns:a16="http://schemas.microsoft.com/office/drawing/2014/main" id="{F363E3AE-49E5-4119-B5B6-A9313979F973}"/>
                  </a:ext>
                </a:extLst>
              </p:cNvPr>
              <p:cNvSpPr/>
              <p:nvPr/>
            </p:nvSpPr>
            <p:spPr>
              <a:xfrm>
                <a:off x="2866575" y="1219300"/>
                <a:ext cx="166375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6655" h="2051" extrusionOk="0">
                    <a:moveTo>
                      <a:pt x="3153" y="0"/>
                    </a:moveTo>
                    <a:cubicBezTo>
                      <a:pt x="2345" y="0"/>
                      <a:pt x="1534" y="225"/>
                      <a:pt x="825" y="682"/>
                    </a:cubicBezTo>
                    <a:cubicBezTo>
                      <a:pt x="206" y="1095"/>
                      <a:pt x="0" y="1507"/>
                      <a:pt x="103" y="1611"/>
                    </a:cubicBezTo>
                    <a:cubicBezTo>
                      <a:pt x="120" y="1634"/>
                      <a:pt x="153" y="1644"/>
                      <a:pt x="199" y="1644"/>
                    </a:cubicBezTo>
                    <a:cubicBezTo>
                      <a:pt x="540" y="1644"/>
                      <a:pt x="1640" y="1086"/>
                      <a:pt x="3089" y="1086"/>
                    </a:cubicBezTo>
                    <a:cubicBezTo>
                      <a:pt x="3192" y="1086"/>
                      <a:pt x="3298" y="1089"/>
                      <a:pt x="3405" y="1095"/>
                    </a:cubicBezTo>
                    <a:cubicBezTo>
                      <a:pt x="5000" y="1189"/>
                      <a:pt x="6126" y="2051"/>
                      <a:pt x="6472" y="2051"/>
                    </a:cubicBezTo>
                    <a:cubicBezTo>
                      <a:pt x="6506" y="2051"/>
                      <a:pt x="6533" y="2042"/>
                      <a:pt x="6552" y="2023"/>
                    </a:cubicBezTo>
                    <a:cubicBezTo>
                      <a:pt x="6655" y="1920"/>
                      <a:pt x="6500" y="1507"/>
                      <a:pt x="5984" y="1043"/>
                    </a:cubicBezTo>
                    <a:cubicBezTo>
                      <a:pt x="5180" y="354"/>
                      <a:pt x="4168" y="0"/>
                      <a:pt x="31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332;p46">
                <a:extLst>
                  <a:ext uri="{FF2B5EF4-FFF2-40B4-BE49-F238E27FC236}">
                    <a16:creationId xmlns:a16="http://schemas.microsoft.com/office/drawing/2014/main" id="{7536DDD6-8C86-4600-A8B8-8CABD3BCAD41}"/>
                  </a:ext>
                </a:extLst>
              </p:cNvPr>
              <p:cNvSpPr/>
              <p:nvPr/>
            </p:nvSpPr>
            <p:spPr>
              <a:xfrm>
                <a:off x="3176100" y="1258250"/>
                <a:ext cx="130275" cy="393400"/>
              </a:xfrm>
              <a:custGeom>
                <a:avLst/>
                <a:gdLst/>
                <a:ahLst/>
                <a:cxnLst/>
                <a:rect l="l" t="t" r="r" b="b"/>
                <a:pathLst>
                  <a:path w="5211" h="15736" extrusionOk="0">
                    <a:moveTo>
                      <a:pt x="464" y="15426"/>
                    </a:moveTo>
                    <a:lnTo>
                      <a:pt x="464" y="15477"/>
                    </a:lnTo>
                    <a:cubicBezTo>
                      <a:pt x="464" y="15467"/>
                      <a:pt x="469" y="15457"/>
                      <a:pt x="479" y="15447"/>
                    </a:cubicBezTo>
                    <a:lnTo>
                      <a:pt x="479" y="15447"/>
                    </a:lnTo>
                    <a:cubicBezTo>
                      <a:pt x="472" y="15440"/>
                      <a:pt x="467" y="15433"/>
                      <a:pt x="464" y="15426"/>
                    </a:cubicBezTo>
                    <a:close/>
                    <a:moveTo>
                      <a:pt x="315" y="1"/>
                    </a:moveTo>
                    <a:cubicBezTo>
                      <a:pt x="313" y="1"/>
                      <a:pt x="311" y="1"/>
                      <a:pt x="310" y="1"/>
                    </a:cubicBezTo>
                    <a:cubicBezTo>
                      <a:pt x="0" y="104"/>
                      <a:pt x="1135" y="4386"/>
                      <a:pt x="2786" y="9648"/>
                    </a:cubicBezTo>
                    <a:cubicBezTo>
                      <a:pt x="3199" y="10886"/>
                      <a:pt x="3611" y="12124"/>
                      <a:pt x="4024" y="13311"/>
                    </a:cubicBezTo>
                    <a:cubicBezTo>
                      <a:pt x="4230" y="13723"/>
                      <a:pt x="4282" y="14188"/>
                      <a:pt x="4282" y="14652"/>
                    </a:cubicBezTo>
                    <a:cubicBezTo>
                      <a:pt x="4230" y="14910"/>
                      <a:pt x="3869" y="14962"/>
                      <a:pt x="3405" y="15013"/>
                    </a:cubicBezTo>
                    <a:cubicBezTo>
                      <a:pt x="1716" y="15158"/>
                      <a:pt x="614" y="15303"/>
                      <a:pt x="479" y="15447"/>
                    </a:cubicBezTo>
                    <a:lnTo>
                      <a:pt x="479" y="15447"/>
                    </a:lnTo>
                    <a:cubicBezTo>
                      <a:pt x="620" y="15590"/>
                      <a:pt x="1684" y="15686"/>
                      <a:pt x="3405" y="15735"/>
                    </a:cubicBezTo>
                    <a:cubicBezTo>
                      <a:pt x="3663" y="15735"/>
                      <a:pt x="3921" y="15684"/>
                      <a:pt x="4179" y="15632"/>
                    </a:cubicBezTo>
                    <a:cubicBezTo>
                      <a:pt x="4591" y="15581"/>
                      <a:pt x="4901" y="15323"/>
                      <a:pt x="5056" y="14962"/>
                    </a:cubicBezTo>
                    <a:cubicBezTo>
                      <a:pt x="5210" y="14291"/>
                      <a:pt x="5159" y="13620"/>
                      <a:pt x="4901" y="13001"/>
                    </a:cubicBezTo>
                    <a:cubicBezTo>
                      <a:pt x="4540" y="11815"/>
                      <a:pt x="4127" y="10577"/>
                      <a:pt x="3766" y="9338"/>
                    </a:cubicBezTo>
                    <a:cubicBezTo>
                      <a:pt x="2125" y="4109"/>
                      <a:pt x="587" y="1"/>
                      <a:pt x="3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333;p46">
                <a:extLst>
                  <a:ext uri="{FF2B5EF4-FFF2-40B4-BE49-F238E27FC236}">
                    <a16:creationId xmlns:a16="http://schemas.microsoft.com/office/drawing/2014/main" id="{B8A070E5-84DB-4A20-A1EB-970B7391BF43}"/>
                  </a:ext>
                </a:extLst>
              </p:cNvPr>
              <p:cNvSpPr/>
              <p:nvPr/>
            </p:nvSpPr>
            <p:spPr>
              <a:xfrm>
                <a:off x="3014875" y="1685150"/>
                <a:ext cx="2412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5067" extrusionOk="0">
                    <a:moveTo>
                      <a:pt x="1084" y="1"/>
                    </a:moveTo>
                    <a:cubicBezTo>
                      <a:pt x="1084" y="1"/>
                      <a:pt x="1" y="3044"/>
                      <a:pt x="3767" y="4644"/>
                    </a:cubicBezTo>
                    <a:cubicBezTo>
                      <a:pt x="4470" y="4945"/>
                      <a:pt x="5123" y="5066"/>
                      <a:pt x="5717" y="5066"/>
                    </a:cubicBezTo>
                    <a:cubicBezTo>
                      <a:pt x="8176" y="5066"/>
                      <a:pt x="9648" y="2993"/>
                      <a:pt x="9648" y="2993"/>
                    </a:cubicBezTo>
                    <a:cubicBezTo>
                      <a:pt x="6655" y="2425"/>
                      <a:pt x="3767" y="1393"/>
                      <a:pt x="10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334;p46">
                <a:extLst>
                  <a:ext uri="{FF2B5EF4-FFF2-40B4-BE49-F238E27FC236}">
                    <a16:creationId xmlns:a16="http://schemas.microsoft.com/office/drawing/2014/main" id="{C3BC0882-CC7E-401F-91BC-FEF1E28F1A22}"/>
                  </a:ext>
                </a:extLst>
              </p:cNvPr>
              <p:cNvSpPr/>
              <p:nvPr/>
            </p:nvSpPr>
            <p:spPr>
              <a:xfrm>
                <a:off x="2772425" y="2046275"/>
                <a:ext cx="412725" cy="226125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904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3294" y="9045"/>
                      <a:pt x="15446" y="9045"/>
                    </a:cubicBezTo>
                    <a:cubicBezTo>
                      <a:pt x="15743" y="9045"/>
                      <a:pt x="16046" y="9039"/>
                      <a:pt x="16353" y="9028"/>
                    </a:cubicBezTo>
                    <a:lnTo>
                      <a:pt x="16508" y="5675"/>
                    </a:lnTo>
                    <a:lnTo>
                      <a:pt x="16508" y="5675"/>
                    </a:lnTo>
                    <a:cubicBezTo>
                      <a:pt x="16508" y="5675"/>
                      <a:pt x="16456" y="5677"/>
                      <a:pt x="16356" y="5677"/>
                    </a:cubicBezTo>
                    <a:cubicBezTo>
                      <a:pt x="15203" y="5677"/>
                      <a:pt x="7689" y="5458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335;p46">
                <a:extLst>
                  <a:ext uri="{FF2B5EF4-FFF2-40B4-BE49-F238E27FC236}">
                    <a16:creationId xmlns:a16="http://schemas.microsoft.com/office/drawing/2014/main" id="{50752722-499E-41EC-A7D8-346F5B5D966A}"/>
                  </a:ext>
                </a:extLst>
              </p:cNvPr>
              <p:cNvSpPr/>
              <p:nvPr/>
            </p:nvSpPr>
            <p:spPr>
              <a:xfrm>
                <a:off x="2223000" y="577300"/>
                <a:ext cx="1324550" cy="755975"/>
              </a:xfrm>
              <a:custGeom>
                <a:avLst/>
                <a:gdLst/>
                <a:ahLst/>
                <a:cxnLst/>
                <a:rect l="l" t="t" r="r" b="b"/>
                <a:pathLst>
                  <a:path w="52982" h="30239" extrusionOk="0">
                    <a:moveTo>
                      <a:pt x="29509" y="1"/>
                    </a:moveTo>
                    <a:lnTo>
                      <a:pt x="15580" y="2941"/>
                    </a:lnTo>
                    <a:lnTo>
                      <a:pt x="2890" y="9441"/>
                    </a:lnTo>
                    <a:cubicBezTo>
                      <a:pt x="2890" y="9441"/>
                      <a:pt x="1" y="29870"/>
                      <a:pt x="5263" y="30231"/>
                    </a:cubicBezTo>
                    <a:cubicBezTo>
                      <a:pt x="5333" y="30236"/>
                      <a:pt x="5403" y="30238"/>
                      <a:pt x="5471" y="30238"/>
                    </a:cubicBezTo>
                    <a:cubicBezTo>
                      <a:pt x="10455" y="30238"/>
                      <a:pt x="9802" y="17437"/>
                      <a:pt x="9802" y="17437"/>
                    </a:cubicBezTo>
                    <a:cubicBezTo>
                      <a:pt x="16354" y="15322"/>
                      <a:pt x="16612" y="8409"/>
                      <a:pt x="18314" y="7017"/>
                    </a:cubicBezTo>
                    <a:cubicBezTo>
                      <a:pt x="18730" y="6679"/>
                      <a:pt x="19539" y="6518"/>
                      <a:pt x="20624" y="6518"/>
                    </a:cubicBezTo>
                    <a:cubicBezTo>
                      <a:pt x="23847" y="6518"/>
                      <a:pt x="29509" y="7938"/>
                      <a:pt x="34565" y="10370"/>
                    </a:cubicBezTo>
                    <a:cubicBezTo>
                      <a:pt x="38487" y="12223"/>
                      <a:pt x="42041" y="12795"/>
                      <a:pt x="44935" y="12795"/>
                    </a:cubicBezTo>
                    <a:cubicBezTo>
                      <a:pt x="49614" y="12795"/>
                      <a:pt x="52569" y="11298"/>
                      <a:pt x="52569" y="11298"/>
                    </a:cubicBezTo>
                    <a:lnTo>
                      <a:pt x="52981" y="4231"/>
                    </a:lnTo>
                    <a:lnTo>
                      <a:pt x="42715" y="1600"/>
                    </a:lnTo>
                    <a:lnTo>
                      <a:pt x="2950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336;p46">
                <a:extLst>
                  <a:ext uri="{FF2B5EF4-FFF2-40B4-BE49-F238E27FC236}">
                    <a16:creationId xmlns:a16="http://schemas.microsoft.com/office/drawing/2014/main" id="{A39851D6-EFDF-475A-9A90-BC69C2425F9C}"/>
                  </a:ext>
                </a:extLst>
              </p:cNvPr>
              <p:cNvSpPr/>
              <p:nvPr/>
            </p:nvSpPr>
            <p:spPr>
              <a:xfrm>
                <a:off x="2152325" y="1212950"/>
                <a:ext cx="225475" cy="337275"/>
              </a:xfrm>
              <a:custGeom>
                <a:avLst/>
                <a:gdLst/>
                <a:ahLst/>
                <a:cxnLst/>
                <a:rect l="l" t="t" r="r" b="b"/>
                <a:pathLst>
                  <a:path w="9019" h="13491" extrusionOk="0">
                    <a:moveTo>
                      <a:pt x="5721" y="1"/>
                    </a:moveTo>
                    <a:cubicBezTo>
                      <a:pt x="3247" y="1"/>
                      <a:pt x="267" y="1088"/>
                      <a:pt x="145" y="6250"/>
                    </a:cubicBezTo>
                    <a:cubicBezTo>
                      <a:pt x="1" y="12416"/>
                      <a:pt x="4294" y="13491"/>
                      <a:pt x="6908" y="13491"/>
                    </a:cubicBezTo>
                    <a:cubicBezTo>
                      <a:pt x="8033" y="13491"/>
                      <a:pt x="8848" y="13292"/>
                      <a:pt x="8863" y="13214"/>
                    </a:cubicBezTo>
                    <a:cubicBezTo>
                      <a:pt x="8863" y="12956"/>
                      <a:pt x="9018" y="575"/>
                      <a:pt x="9018" y="575"/>
                    </a:cubicBezTo>
                    <a:cubicBezTo>
                      <a:pt x="8933" y="532"/>
                      <a:pt x="7451" y="1"/>
                      <a:pt x="5721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337;p46">
                <a:extLst>
                  <a:ext uri="{FF2B5EF4-FFF2-40B4-BE49-F238E27FC236}">
                    <a16:creationId xmlns:a16="http://schemas.microsoft.com/office/drawing/2014/main" id="{DBCFD434-3DEE-4359-956B-6F033D8CAB39}"/>
                  </a:ext>
                </a:extLst>
              </p:cNvPr>
              <p:cNvSpPr/>
              <p:nvPr/>
            </p:nvSpPr>
            <p:spPr>
              <a:xfrm>
                <a:off x="2211400" y="1282775"/>
                <a:ext cx="98050" cy="193000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7720" extrusionOk="0">
                    <a:moveTo>
                      <a:pt x="2219" y="0"/>
                    </a:moveTo>
                    <a:cubicBezTo>
                      <a:pt x="1496" y="155"/>
                      <a:pt x="877" y="671"/>
                      <a:pt x="619" y="1341"/>
                    </a:cubicBezTo>
                    <a:cubicBezTo>
                      <a:pt x="207" y="2115"/>
                      <a:pt x="0" y="2941"/>
                      <a:pt x="0" y="3818"/>
                    </a:cubicBezTo>
                    <a:cubicBezTo>
                      <a:pt x="52" y="5572"/>
                      <a:pt x="929" y="7222"/>
                      <a:pt x="2167" y="7635"/>
                    </a:cubicBezTo>
                    <a:cubicBezTo>
                      <a:pt x="2334" y="7691"/>
                      <a:pt x="2507" y="7720"/>
                      <a:pt x="2680" y="7720"/>
                    </a:cubicBezTo>
                    <a:cubicBezTo>
                      <a:pt x="2988" y="7720"/>
                      <a:pt x="3295" y="7627"/>
                      <a:pt x="3560" y="7429"/>
                    </a:cubicBezTo>
                    <a:cubicBezTo>
                      <a:pt x="3869" y="7222"/>
                      <a:pt x="3921" y="7016"/>
                      <a:pt x="3869" y="7016"/>
                    </a:cubicBezTo>
                    <a:cubicBezTo>
                      <a:pt x="3862" y="7009"/>
                      <a:pt x="3854" y="7006"/>
                      <a:pt x="3845" y="7006"/>
                    </a:cubicBezTo>
                    <a:cubicBezTo>
                      <a:pt x="3787" y="7006"/>
                      <a:pt x="3679" y="7133"/>
                      <a:pt x="3457" y="7222"/>
                    </a:cubicBezTo>
                    <a:cubicBezTo>
                      <a:pt x="3276" y="7300"/>
                      <a:pt x="3083" y="7339"/>
                      <a:pt x="2889" y="7339"/>
                    </a:cubicBezTo>
                    <a:cubicBezTo>
                      <a:pt x="2696" y="7339"/>
                      <a:pt x="2502" y="7300"/>
                      <a:pt x="2322" y="7222"/>
                    </a:cubicBezTo>
                    <a:cubicBezTo>
                      <a:pt x="1393" y="6861"/>
                      <a:pt x="619" y="5365"/>
                      <a:pt x="619" y="3818"/>
                    </a:cubicBezTo>
                    <a:cubicBezTo>
                      <a:pt x="619" y="3044"/>
                      <a:pt x="774" y="2270"/>
                      <a:pt x="1135" y="1599"/>
                    </a:cubicBezTo>
                    <a:cubicBezTo>
                      <a:pt x="1290" y="1032"/>
                      <a:pt x="1754" y="619"/>
                      <a:pt x="2270" y="464"/>
                    </a:cubicBezTo>
                    <a:cubicBezTo>
                      <a:pt x="2334" y="446"/>
                      <a:pt x="2400" y="438"/>
                      <a:pt x="2465" y="438"/>
                    </a:cubicBezTo>
                    <a:cubicBezTo>
                      <a:pt x="2769" y="438"/>
                      <a:pt x="3071" y="622"/>
                      <a:pt x="3199" y="877"/>
                    </a:cubicBezTo>
                    <a:cubicBezTo>
                      <a:pt x="3302" y="1135"/>
                      <a:pt x="3250" y="1341"/>
                      <a:pt x="3302" y="1341"/>
                    </a:cubicBezTo>
                    <a:cubicBezTo>
                      <a:pt x="3302" y="1341"/>
                      <a:pt x="3457" y="1187"/>
                      <a:pt x="3405" y="826"/>
                    </a:cubicBezTo>
                    <a:cubicBezTo>
                      <a:pt x="3354" y="619"/>
                      <a:pt x="3250" y="413"/>
                      <a:pt x="3096" y="258"/>
                    </a:cubicBezTo>
                    <a:cubicBezTo>
                      <a:pt x="2838" y="103"/>
                      <a:pt x="2528" y="0"/>
                      <a:pt x="2219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338;p46">
                <a:extLst>
                  <a:ext uri="{FF2B5EF4-FFF2-40B4-BE49-F238E27FC236}">
                    <a16:creationId xmlns:a16="http://schemas.microsoft.com/office/drawing/2014/main" id="{B6CA0A14-142A-40B6-8267-7EE2B2E8F0F3}"/>
                  </a:ext>
                </a:extLst>
              </p:cNvPr>
              <p:cNvSpPr/>
              <p:nvPr/>
            </p:nvSpPr>
            <p:spPr>
              <a:xfrm>
                <a:off x="2265575" y="532850"/>
                <a:ext cx="139300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2251" extrusionOk="0">
                    <a:moveTo>
                      <a:pt x="1260" y="1"/>
                    </a:moveTo>
                    <a:cubicBezTo>
                      <a:pt x="506" y="1"/>
                      <a:pt x="0" y="170"/>
                      <a:pt x="0" y="231"/>
                    </a:cubicBezTo>
                    <a:cubicBezTo>
                      <a:pt x="52" y="334"/>
                      <a:pt x="1393" y="179"/>
                      <a:pt x="2941" y="747"/>
                    </a:cubicBezTo>
                    <a:cubicBezTo>
                      <a:pt x="4366" y="1288"/>
                      <a:pt x="5277" y="2250"/>
                      <a:pt x="5448" y="2250"/>
                    </a:cubicBezTo>
                    <a:cubicBezTo>
                      <a:pt x="5457" y="2250"/>
                      <a:pt x="5464" y="2248"/>
                      <a:pt x="5468" y="2243"/>
                    </a:cubicBezTo>
                    <a:cubicBezTo>
                      <a:pt x="5572" y="2191"/>
                      <a:pt x="4746" y="953"/>
                      <a:pt x="3095" y="334"/>
                    </a:cubicBezTo>
                    <a:cubicBezTo>
                      <a:pt x="2421" y="81"/>
                      <a:pt x="1781" y="1"/>
                      <a:pt x="12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339;p46">
                <a:extLst>
                  <a:ext uri="{FF2B5EF4-FFF2-40B4-BE49-F238E27FC236}">
                    <a16:creationId xmlns:a16="http://schemas.microsoft.com/office/drawing/2014/main" id="{19C09EB8-D771-41A7-A85B-CD9DE70AD38D}"/>
                  </a:ext>
                </a:extLst>
              </p:cNvPr>
              <p:cNvSpPr/>
              <p:nvPr/>
            </p:nvSpPr>
            <p:spPr>
              <a:xfrm>
                <a:off x="2386800" y="407075"/>
                <a:ext cx="50325" cy="197325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7893" extrusionOk="0">
                    <a:moveTo>
                      <a:pt x="465" y="0"/>
                    </a:moveTo>
                    <a:cubicBezTo>
                      <a:pt x="104" y="1341"/>
                      <a:pt x="0" y="2734"/>
                      <a:pt x="258" y="4127"/>
                    </a:cubicBezTo>
                    <a:cubicBezTo>
                      <a:pt x="413" y="5107"/>
                      <a:pt x="723" y="6036"/>
                      <a:pt x="1187" y="6913"/>
                    </a:cubicBezTo>
                    <a:cubicBezTo>
                      <a:pt x="1548" y="7583"/>
                      <a:pt x="1857" y="7893"/>
                      <a:pt x="1909" y="7893"/>
                    </a:cubicBezTo>
                    <a:cubicBezTo>
                      <a:pt x="2012" y="7790"/>
                      <a:pt x="981" y="6242"/>
                      <a:pt x="671" y="4024"/>
                    </a:cubicBezTo>
                    <a:cubicBezTo>
                      <a:pt x="361" y="1857"/>
                      <a:pt x="619" y="0"/>
                      <a:pt x="4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340;p46">
                <a:extLst>
                  <a:ext uri="{FF2B5EF4-FFF2-40B4-BE49-F238E27FC236}">
                    <a16:creationId xmlns:a16="http://schemas.microsoft.com/office/drawing/2014/main" id="{DC7309AF-56EE-4BEC-AB9D-D394EDB4CFFA}"/>
                  </a:ext>
                </a:extLst>
              </p:cNvPr>
              <p:cNvSpPr/>
              <p:nvPr/>
            </p:nvSpPr>
            <p:spPr>
              <a:xfrm>
                <a:off x="3301200" y="1121075"/>
                <a:ext cx="20120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8" h="1352" extrusionOk="0">
                    <a:moveTo>
                      <a:pt x="3992" y="0"/>
                    </a:moveTo>
                    <a:cubicBezTo>
                      <a:pt x="3009" y="0"/>
                      <a:pt x="2021" y="181"/>
                      <a:pt x="1083" y="536"/>
                    </a:cubicBezTo>
                    <a:cubicBezTo>
                      <a:pt x="361" y="794"/>
                      <a:pt x="0" y="1103"/>
                      <a:pt x="52" y="1206"/>
                    </a:cubicBezTo>
                    <a:cubicBezTo>
                      <a:pt x="69" y="1251"/>
                      <a:pt x="135" y="1269"/>
                      <a:pt x="242" y="1269"/>
                    </a:cubicBezTo>
                    <a:cubicBezTo>
                      <a:pt x="756" y="1269"/>
                      <a:pt x="2231" y="845"/>
                      <a:pt x="4024" y="845"/>
                    </a:cubicBezTo>
                    <a:cubicBezTo>
                      <a:pt x="5883" y="889"/>
                      <a:pt x="7400" y="1351"/>
                      <a:pt x="7859" y="1351"/>
                    </a:cubicBezTo>
                    <a:cubicBezTo>
                      <a:pt x="7935" y="1351"/>
                      <a:pt x="7982" y="1339"/>
                      <a:pt x="7996" y="1309"/>
                    </a:cubicBezTo>
                    <a:cubicBezTo>
                      <a:pt x="8048" y="1206"/>
                      <a:pt x="7687" y="897"/>
                      <a:pt x="6964" y="587"/>
                    </a:cubicBezTo>
                    <a:cubicBezTo>
                      <a:pt x="6020" y="194"/>
                      <a:pt x="5009" y="0"/>
                      <a:pt x="399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341;p46">
                <a:extLst>
                  <a:ext uri="{FF2B5EF4-FFF2-40B4-BE49-F238E27FC236}">
                    <a16:creationId xmlns:a16="http://schemas.microsoft.com/office/drawing/2014/main" id="{F4B4CA31-6BA2-41EF-9BFC-750659E371EF}"/>
                  </a:ext>
                </a:extLst>
              </p:cNvPr>
              <p:cNvSpPr/>
              <p:nvPr/>
            </p:nvSpPr>
            <p:spPr>
              <a:xfrm>
                <a:off x="2811100" y="1074650"/>
                <a:ext cx="201225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1352" extrusionOk="0">
                    <a:moveTo>
                      <a:pt x="3973" y="0"/>
                    </a:moveTo>
                    <a:cubicBezTo>
                      <a:pt x="2997" y="0"/>
                      <a:pt x="2022" y="181"/>
                      <a:pt x="1084" y="535"/>
                    </a:cubicBezTo>
                    <a:cubicBezTo>
                      <a:pt x="362" y="845"/>
                      <a:pt x="1" y="1103"/>
                      <a:pt x="52" y="1206"/>
                    </a:cubicBezTo>
                    <a:cubicBezTo>
                      <a:pt x="70" y="1251"/>
                      <a:pt x="136" y="1269"/>
                      <a:pt x="245" y="1269"/>
                    </a:cubicBezTo>
                    <a:cubicBezTo>
                      <a:pt x="736" y="1269"/>
                      <a:pt x="2093" y="893"/>
                      <a:pt x="3765" y="893"/>
                    </a:cubicBezTo>
                    <a:cubicBezTo>
                      <a:pt x="3851" y="893"/>
                      <a:pt x="3937" y="894"/>
                      <a:pt x="4025" y="897"/>
                    </a:cubicBezTo>
                    <a:cubicBezTo>
                      <a:pt x="5882" y="897"/>
                      <a:pt x="7398" y="1351"/>
                      <a:pt x="7858" y="1351"/>
                    </a:cubicBezTo>
                    <a:cubicBezTo>
                      <a:pt x="7935" y="1351"/>
                      <a:pt x="7982" y="1339"/>
                      <a:pt x="7997" y="1309"/>
                    </a:cubicBezTo>
                    <a:cubicBezTo>
                      <a:pt x="8048" y="1206"/>
                      <a:pt x="7687" y="897"/>
                      <a:pt x="6965" y="587"/>
                    </a:cubicBezTo>
                    <a:cubicBezTo>
                      <a:pt x="5994" y="193"/>
                      <a:pt x="4983" y="0"/>
                      <a:pt x="39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342;p46">
                <a:extLst>
                  <a:ext uri="{FF2B5EF4-FFF2-40B4-BE49-F238E27FC236}">
                    <a16:creationId xmlns:a16="http://schemas.microsoft.com/office/drawing/2014/main" id="{491A79A2-5CF0-49DA-88A8-0EE6E88714F1}"/>
                  </a:ext>
                </a:extLst>
              </p:cNvPr>
              <p:cNvSpPr/>
              <p:nvPr/>
            </p:nvSpPr>
            <p:spPr>
              <a:xfrm>
                <a:off x="3259925" y="1180875"/>
                <a:ext cx="392075" cy="316475"/>
              </a:xfrm>
              <a:custGeom>
                <a:avLst/>
                <a:gdLst/>
                <a:ahLst/>
                <a:cxnLst/>
                <a:rect l="l" t="t" r="r" b="b"/>
                <a:pathLst>
                  <a:path w="15683" h="12659" extrusionOk="0">
                    <a:moveTo>
                      <a:pt x="15373" y="1"/>
                    </a:moveTo>
                    <a:lnTo>
                      <a:pt x="4385" y="104"/>
                    </a:lnTo>
                    <a:lnTo>
                      <a:pt x="1238" y="156"/>
                    </a:lnTo>
                    <a:cubicBezTo>
                      <a:pt x="877" y="156"/>
                      <a:pt x="516" y="156"/>
                      <a:pt x="207" y="207"/>
                    </a:cubicBezTo>
                    <a:cubicBezTo>
                      <a:pt x="310" y="207"/>
                      <a:pt x="413" y="259"/>
                      <a:pt x="516" y="259"/>
                    </a:cubicBezTo>
                    <a:lnTo>
                      <a:pt x="1342" y="259"/>
                    </a:lnTo>
                    <a:lnTo>
                      <a:pt x="4488" y="310"/>
                    </a:lnTo>
                    <a:lnTo>
                      <a:pt x="15212" y="412"/>
                    </a:lnTo>
                    <a:lnTo>
                      <a:pt x="15212" y="412"/>
                    </a:lnTo>
                    <a:cubicBezTo>
                      <a:pt x="15167" y="1741"/>
                      <a:pt x="15167" y="3118"/>
                      <a:pt x="15167" y="4540"/>
                    </a:cubicBezTo>
                    <a:cubicBezTo>
                      <a:pt x="15219" y="6088"/>
                      <a:pt x="14806" y="7584"/>
                      <a:pt x="13981" y="8822"/>
                    </a:cubicBezTo>
                    <a:cubicBezTo>
                      <a:pt x="13155" y="10164"/>
                      <a:pt x="11865" y="11195"/>
                      <a:pt x="10369" y="11763"/>
                    </a:cubicBezTo>
                    <a:cubicBezTo>
                      <a:pt x="9699" y="12021"/>
                      <a:pt x="8925" y="12175"/>
                      <a:pt x="8203" y="12227"/>
                    </a:cubicBezTo>
                    <a:cubicBezTo>
                      <a:pt x="8032" y="12239"/>
                      <a:pt x="7862" y="12246"/>
                      <a:pt x="7691" y="12246"/>
                    </a:cubicBezTo>
                    <a:cubicBezTo>
                      <a:pt x="7140" y="12246"/>
                      <a:pt x="6588" y="12178"/>
                      <a:pt x="6036" y="12021"/>
                    </a:cubicBezTo>
                    <a:cubicBezTo>
                      <a:pt x="4746" y="11711"/>
                      <a:pt x="3560" y="11092"/>
                      <a:pt x="2580" y="10164"/>
                    </a:cubicBezTo>
                    <a:cubicBezTo>
                      <a:pt x="1754" y="9338"/>
                      <a:pt x="1084" y="8306"/>
                      <a:pt x="723" y="7223"/>
                    </a:cubicBezTo>
                    <a:cubicBezTo>
                      <a:pt x="413" y="6294"/>
                      <a:pt x="258" y="5314"/>
                      <a:pt x="310" y="4334"/>
                    </a:cubicBezTo>
                    <a:cubicBezTo>
                      <a:pt x="258" y="3509"/>
                      <a:pt x="258" y="2786"/>
                      <a:pt x="258" y="2167"/>
                    </a:cubicBezTo>
                    <a:cubicBezTo>
                      <a:pt x="258" y="1600"/>
                      <a:pt x="207" y="1084"/>
                      <a:pt x="207" y="723"/>
                    </a:cubicBezTo>
                    <a:cubicBezTo>
                      <a:pt x="207" y="568"/>
                      <a:pt x="207" y="362"/>
                      <a:pt x="155" y="207"/>
                    </a:cubicBezTo>
                    <a:cubicBezTo>
                      <a:pt x="155" y="362"/>
                      <a:pt x="155" y="517"/>
                      <a:pt x="155" y="671"/>
                    </a:cubicBezTo>
                    <a:cubicBezTo>
                      <a:pt x="155" y="1033"/>
                      <a:pt x="103" y="1497"/>
                      <a:pt x="103" y="2064"/>
                    </a:cubicBezTo>
                    <a:cubicBezTo>
                      <a:pt x="103" y="2735"/>
                      <a:pt x="52" y="3457"/>
                      <a:pt x="52" y="4334"/>
                    </a:cubicBezTo>
                    <a:cubicBezTo>
                      <a:pt x="0" y="5314"/>
                      <a:pt x="103" y="6346"/>
                      <a:pt x="413" y="7326"/>
                    </a:cubicBezTo>
                    <a:cubicBezTo>
                      <a:pt x="826" y="8461"/>
                      <a:pt x="1445" y="9545"/>
                      <a:pt x="2322" y="10370"/>
                    </a:cubicBezTo>
                    <a:cubicBezTo>
                      <a:pt x="3302" y="11402"/>
                      <a:pt x="4592" y="12072"/>
                      <a:pt x="5933" y="12433"/>
                    </a:cubicBezTo>
                    <a:cubicBezTo>
                      <a:pt x="6524" y="12591"/>
                      <a:pt x="7085" y="12658"/>
                      <a:pt x="7662" y="12658"/>
                    </a:cubicBezTo>
                    <a:cubicBezTo>
                      <a:pt x="7840" y="12658"/>
                      <a:pt x="8020" y="12652"/>
                      <a:pt x="8203" y="12640"/>
                    </a:cubicBezTo>
                    <a:cubicBezTo>
                      <a:pt x="9028" y="12640"/>
                      <a:pt x="9802" y="12433"/>
                      <a:pt x="10524" y="12175"/>
                    </a:cubicBezTo>
                    <a:cubicBezTo>
                      <a:pt x="12123" y="11556"/>
                      <a:pt x="13465" y="10473"/>
                      <a:pt x="14393" y="9080"/>
                    </a:cubicBezTo>
                    <a:cubicBezTo>
                      <a:pt x="15219" y="7739"/>
                      <a:pt x="15683" y="6140"/>
                      <a:pt x="15631" y="4540"/>
                    </a:cubicBezTo>
                    <a:cubicBezTo>
                      <a:pt x="15631" y="3044"/>
                      <a:pt x="15580" y="1600"/>
                      <a:pt x="15580" y="207"/>
                    </a:cubicBezTo>
                    <a:lnTo>
                      <a:pt x="1558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343;p46">
                <a:extLst>
                  <a:ext uri="{FF2B5EF4-FFF2-40B4-BE49-F238E27FC236}">
                    <a16:creationId xmlns:a16="http://schemas.microsoft.com/office/drawing/2014/main" id="{44AAAD5F-FD1B-4368-8B8C-281D41D9EBB5}"/>
                  </a:ext>
                </a:extLst>
              </p:cNvPr>
              <p:cNvSpPr/>
              <p:nvPr/>
            </p:nvSpPr>
            <p:spPr>
              <a:xfrm>
                <a:off x="2745325" y="1170575"/>
                <a:ext cx="392100" cy="3163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12653" extrusionOk="0">
                    <a:moveTo>
                      <a:pt x="15426" y="0"/>
                    </a:moveTo>
                    <a:lnTo>
                      <a:pt x="4386" y="103"/>
                    </a:lnTo>
                    <a:lnTo>
                      <a:pt x="1290" y="155"/>
                    </a:lnTo>
                    <a:cubicBezTo>
                      <a:pt x="929" y="155"/>
                      <a:pt x="568" y="155"/>
                      <a:pt x="207" y="206"/>
                    </a:cubicBezTo>
                    <a:lnTo>
                      <a:pt x="517" y="206"/>
                    </a:lnTo>
                    <a:lnTo>
                      <a:pt x="1342" y="258"/>
                    </a:lnTo>
                    <a:lnTo>
                      <a:pt x="4540" y="310"/>
                    </a:lnTo>
                    <a:lnTo>
                      <a:pt x="15219" y="411"/>
                    </a:lnTo>
                    <a:lnTo>
                      <a:pt x="15219" y="411"/>
                    </a:lnTo>
                    <a:cubicBezTo>
                      <a:pt x="15219" y="1699"/>
                      <a:pt x="15219" y="3119"/>
                      <a:pt x="15219" y="4540"/>
                    </a:cubicBezTo>
                    <a:cubicBezTo>
                      <a:pt x="15219" y="6036"/>
                      <a:pt x="14858" y="7532"/>
                      <a:pt x="14033" y="8822"/>
                    </a:cubicBezTo>
                    <a:cubicBezTo>
                      <a:pt x="13156" y="10163"/>
                      <a:pt x="11866" y="11195"/>
                      <a:pt x="10421" y="11762"/>
                    </a:cubicBezTo>
                    <a:cubicBezTo>
                      <a:pt x="9699" y="12020"/>
                      <a:pt x="8977" y="12175"/>
                      <a:pt x="8203" y="12226"/>
                    </a:cubicBezTo>
                    <a:cubicBezTo>
                      <a:pt x="8075" y="12236"/>
                      <a:pt x="7947" y="12240"/>
                      <a:pt x="7819" y="12240"/>
                    </a:cubicBezTo>
                    <a:cubicBezTo>
                      <a:pt x="7225" y="12240"/>
                      <a:pt x="6631" y="12147"/>
                      <a:pt x="6037" y="12020"/>
                    </a:cubicBezTo>
                    <a:cubicBezTo>
                      <a:pt x="4747" y="11710"/>
                      <a:pt x="3560" y="11040"/>
                      <a:pt x="2580" y="10111"/>
                    </a:cubicBezTo>
                    <a:cubicBezTo>
                      <a:pt x="1755" y="9286"/>
                      <a:pt x="1136" y="8306"/>
                      <a:pt x="723" y="7171"/>
                    </a:cubicBezTo>
                    <a:cubicBezTo>
                      <a:pt x="413" y="6242"/>
                      <a:pt x="310" y="5314"/>
                      <a:pt x="310" y="4333"/>
                    </a:cubicBezTo>
                    <a:cubicBezTo>
                      <a:pt x="310" y="3508"/>
                      <a:pt x="259" y="2734"/>
                      <a:pt x="259" y="2115"/>
                    </a:cubicBezTo>
                    <a:cubicBezTo>
                      <a:pt x="259" y="1548"/>
                      <a:pt x="259" y="1083"/>
                      <a:pt x="207" y="722"/>
                    </a:cubicBezTo>
                    <a:cubicBezTo>
                      <a:pt x="207" y="516"/>
                      <a:pt x="207" y="361"/>
                      <a:pt x="207" y="206"/>
                    </a:cubicBezTo>
                    <a:cubicBezTo>
                      <a:pt x="156" y="361"/>
                      <a:pt x="156" y="516"/>
                      <a:pt x="156" y="671"/>
                    </a:cubicBezTo>
                    <a:cubicBezTo>
                      <a:pt x="156" y="1032"/>
                      <a:pt x="156" y="1496"/>
                      <a:pt x="104" y="2064"/>
                    </a:cubicBezTo>
                    <a:cubicBezTo>
                      <a:pt x="104" y="2683"/>
                      <a:pt x="104" y="3456"/>
                      <a:pt x="52" y="4333"/>
                    </a:cubicBezTo>
                    <a:cubicBezTo>
                      <a:pt x="1" y="5314"/>
                      <a:pt x="156" y="6345"/>
                      <a:pt x="465" y="7274"/>
                    </a:cubicBezTo>
                    <a:cubicBezTo>
                      <a:pt x="826" y="8460"/>
                      <a:pt x="1497" y="9492"/>
                      <a:pt x="2322" y="10369"/>
                    </a:cubicBezTo>
                    <a:cubicBezTo>
                      <a:pt x="3354" y="11349"/>
                      <a:pt x="4592" y="12072"/>
                      <a:pt x="5985" y="12433"/>
                    </a:cubicBezTo>
                    <a:cubicBezTo>
                      <a:pt x="6579" y="12560"/>
                      <a:pt x="7208" y="12652"/>
                      <a:pt x="7815" y="12652"/>
                    </a:cubicBezTo>
                    <a:cubicBezTo>
                      <a:pt x="7946" y="12652"/>
                      <a:pt x="8075" y="12648"/>
                      <a:pt x="8203" y="12639"/>
                    </a:cubicBezTo>
                    <a:cubicBezTo>
                      <a:pt x="9029" y="12587"/>
                      <a:pt x="9802" y="12433"/>
                      <a:pt x="10525" y="12175"/>
                    </a:cubicBezTo>
                    <a:cubicBezTo>
                      <a:pt x="12124" y="11556"/>
                      <a:pt x="13465" y="10472"/>
                      <a:pt x="14394" y="9080"/>
                    </a:cubicBezTo>
                    <a:cubicBezTo>
                      <a:pt x="15271" y="7687"/>
                      <a:pt x="15683" y="6139"/>
                      <a:pt x="15632" y="4540"/>
                    </a:cubicBezTo>
                    <a:cubicBezTo>
                      <a:pt x="15632" y="3044"/>
                      <a:pt x="15632" y="1599"/>
                      <a:pt x="15632" y="206"/>
                    </a:cubicBezTo>
                    <a:lnTo>
                      <a:pt x="1563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344;p46">
                <a:extLst>
                  <a:ext uri="{FF2B5EF4-FFF2-40B4-BE49-F238E27FC236}">
                    <a16:creationId xmlns:a16="http://schemas.microsoft.com/office/drawing/2014/main" id="{86D7AE5E-3AD6-40D5-B363-32B6D25A5BF7}"/>
                  </a:ext>
                </a:extLst>
              </p:cNvPr>
              <p:cNvSpPr/>
              <p:nvPr/>
            </p:nvSpPr>
            <p:spPr>
              <a:xfrm>
                <a:off x="3124500" y="1196350"/>
                <a:ext cx="14447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414" extrusionOk="0">
                    <a:moveTo>
                      <a:pt x="2889" y="1"/>
                    </a:moveTo>
                    <a:cubicBezTo>
                      <a:pt x="1290" y="1"/>
                      <a:pt x="1" y="104"/>
                      <a:pt x="1" y="207"/>
                    </a:cubicBezTo>
                    <a:cubicBezTo>
                      <a:pt x="1" y="310"/>
                      <a:pt x="1290" y="414"/>
                      <a:pt x="2889" y="414"/>
                    </a:cubicBezTo>
                    <a:cubicBezTo>
                      <a:pt x="4489" y="414"/>
                      <a:pt x="5778" y="310"/>
                      <a:pt x="5778" y="207"/>
                    </a:cubicBezTo>
                    <a:cubicBezTo>
                      <a:pt x="5778" y="104"/>
                      <a:pt x="4489" y="1"/>
                      <a:pt x="28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345;p46">
                <a:extLst>
                  <a:ext uri="{FF2B5EF4-FFF2-40B4-BE49-F238E27FC236}">
                    <a16:creationId xmlns:a16="http://schemas.microsoft.com/office/drawing/2014/main" id="{7AAA2932-3EC1-444A-8E44-95F0EE81A1DB}"/>
                  </a:ext>
                </a:extLst>
              </p:cNvPr>
              <p:cNvSpPr/>
              <p:nvPr/>
            </p:nvSpPr>
            <p:spPr>
              <a:xfrm>
                <a:off x="2349400" y="1197650"/>
                <a:ext cx="4011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16045" h="465" extrusionOk="0">
                    <a:moveTo>
                      <a:pt x="7996" y="0"/>
                    </a:moveTo>
                    <a:cubicBezTo>
                      <a:pt x="3560" y="52"/>
                      <a:pt x="0" y="155"/>
                      <a:pt x="0" y="258"/>
                    </a:cubicBezTo>
                    <a:cubicBezTo>
                      <a:pt x="0" y="362"/>
                      <a:pt x="3560" y="465"/>
                      <a:pt x="7996" y="465"/>
                    </a:cubicBezTo>
                    <a:cubicBezTo>
                      <a:pt x="12433" y="465"/>
                      <a:pt x="16044" y="362"/>
                      <a:pt x="16044" y="207"/>
                    </a:cubicBezTo>
                    <a:cubicBezTo>
                      <a:pt x="16044" y="104"/>
                      <a:pt x="12433" y="0"/>
                      <a:pt x="79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346;p46">
                <a:extLst>
                  <a:ext uri="{FF2B5EF4-FFF2-40B4-BE49-F238E27FC236}">
                    <a16:creationId xmlns:a16="http://schemas.microsoft.com/office/drawing/2014/main" id="{11364CA6-1DD5-449E-A402-D2E3E39C27A8}"/>
                  </a:ext>
                </a:extLst>
              </p:cNvPr>
              <p:cNvSpPr/>
              <p:nvPr/>
            </p:nvSpPr>
            <p:spPr>
              <a:xfrm>
                <a:off x="2649900" y="3651950"/>
                <a:ext cx="4503625" cy="1799150"/>
              </a:xfrm>
              <a:custGeom>
                <a:avLst/>
                <a:gdLst/>
                <a:ahLst/>
                <a:cxnLst/>
                <a:rect l="l" t="t" r="r" b="b"/>
                <a:pathLst>
                  <a:path w="180145" h="71966" extrusionOk="0">
                    <a:moveTo>
                      <a:pt x="78053" y="0"/>
                    </a:moveTo>
                    <a:lnTo>
                      <a:pt x="50195" y="68870"/>
                    </a:lnTo>
                    <a:lnTo>
                      <a:pt x="0" y="68870"/>
                    </a:lnTo>
                    <a:lnTo>
                      <a:pt x="0" y="71965"/>
                    </a:lnTo>
                    <a:lnTo>
                      <a:pt x="149553" y="71965"/>
                    </a:lnTo>
                    <a:lnTo>
                      <a:pt x="18014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347;p46">
                <a:extLst>
                  <a:ext uri="{FF2B5EF4-FFF2-40B4-BE49-F238E27FC236}">
                    <a16:creationId xmlns:a16="http://schemas.microsoft.com/office/drawing/2014/main" id="{934F3624-5158-4432-A8AA-261B26D2918A}"/>
                  </a:ext>
                </a:extLst>
              </p:cNvPr>
              <p:cNvSpPr/>
              <p:nvPr/>
            </p:nvSpPr>
            <p:spPr>
              <a:xfrm>
                <a:off x="5403400" y="4473500"/>
                <a:ext cx="287625" cy="321125"/>
              </a:xfrm>
              <a:custGeom>
                <a:avLst/>
                <a:gdLst/>
                <a:ahLst/>
                <a:cxnLst/>
                <a:rect l="l" t="t" r="r" b="b"/>
                <a:pathLst>
                  <a:path w="11505" h="12845" extrusionOk="0">
                    <a:moveTo>
                      <a:pt x="6510" y="0"/>
                    </a:moveTo>
                    <a:cubicBezTo>
                      <a:pt x="4197" y="0"/>
                      <a:pt x="1880" y="2064"/>
                      <a:pt x="1032" y="5055"/>
                    </a:cubicBezTo>
                    <a:cubicBezTo>
                      <a:pt x="0" y="8512"/>
                      <a:pt x="1290" y="11916"/>
                      <a:pt x="3921" y="12690"/>
                    </a:cubicBezTo>
                    <a:cubicBezTo>
                      <a:pt x="4275" y="12794"/>
                      <a:pt x="4635" y="12844"/>
                      <a:pt x="4995" y="12844"/>
                    </a:cubicBezTo>
                    <a:cubicBezTo>
                      <a:pt x="7308" y="12844"/>
                      <a:pt x="9624" y="10780"/>
                      <a:pt x="10473" y="7789"/>
                    </a:cubicBezTo>
                    <a:cubicBezTo>
                      <a:pt x="11504" y="4333"/>
                      <a:pt x="10215" y="928"/>
                      <a:pt x="7584" y="154"/>
                    </a:cubicBezTo>
                    <a:cubicBezTo>
                      <a:pt x="7229" y="50"/>
                      <a:pt x="6870" y="0"/>
                      <a:pt x="6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" name="Google Shape;280;p15">
              <a:extLst>
                <a:ext uri="{FF2B5EF4-FFF2-40B4-BE49-F238E27FC236}">
                  <a16:creationId xmlns:a16="http://schemas.microsoft.com/office/drawing/2014/main" id="{1F0BA296-A912-4C93-B25A-73422C82A450}"/>
                </a:ext>
              </a:extLst>
            </p:cNvPr>
            <p:cNvGrpSpPr/>
            <p:nvPr/>
          </p:nvGrpSpPr>
          <p:grpSpPr>
            <a:xfrm>
              <a:off x="191395" y="6366856"/>
              <a:ext cx="313555" cy="329623"/>
              <a:chOff x="1203067" y="4113653"/>
              <a:chExt cx="509851" cy="559625"/>
            </a:xfrm>
          </p:grpSpPr>
          <p:sp>
            <p:nvSpPr>
              <p:cNvPr id="192" name="Google Shape;281;p15">
                <a:extLst>
                  <a:ext uri="{FF2B5EF4-FFF2-40B4-BE49-F238E27FC236}">
                    <a16:creationId xmlns:a16="http://schemas.microsoft.com/office/drawing/2014/main" id="{3C7E853F-F8BA-4377-AF9B-4017A0D601FE}"/>
                  </a:ext>
                </a:extLst>
              </p:cNvPr>
              <p:cNvSpPr/>
              <p:nvPr/>
            </p:nvSpPr>
            <p:spPr>
              <a:xfrm>
                <a:off x="1251270" y="4223424"/>
                <a:ext cx="419342" cy="149962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4679" extrusionOk="0">
                    <a:moveTo>
                      <a:pt x="1" y="0"/>
                    </a:moveTo>
                    <a:lnTo>
                      <a:pt x="51" y="3626"/>
                    </a:lnTo>
                    <a:lnTo>
                      <a:pt x="13083" y="4679"/>
                    </a:lnTo>
                    <a:lnTo>
                      <a:pt x="12682" y="11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282;p15">
                <a:extLst>
                  <a:ext uri="{FF2B5EF4-FFF2-40B4-BE49-F238E27FC236}">
                    <a16:creationId xmlns:a16="http://schemas.microsoft.com/office/drawing/2014/main" id="{A23A0C89-06D7-44E4-AD89-4813E5B47968}"/>
                  </a:ext>
                </a:extLst>
              </p:cNvPr>
              <p:cNvSpPr/>
              <p:nvPr/>
            </p:nvSpPr>
            <p:spPr>
              <a:xfrm>
                <a:off x="1338574" y="4276435"/>
                <a:ext cx="255983" cy="42338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321" extrusionOk="0">
                    <a:moveTo>
                      <a:pt x="50" y="0"/>
                    </a:moveTo>
                    <a:lnTo>
                      <a:pt x="0" y="652"/>
                    </a:lnTo>
                    <a:lnTo>
                      <a:pt x="7937" y="1320"/>
                    </a:lnTo>
                    <a:lnTo>
                      <a:pt x="7987" y="669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283;p15">
                <a:extLst>
                  <a:ext uri="{FF2B5EF4-FFF2-40B4-BE49-F238E27FC236}">
                    <a16:creationId xmlns:a16="http://schemas.microsoft.com/office/drawing/2014/main" id="{EB8DB533-8397-40D1-8D04-FEC0505CD9F7}"/>
                  </a:ext>
                </a:extLst>
              </p:cNvPr>
              <p:cNvSpPr/>
              <p:nvPr/>
            </p:nvSpPr>
            <p:spPr>
              <a:xfrm>
                <a:off x="1204157" y="4113653"/>
                <a:ext cx="416650" cy="142462"/>
              </a:xfrm>
              <a:custGeom>
                <a:avLst/>
                <a:gdLst/>
                <a:ahLst/>
                <a:cxnLst/>
                <a:rect l="l" t="t" r="r" b="b"/>
                <a:pathLst>
                  <a:path w="13000" h="4445" extrusionOk="0">
                    <a:moveTo>
                      <a:pt x="0" y="0"/>
                    </a:moveTo>
                    <a:lnTo>
                      <a:pt x="0" y="3609"/>
                    </a:lnTo>
                    <a:lnTo>
                      <a:pt x="13000" y="4445"/>
                    </a:lnTo>
                    <a:lnTo>
                      <a:pt x="13000" y="4445"/>
                    </a:lnTo>
                    <a:lnTo>
                      <a:pt x="12665" y="12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284;p15">
                <a:extLst>
                  <a:ext uri="{FF2B5EF4-FFF2-40B4-BE49-F238E27FC236}">
                    <a16:creationId xmlns:a16="http://schemas.microsoft.com/office/drawing/2014/main" id="{1DFA4054-EA83-47E9-BBA0-F435DC320678}"/>
                  </a:ext>
                </a:extLst>
              </p:cNvPr>
              <p:cNvSpPr/>
              <p:nvPr/>
            </p:nvSpPr>
            <p:spPr>
              <a:xfrm>
                <a:off x="1204157" y="4129165"/>
                <a:ext cx="395753" cy="107688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3360" extrusionOk="0">
                    <a:moveTo>
                      <a:pt x="0" y="1"/>
                    </a:moveTo>
                    <a:lnTo>
                      <a:pt x="0" y="2440"/>
                    </a:lnTo>
                    <a:lnTo>
                      <a:pt x="12348" y="3359"/>
                    </a:lnTo>
                    <a:lnTo>
                      <a:pt x="12131" y="110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285;p15">
                <a:extLst>
                  <a:ext uri="{FF2B5EF4-FFF2-40B4-BE49-F238E27FC236}">
                    <a16:creationId xmlns:a16="http://schemas.microsoft.com/office/drawing/2014/main" id="{B8D3A883-BD79-4753-9E38-BEE4F931AB6D}"/>
                  </a:ext>
                </a:extLst>
              </p:cNvPr>
              <p:cNvSpPr/>
              <p:nvPr/>
            </p:nvSpPr>
            <p:spPr>
              <a:xfrm>
                <a:off x="1207362" y="4157689"/>
                <a:ext cx="362582" cy="37210"/>
              </a:xfrm>
              <a:custGeom>
                <a:avLst/>
                <a:gdLst/>
                <a:ahLst/>
                <a:cxnLst/>
                <a:rect l="l" t="t" r="r" b="b"/>
                <a:pathLst>
                  <a:path w="11313" h="1161" extrusionOk="0">
                    <a:moveTo>
                      <a:pt x="226" y="0"/>
                    </a:moveTo>
                    <a:cubicBezTo>
                      <a:pt x="151" y="0"/>
                      <a:pt x="76" y="5"/>
                      <a:pt x="1" y="13"/>
                    </a:cubicBezTo>
                    <a:cubicBezTo>
                      <a:pt x="134" y="46"/>
                      <a:pt x="285" y="80"/>
                      <a:pt x="435" y="80"/>
                    </a:cubicBezTo>
                    <a:lnTo>
                      <a:pt x="1655" y="230"/>
                    </a:lnTo>
                    <a:cubicBezTo>
                      <a:pt x="2674" y="347"/>
                      <a:pt x="4077" y="514"/>
                      <a:pt x="5648" y="665"/>
                    </a:cubicBezTo>
                    <a:cubicBezTo>
                      <a:pt x="7202" y="832"/>
                      <a:pt x="8622" y="949"/>
                      <a:pt x="9641" y="1049"/>
                    </a:cubicBezTo>
                    <a:lnTo>
                      <a:pt x="10861" y="1132"/>
                    </a:lnTo>
                    <a:cubicBezTo>
                      <a:pt x="10949" y="1152"/>
                      <a:pt x="11037" y="1160"/>
                      <a:pt x="11125" y="1160"/>
                    </a:cubicBezTo>
                    <a:cubicBezTo>
                      <a:pt x="11188" y="1160"/>
                      <a:pt x="11250" y="1156"/>
                      <a:pt x="11312" y="1149"/>
                    </a:cubicBezTo>
                    <a:cubicBezTo>
                      <a:pt x="11162" y="1116"/>
                      <a:pt x="11011" y="1082"/>
                      <a:pt x="10861" y="1066"/>
                    </a:cubicBezTo>
                    <a:lnTo>
                      <a:pt x="9658" y="932"/>
                    </a:lnTo>
                    <a:cubicBezTo>
                      <a:pt x="8639" y="798"/>
                      <a:pt x="7219" y="648"/>
                      <a:pt x="5665" y="497"/>
                    </a:cubicBezTo>
                    <a:cubicBezTo>
                      <a:pt x="4094" y="330"/>
                      <a:pt x="2691" y="197"/>
                      <a:pt x="1655" y="113"/>
                    </a:cubicBezTo>
                    <a:lnTo>
                      <a:pt x="452" y="13"/>
                    </a:lnTo>
                    <a:cubicBezTo>
                      <a:pt x="376" y="5"/>
                      <a:pt x="301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286;p15">
                <a:extLst>
                  <a:ext uri="{FF2B5EF4-FFF2-40B4-BE49-F238E27FC236}">
                    <a16:creationId xmlns:a16="http://schemas.microsoft.com/office/drawing/2014/main" id="{610D5B92-49C1-4368-BF47-657B72126C16}"/>
                  </a:ext>
                </a:extLst>
              </p:cNvPr>
              <p:cNvSpPr/>
              <p:nvPr/>
            </p:nvSpPr>
            <p:spPr>
              <a:xfrm>
                <a:off x="1203067" y="4178586"/>
                <a:ext cx="365787" cy="26121"/>
              </a:xfrm>
              <a:custGeom>
                <a:avLst/>
                <a:gdLst/>
                <a:ahLst/>
                <a:cxnLst/>
                <a:rect l="l" t="t" r="r" b="b"/>
                <a:pathLst>
                  <a:path w="11413" h="815" extrusionOk="0">
                    <a:moveTo>
                      <a:pt x="226" y="0"/>
                    </a:moveTo>
                    <a:cubicBezTo>
                      <a:pt x="151" y="0"/>
                      <a:pt x="76" y="4"/>
                      <a:pt x="1" y="13"/>
                    </a:cubicBezTo>
                    <a:cubicBezTo>
                      <a:pt x="135" y="46"/>
                      <a:pt x="285" y="63"/>
                      <a:pt x="435" y="79"/>
                    </a:cubicBezTo>
                    <a:lnTo>
                      <a:pt x="1655" y="196"/>
                    </a:lnTo>
                    <a:cubicBezTo>
                      <a:pt x="2691" y="280"/>
                      <a:pt x="4128" y="380"/>
                      <a:pt x="5698" y="497"/>
                    </a:cubicBezTo>
                    <a:cubicBezTo>
                      <a:pt x="7269" y="597"/>
                      <a:pt x="8706" y="698"/>
                      <a:pt x="9742" y="748"/>
                    </a:cubicBezTo>
                    <a:lnTo>
                      <a:pt x="10962" y="815"/>
                    </a:lnTo>
                    <a:lnTo>
                      <a:pt x="11413" y="815"/>
                    </a:lnTo>
                    <a:cubicBezTo>
                      <a:pt x="11262" y="764"/>
                      <a:pt x="11112" y="748"/>
                      <a:pt x="10962" y="748"/>
                    </a:cubicBezTo>
                    <a:lnTo>
                      <a:pt x="9742" y="631"/>
                    </a:lnTo>
                    <a:cubicBezTo>
                      <a:pt x="8706" y="547"/>
                      <a:pt x="7286" y="430"/>
                      <a:pt x="5715" y="330"/>
                    </a:cubicBezTo>
                    <a:cubicBezTo>
                      <a:pt x="4128" y="213"/>
                      <a:pt x="2708" y="130"/>
                      <a:pt x="1672" y="63"/>
                    </a:cubicBezTo>
                    <a:lnTo>
                      <a:pt x="452" y="13"/>
                    </a:lnTo>
                    <a:cubicBezTo>
                      <a:pt x="377" y="4"/>
                      <a:pt x="302" y="0"/>
                      <a:pt x="226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287;p15">
                <a:extLst>
                  <a:ext uri="{FF2B5EF4-FFF2-40B4-BE49-F238E27FC236}">
                    <a16:creationId xmlns:a16="http://schemas.microsoft.com/office/drawing/2014/main" id="{E6E4B206-6B33-482A-8850-5F4F3254C10A}"/>
                  </a:ext>
                </a:extLst>
              </p:cNvPr>
              <p:cNvSpPr/>
              <p:nvPr/>
            </p:nvSpPr>
            <p:spPr>
              <a:xfrm>
                <a:off x="1256110" y="4330535"/>
                <a:ext cx="418252" cy="138168"/>
              </a:xfrm>
              <a:custGeom>
                <a:avLst/>
                <a:gdLst/>
                <a:ahLst/>
                <a:cxnLst/>
                <a:rect l="l" t="t" r="r" b="b"/>
                <a:pathLst>
                  <a:path w="13050" h="4311" extrusionOk="0">
                    <a:moveTo>
                      <a:pt x="0" y="0"/>
                    </a:moveTo>
                    <a:lnTo>
                      <a:pt x="33" y="3626"/>
                    </a:lnTo>
                    <a:lnTo>
                      <a:pt x="13049" y="4311"/>
                    </a:lnTo>
                    <a:lnTo>
                      <a:pt x="12682" y="108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288;p15">
                <a:extLst>
                  <a:ext uri="{FF2B5EF4-FFF2-40B4-BE49-F238E27FC236}">
                    <a16:creationId xmlns:a16="http://schemas.microsoft.com/office/drawing/2014/main" id="{57B549FB-EB32-46E2-BDCA-546E4887A0E2}"/>
                  </a:ext>
                </a:extLst>
              </p:cNvPr>
              <p:cNvSpPr/>
              <p:nvPr/>
            </p:nvSpPr>
            <p:spPr>
              <a:xfrm>
                <a:off x="1296268" y="4334798"/>
                <a:ext cx="7532" cy="114098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560" extrusionOk="0">
                    <a:moveTo>
                      <a:pt x="52" y="0"/>
                    </a:moveTo>
                    <a:cubicBezTo>
                      <a:pt x="51" y="0"/>
                      <a:pt x="51" y="1"/>
                      <a:pt x="50" y="1"/>
                    </a:cubicBezTo>
                    <a:cubicBezTo>
                      <a:pt x="0" y="1"/>
                      <a:pt x="0" y="803"/>
                      <a:pt x="34" y="1788"/>
                    </a:cubicBezTo>
                    <a:cubicBezTo>
                      <a:pt x="67" y="2764"/>
                      <a:pt x="132" y="3560"/>
                      <a:pt x="182" y="3560"/>
                    </a:cubicBezTo>
                    <a:cubicBezTo>
                      <a:pt x="183" y="3560"/>
                      <a:pt x="183" y="3560"/>
                      <a:pt x="184" y="3560"/>
                    </a:cubicBezTo>
                    <a:cubicBezTo>
                      <a:pt x="234" y="3560"/>
                      <a:pt x="234" y="2758"/>
                      <a:pt x="201" y="1772"/>
                    </a:cubicBezTo>
                    <a:cubicBezTo>
                      <a:pt x="168" y="796"/>
                      <a:pt x="102" y="0"/>
                      <a:pt x="52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89;p15">
                <a:extLst>
                  <a:ext uri="{FF2B5EF4-FFF2-40B4-BE49-F238E27FC236}">
                    <a16:creationId xmlns:a16="http://schemas.microsoft.com/office/drawing/2014/main" id="{40BE0F68-8EAE-4ABE-90F9-BD0989286E1B}"/>
                  </a:ext>
                </a:extLst>
              </p:cNvPr>
              <p:cNvSpPr/>
              <p:nvPr/>
            </p:nvSpPr>
            <p:spPr>
              <a:xfrm>
                <a:off x="1315530" y="4335887"/>
                <a:ext cx="6474" cy="114066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559" extrusionOk="0">
                    <a:moveTo>
                      <a:pt x="68" y="0"/>
                    </a:moveTo>
                    <a:cubicBezTo>
                      <a:pt x="17" y="0"/>
                      <a:pt x="1" y="802"/>
                      <a:pt x="17" y="1788"/>
                    </a:cubicBezTo>
                    <a:cubicBezTo>
                      <a:pt x="34" y="2774"/>
                      <a:pt x="84" y="3559"/>
                      <a:pt x="134" y="3559"/>
                    </a:cubicBezTo>
                    <a:cubicBezTo>
                      <a:pt x="184" y="3559"/>
                      <a:pt x="201" y="2757"/>
                      <a:pt x="184" y="1771"/>
                    </a:cubicBezTo>
                    <a:cubicBezTo>
                      <a:pt x="168" y="802"/>
                      <a:pt x="101" y="0"/>
                      <a:pt x="68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90;p15">
                <a:extLst>
                  <a:ext uri="{FF2B5EF4-FFF2-40B4-BE49-F238E27FC236}">
                    <a16:creationId xmlns:a16="http://schemas.microsoft.com/office/drawing/2014/main" id="{12586B27-0DA8-46BF-AE31-9E0077EA7D18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8781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8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10" y="206"/>
                      <a:pt x="3890" y="333"/>
                      <a:pt x="5815" y="483"/>
                    </a:cubicBezTo>
                    <a:lnTo>
                      <a:pt x="5815" y="483"/>
                    </a:lnTo>
                    <a:lnTo>
                      <a:pt x="0" y="0"/>
                    </a:lnTo>
                    <a:close/>
                    <a:moveTo>
                      <a:pt x="5815" y="483"/>
                    </a:moveTo>
                    <a:lnTo>
                      <a:pt x="7051" y="585"/>
                    </a:lnTo>
                    <a:cubicBezTo>
                      <a:pt x="6650" y="549"/>
                      <a:pt x="6236" y="515"/>
                      <a:pt x="5815" y="4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91;p15">
                <a:extLst>
                  <a:ext uri="{FF2B5EF4-FFF2-40B4-BE49-F238E27FC236}">
                    <a16:creationId xmlns:a16="http://schemas.microsoft.com/office/drawing/2014/main" id="{B56B9D54-5645-463C-8A70-463A5D2971CE}"/>
                  </a:ext>
                </a:extLst>
              </p:cNvPr>
              <p:cNvSpPr/>
              <p:nvPr/>
            </p:nvSpPr>
            <p:spPr>
              <a:xfrm>
                <a:off x="1354631" y="4386751"/>
                <a:ext cx="226017" cy="1913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597" extrusionOk="0">
                    <a:moveTo>
                      <a:pt x="0" y="0"/>
                    </a:moveTo>
                    <a:cubicBezTo>
                      <a:pt x="335" y="101"/>
                      <a:pt x="669" y="151"/>
                      <a:pt x="1020" y="167"/>
                    </a:cubicBezTo>
                    <a:cubicBezTo>
                      <a:pt x="1655" y="251"/>
                      <a:pt x="2540" y="335"/>
                      <a:pt x="3526" y="401"/>
                    </a:cubicBezTo>
                    <a:cubicBezTo>
                      <a:pt x="4495" y="468"/>
                      <a:pt x="5381" y="535"/>
                      <a:pt x="6015" y="568"/>
                    </a:cubicBezTo>
                    <a:cubicBezTo>
                      <a:pt x="6221" y="588"/>
                      <a:pt x="6427" y="596"/>
                      <a:pt x="6629" y="596"/>
                    </a:cubicBezTo>
                    <a:cubicBezTo>
                      <a:pt x="6772" y="596"/>
                      <a:pt x="6913" y="592"/>
                      <a:pt x="7051" y="585"/>
                    </a:cubicBezTo>
                    <a:cubicBezTo>
                      <a:pt x="6717" y="518"/>
                      <a:pt x="6366" y="468"/>
                      <a:pt x="6032" y="452"/>
                    </a:cubicBezTo>
                    <a:cubicBezTo>
                      <a:pt x="5397" y="385"/>
                      <a:pt x="4512" y="301"/>
                      <a:pt x="3526" y="234"/>
                    </a:cubicBezTo>
                    <a:lnTo>
                      <a:pt x="1036" y="51"/>
                    </a:lnTo>
                    <a:cubicBezTo>
                      <a:pt x="685" y="17"/>
                      <a:pt x="351" y="0"/>
                      <a:pt x="0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92;p15">
                <a:extLst>
                  <a:ext uri="{FF2B5EF4-FFF2-40B4-BE49-F238E27FC236}">
                    <a16:creationId xmlns:a16="http://schemas.microsoft.com/office/drawing/2014/main" id="{6D6CDE4C-E434-41F9-9044-B0C6293A2604}"/>
                  </a:ext>
                </a:extLst>
              </p:cNvPr>
              <p:cNvSpPr/>
              <p:nvPr/>
            </p:nvSpPr>
            <p:spPr>
              <a:xfrm>
                <a:off x="1603628" y="4361591"/>
                <a:ext cx="8621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242" extrusionOk="0">
                    <a:moveTo>
                      <a:pt x="51" y="0"/>
                    </a:moveTo>
                    <a:cubicBezTo>
                      <a:pt x="1" y="0"/>
                      <a:pt x="1" y="719"/>
                      <a:pt x="51" y="1621"/>
                    </a:cubicBezTo>
                    <a:cubicBezTo>
                      <a:pt x="101" y="2523"/>
                      <a:pt x="168" y="3242"/>
                      <a:pt x="218" y="3242"/>
                    </a:cubicBezTo>
                    <a:cubicBezTo>
                      <a:pt x="268" y="3242"/>
                      <a:pt x="268" y="2506"/>
                      <a:pt x="218" y="1621"/>
                    </a:cubicBezTo>
                    <a:cubicBezTo>
                      <a:pt x="185" y="719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93;p15">
                <a:extLst>
                  <a:ext uri="{FF2B5EF4-FFF2-40B4-BE49-F238E27FC236}">
                    <a16:creationId xmlns:a16="http://schemas.microsoft.com/office/drawing/2014/main" id="{E671870E-C0FA-4843-AC17-7D79A355CE50}"/>
                  </a:ext>
                </a:extLst>
              </p:cNvPr>
              <p:cNvSpPr/>
              <p:nvPr/>
            </p:nvSpPr>
            <p:spPr>
              <a:xfrm>
                <a:off x="1623980" y="4362649"/>
                <a:ext cx="12884" cy="103906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42" extrusionOk="0">
                    <a:moveTo>
                      <a:pt x="34" y="1"/>
                    </a:moveTo>
                    <a:cubicBezTo>
                      <a:pt x="1" y="1"/>
                      <a:pt x="34" y="736"/>
                      <a:pt x="118" y="1638"/>
                    </a:cubicBezTo>
                    <a:cubicBezTo>
                      <a:pt x="201" y="2523"/>
                      <a:pt x="318" y="3242"/>
                      <a:pt x="368" y="3242"/>
                    </a:cubicBezTo>
                    <a:cubicBezTo>
                      <a:pt x="402" y="3242"/>
                      <a:pt x="368" y="2507"/>
                      <a:pt x="285" y="1621"/>
                    </a:cubicBezTo>
                    <a:cubicBezTo>
                      <a:pt x="201" y="719"/>
                      <a:pt x="84" y="1"/>
                      <a:pt x="34" y="1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94;p15">
                <a:extLst>
                  <a:ext uri="{FF2B5EF4-FFF2-40B4-BE49-F238E27FC236}">
                    <a16:creationId xmlns:a16="http://schemas.microsoft.com/office/drawing/2014/main" id="{A4F6D882-9449-49AA-A78C-CEE71B059B8E}"/>
                  </a:ext>
                </a:extLst>
              </p:cNvPr>
              <p:cNvSpPr/>
              <p:nvPr/>
            </p:nvSpPr>
            <p:spPr>
              <a:xfrm>
                <a:off x="1414597" y="4413000"/>
                <a:ext cx="115188" cy="5897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8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404" y="100"/>
                      <a:pt x="2474" y="167"/>
                      <a:pt x="3593" y="18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95;p15">
                <a:extLst>
                  <a:ext uri="{FF2B5EF4-FFF2-40B4-BE49-F238E27FC236}">
                    <a16:creationId xmlns:a16="http://schemas.microsoft.com/office/drawing/2014/main" id="{195F03FF-6BA6-4E13-9195-AA97D3BC2988}"/>
                  </a:ext>
                </a:extLst>
              </p:cNvPr>
              <p:cNvSpPr/>
              <p:nvPr/>
            </p:nvSpPr>
            <p:spPr>
              <a:xfrm>
                <a:off x="1414597" y="4411846"/>
                <a:ext cx="115188" cy="8269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258" extrusionOk="0">
                    <a:moveTo>
                      <a:pt x="471" y="0"/>
                    </a:moveTo>
                    <a:cubicBezTo>
                      <a:pt x="185" y="0"/>
                      <a:pt x="9" y="13"/>
                      <a:pt x="1" y="36"/>
                    </a:cubicBezTo>
                    <a:cubicBezTo>
                      <a:pt x="1" y="86"/>
                      <a:pt x="803" y="170"/>
                      <a:pt x="1789" y="220"/>
                    </a:cubicBezTo>
                    <a:cubicBezTo>
                      <a:pt x="2281" y="245"/>
                      <a:pt x="2728" y="257"/>
                      <a:pt x="3054" y="257"/>
                    </a:cubicBezTo>
                    <a:cubicBezTo>
                      <a:pt x="3380" y="257"/>
                      <a:pt x="3585" y="245"/>
                      <a:pt x="3593" y="220"/>
                    </a:cubicBezTo>
                    <a:cubicBezTo>
                      <a:pt x="3593" y="186"/>
                      <a:pt x="2791" y="103"/>
                      <a:pt x="1805" y="53"/>
                    </a:cubicBezTo>
                    <a:cubicBezTo>
                      <a:pt x="1277" y="17"/>
                      <a:pt x="801" y="0"/>
                      <a:pt x="471" y="0"/>
                    </a:cubicBezTo>
                    <a:close/>
                  </a:path>
                </a:pathLst>
              </a:custGeom>
              <a:solidFill>
                <a:srgbClr val="9C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96;p15">
                <a:extLst>
                  <a:ext uri="{FF2B5EF4-FFF2-40B4-BE49-F238E27FC236}">
                    <a16:creationId xmlns:a16="http://schemas.microsoft.com/office/drawing/2014/main" id="{CF517433-C809-41E9-B1F2-434E197E9CE9}"/>
                  </a:ext>
                </a:extLst>
              </p:cNvPr>
              <p:cNvSpPr/>
              <p:nvPr/>
            </p:nvSpPr>
            <p:spPr>
              <a:xfrm>
                <a:off x="1276974" y="4557577"/>
                <a:ext cx="425239" cy="115700"/>
              </a:xfrm>
              <a:custGeom>
                <a:avLst/>
                <a:gdLst/>
                <a:ahLst/>
                <a:cxnLst/>
                <a:rect l="l" t="t" r="r" b="b"/>
                <a:pathLst>
                  <a:path w="13268" h="3610" extrusionOk="0">
                    <a:moveTo>
                      <a:pt x="1" y="0"/>
                    </a:moveTo>
                    <a:lnTo>
                      <a:pt x="235" y="3609"/>
                    </a:lnTo>
                    <a:lnTo>
                      <a:pt x="13267" y="3609"/>
                    </a:lnTo>
                    <a:lnTo>
                      <a:pt x="12733" y="40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97;p15">
                <a:extLst>
                  <a:ext uri="{FF2B5EF4-FFF2-40B4-BE49-F238E27FC236}">
                    <a16:creationId xmlns:a16="http://schemas.microsoft.com/office/drawing/2014/main" id="{AEDF3D81-A1A1-4B96-ABE0-6206F6AB7626}"/>
                  </a:ext>
                </a:extLst>
              </p:cNvPr>
              <p:cNvSpPr/>
              <p:nvPr/>
            </p:nvSpPr>
            <p:spPr>
              <a:xfrm>
                <a:off x="1293576" y="4573634"/>
                <a:ext cx="404343" cy="85189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658" extrusionOk="0">
                    <a:moveTo>
                      <a:pt x="1" y="1"/>
                    </a:moveTo>
                    <a:lnTo>
                      <a:pt x="235" y="2657"/>
                    </a:lnTo>
                    <a:lnTo>
                      <a:pt x="12616" y="2473"/>
                    </a:lnTo>
                    <a:lnTo>
                      <a:pt x="12265" y="2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98;p15">
                <a:extLst>
                  <a:ext uri="{FF2B5EF4-FFF2-40B4-BE49-F238E27FC236}">
                    <a16:creationId xmlns:a16="http://schemas.microsoft.com/office/drawing/2014/main" id="{EFE8DCB0-F846-4DE2-8CB2-5C5F11320665}"/>
                  </a:ext>
                </a:extLst>
              </p:cNvPr>
              <p:cNvSpPr/>
              <p:nvPr/>
            </p:nvSpPr>
            <p:spPr>
              <a:xfrm>
                <a:off x="1291974" y="4444056"/>
                <a:ext cx="420945" cy="129610"/>
              </a:xfrm>
              <a:custGeom>
                <a:avLst/>
                <a:gdLst/>
                <a:ahLst/>
                <a:cxnLst/>
                <a:rect l="l" t="t" r="r" b="b"/>
                <a:pathLst>
                  <a:path w="13134" h="4044" extrusionOk="0">
                    <a:moveTo>
                      <a:pt x="0" y="0"/>
                    </a:moveTo>
                    <a:lnTo>
                      <a:pt x="117" y="3609"/>
                    </a:lnTo>
                    <a:lnTo>
                      <a:pt x="13133" y="4044"/>
                    </a:lnTo>
                    <a:lnTo>
                      <a:pt x="12716" y="8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99;p15">
                <a:extLst>
                  <a:ext uri="{FF2B5EF4-FFF2-40B4-BE49-F238E27FC236}">
                    <a16:creationId xmlns:a16="http://schemas.microsoft.com/office/drawing/2014/main" id="{4017B77F-A7DE-4DAC-8E00-8C237A4717CC}"/>
                  </a:ext>
                </a:extLst>
              </p:cNvPr>
              <p:cNvSpPr/>
              <p:nvPr/>
            </p:nvSpPr>
            <p:spPr>
              <a:xfrm>
                <a:off x="1380880" y="4494375"/>
                <a:ext cx="255983" cy="37531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1171" extrusionOk="0">
                    <a:moveTo>
                      <a:pt x="34" y="1"/>
                    </a:moveTo>
                    <a:lnTo>
                      <a:pt x="0" y="652"/>
                    </a:lnTo>
                    <a:lnTo>
                      <a:pt x="7937" y="1170"/>
                    </a:lnTo>
                    <a:lnTo>
                      <a:pt x="7987" y="519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300;p15">
                <a:extLst>
                  <a:ext uri="{FF2B5EF4-FFF2-40B4-BE49-F238E27FC236}">
                    <a16:creationId xmlns:a16="http://schemas.microsoft.com/office/drawing/2014/main" id="{68066ADD-DCC8-4554-AB05-384E3687037C}"/>
                  </a:ext>
                </a:extLst>
              </p:cNvPr>
              <p:cNvSpPr/>
              <p:nvPr/>
            </p:nvSpPr>
            <p:spPr>
              <a:xfrm>
                <a:off x="1294666" y="4608441"/>
                <a:ext cx="396298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12365" h="185" extrusionOk="0">
                    <a:moveTo>
                      <a:pt x="6182" y="1"/>
                    </a:moveTo>
                    <a:cubicBezTo>
                      <a:pt x="4461" y="17"/>
                      <a:pt x="2924" y="34"/>
                      <a:pt x="1805" y="51"/>
                    </a:cubicBezTo>
                    <a:lnTo>
                      <a:pt x="485" y="84"/>
                    </a:lnTo>
                    <a:cubicBezTo>
                      <a:pt x="318" y="84"/>
                      <a:pt x="150" y="84"/>
                      <a:pt x="0" y="118"/>
                    </a:cubicBezTo>
                    <a:cubicBezTo>
                      <a:pt x="150" y="151"/>
                      <a:pt x="318" y="151"/>
                      <a:pt x="485" y="151"/>
                    </a:cubicBezTo>
                    <a:lnTo>
                      <a:pt x="1805" y="168"/>
                    </a:lnTo>
                    <a:cubicBezTo>
                      <a:pt x="2924" y="184"/>
                      <a:pt x="4478" y="184"/>
                      <a:pt x="6182" y="184"/>
                    </a:cubicBezTo>
                    <a:cubicBezTo>
                      <a:pt x="7886" y="168"/>
                      <a:pt x="9424" y="151"/>
                      <a:pt x="10543" y="134"/>
                    </a:cubicBezTo>
                    <a:lnTo>
                      <a:pt x="11880" y="101"/>
                    </a:lnTo>
                    <a:cubicBezTo>
                      <a:pt x="12030" y="101"/>
                      <a:pt x="12197" y="101"/>
                      <a:pt x="12364" y="67"/>
                    </a:cubicBezTo>
                    <a:cubicBezTo>
                      <a:pt x="12197" y="51"/>
                      <a:pt x="12030" y="34"/>
                      <a:pt x="11880" y="34"/>
                    </a:cubicBezTo>
                    <a:lnTo>
                      <a:pt x="10543" y="17"/>
                    </a:lnTo>
                    <a:cubicBezTo>
                      <a:pt x="9424" y="1"/>
                      <a:pt x="7886" y="1"/>
                      <a:pt x="6182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301;p15">
                <a:extLst>
                  <a:ext uri="{FF2B5EF4-FFF2-40B4-BE49-F238E27FC236}">
                    <a16:creationId xmlns:a16="http://schemas.microsoft.com/office/drawing/2014/main" id="{A1FCDA31-64C3-487A-A85F-116A7A3C86CE}"/>
                  </a:ext>
                </a:extLst>
              </p:cNvPr>
              <p:cNvSpPr/>
              <p:nvPr/>
            </p:nvSpPr>
            <p:spPr>
              <a:xfrm>
                <a:off x="1296268" y="4626645"/>
                <a:ext cx="399503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235" extrusionOk="0">
                    <a:moveTo>
                      <a:pt x="501" y="1"/>
                    </a:moveTo>
                    <a:cubicBezTo>
                      <a:pt x="334" y="1"/>
                      <a:pt x="167" y="1"/>
                      <a:pt x="0" y="34"/>
                    </a:cubicBezTo>
                    <a:cubicBezTo>
                      <a:pt x="167" y="68"/>
                      <a:pt x="334" y="68"/>
                      <a:pt x="501" y="68"/>
                    </a:cubicBezTo>
                    <a:lnTo>
                      <a:pt x="1821" y="118"/>
                    </a:lnTo>
                    <a:cubicBezTo>
                      <a:pt x="2958" y="151"/>
                      <a:pt x="4511" y="185"/>
                      <a:pt x="6232" y="201"/>
                    </a:cubicBezTo>
                    <a:cubicBezTo>
                      <a:pt x="7953" y="235"/>
                      <a:pt x="9507" y="235"/>
                      <a:pt x="10627" y="235"/>
                    </a:cubicBezTo>
                    <a:lnTo>
                      <a:pt x="11964" y="235"/>
                    </a:lnTo>
                    <a:cubicBezTo>
                      <a:pt x="12131" y="235"/>
                      <a:pt x="12298" y="235"/>
                      <a:pt x="12465" y="201"/>
                    </a:cubicBezTo>
                    <a:cubicBezTo>
                      <a:pt x="12298" y="168"/>
                      <a:pt x="12131" y="168"/>
                      <a:pt x="11964" y="168"/>
                    </a:cubicBezTo>
                    <a:lnTo>
                      <a:pt x="10627" y="118"/>
                    </a:lnTo>
                    <a:cubicBezTo>
                      <a:pt x="9507" y="84"/>
                      <a:pt x="7953" y="51"/>
                      <a:pt x="6232" y="34"/>
                    </a:cubicBezTo>
                    <a:cubicBezTo>
                      <a:pt x="4511" y="1"/>
                      <a:pt x="2958" y="1"/>
                      <a:pt x="182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" name="Google Shape;562;p36">
              <a:extLst>
                <a:ext uri="{FF2B5EF4-FFF2-40B4-BE49-F238E27FC236}">
                  <a16:creationId xmlns:a16="http://schemas.microsoft.com/office/drawing/2014/main" id="{06D93712-17F0-433F-B6ED-5BEC96F71854}"/>
                </a:ext>
              </a:extLst>
            </p:cNvPr>
            <p:cNvSpPr/>
            <p:nvPr/>
          </p:nvSpPr>
          <p:spPr>
            <a:xfrm>
              <a:off x="92989" y="6709596"/>
              <a:ext cx="2891511" cy="8415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01" name="Picture 300">
            <a:extLst>
              <a:ext uri="{FF2B5EF4-FFF2-40B4-BE49-F238E27FC236}">
                <a16:creationId xmlns:a16="http://schemas.microsoft.com/office/drawing/2014/main" id="{D44DCE6D-9A7F-43D6-A1EE-85C3C022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642132" y="6314591"/>
            <a:ext cx="543409" cy="543409"/>
          </a:xfrm>
          <a:prstGeom prst="rect">
            <a:avLst/>
          </a:prstGeom>
        </p:spPr>
      </p:pic>
      <p:sp>
        <p:nvSpPr>
          <p:cNvPr id="302" name="Slide Number Placeholder 1">
            <a:extLst>
              <a:ext uri="{FF2B5EF4-FFF2-40B4-BE49-F238E27FC236}">
                <a16:creationId xmlns:a16="http://schemas.microsoft.com/office/drawing/2014/main" id="{C05E5936-5107-442F-A64C-3298A72C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8EA908-BA59-4183-8648-53219FC00D5C}" type="slidenum">
              <a:rPr lang="en-AU" b="1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9F7813-4325-433F-B8E8-172A8C5FC0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26001" t="23623" r="44810" b="9276"/>
          <a:stretch/>
        </p:blipFill>
        <p:spPr>
          <a:xfrm>
            <a:off x="1607999" y="1441109"/>
            <a:ext cx="2380167" cy="3077812"/>
          </a:xfrm>
          <a:prstGeom prst="rect">
            <a:avLst/>
          </a:prstGeom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D965750-E89F-413B-8B93-D87D686EFAD9}"/>
              </a:ext>
            </a:extLst>
          </p:cNvPr>
          <p:cNvSpPr/>
          <p:nvPr/>
        </p:nvSpPr>
        <p:spPr>
          <a:xfrm>
            <a:off x="4083146" y="1421101"/>
            <a:ext cx="2147914" cy="502120"/>
          </a:xfrm>
          <a:prstGeom prst="roundRect">
            <a:avLst>
              <a:gd name="adj" fmla="val 24488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Pengertian</a:t>
            </a:r>
            <a:endParaRPr kumimoji="0" lang="id-ID" sz="1600" b="1" i="1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A1AFD29D-1CA5-416A-B600-E6200867F0B3}"/>
              </a:ext>
            </a:extLst>
          </p:cNvPr>
          <p:cNvSpPr/>
          <p:nvPr/>
        </p:nvSpPr>
        <p:spPr>
          <a:xfrm>
            <a:off x="4083146" y="1923222"/>
            <a:ext cx="2147914" cy="2595699"/>
          </a:xfrm>
          <a:prstGeom prst="roundRect">
            <a:avLst>
              <a:gd name="adj" fmla="val 13925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Jumlah nilai barang dan jasa akhir yang dihasilkan oleh seluruh unit ekonomi di </a:t>
            </a:r>
            <a:r>
              <a:rPr lang="sv-SE" sz="1600" b="1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suatu wilayah</a:t>
            </a:r>
            <a:r>
              <a:rPr lang="sv-SE" sz="1600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 pada </a:t>
            </a:r>
            <a:r>
              <a:rPr lang="sv-SE" sz="1600" b="1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waktu tertentu</a:t>
            </a:r>
          </a:p>
          <a:p>
            <a:pPr algn="ctr"/>
            <a:endParaRPr lang="sv-SE" sz="1600" b="1" dirty="0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  <a:p>
            <a:pPr algn="ctr"/>
            <a:endParaRPr lang="sv-SE" sz="1600" b="1" dirty="0">
              <a:solidFill>
                <a:schemeClr val="accent6">
                  <a:lumMod val="75000"/>
                </a:schemeClr>
              </a:solidFill>
              <a:sym typeface="Wingdings" pitchFamily="2" charset="2"/>
            </a:endParaRPr>
          </a:p>
          <a:p>
            <a:pPr algn="ctr"/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2E4637-4A14-466B-BD5E-B7AEFE94F031}"/>
              </a:ext>
            </a:extLst>
          </p:cNvPr>
          <p:cNvSpPr/>
          <p:nvPr/>
        </p:nvSpPr>
        <p:spPr>
          <a:xfrm>
            <a:off x="4083146" y="3747941"/>
            <a:ext cx="2147914" cy="77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Waktu</a:t>
            </a:r>
          </a:p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Tahunan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;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Triwulanan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1" algn="ctr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[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Nas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. + Prov.]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B63B1F-2E5F-47DC-BD37-AE136A55102D}"/>
              </a:ext>
            </a:extLst>
          </p:cNvPr>
          <p:cNvCxnSpPr/>
          <p:nvPr/>
        </p:nvCxnSpPr>
        <p:spPr>
          <a:xfrm>
            <a:off x="4083146" y="3718124"/>
            <a:ext cx="2147914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9585A1BC-32B3-40A7-AB8E-0E3E157F08B3}"/>
              </a:ext>
            </a:extLst>
          </p:cNvPr>
          <p:cNvSpPr/>
          <p:nvPr/>
        </p:nvSpPr>
        <p:spPr>
          <a:xfrm>
            <a:off x="1445754" y="1271167"/>
            <a:ext cx="4955045" cy="4924051"/>
          </a:xfrm>
          <a:prstGeom prst="roundRect">
            <a:avLst>
              <a:gd name="adj" fmla="val 10862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D47D6-82DB-48E0-B3E7-B0A46AC829B0}"/>
              </a:ext>
            </a:extLst>
          </p:cNvPr>
          <p:cNvSpPr/>
          <p:nvPr/>
        </p:nvSpPr>
        <p:spPr>
          <a:xfrm>
            <a:off x="1607999" y="4591878"/>
            <a:ext cx="4623061" cy="126222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BPS </a:t>
            </a:r>
            <a:r>
              <a:rPr lang="en-US" sz="1400" dirty="0" err="1"/>
              <a:t>mulai</a:t>
            </a:r>
            <a:r>
              <a:rPr lang="en-US" sz="1400" dirty="0"/>
              <a:t> </a:t>
            </a:r>
            <a:r>
              <a:rPr lang="en-US" sz="1400" dirty="0" err="1"/>
              <a:t>menghitungan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teratur</a:t>
            </a:r>
            <a:r>
              <a:rPr lang="en-US" sz="1400" dirty="0"/>
              <a:t> PDB </a:t>
            </a:r>
            <a:r>
              <a:rPr lang="en-US" sz="1400" dirty="0" err="1"/>
              <a:t>sejak</a:t>
            </a:r>
            <a:r>
              <a:rPr lang="en-US" sz="1400" dirty="0"/>
              <a:t> </a:t>
            </a:r>
            <a:r>
              <a:rPr lang="en-US" sz="1400" dirty="0" err="1"/>
              <a:t>tahun</a:t>
            </a:r>
            <a:r>
              <a:rPr lang="en-US" sz="1400" dirty="0"/>
              <a:t> 1960 dan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mengalami</a:t>
            </a:r>
            <a:r>
              <a:rPr lang="en-US" sz="1400" dirty="0"/>
              <a:t> </a:t>
            </a:r>
            <a:r>
              <a:rPr lang="en-US" sz="1400" dirty="0" err="1"/>
              <a:t>beberapa</a:t>
            </a:r>
            <a:r>
              <a:rPr lang="en-US" sz="1400" dirty="0"/>
              <a:t> kali </a:t>
            </a:r>
            <a:r>
              <a:rPr lang="en-US" sz="1400" dirty="0" err="1"/>
              <a:t>perubahan</a:t>
            </a:r>
            <a:r>
              <a:rPr lang="en-US" sz="1400" dirty="0"/>
              <a:t> </a:t>
            </a:r>
            <a:r>
              <a:rPr lang="en-US" sz="1400" dirty="0" err="1"/>
              <a:t>tahun</a:t>
            </a:r>
            <a:r>
              <a:rPr lang="en-US" sz="1400" dirty="0"/>
              <a:t> </a:t>
            </a:r>
            <a:r>
              <a:rPr lang="en-US" sz="1400" dirty="0" err="1"/>
              <a:t>dasar</a:t>
            </a:r>
            <a:r>
              <a:rPr lang="en-US" sz="1400" dirty="0"/>
              <a:t>. </a:t>
            </a:r>
            <a:r>
              <a:rPr lang="en-US" sz="1400" dirty="0" err="1"/>
              <a:t>Perubahan</a:t>
            </a:r>
            <a:r>
              <a:rPr lang="en-US" sz="1400" dirty="0"/>
              <a:t> </a:t>
            </a:r>
            <a:r>
              <a:rPr lang="en-US" sz="1400" dirty="0" err="1"/>
              <a:t>tahun</a:t>
            </a:r>
            <a:r>
              <a:rPr lang="en-US" sz="1400" dirty="0"/>
              <a:t> </a:t>
            </a:r>
            <a:r>
              <a:rPr lang="en-US" sz="1400" dirty="0" err="1"/>
              <a:t>dasar</a:t>
            </a:r>
            <a:r>
              <a:rPr lang="en-US" sz="1400" dirty="0"/>
              <a:t> yang </a:t>
            </a:r>
            <a:r>
              <a:rPr lang="en-US" sz="1400" dirty="0" err="1"/>
              <a:t>pernah</a:t>
            </a:r>
            <a:r>
              <a:rPr lang="en-US" sz="1400" dirty="0"/>
              <a:t> </a:t>
            </a:r>
            <a:r>
              <a:rPr lang="en-US" sz="1400" dirty="0" err="1"/>
              <a:t>dilakukan</a:t>
            </a:r>
            <a:r>
              <a:rPr lang="en-US" sz="1400" dirty="0"/>
              <a:t> BPS </a:t>
            </a:r>
            <a:r>
              <a:rPr lang="en-US" sz="1400" dirty="0" err="1"/>
              <a:t>yaitu</a:t>
            </a:r>
            <a:r>
              <a:rPr lang="en-US" sz="1400" dirty="0"/>
              <a:t>  1960, 1973, 1983, 1993, 2000 dan 2010.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668F06A-A7F5-438B-8D52-7A5C564AEBBA}"/>
              </a:ext>
            </a:extLst>
          </p:cNvPr>
          <p:cNvCxnSpPr>
            <a:cxnSpLocks/>
          </p:cNvCxnSpPr>
          <p:nvPr/>
        </p:nvCxnSpPr>
        <p:spPr>
          <a:xfrm>
            <a:off x="6563044" y="1369921"/>
            <a:ext cx="0" cy="468000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C4803E83-B2B8-4FD5-A155-C22BFD71F63B}"/>
              </a:ext>
            </a:extLst>
          </p:cNvPr>
          <p:cNvSpPr/>
          <p:nvPr/>
        </p:nvSpPr>
        <p:spPr>
          <a:xfrm rot="5400000">
            <a:off x="5800129" y="2727758"/>
            <a:ext cx="1964265" cy="269064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文本框 555">
            <a:extLst>
              <a:ext uri="{FF2B5EF4-FFF2-40B4-BE49-F238E27FC236}">
                <a16:creationId xmlns:a16="http://schemas.microsoft.com/office/drawing/2014/main" id="{CC0C7768-8271-462B-85C0-E2D95D84F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3218" y="4991037"/>
            <a:ext cx="4719509" cy="12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PDRB Per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kapita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bukan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ukuran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kemiskinan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namun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ukuran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kesejahteraan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penduduk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(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semu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 Narrow" panose="020B0606020202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2F754-98C2-4145-B151-D21924E73ACF}"/>
              </a:ext>
            </a:extLst>
          </p:cNvPr>
          <p:cNvSpPr/>
          <p:nvPr/>
        </p:nvSpPr>
        <p:spPr>
          <a:xfrm>
            <a:off x="6790600" y="4536410"/>
            <a:ext cx="63247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b="1" dirty="0">
                <a:solidFill>
                  <a:sysClr val="windowText" lastClr="000000"/>
                </a:solidFill>
                <a:latin typeface="Arial Narrow" panose="020B0606020202030204" pitchFamily="34" charset="0"/>
                <a:ea typeface="微软雅黑" panose="020B0503020204020204" pitchFamily="34" charset="-122"/>
              </a:rPr>
              <a:t>“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A001A6-3057-435A-AE7F-9791DAD57135}"/>
              </a:ext>
            </a:extLst>
          </p:cNvPr>
          <p:cNvSpPr/>
          <p:nvPr/>
        </p:nvSpPr>
        <p:spPr>
          <a:xfrm>
            <a:off x="7124361" y="1958613"/>
            <a:ext cx="477162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Produksi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 (P)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nilai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tambah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atas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barang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dan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jasa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dihasilkan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oleh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seluruh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unit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produksi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spcAft>
                <a:spcPts val="600"/>
              </a:spcAft>
            </a:pPr>
            <a:r>
              <a:rPr lang="en-US" sz="1600" b="1" dirty="0" err="1">
                <a:solidFill>
                  <a:schemeClr val="accent6">
                    <a:lumMod val="75000"/>
                  </a:schemeClr>
                </a:solidFill>
              </a:rPr>
              <a:t>Pengeluaran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 (E)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Jumlah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barang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dan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jasa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dikonsumsi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akhir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dikurangi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impor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spcAft>
                <a:spcPts val="600"/>
              </a:spcAft>
            </a:pPr>
            <a:r>
              <a:rPr lang="en-US" sz="1600" b="1" dirty="0" err="1">
                <a:solidFill>
                  <a:srgbClr val="FF0000"/>
                </a:solidFill>
              </a:rPr>
              <a:t>Pendapatan</a:t>
            </a:r>
            <a:r>
              <a:rPr lang="en-US" sz="1600" b="1" dirty="0">
                <a:solidFill>
                  <a:srgbClr val="FF0000"/>
                </a:solidFill>
              </a:rPr>
              <a:t> (I)</a:t>
            </a:r>
            <a:r>
              <a:rPr lang="en-US" sz="1600" dirty="0">
                <a:solidFill>
                  <a:srgbClr val="FF0000"/>
                </a:solidFill>
              </a:rPr>
              <a:t>: </a:t>
            </a:r>
            <a:r>
              <a:rPr lang="en-US" sz="1600" dirty="0" err="1">
                <a:solidFill>
                  <a:srgbClr val="FF0000"/>
                </a:solidFill>
              </a:rPr>
              <a:t>Jumlah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balas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jasa</a:t>
            </a:r>
            <a:r>
              <a:rPr lang="en-US" sz="1600" dirty="0">
                <a:solidFill>
                  <a:srgbClr val="FF0000"/>
                </a:solidFill>
              </a:rPr>
              <a:t> yang </a:t>
            </a:r>
            <a:r>
              <a:rPr lang="en-US" sz="1600" dirty="0" err="1">
                <a:solidFill>
                  <a:srgbClr val="FF0000"/>
                </a:solidFill>
              </a:rPr>
              <a:t>diterima</a:t>
            </a:r>
            <a:r>
              <a:rPr lang="en-US" sz="1600" dirty="0">
                <a:solidFill>
                  <a:srgbClr val="FF0000"/>
                </a:solidFill>
              </a:rPr>
              <a:t> oleh </a:t>
            </a:r>
            <a:r>
              <a:rPr lang="en-US" sz="1600" dirty="0" err="1">
                <a:solidFill>
                  <a:srgbClr val="FF0000"/>
                </a:solidFill>
              </a:rPr>
              <a:t>faktor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produksi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7C30D64-5874-4349-8B9D-ED8A564592CD}"/>
              </a:ext>
            </a:extLst>
          </p:cNvPr>
          <p:cNvSpPr/>
          <p:nvPr/>
        </p:nvSpPr>
        <p:spPr>
          <a:xfrm>
            <a:off x="6944508" y="1615290"/>
            <a:ext cx="4980192" cy="2229134"/>
          </a:xfrm>
          <a:prstGeom prst="roundRect">
            <a:avLst>
              <a:gd name="adj" fmla="val 12445"/>
            </a:avLst>
          </a:prstGeom>
          <a:noFill/>
          <a:ln w="1270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4142DBFB-D537-4ED9-A3CF-1801DDF6E220}"/>
              </a:ext>
            </a:extLst>
          </p:cNvPr>
          <p:cNvSpPr/>
          <p:nvPr/>
        </p:nvSpPr>
        <p:spPr>
          <a:xfrm>
            <a:off x="7124360" y="1378037"/>
            <a:ext cx="2474434" cy="502120"/>
          </a:xfrm>
          <a:prstGeom prst="roundRect">
            <a:avLst>
              <a:gd name="adj" fmla="val 24488"/>
            </a:avLst>
          </a:prstGeom>
          <a:solidFill>
            <a:schemeClr val="accent6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Pendekatan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Penghitungan</a:t>
            </a:r>
            <a:endParaRPr kumimoji="0" lang="id-ID" sz="1200" b="1" i="1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00A3176D-1346-4C98-BC95-63C0D5655E23}"/>
              </a:ext>
            </a:extLst>
          </p:cNvPr>
          <p:cNvSpPr/>
          <p:nvPr/>
        </p:nvSpPr>
        <p:spPr>
          <a:xfrm>
            <a:off x="6916794" y="3919744"/>
            <a:ext cx="4991509" cy="773439"/>
          </a:xfrm>
          <a:prstGeom prst="roundRect">
            <a:avLst>
              <a:gd name="adj" fmla="val 13925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6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Indikator turunan dari PDRB </a:t>
            </a:r>
            <a:r>
              <a:rPr lang="sv-SE" sz="1600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adalah kontribusi, pertumbuhan ekonomi, indeks implisit  </a:t>
            </a:r>
          </a:p>
          <a:p>
            <a:pPr algn="ctr"/>
            <a:r>
              <a:rPr lang="sv-SE" sz="1600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dan </a:t>
            </a:r>
            <a:r>
              <a:rPr lang="sv-SE" sz="1600" b="1" dirty="0">
                <a:solidFill>
                  <a:schemeClr val="accent6">
                    <a:lumMod val="50000"/>
                  </a:schemeClr>
                </a:solidFill>
                <a:sym typeface="Wingdings" pitchFamily="2" charset="2"/>
              </a:rPr>
              <a:t>PDRB per kapita</a:t>
            </a:r>
          </a:p>
        </p:txBody>
      </p:sp>
      <p:sp>
        <p:nvSpPr>
          <p:cNvPr id="122" name="Slide Number Placeholder 1">
            <a:extLst>
              <a:ext uri="{FF2B5EF4-FFF2-40B4-BE49-F238E27FC236}">
                <a16:creationId xmlns:a16="http://schemas.microsoft.com/office/drawing/2014/main" id="{547A6FA1-E5B3-48D5-BF2E-D04E8BA4DAA4}"/>
              </a:ext>
            </a:extLst>
          </p:cNvPr>
          <p:cNvSpPr txBox="1">
            <a:spLocks/>
          </p:cNvSpPr>
          <p:nvPr/>
        </p:nvSpPr>
        <p:spPr>
          <a:xfrm>
            <a:off x="9442341" y="64827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88EA908-BA59-4183-8648-53219FC00D5C}" type="slidenum">
              <a:rPr lang="en-AU" sz="1400" b="1" smtClean="0">
                <a:solidFill>
                  <a:prstClr val="white"/>
                </a:solidFill>
                <a:latin typeface="Calibri" panose="020F0502020204030204"/>
              </a:rPr>
              <a:pPr>
                <a:defRPr/>
              </a:pPr>
              <a:t>5</a:t>
            </a:fld>
            <a:endParaRPr lang="en-AU" sz="14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93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9483436" y="6588936"/>
            <a:ext cx="2708563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MEMAKNAI PDRB PERKAPITA</a:t>
            </a:r>
          </a:p>
        </p:txBody>
      </p:sp>
      <p:sp>
        <p:nvSpPr>
          <p:cNvPr id="33" name="Google Shape;26;p5">
            <a:extLst>
              <a:ext uri="{FF2B5EF4-FFF2-40B4-BE49-F238E27FC236}">
                <a16:creationId xmlns:a16="http://schemas.microsoft.com/office/drawing/2014/main" id="{1C930612-8EAC-4A52-8C98-95CE5E80456D}"/>
              </a:ext>
            </a:extLst>
          </p:cNvPr>
          <p:cNvSpPr/>
          <p:nvPr/>
        </p:nvSpPr>
        <p:spPr>
          <a:xfrm>
            <a:off x="5755630" y="1324782"/>
            <a:ext cx="4727864" cy="413960"/>
          </a:xfrm>
          <a:prstGeom prst="roundRect">
            <a:avLst>
              <a:gd name="adj" fmla="val 50000"/>
            </a:avLst>
          </a:prstGeom>
          <a:solidFill>
            <a:srgbClr val="008D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PDRB PERKAPITA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SIRUSA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3" name="Google Shape;3470;p39">
            <a:extLst>
              <a:ext uri="{FF2B5EF4-FFF2-40B4-BE49-F238E27FC236}">
                <a16:creationId xmlns:a16="http://schemas.microsoft.com/office/drawing/2014/main" id="{0ED8DDA8-5E29-4FA1-A5D1-0CDC9814C8BC}"/>
              </a:ext>
            </a:extLst>
          </p:cNvPr>
          <p:cNvGrpSpPr/>
          <p:nvPr/>
        </p:nvGrpSpPr>
        <p:grpSpPr>
          <a:xfrm flipH="1">
            <a:off x="5757834" y="1955241"/>
            <a:ext cx="524567" cy="570256"/>
            <a:chOff x="2268306" y="3946838"/>
            <a:chExt cx="720119" cy="782840"/>
          </a:xfrm>
        </p:grpSpPr>
        <p:sp>
          <p:nvSpPr>
            <p:cNvPr id="74" name="Google Shape;3471;p39">
              <a:extLst>
                <a:ext uri="{FF2B5EF4-FFF2-40B4-BE49-F238E27FC236}">
                  <a16:creationId xmlns:a16="http://schemas.microsoft.com/office/drawing/2014/main" id="{3AD9E039-B2D6-435C-B9D3-6E49E221A18C}"/>
                </a:ext>
              </a:extLst>
            </p:cNvPr>
            <p:cNvSpPr/>
            <p:nvPr/>
          </p:nvSpPr>
          <p:spPr>
            <a:xfrm>
              <a:off x="2597343" y="3946838"/>
              <a:ext cx="391082" cy="782840"/>
            </a:xfrm>
            <a:custGeom>
              <a:avLst/>
              <a:gdLst/>
              <a:ahLst/>
              <a:cxnLst/>
              <a:rect l="l" t="t" r="r" b="b"/>
              <a:pathLst>
                <a:path w="12715" h="25452" extrusionOk="0">
                  <a:moveTo>
                    <a:pt x="1" y="1"/>
                  </a:moveTo>
                  <a:lnTo>
                    <a:pt x="1" y="25451"/>
                  </a:lnTo>
                  <a:cubicBezTo>
                    <a:pt x="7008" y="25451"/>
                    <a:pt x="12715" y="19745"/>
                    <a:pt x="12715" y="12715"/>
                  </a:cubicBezTo>
                  <a:cubicBezTo>
                    <a:pt x="12715" y="5707"/>
                    <a:pt x="7008" y="1"/>
                    <a:pt x="1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1D70B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Google Shape;3472;p39">
              <a:extLst>
                <a:ext uri="{FF2B5EF4-FFF2-40B4-BE49-F238E27FC236}">
                  <a16:creationId xmlns:a16="http://schemas.microsoft.com/office/drawing/2014/main" id="{BEBE7575-5EA2-4A39-9D15-72C81D7AFDEB}"/>
                </a:ext>
              </a:extLst>
            </p:cNvPr>
            <p:cNvSpPr/>
            <p:nvPr/>
          </p:nvSpPr>
          <p:spPr>
            <a:xfrm>
              <a:off x="2268306" y="4006523"/>
              <a:ext cx="663470" cy="663471"/>
            </a:xfrm>
            <a:custGeom>
              <a:avLst/>
              <a:gdLst/>
              <a:ahLst/>
              <a:cxnLst/>
              <a:rect l="l" t="t" r="r" b="b"/>
              <a:pathLst>
                <a:path w="21571" h="21571" extrusionOk="0">
                  <a:moveTo>
                    <a:pt x="10797" y="1"/>
                  </a:moveTo>
                  <a:cubicBezTo>
                    <a:pt x="4840" y="1"/>
                    <a:pt x="1" y="4840"/>
                    <a:pt x="1" y="10797"/>
                  </a:cubicBezTo>
                  <a:cubicBezTo>
                    <a:pt x="1" y="16754"/>
                    <a:pt x="4840" y="21570"/>
                    <a:pt x="10797" y="21570"/>
                  </a:cubicBezTo>
                  <a:cubicBezTo>
                    <a:pt x="16732" y="21570"/>
                    <a:pt x="21571" y="16754"/>
                    <a:pt x="21571" y="10797"/>
                  </a:cubicBezTo>
                  <a:cubicBezTo>
                    <a:pt x="21571" y="4840"/>
                    <a:pt x="16732" y="1"/>
                    <a:pt x="10797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1D70B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oogle Shape;3470;p39">
            <a:extLst>
              <a:ext uri="{FF2B5EF4-FFF2-40B4-BE49-F238E27FC236}">
                <a16:creationId xmlns:a16="http://schemas.microsoft.com/office/drawing/2014/main" id="{E1E31A53-6DCB-4878-9E90-A00E85A5CE1F}"/>
              </a:ext>
            </a:extLst>
          </p:cNvPr>
          <p:cNvGrpSpPr/>
          <p:nvPr/>
        </p:nvGrpSpPr>
        <p:grpSpPr>
          <a:xfrm flipH="1">
            <a:off x="5757834" y="2791463"/>
            <a:ext cx="524567" cy="570256"/>
            <a:chOff x="2268306" y="3946838"/>
            <a:chExt cx="720119" cy="782840"/>
          </a:xfrm>
        </p:grpSpPr>
        <p:sp>
          <p:nvSpPr>
            <p:cNvPr id="77" name="Google Shape;3471;p39">
              <a:extLst>
                <a:ext uri="{FF2B5EF4-FFF2-40B4-BE49-F238E27FC236}">
                  <a16:creationId xmlns:a16="http://schemas.microsoft.com/office/drawing/2014/main" id="{807EFAA6-2ADB-4B53-984C-FB12AAF85BA6}"/>
                </a:ext>
              </a:extLst>
            </p:cNvPr>
            <p:cNvSpPr/>
            <p:nvPr/>
          </p:nvSpPr>
          <p:spPr>
            <a:xfrm>
              <a:off x="2597343" y="3946838"/>
              <a:ext cx="391082" cy="782840"/>
            </a:xfrm>
            <a:custGeom>
              <a:avLst/>
              <a:gdLst/>
              <a:ahLst/>
              <a:cxnLst/>
              <a:rect l="l" t="t" r="r" b="b"/>
              <a:pathLst>
                <a:path w="12715" h="25452" extrusionOk="0">
                  <a:moveTo>
                    <a:pt x="1" y="1"/>
                  </a:moveTo>
                  <a:lnTo>
                    <a:pt x="1" y="25451"/>
                  </a:lnTo>
                  <a:cubicBezTo>
                    <a:pt x="7008" y="25451"/>
                    <a:pt x="12715" y="19745"/>
                    <a:pt x="12715" y="12715"/>
                  </a:cubicBezTo>
                  <a:cubicBezTo>
                    <a:pt x="12715" y="5707"/>
                    <a:pt x="7008" y="1"/>
                    <a:pt x="1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1D70B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Google Shape;3472;p39">
              <a:extLst>
                <a:ext uri="{FF2B5EF4-FFF2-40B4-BE49-F238E27FC236}">
                  <a16:creationId xmlns:a16="http://schemas.microsoft.com/office/drawing/2014/main" id="{778CF23D-FD83-484C-BCB1-4E2A590C82FE}"/>
                </a:ext>
              </a:extLst>
            </p:cNvPr>
            <p:cNvSpPr/>
            <p:nvPr/>
          </p:nvSpPr>
          <p:spPr>
            <a:xfrm>
              <a:off x="2268306" y="4006523"/>
              <a:ext cx="663470" cy="663471"/>
            </a:xfrm>
            <a:custGeom>
              <a:avLst/>
              <a:gdLst/>
              <a:ahLst/>
              <a:cxnLst/>
              <a:rect l="l" t="t" r="r" b="b"/>
              <a:pathLst>
                <a:path w="21571" h="21571" extrusionOk="0">
                  <a:moveTo>
                    <a:pt x="10797" y="1"/>
                  </a:moveTo>
                  <a:cubicBezTo>
                    <a:pt x="4840" y="1"/>
                    <a:pt x="1" y="4840"/>
                    <a:pt x="1" y="10797"/>
                  </a:cubicBezTo>
                  <a:cubicBezTo>
                    <a:pt x="1" y="16754"/>
                    <a:pt x="4840" y="21570"/>
                    <a:pt x="10797" y="21570"/>
                  </a:cubicBezTo>
                  <a:cubicBezTo>
                    <a:pt x="16732" y="21570"/>
                    <a:pt x="21571" y="16754"/>
                    <a:pt x="21571" y="10797"/>
                  </a:cubicBezTo>
                  <a:cubicBezTo>
                    <a:pt x="21571" y="4840"/>
                    <a:pt x="16732" y="1"/>
                    <a:pt x="10797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1D70B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9" name="Google Shape;3470;p39">
            <a:extLst>
              <a:ext uri="{FF2B5EF4-FFF2-40B4-BE49-F238E27FC236}">
                <a16:creationId xmlns:a16="http://schemas.microsoft.com/office/drawing/2014/main" id="{5ADC0EB8-5341-4A38-B17A-2465FA45749D}"/>
              </a:ext>
            </a:extLst>
          </p:cNvPr>
          <p:cNvGrpSpPr/>
          <p:nvPr/>
        </p:nvGrpSpPr>
        <p:grpSpPr>
          <a:xfrm flipH="1">
            <a:off x="5755630" y="3671162"/>
            <a:ext cx="524567" cy="570256"/>
            <a:chOff x="2268306" y="3946838"/>
            <a:chExt cx="720119" cy="782840"/>
          </a:xfrm>
        </p:grpSpPr>
        <p:sp>
          <p:nvSpPr>
            <p:cNvPr id="80" name="Google Shape;3471;p39">
              <a:extLst>
                <a:ext uri="{FF2B5EF4-FFF2-40B4-BE49-F238E27FC236}">
                  <a16:creationId xmlns:a16="http://schemas.microsoft.com/office/drawing/2014/main" id="{B2C2B1DD-2AA4-4CC4-AFB4-0328F68B7C0C}"/>
                </a:ext>
              </a:extLst>
            </p:cNvPr>
            <p:cNvSpPr/>
            <p:nvPr/>
          </p:nvSpPr>
          <p:spPr>
            <a:xfrm>
              <a:off x="2597343" y="3946838"/>
              <a:ext cx="391082" cy="782840"/>
            </a:xfrm>
            <a:custGeom>
              <a:avLst/>
              <a:gdLst/>
              <a:ahLst/>
              <a:cxnLst/>
              <a:rect l="l" t="t" r="r" b="b"/>
              <a:pathLst>
                <a:path w="12715" h="25452" extrusionOk="0">
                  <a:moveTo>
                    <a:pt x="1" y="1"/>
                  </a:moveTo>
                  <a:lnTo>
                    <a:pt x="1" y="25451"/>
                  </a:lnTo>
                  <a:cubicBezTo>
                    <a:pt x="7008" y="25451"/>
                    <a:pt x="12715" y="19745"/>
                    <a:pt x="12715" y="12715"/>
                  </a:cubicBezTo>
                  <a:cubicBezTo>
                    <a:pt x="12715" y="5707"/>
                    <a:pt x="7008" y="1"/>
                    <a:pt x="1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1D70B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Google Shape;3472;p39">
              <a:extLst>
                <a:ext uri="{FF2B5EF4-FFF2-40B4-BE49-F238E27FC236}">
                  <a16:creationId xmlns:a16="http://schemas.microsoft.com/office/drawing/2014/main" id="{9AE1C214-7327-4774-A0C2-0D5CA784F586}"/>
                </a:ext>
              </a:extLst>
            </p:cNvPr>
            <p:cNvSpPr/>
            <p:nvPr/>
          </p:nvSpPr>
          <p:spPr>
            <a:xfrm>
              <a:off x="2268306" y="4006523"/>
              <a:ext cx="663470" cy="663471"/>
            </a:xfrm>
            <a:custGeom>
              <a:avLst/>
              <a:gdLst/>
              <a:ahLst/>
              <a:cxnLst/>
              <a:rect l="l" t="t" r="r" b="b"/>
              <a:pathLst>
                <a:path w="21571" h="21571" extrusionOk="0">
                  <a:moveTo>
                    <a:pt x="10797" y="1"/>
                  </a:moveTo>
                  <a:cubicBezTo>
                    <a:pt x="4840" y="1"/>
                    <a:pt x="1" y="4840"/>
                    <a:pt x="1" y="10797"/>
                  </a:cubicBezTo>
                  <a:cubicBezTo>
                    <a:pt x="1" y="16754"/>
                    <a:pt x="4840" y="21570"/>
                    <a:pt x="10797" y="21570"/>
                  </a:cubicBezTo>
                  <a:cubicBezTo>
                    <a:pt x="16732" y="21570"/>
                    <a:pt x="21571" y="16754"/>
                    <a:pt x="21571" y="10797"/>
                  </a:cubicBezTo>
                  <a:cubicBezTo>
                    <a:pt x="21571" y="4840"/>
                    <a:pt x="16732" y="1"/>
                    <a:pt x="10797" y="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1D70B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A140F12B-C7A0-467A-A572-C231F47F1D3F}"/>
              </a:ext>
            </a:extLst>
          </p:cNvPr>
          <p:cNvSpPr/>
          <p:nvPr/>
        </p:nvSpPr>
        <p:spPr>
          <a:xfrm>
            <a:off x="6301682" y="1996149"/>
            <a:ext cx="4184015" cy="483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Nilai PDRB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dibagi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jumlah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penduduk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dalam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suatu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wilayah pada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periode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tertentu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08F681E-B3C8-4BF6-8F7E-BA763C1E6D96}"/>
              </a:ext>
            </a:extLst>
          </p:cNvPr>
          <p:cNvSpPr/>
          <p:nvPr/>
        </p:nvSpPr>
        <p:spPr>
          <a:xfrm>
            <a:off x="6301682" y="2832371"/>
            <a:ext cx="4184015" cy="483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mengetahui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tingkat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kesejahteraan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masyarakat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suatu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daerah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secara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umum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3B51702-4A0F-4CFD-8779-A59DADF268F6}"/>
              </a:ext>
            </a:extLst>
          </p:cNvPr>
          <p:cNvSpPr/>
          <p:nvPr/>
        </p:nvSpPr>
        <p:spPr>
          <a:xfrm>
            <a:off x="6301682" y="3711751"/>
            <a:ext cx="4184015" cy="4833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Interpretasi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Semakin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besar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angka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PDRB per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kapita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semakin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sejahtera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penduduk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suatu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wilayah</a:t>
            </a:r>
          </a:p>
        </p:txBody>
      </p:sp>
      <p:grpSp>
        <p:nvGrpSpPr>
          <p:cNvPr id="85" name="组合 5">
            <a:extLst>
              <a:ext uri="{FF2B5EF4-FFF2-40B4-BE49-F238E27FC236}">
                <a16:creationId xmlns:a16="http://schemas.microsoft.com/office/drawing/2014/main" id="{F98A131D-9587-40AE-A378-AEDA5E9ED6D5}"/>
              </a:ext>
            </a:extLst>
          </p:cNvPr>
          <p:cNvGrpSpPr/>
          <p:nvPr/>
        </p:nvGrpSpPr>
        <p:grpSpPr>
          <a:xfrm rot="10800000" flipH="1">
            <a:off x="8478380" y="667615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86" name="椭圆 6">
              <a:extLst>
                <a:ext uri="{FF2B5EF4-FFF2-40B4-BE49-F238E27FC236}">
                  <a16:creationId xmlns:a16="http://schemas.microsoft.com/office/drawing/2014/main" id="{ADEDD6FF-5A88-458E-A046-898133A93071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7">
              <a:extLst>
                <a:ext uri="{FF2B5EF4-FFF2-40B4-BE49-F238E27FC236}">
                  <a16:creationId xmlns:a16="http://schemas.microsoft.com/office/drawing/2014/main" id="{C644DB5E-3D8A-4AD9-BD5D-5568461F1A08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">
              <a:extLst>
                <a:ext uri="{FF2B5EF4-FFF2-40B4-BE49-F238E27FC236}">
                  <a16:creationId xmlns:a16="http://schemas.microsoft.com/office/drawing/2014/main" id="{7A58C218-00B0-4088-AE74-A8AEC4899153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9">
              <a:extLst>
                <a:ext uri="{FF2B5EF4-FFF2-40B4-BE49-F238E27FC236}">
                  <a16:creationId xmlns:a16="http://schemas.microsoft.com/office/drawing/2014/main" id="{FEFEB683-4945-46EE-A7F7-532B4484376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椭圆 10">
              <a:extLst>
                <a:ext uri="{FF2B5EF4-FFF2-40B4-BE49-F238E27FC236}">
                  <a16:creationId xmlns:a16="http://schemas.microsoft.com/office/drawing/2014/main" id="{4B4176A8-7165-4709-8E2B-C85F3BD54745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54310D1-F018-4CA5-9A82-26E9E7132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54" y="2087992"/>
            <a:ext cx="324000" cy="324000"/>
          </a:xfrm>
          <a:prstGeom prst="rect">
            <a:avLst/>
          </a:prstGeom>
        </p:spPr>
      </p:pic>
      <p:pic>
        <p:nvPicPr>
          <p:cNvPr id="15" name="Picture 14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1D3B643D-F07C-4E6C-A660-358C6D3FB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357" y="2921894"/>
            <a:ext cx="324000" cy="324000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C341F1F-FB21-471B-8E9B-0CE40E6B2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946" y="3802482"/>
            <a:ext cx="288000" cy="288000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D248D7BA-82C0-4299-BD7F-823BC0E92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48" y="290032"/>
            <a:ext cx="625978" cy="625978"/>
          </a:xfrm>
          <a:prstGeom prst="rect">
            <a:avLst/>
          </a:prstGeom>
        </p:spPr>
      </p:pic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425C2E4-DE8C-47DE-A9EC-A04AEE889BB0}"/>
              </a:ext>
            </a:extLst>
          </p:cNvPr>
          <p:cNvGrpSpPr/>
          <p:nvPr/>
        </p:nvGrpSpPr>
        <p:grpSpPr>
          <a:xfrm>
            <a:off x="10385132" y="5371888"/>
            <a:ext cx="1560058" cy="1233785"/>
            <a:chOff x="-4000087" y="3166422"/>
            <a:chExt cx="3564023" cy="2818638"/>
          </a:xfrm>
        </p:grpSpPr>
        <p:grpSp>
          <p:nvGrpSpPr>
            <p:cNvPr id="105" name="Graphic 20">
              <a:extLst>
                <a:ext uri="{FF2B5EF4-FFF2-40B4-BE49-F238E27FC236}">
                  <a16:creationId xmlns:a16="http://schemas.microsoft.com/office/drawing/2014/main" id="{88E66575-3E54-4FF9-9517-A7A86CE0FF5B}"/>
                </a:ext>
              </a:extLst>
            </p:cNvPr>
            <p:cNvGrpSpPr/>
            <p:nvPr/>
          </p:nvGrpSpPr>
          <p:grpSpPr>
            <a:xfrm>
              <a:off x="-4000087" y="3484307"/>
              <a:ext cx="3132101" cy="2495799"/>
              <a:chOff x="-4000087" y="3484307"/>
              <a:chExt cx="3132101" cy="2495799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61AB36-9619-4D22-9B89-7383D2EC2679}"/>
                  </a:ext>
                </a:extLst>
              </p:cNvPr>
              <p:cNvSpPr/>
              <p:nvPr/>
            </p:nvSpPr>
            <p:spPr>
              <a:xfrm>
                <a:off x="-3251009" y="4093829"/>
                <a:ext cx="188404" cy="103198"/>
              </a:xfrm>
              <a:custGeom>
                <a:avLst/>
                <a:gdLst>
                  <a:gd name="connsiteX0" fmla="*/ 0 w 188404"/>
                  <a:gd name="connsiteY0" fmla="*/ 78719 h 103198"/>
                  <a:gd name="connsiteX1" fmla="*/ 65342 w 188404"/>
                  <a:gd name="connsiteY1" fmla="*/ 41381 h 103198"/>
                  <a:gd name="connsiteX2" fmla="*/ 98012 w 188404"/>
                  <a:gd name="connsiteY2" fmla="*/ 804 h 103198"/>
                  <a:gd name="connsiteX3" fmla="*/ 188404 w 188404"/>
                  <a:gd name="connsiteY3" fmla="*/ 804 h 103198"/>
                  <a:gd name="connsiteX4" fmla="*/ 174593 w 188404"/>
                  <a:gd name="connsiteY4" fmla="*/ 65098 h 103198"/>
                  <a:gd name="connsiteX5" fmla="*/ 94202 w 188404"/>
                  <a:gd name="connsiteY5" fmla="*/ 65098 h 103198"/>
                  <a:gd name="connsiteX6" fmla="*/ 30194 w 188404"/>
                  <a:gd name="connsiteY6" fmla="*/ 103198 h 103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404" h="103198">
                    <a:moveTo>
                      <a:pt x="0" y="78719"/>
                    </a:moveTo>
                    <a:lnTo>
                      <a:pt x="65342" y="41381"/>
                    </a:lnTo>
                    <a:cubicBezTo>
                      <a:pt x="65342" y="41381"/>
                      <a:pt x="90488" y="2614"/>
                      <a:pt x="98012" y="804"/>
                    </a:cubicBezTo>
                    <a:cubicBezTo>
                      <a:pt x="105537" y="-1005"/>
                      <a:pt x="188404" y="804"/>
                      <a:pt x="188404" y="804"/>
                    </a:cubicBezTo>
                    <a:cubicBezTo>
                      <a:pt x="188404" y="804"/>
                      <a:pt x="175927" y="54525"/>
                      <a:pt x="174593" y="65098"/>
                    </a:cubicBezTo>
                    <a:cubicBezTo>
                      <a:pt x="173260" y="75671"/>
                      <a:pt x="94202" y="65098"/>
                      <a:pt x="94202" y="65098"/>
                    </a:cubicBezTo>
                    <a:lnTo>
                      <a:pt x="30194" y="103198"/>
                    </a:ln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62FFA53-827B-4C95-8819-48C111494609}"/>
                  </a:ext>
                </a:extLst>
              </p:cNvPr>
              <p:cNvSpPr/>
              <p:nvPr/>
            </p:nvSpPr>
            <p:spPr>
              <a:xfrm>
                <a:off x="-3951702" y="5896668"/>
                <a:ext cx="206434" cy="83438"/>
              </a:xfrm>
              <a:custGeom>
                <a:avLst/>
                <a:gdLst>
                  <a:gd name="connsiteX0" fmla="*/ 92141 w 206434"/>
                  <a:gd name="connsiteY0" fmla="*/ 13621 h 83438"/>
                  <a:gd name="connsiteX1" fmla="*/ 23751 w 206434"/>
                  <a:gd name="connsiteY1" fmla="*/ 0 h 83438"/>
                  <a:gd name="connsiteX2" fmla="*/ 18513 w 206434"/>
                  <a:gd name="connsiteY2" fmla="*/ 4191 h 83438"/>
                  <a:gd name="connsiteX3" fmla="*/ 129 w 206434"/>
                  <a:gd name="connsiteY3" fmla="*/ 72580 h 83438"/>
                  <a:gd name="connsiteX4" fmla="*/ 7083 w 206434"/>
                  <a:gd name="connsiteY4" fmla="*/ 83344 h 83438"/>
                  <a:gd name="connsiteX5" fmla="*/ 9083 w 206434"/>
                  <a:gd name="connsiteY5" fmla="*/ 83344 h 83438"/>
                  <a:gd name="connsiteX6" fmla="*/ 81187 w 206434"/>
                  <a:gd name="connsiteY6" fmla="*/ 81439 h 83438"/>
                  <a:gd name="connsiteX7" fmla="*/ 182057 w 206434"/>
                  <a:gd name="connsiteY7" fmla="*/ 83439 h 83438"/>
                  <a:gd name="connsiteX8" fmla="*/ 201107 w 206434"/>
                  <a:gd name="connsiteY8" fmla="*/ 55626 h 83438"/>
                  <a:gd name="connsiteX9" fmla="*/ 102904 w 206434"/>
                  <a:gd name="connsiteY9" fmla="*/ 17526 h 83438"/>
                  <a:gd name="connsiteX10" fmla="*/ 92141 w 206434"/>
                  <a:gd name="connsiteY10" fmla="*/ 13621 h 8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6434" h="83438">
                    <a:moveTo>
                      <a:pt x="92141" y="13621"/>
                    </a:moveTo>
                    <a:lnTo>
                      <a:pt x="23751" y="0"/>
                    </a:lnTo>
                    <a:cubicBezTo>
                      <a:pt x="21235" y="-10"/>
                      <a:pt x="19052" y="1734"/>
                      <a:pt x="18513" y="4191"/>
                    </a:cubicBezTo>
                    <a:lnTo>
                      <a:pt x="129" y="72580"/>
                    </a:lnTo>
                    <a:cubicBezTo>
                      <a:pt x="-674" y="77429"/>
                      <a:pt x="2337" y="82086"/>
                      <a:pt x="7083" y="83344"/>
                    </a:cubicBezTo>
                    <a:lnTo>
                      <a:pt x="9083" y="83344"/>
                    </a:lnTo>
                    <a:cubicBezTo>
                      <a:pt x="33276" y="83344"/>
                      <a:pt x="50898" y="81439"/>
                      <a:pt x="81187" y="81439"/>
                    </a:cubicBezTo>
                    <a:cubicBezTo>
                      <a:pt x="100237" y="81439"/>
                      <a:pt x="156244" y="83439"/>
                      <a:pt x="182057" y="83439"/>
                    </a:cubicBezTo>
                    <a:cubicBezTo>
                      <a:pt x="207870" y="83439"/>
                      <a:pt x="211299" y="57912"/>
                      <a:pt x="201107" y="55626"/>
                    </a:cubicBezTo>
                    <a:cubicBezTo>
                      <a:pt x="153482" y="45244"/>
                      <a:pt x="118049" y="30956"/>
                      <a:pt x="102904" y="17526"/>
                    </a:cubicBezTo>
                    <a:cubicBezTo>
                      <a:pt x="99971" y="14859"/>
                      <a:pt x="96103" y="13449"/>
                      <a:pt x="92141" y="136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D4DA2C4-4DA5-46A5-9FA2-DD48B21BFE2D}"/>
                  </a:ext>
                </a:extLst>
              </p:cNvPr>
              <p:cNvSpPr/>
              <p:nvPr/>
            </p:nvSpPr>
            <p:spPr>
              <a:xfrm>
                <a:off x="-3114817" y="5908001"/>
                <a:ext cx="206332" cy="70105"/>
              </a:xfrm>
              <a:custGeom>
                <a:avLst/>
                <a:gdLst>
                  <a:gd name="connsiteX0" fmla="*/ 92218 w 206332"/>
                  <a:gd name="connsiteY0" fmla="*/ 2 h 70105"/>
                  <a:gd name="connsiteX1" fmla="*/ 17542 w 206332"/>
                  <a:gd name="connsiteY1" fmla="*/ 2 h 70105"/>
                  <a:gd name="connsiteX2" fmla="*/ 12303 w 206332"/>
                  <a:gd name="connsiteY2" fmla="*/ 4193 h 70105"/>
                  <a:gd name="connsiteX3" fmla="*/ 111 w 206332"/>
                  <a:gd name="connsiteY3" fmla="*/ 59437 h 70105"/>
                  <a:gd name="connsiteX4" fmla="*/ 7160 w 206332"/>
                  <a:gd name="connsiteY4" fmla="*/ 70105 h 70105"/>
                  <a:gd name="connsiteX5" fmla="*/ 9160 w 206332"/>
                  <a:gd name="connsiteY5" fmla="*/ 70105 h 70105"/>
                  <a:gd name="connsiteX6" fmla="*/ 81264 w 206332"/>
                  <a:gd name="connsiteY6" fmla="*/ 68201 h 70105"/>
                  <a:gd name="connsiteX7" fmla="*/ 182134 w 206332"/>
                  <a:gd name="connsiteY7" fmla="*/ 70105 h 70105"/>
                  <a:gd name="connsiteX8" fmla="*/ 200708 w 206332"/>
                  <a:gd name="connsiteY8" fmla="*/ 42293 h 70105"/>
                  <a:gd name="connsiteX9" fmla="*/ 102505 w 206332"/>
                  <a:gd name="connsiteY9" fmla="*/ 4193 h 70105"/>
                  <a:gd name="connsiteX10" fmla="*/ 92218 w 206332"/>
                  <a:gd name="connsiteY10" fmla="*/ 2 h 7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6332" h="70105">
                    <a:moveTo>
                      <a:pt x="92218" y="2"/>
                    </a:moveTo>
                    <a:lnTo>
                      <a:pt x="17542" y="2"/>
                    </a:lnTo>
                    <a:cubicBezTo>
                      <a:pt x="15008" y="-46"/>
                      <a:pt x="12808" y="1716"/>
                      <a:pt x="12303" y="4193"/>
                    </a:cubicBezTo>
                    <a:lnTo>
                      <a:pt x="111" y="59437"/>
                    </a:lnTo>
                    <a:cubicBezTo>
                      <a:pt x="-632" y="64276"/>
                      <a:pt x="2416" y="68886"/>
                      <a:pt x="7160" y="70105"/>
                    </a:cubicBezTo>
                    <a:lnTo>
                      <a:pt x="9160" y="70105"/>
                    </a:lnTo>
                    <a:cubicBezTo>
                      <a:pt x="33353" y="69629"/>
                      <a:pt x="50880" y="68201"/>
                      <a:pt x="81264" y="68201"/>
                    </a:cubicBezTo>
                    <a:cubicBezTo>
                      <a:pt x="100314" y="68201"/>
                      <a:pt x="156321" y="70105"/>
                      <a:pt x="182134" y="70105"/>
                    </a:cubicBezTo>
                    <a:cubicBezTo>
                      <a:pt x="207947" y="70105"/>
                      <a:pt x="211281" y="44674"/>
                      <a:pt x="200708" y="42293"/>
                    </a:cubicBezTo>
                    <a:cubicBezTo>
                      <a:pt x="153083" y="32005"/>
                      <a:pt x="117650" y="17623"/>
                      <a:pt x="102505" y="4193"/>
                    </a:cubicBezTo>
                    <a:cubicBezTo>
                      <a:pt x="99790" y="1459"/>
                      <a:pt x="96076" y="-56"/>
                      <a:pt x="92218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05365B1-B8BC-48B5-9EEF-D6ACF8DAF761}"/>
                  </a:ext>
                </a:extLst>
              </p:cNvPr>
              <p:cNvSpPr/>
              <p:nvPr/>
            </p:nvSpPr>
            <p:spPr>
              <a:xfrm>
                <a:off x="-3939476" y="4569645"/>
                <a:ext cx="926687" cy="1361598"/>
              </a:xfrm>
              <a:custGeom>
                <a:avLst/>
                <a:gdLst>
                  <a:gd name="connsiteX0" fmla="*/ 211741 w 926687"/>
                  <a:gd name="connsiteY0" fmla="*/ 80201 h 1361598"/>
                  <a:gd name="connsiteX1" fmla="*/ 527971 w 926687"/>
                  <a:gd name="connsiteY1" fmla="*/ 0 h 1361598"/>
                  <a:gd name="connsiteX2" fmla="*/ 926687 w 926687"/>
                  <a:gd name="connsiteY2" fmla="*/ 1334453 h 1361598"/>
                  <a:gd name="connsiteX3" fmla="*/ 819626 w 926687"/>
                  <a:gd name="connsiteY3" fmla="*/ 1361599 h 1361598"/>
                  <a:gd name="connsiteX4" fmla="*/ 471107 w 926687"/>
                  <a:gd name="connsiteY4" fmla="*/ 342424 h 1361598"/>
                  <a:gd name="connsiteX5" fmla="*/ 445389 w 926687"/>
                  <a:gd name="connsiteY5" fmla="*/ 743522 h 1361598"/>
                  <a:gd name="connsiteX6" fmla="*/ 105727 w 926687"/>
                  <a:gd name="connsiteY6" fmla="*/ 1346168 h 1361598"/>
                  <a:gd name="connsiteX7" fmla="*/ 0 w 926687"/>
                  <a:gd name="connsiteY7" fmla="*/ 1334262 h 1361598"/>
                  <a:gd name="connsiteX8" fmla="*/ 281369 w 926687"/>
                  <a:gd name="connsiteY8" fmla="*/ 690658 h 1361598"/>
                  <a:gd name="connsiteX9" fmla="*/ 244031 w 926687"/>
                  <a:gd name="connsiteY9" fmla="*/ 285274 h 1361598"/>
                  <a:gd name="connsiteX10" fmla="*/ 222790 w 926687"/>
                  <a:gd name="connsiteY10" fmla="*/ 121729 h 1361598"/>
                  <a:gd name="connsiteX11" fmla="*/ 211741 w 926687"/>
                  <a:gd name="connsiteY11" fmla="*/ 80201 h 13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26687" h="1361598">
                    <a:moveTo>
                      <a:pt x="211741" y="80201"/>
                    </a:moveTo>
                    <a:lnTo>
                      <a:pt x="527971" y="0"/>
                    </a:lnTo>
                    <a:cubicBezTo>
                      <a:pt x="599694" y="156591"/>
                      <a:pt x="862870" y="799529"/>
                      <a:pt x="926687" y="1334453"/>
                    </a:cubicBezTo>
                    <a:lnTo>
                      <a:pt x="819626" y="1361599"/>
                    </a:lnTo>
                    <a:cubicBezTo>
                      <a:pt x="819626" y="1361599"/>
                      <a:pt x="630079" y="572738"/>
                      <a:pt x="471107" y="342424"/>
                    </a:cubicBezTo>
                    <a:cubicBezTo>
                      <a:pt x="471107" y="342424"/>
                      <a:pt x="462629" y="692563"/>
                      <a:pt x="445389" y="743522"/>
                    </a:cubicBezTo>
                    <a:cubicBezTo>
                      <a:pt x="431197" y="785431"/>
                      <a:pt x="105727" y="1346168"/>
                      <a:pt x="105727" y="1346168"/>
                    </a:cubicBezTo>
                    <a:lnTo>
                      <a:pt x="0" y="1334262"/>
                    </a:lnTo>
                    <a:cubicBezTo>
                      <a:pt x="0" y="1334262"/>
                      <a:pt x="265748" y="762000"/>
                      <a:pt x="281369" y="690658"/>
                    </a:cubicBezTo>
                    <a:cubicBezTo>
                      <a:pt x="292418" y="642080"/>
                      <a:pt x="244031" y="285274"/>
                      <a:pt x="244031" y="285274"/>
                    </a:cubicBezTo>
                    <a:cubicBezTo>
                      <a:pt x="235553" y="253460"/>
                      <a:pt x="222790" y="121729"/>
                      <a:pt x="222790" y="121729"/>
                    </a:cubicBezTo>
                    <a:cubicBezTo>
                      <a:pt x="222790" y="121729"/>
                      <a:pt x="213265" y="86773"/>
                      <a:pt x="211741" y="8020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AB43D28-2933-4BD5-963C-ABB06A8B0110}"/>
                  </a:ext>
                </a:extLst>
              </p:cNvPr>
              <p:cNvSpPr/>
              <p:nvPr/>
            </p:nvSpPr>
            <p:spPr>
              <a:xfrm>
                <a:off x="-3488086" y="4797483"/>
                <a:ext cx="89820" cy="242601"/>
              </a:xfrm>
              <a:custGeom>
                <a:avLst/>
                <a:gdLst>
                  <a:gd name="connsiteX0" fmla="*/ 19812 w 89820"/>
                  <a:gd name="connsiteY0" fmla="*/ 114776 h 242601"/>
                  <a:gd name="connsiteX1" fmla="*/ 89821 w 89820"/>
                  <a:gd name="connsiteY1" fmla="*/ 242602 h 242601"/>
                  <a:gd name="connsiteX2" fmla="*/ 0 w 89820"/>
                  <a:gd name="connsiteY2" fmla="*/ 0 h 2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820" h="242601">
                    <a:moveTo>
                      <a:pt x="19812" y="114776"/>
                    </a:moveTo>
                    <a:cubicBezTo>
                      <a:pt x="46644" y="155372"/>
                      <a:pt x="70066" y="198129"/>
                      <a:pt x="89821" y="242602"/>
                    </a:cubicBezTo>
                    <a:cubicBezTo>
                      <a:pt x="67913" y="11934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84C834D-71F1-4CDB-8D25-80CCAFF81CAF}"/>
                  </a:ext>
                </a:extLst>
              </p:cNvPr>
              <p:cNvSpPr/>
              <p:nvPr/>
            </p:nvSpPr>
            <p:spPr>
              <a:xfrm>
                <a:off x="-3939476" y="4569645"/>
                <a:ext cx="926687" cy="1361598"/>
              </a:xfrm>
              <a:custGeom>
                <a:avLst/>
                <a:gdLst>
                  <a:gd name="connsiteX0" fmla="*/ 211741 w 926687"/>
                  <a:gd name="connsiteY0" fmla="*/ 80201 h 1361598"/>
                  <a:gd name="connsiteX1" fmla="*/ 527971 w 926687"/>
                  <a:gd name="connsiteY1" fmla="*/ 0 h 1361598"/>
                  <a:gd name="connsiteX2" fmla="*/ 926687 w 926687"/>
                  <a:gd name="connsiteY2" fmla="*/ 1334453 h 1361598"/>
                  <a:gd name="connsiteX3" fmla="*/ 819626 w 926687"/>
                  <a:gd name="connsiteY3" fmla="*/ 1361599 h 1361598"/>
                  <a:gd name="connsiteX4" fmla="*/ 471107 w 926687"/>
                  <a:gd name="connsiteY4" fmla="*/ 342424 h 1361598"/>
                  <a:gd name="connsiteX5" fmla="*/ 445389 w 926687"/>
                  <a:gd name="connsiteY5" fmla="*/ 743522 h 1361598"/>
                  <a:gd name="connsiteX6" fmla="*/ 105727 w 926687"/>
                  <a:gd name="connsiteY6" fmla="*/ 1346168 h 1361598"/>
                  <a:gd name="connsiteX7" fmla="*/ 0 w 926687"/>
                  <a:gd name="connsiteY7" fmla="*/ 1334262 h 1361598"/>
                  <a:gd name="connsiteX8" fmla="*/ 281369 w 926687"/>
                  <a:gd name="connsiteY8" fmla="*/ 690658 h 1361598"/>
                  <a:gd name="connsiteX9" fmla="*/ 244031 w 926687"/>
                  <a:gd name="connsiteY9" fmla="*/ 285274 h 1361598"/>
                  <a:gd name="connsiteX10" fmla="*/ 222790 w 926687"/>
                  <a:gd name="connsiteY10" fmla="*/ 121729 h 1361598"/>
                  <a:gd name="connsiteX11" fmla="*/ 211741 w 926687"/>
                  <a:gd name="connsiteY11" fmla="*/ 80201 h 13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26687" h="1361598">
                    <a:moveTo>
                      <a:pt x="211741" y="80201"/>
                    </a:moveTo>
                    <a:lnTo>
                      <a:pt x="527971" y="0"/>
                    </a:lnTo>
                    <a:cubicBezTo>
                      <a:pt x="599694" y="156591"/>
                      <a:pt x="862870" y="799529"/>
                      <a:pt x="926687" y="1334453"/>
                    </a:cubicBezTo>
                    <a:lnTo>
                      <a:pt x="819626" y="1361599"/>
                    </a:lnTo>
                    <a:cubicBezTo>
                      <a:pt x="819626" y="1361599"/>
                      <a:pt x="630079" y="572738"/>
                      <a:pt x="471107" y="342424"/>
                    </a:cubicBezTo>
                    <a:cubicBezTo>
                      <a:pt x="471107" y="342424"/>
                      <a:pt x="462629" y="692563"/>
                      <a:pt x="445389" y="743522"/>
                    </a:cubicBezTo>
                    <a:cubicBezTo>
                      <a:pt x="431197" y="785431"/>
                      <a:pt x="105727" y="1346168"/>
                      <a:pt x="105727" y="1346168"/>
                    </a:cubicBezTo>
                    <a:lnTo>
                      <a:pt x="0" y="1334262"/>
                    </a:lnTo>
                    <a:cubicBezTo>
                      <a:pt x="0" y="1334262"/>
                      <a:pt x="265748" y="762000"/>
                      <a:pt x="281369" y="690658"/>
                    </a:cubicBezTo>
                    <a:cubicBezTo>
                      <a:pt x="292418" y="642080"/>
                      <a:pt x="244031" y="285274"/>
                      <a:pt x="244031" y="285274"/>
                    </a:cubicBezTo>
                    <a:cubicBezTo>
                      <a:pt x="235553" y="253460"/>
                      <a:pt x="222790" y="121729"/>
                      <a:pt x="222790" y="121729"/>
                    </a:cubicBezTo>
                    <a:cubicBezTo>
                      <a:pt x="222790" y="121729"/>
                      <a:pt x="213265" y="86773"/>
                      <a:pt x="211741" y="80201"/>
                    </a:cubicBezTo>
                    <a:close/>
                  </a:path>
                </a:pathLst>
              </a:custGeom>
              <a:solidFill>
                <a:srgbClr val="95C11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88C13AD-6BEC-4C2B-9DF5-AFC04BFF08F6}"/>
                  </a:ext>
                </a:extLst>
              </p:cNvPr>
              <p:cNvSpPr/>
              <p:nvPr/>
            </p:nvSpPr>
            <p:spPr>
              <a:xfrm>
                <a:off x="-3551999" y="4136352"/>
                <a:ext cx="374046" cy="144587"/>
              </a:xfrm>
              <a:custGeom>
                <a:avLst/>
                <a:gdLst>
                  <a:gd name="connsiteX0" fmla="*/ 374047 w 374046"/>
                  <a:gd name="connsiteY0" fmla="*/ 41624 h 144587"/>
                  <a:gd name="connsiteX1" fmla="*/ 191834 w 374046"/>
                  <a:gd name="connsiteY1" fmla="*/ 144113 h 144587"/>
                  <a:gd name="connsiteX2" fmla="*/ 113157 w 374046"/>
                  <a:gd name="connsiteY2" fmla="*/ 134588 h 144587"/>
                  <a:gd name="connsiteX3" fmla="*/ 13145 w 374046"/>
                  <a:gd name="connsiteY3" fmla="*/ 109442 h 144587"/>
                  <a:gd name="connsiteX4" fmla="*/ 6763 w 374046"/>
                  <a:gd name="connsiteY4" fmla="*/ 61150 h 144587"/>
                  <a:gd name="connsiteX5" fmla="*/ 0 w 374046"/>
                  <a:gd name="connsiteY5" fmla="*/ 9525 h 144587"/>
                  <a:gd name="connsiteX6" fmla="*/ 182880 w 374046"/>
                  <a:gd name="connsiteY6" fmla="*/ 76200 h 144587"/>
                  <a:gd name="connsiteX7" fmla="*/ 349282 w 374046"/>
                  <a:gd name="connsiteY7" fmla="*/ 0 h 14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4046" h="144587">
                    <a:moveTo>
                      <a:pt x="374047" y="41624"/>
                    </a:moveTo>
                    <a:cubicBezTo>
                      <a:pt x="374047" y="41624"/>
                      <a:pt x="229838" y="138970"/>
                      <a:pt x="191834" y="144113"/>
                    </a:cubicBezTo>
                    <a:cubicBezTo>
                      <a:pt x="176689" y="146209"/>
                      <a:pt x="145447" y="141065"/>
                      <a:pt x="113157" y="134588"/>
                    </a:cubicBezTo>
                    <a:cubicBezTo>
                      <a:pt x="64198" y="124111"/>
                      <a:pt x="13145" y="109442"/>
                      <a:pt x="13145" y="109442"/>
                    </a:cubicBezTo>
                    <a:lnTo>
                      <a:pt x="6763" y="61150"/>
                    </a:lnTo>
                    <a:lnTo>
                      <a:pt x="0" y="9525"/>
                    </a:lnTo>
                    <a:cubicBezTo>
                      <a:pt x="11430" y="5715"/>
                      <a:pt x="160592" y="66675"/>
                      <a:pt x="182880" y="76200"/>
                    </a:cubicBezTo>
                    <a:cubicBezTo>
                      <a:pt x="205169" y="85725"/>
                      <a:pt x="349282" y="0"/>
                      <a:pt x="3492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75842BA-4D31-4BBC-B41E-9BDBDBD4B08B}"/>
                  </a:ext>
                </a:extLst>
              </p:cNvPr>
              <p:cNvSpPr/>
              <p:nvPr/>
            </p:nvSpPr>
            <p:spPr>
              <a:xfrm>
                <a:off x="-3726211" y="4627557"/>
                <a:ext cx="111633" cy="63817"/>
              </a:xfrm>
              <a:custGeom>
                <a:avLst/>
                <a:gdLst>
                  <a:gd name="connsiteX0" fmla="*/ 102299 w 111633"/>
                  <a:gd name="connsiteY0" fmla="*/ 0 h 63817"/>
                  <a:gd name="connsiteX1" fmla="*/ 111633 w 111633"/>
                  <a:gd name="connsiteY1" fmla="*/ 36576 h 63817"/>
                  <a:gd name="connsiteX2" fmla="*/ 9525 w 111633"/>
                  <a:gd name="connsiteY2" fmla="*/ 63818 h 63817"/>
                  <a:gd name="connsiteX3" fmla="*/ 0 w 111633"/>
                  <a:gd name="connsiteY3" fmla="*/ 25908 h 63817"/>
                  <a:gd name="connsiteX4" fmla="*/ 102299 w 111633"/>
                  <a:gd name="connsiteY4" fmla="*/ 0 h 6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633" h="63817">
                    <a:moveTo>
                      <a:pt x="102299" y="0"/>
                    </a:moveTo>
                    <a:lnTo>
                      <a:pt x="111633" y="36576"/>
                    </a:lnTo>
                    <a:lnTo>
                      <a:pt x="9525" y="63818"/>
                    </a:lnTo>
                    <a:lnTo>
                      <a:pt x="0" y="25908"/>
                    </a:lnTo>
                    <a:lnTo>
                      <a:pt x="1022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D9A81A61-8318-45FD-9FF7-0741D6A4DB12}"/>
                  </a:ext>
                </a:extLst>
              </p:cNvPr>
              <p:cNvSpPr/>
              <p:nvPr/>
            </p:nvSpPr>
            <p:spPr>
              <a:xfrm>
                <a:off x="-3612578" y="4586695"/>
                <a:ext cx="158591" cy="74485"/>
              </a:xfrm>
              <a:custGeom>
                <a:avLst/>
                <a:gdLst>
                  <a:gd name="connsiteX0" fmla="*/ 149733 w 158591"/>
                  <a:gd name="connsiteY0" fmla="*/ 0 h 74485"/>
                  <a:gd name="connsiteX1" fmla="*/ 158591 w 158591"/>
                  <a:gd name="connsiteY1" fmla="*/ 34671 h 74485"/>
                  <a:gd name="connsiteX2" fmla="*/ 9335 w 158591"/>
                  <a:gd name="connsiteY2" fmla="*/ 74485 h 74485"/>
                  <a:gd name="connsiteX3" fmla="*/ 0 w 158591"/>
                  <a:gd name="connsiteY3" fmla="*/ 38005 h 74485"/>
                  <a:gd name="connsiteX4" fmla="*/ 149733 w 158591"/>
                  <a:gd name="connsiteY4" fmla="*/ 0 h 7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591" h="74485">
                    <a:moveTo>
                      <a:pt x="149733" y="0"/>
                    </a:moveTo>
                    <a:lnTo>
                      <a:pt x="158591" y="34671"/>
                    </a:lnTo>
                    <a:lnTo>
                      <a:pt x="9335" y="74485"/>
                    </a:lnTo>
                    <a:lnTo>
                      <a:pt x="0" y="38005"/>
                    </a:lnTo>
                    <a:lnTo>
                      <a:pt x="1497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EE02379-5F49-4A9F-9757-3B61C094CF21}"/>
                  </a:ext>
                </a:extLst>
              </p:cNvPr>
              <p:cNvSpPr/>
              <p:nvPr/>
            </p:nvSpPr>
            <p:spPr>
              <a:xfrm>
                <a:off x="-3451510" y="4572788"/>
                <a:ext cx="56292" cy="45624"/>
              </a:xfrm>
              <a:custGeom>
                <a:avLst/>
                <a:gdLst>
                  <a:gd name="connsiteX0" fmla="*/ 56293 w 56292"/>
                  <a:gd name="connsiteY0" fmla="*/ 32957 h 45624"/>
                  <a:gd name="connsiteX1" fmla="*/ 8763 w 56292"/>
                  <a:gd name="connsiteY1" fmla="*/ 45625 h 45624"/>
                  <a:gd name="connsiteX2" fmla="*/ 0 w 56292"/>
                  <a:gd name="connsiteY2" fmla="*/ 11049 h 45624"/>
                  <a:gd name="connsiteX3" fmla="*/ 43625 w 56292"/>
                  <a:gd name="connsiteY3" fmla="*/ 0 h 45624"/>
                  <a:gd name="connsiteX4" fmla="*/ 56293 w 56292"/>
                  <a:gd name="connsiteY4" fmla="*/ 32957 h 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92" h="45624">
                    <a:moveTo>
                      <a:pt x="56293" y="32957"/>
                    </a:moveTo>
                    <a:lnTo>
                      <a:pt x="8763" y="45625"/>
                    </a:lnTo>
                    <a:lnTo>
                      <a:pt x="0" y="11049"/>
                    </a:lnTo>
                    <a:lnTo>
                      <a:pt x="43625" y="0"/>
                    </a:lnTo>
                    <a:lnTo>
                      <a:pt x="56293" y="3295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1B9EDA5-A63F-40A7-AC0A-4DD4D78F84F4}"/>
                  </a:ext>
                </a:extLst>
              </p:cNvPr>
              <p:cNvSpPr/>
              <p:nvPr/>
            </p:nvSpPr>
            <p:spPr>
              <a:xfrm rot="9946200">
                <a:off x="-3550364" y="4594796"/>
                <a:ext cx="60769" cy="43815"/>
              </a:xfrm>
              <a:custGeom>
                <a:avLst/>
                <a:gdLst>
                  <a:gd name="connsiteX0" fmla="*/ 0 w 60769"/>
                  <a:gd name="connsiteY0" fmla="*/ 0 h 43815"/>
                  <a:gd name="connsiteX1" fmla="*/ 60769 w 60769"/>
                  <a:gd name="connsiteY1" fmla="*/ 0 h 43815"/>
                  <a:gd name="connsiteX2" fmla="*/ 60769 w 60769"/>
                  <a:gd name="connsiteY2" fmla="*/ 43815 h 43815"/>
                  <a:gd name="connsiteX3" fmla="*/ 0 w 60769"/>
                  <a:gd name="connsiteY3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769" h="43815">
                    <a:moveTo>
                      <a:pt x="0" y="0"/>
                    </a:moveTo>
                    <a:lnTo>
                      <a:pt x="60769" y="0"/>
                    </a:lnTo>
                    <a:lnTo>
                      <a:pt x="60769" y="43815"/>
                    </a:lnTo>
                    <a:lnTo>
                      <a:pt x="0" y="438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58B1970-6B9A-44AD-A044-C27ABB7DB7CB}"/>
                  </a:ext>
                </a:extLst>
              </p:cNvPr>
              <p:cNvSpPr/>
              <p:nvPr/>
            </p:nvSpPr>
            <p:spPr>
              <a:xfrm>
                <a:off x="-3886136" y="4145497"/>
                <a:ext cx="478155" cy="507968"/>
              </a:xfrm>
              <a:custGeom>
                <a:avLst/>
                <a:gdLst>
                  <a:gd name="connsiteX0" fmla="*/ 478155 w 478155"/>
                  <a:gd name="connsiteY0" fmla="*/ 427196 h 507968"/>
                  <a:gd name="connsiteX1" fmla="*/ 159830 w 478155"/>
                  <a:gd name="connsiteY1" fmla="*/ 507968 h 507968"/>
                  <a:gd name="connsiteX2" fmla="*/ 113062 w 478155"/>
                  <a:gd name="connsiteY2" fmla="*/ 382429 h 507968"/>
                  <a:gd name="connsiteX3" fmla="*/ 79724 w 478155"/>
                  <a:gd name="connsiteY3" fmla="*/ 293942 h 507968"/>
                  <a:gd name="connsiteX4" fmla="*/ 71438 w 478155"/>
                  <a:gd name="connsiteY4" fmla="*/ 272225 h 507968"/>
                  <a:gd name="connsiteX5" fmla="*/ 61913 w 478155"/>
                  <a:gd name="connsiteY5" fmla="*/ 246888 h 507968"/>
                  <a:gd name="connsiteX6" fmla="*/ 41529 w 478155"/>
                  <a:gd name="connsiteY6" fmla="*/ 193262 h 507968"/>
                  <a:gd name="connsiteX7" fmla="*/ 24003 w 478155"/>
                  <a:gd name="connsiteY7" fmla="*/ 147447 h 507968"/>
                  <a:gd name="connsiteX8" fmla="*/ 15716 w 478155"/>
                  <a:gd name="connsiteY8" fmla="*/ 125730 h 507968"/>
                  <a:gd name="connsiteX9" fmla="*/ 0 w 478155"/>
                  <a:gd name="connsiteY9" fmla="*/ 84772 h 507968"/>
                  <a:gd name="connsiteX10" fmla="*/ 334232 w 478155"/>
                  <a:gd name="connsiteY10" fmla="*/ 0 h 507968"/>
                  <a:gd name="connsiteX11" fmla="*/ 478155 w 478155"/>
                  <a:gd name="connsiteY11" fmla="*/ 427196 h 50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8155" h="507968">
                    <a:moveTo>
                      <a:pt x="478155" y="427196"/>
                    </a:moveTo>
                    <a:lnTo>
                      <a:pt x="159830" y="507968"/>
                    </a:lnTo>
                    <a:cubicBezTo>
                      <a:pt x="144304" y="465963"/>
                      <a:pt x="128492" y="423672"/>
                      <a:pt x="113062" y="382429"/>
                    </a:cubicBezTo>
                    <a:cubicBezTo>
                      <a:pt x="101727" y="352235"/>
                      <a:pt x="90583" y="322612"/>
                      <a:pt x="79724" y="293942"/>
                    </a:cubicBezTo>
                    <a:cubicBezTo>
                      <a:pt x="76993" y="286579"/>
                      <a:pt x="74231" y="279340"/>
                      <a:pt x="71438" y="272225"/>
                    </a:cubicBezTo>
                    <a:lnTo>
                      <a:pt x="61913" y="246888"/>
                    </a:lnTo>
                    <a:cubicBezTo>
                      <a:pt x="54864" y="228343"/>
                      <a:pt x="48070" y="210474"/>
                      <a:pt x="41529" y="193262"/>
                    </a:cubicBezTo>
                    <a:lnTo>
                      <a:pt x="24003" y="147447"/>
                    </a:lnTo>
                    <a:lnTo>
                      <a:pt x="15716" y="125730"/>
                    </a:lnTo>
                    <a:lnTo>
                      <a:pt x="0" y="84772"/>
                    </a:lnTo>
                    <a:lnTo>
                      <a:pt x="334232" y="0"/>
                    </a:lnTo>
                    <a:cubicBezTo>
                      <a:pt x="444437" y="192310"/>
                      <a:pt x="478155" y="427196"/>
                      <a:pt x="478155" y="42719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933613A-BF1A-47A5-B84D-E1904E68CC30}"/>
                  </a:ext>
                </a:extLst>
              </p:cNvPr>
              <p:cNvSpPr/>
              <p:nvPr/>
            </p:nvSpPr>
            <p:spPr>
              <a:xfrm>
                <a:off x="-3805174" y="4078726"/>
                <a:ext cx="150689" cy="148410"/>
              </a:xfrm>
              <a:custGeom>
                <a:avLst/>
                <a:gdLst>
                  <a:gd name="connsiteX0" fmla="*/ 40386 w 150689"/>
                  <a:gd name="connsiteY0" fmla="*/ 143351 h 148410"/>
                  <a:gd name="connsiteX1" fmla="*/ 138208 w 150689"/>
                  <a:gd name="connsiteY1" fmla="*/ 130778 h 148410"/>
                  <a:gd name="connsiteX2" fmla="*/ 146685 w 150689"/>
                  <a:gd name="connsiteY2" fmla="*/ 97250 h 148410"/>
                  <a:gd name="connsiteX3" fmla="*/ 113538 w 150689"/>
                  <a:gd name="connsiteY3" fmla="*/ 79153 h 148410"/>
                  <a:gd name="connsiteX4" fmla="*/ 102870 w 150689"/>
                  <a:gd name="connsiteY4" fmla="*/ 52102 h 148410"/>
                  <a:gd name="connsiteX5" fmla="*/ 100298 w 150689"/>
                  <a:gd name="connsiteY5" fmla="*/ 36004 h 148410"/>
                  <a:gd name="connsiteX6" fmla="*/ 0 w 150689"/>
                  <a:gd name="connsiteY6" fmla="*/ 0 h 148410"/>
                  <a:gd name="connsiteX7" fmla="*/ 40386 w 150689"/>
                  <a:gd name="connsiteY7" fmla="*/ 143351 h 14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689" h="148410">
                    <a:moveTo>
                      <a:pt x="40386" y="143351"/>
                    </a:moveTo>
                    <a:cubicBezTo>
                      <a:pt x="74771" y="159829"/>
                      <a:pt x="138208" y="130778"/>
                      <a:pt x="138208" y="130778"/>
                    </a:cubicBezTo>
                    <a:cubicBezTo>
                      <a:pt x="138208" y="130778"/>
                      <a:pt x="159258" y="107537"/>
                      <a:pt x="146685" y="97250"/>
                    </a:cubicBezTo>
                    <a:cubicBezTo>
                      <a:pt x="121158" y="100584"/>
                      <a:pt x="122777" y="92202"/>
                      <a:pt x="113538" y="79153"/>
                    </a:cubicBezTo>
                    <a:cubicBezTo>
                      <a:pt x="108255" y="70914"/>
                      <a:pt x="104631" y="61731"/>
                      <a:pt x="102870" y="52102"/>
                    </a:cubicBezTo>
                    <a:cubicBezTo>
                      <a:pt x="101727" y="46787"/>
                      <a:pt x="100869" y="41415"/>
                      <a:pt x="100298" y="36004"/>
                    </a:cubicBezTo>
                    <a:lnTo>
                      <a:pt x="0" y="0"/>
                    </a:lnTo>
                    <a:cubicBezTo>
                      <a:pt x="22765" y="36767"/>
                      <a:pt x="58103" y="106394"/>
                      <a:pt x="40386" y="143351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1283A95-CE14-4C8B-879D-5E9B22F01E40}"/>
                  </a:ext>
                </a:extLst>
              </p:cNvPr>
              <p:cNvSpPr/>
              <p:nvPr/>
            </p:nvSpPr>
            <p:spPr>
              <a:xfrm>
                <a:off x="-3774693" y="4111588"/>
                <a:ext cx="83058" cy="47344"/>
              </a:xfrm>
              <a:custGeom>
                <a:avLst/>
                <a:gdLst>
                  <a:gd name="connsiteX0" fmla="*/ 0 w 83058"/>
                  <a:gd name="connsiteY0" fmla="*/ 0 h 47344"/>
                  <a:gd name="connsiteX1" fmla="*/ 83058 w 83058"/>
                  <a:gd name="connsiteY1" fmla="*/ 46292 h 47344"/>
                  <a:gd name="connsiteX2" fmla="*/ 72390 w 83058"/>
                  <a:gd name="connsiteY2" fmla="*/ 19240 h 4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058" h="47344">
                    <a:moveTo>
                      <a:pt x="0" y="0"/>
                    </a:moveTo>
                    <a:cubicBezTo>
                      <a:pt x="18098" y="48101"/>
                      <a:pt x="62484" y="49530"/>
                      <a:pt x="83058" y="46292"/>
                    </a:cubicBezTo>
                    <a:cubicBezTo>
                      <a:pt x="77774" y="38052"/>
                      <a:pt x="74151" y="28870"/>
                      <a:pt x="72390" y="1924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5E633E-F237-4B1B-A69C-5B1409B56E57}"/>
                  </a:ext>
                </a:extLst>
              </p:cNvPr>
              <p:cNvSpPr/>
              <p:nvPr/>
            </p:nvSpPr>
            <p:spPr>
              <a:xfrm>
                <a:off x="-3719068" y="3929089"/>
                <a:ext cx="83892" cy="123934"/>
              </a:xfrm>
              <a:custGeom>
                <a:avLst/>
                <a:gdLst>
                  <a:gd name="connsiteX0" fmla="*/ 75057 w 83892"/>
                  <a:gd name="connsiteY0" fmla="*/ 0 h 123934"/>
                  <a:gd name="connsiteX1" fmla="*/ 63437 w 83892"/>
                  <a:gd name="connsiteY1" fmla="*/ 117634 h 123934"/>
                  <a:gd name="connsiteX2" fmla="*/ 0 w 83892"/>
                  <a:gd name="connsiteY2" fmla="*/ 5048 h 12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92" h="123934">
                    <a:moveTo>
                      <a:pt x="75057" y="0"/>
                    </a:moveTo>
                    <a:cubicBezTo>
                      <a:pt x="75057" y="0"/>
                      <a:pt x="101251" y="79058"/>
                      <a:pt x="63437" y="117634"/>
                    </a:cubicBezTo>
                    <a:cubicBezTo>
                      <a:pt x="25622" y="156210"/>
                      <a:pt x="0" y="5048"/>
                      <a:pt x="0" y="504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72A83D2-F624-4673-B1F4-6E767629D80E}"/>
                  </a:ext>
                </a:extLst>
              </p:cNvPr>
              <p:cNvSpPr/>
              <p:nvPr/>
            </p:nvSpPr>
            <p:spPr>
              <a:xfrm>
                <a:off x="-3802540" y="3921236"/>
                <a:ext cx="170427" cy="234631"/>
              </a:xfrm>
              <a:custGeom>
                <a:avLst/>
                <a:gdLst>
                  <a:gd name="connsiteX0" fmla="*/ 32799 w 170427"/>
                  <a:gd name="connsiteY0" fmla="*/ 211593 h 234631"/>
                  <a:gd name="connsiteX1" fmla="*/ 122239 w 170427"/>
                  <a:gd name="connsiteY1" fmla="*/ 225690 h 234631"/>
                  <a:gd name="connsiteX2" fmla="*/ 162625 w 170427"/>
                  <a:gd name="connsiteY2" fmla="*/ 179303 h 234631"/>
                  <a:gd name="connsiteX3" fmla="*/ 165197 w 170427"/>
                  <a:gd name="connsiteY3" fmla="*/ 170921 h 234631"/>
                  <a:gd name="connsiteX4" fmla="*/ 111952 w 170427"/>
                  <a:gd name="connsiteY4" fmla="*/ 6138 h 234631"/>
                  <a:gd name="connsiteX5" fmla="*/ 6118 w 170427"/>
                  <a:gd name="connsiteY5" fmla="*/ 50182 h 234631"/>
                  <a:gd name="connsiteX6" fmla="*/ 224 w 170427"/>
                  <a:gd name="connsiteY6" fmla="*/ 87101 h 234631"/>
                  <a:gd name="connsiteX7" fmla="*/ 32799 w 170427"/>
                  <a:gd name="connsiteY7" fmla="*/ 211593 h 23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427" h="234631">
                    <a:moveTo>
                      <a:pt x="32799" y="211593"/>
                    </a:moveTo>
                    <a:cubicBezTo>
                      <a:pt x="56056" y="235862"/>
                      <a:pt x="92646" y="241625"/>
                      <a:pt x="122239" y="225690"/>
                    </a:cubicBezTo>
                    <a:cubicBezTo>
                      <a:pt x="141117" y="215936"/>
                      <a:pt x="155560" y="199343"/>
                      <a:pt x="162625" y="179303"/>
                    </a:cubicBezTo>
                    <a:cubicBezTo>
                      <a:pt x="163578" y="176636"/>
                      <a:pt x="164435" y="173778"/>
                      <a:pt x="165197" y="170921"/>
                    </a:cubicBezTo>
                    <a:cubicBezTo>
                      <a:pt x="177960" y="117676"/>
                      <a:pt x="169959" y="29760"/>
                      <a:pt x="111952" y="6138"/>
                    </a:cubicBezTo>
                    <a:cubicBezTo>
                      <a:pt x="70564" y="-10921"/>
                      <a:pt x="23181" y="8796"/>
                      <a:pt x="6118" y="50182"/>
                    </a:cubicBezTo>
                    <a:cubicBezTo>
                      <a:pt x="1304" y="61860"/>
                      <a:pt x="-714" y="74499"/>
                      <a:pt x="224" y="87101"/>
                    </a:cubicBezTo>
                    <a:cubicBezTo>
                      <a:pt x="3653" y="146442"/>
                      <a:pt x="2891" y="181303"/>
                      <a:pt x="32799" y="211593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ABE85C-14E7-42D0-866C-A53BF4331A59}"/>
                  </a:ext>
                </a:extLst>
              </p:cNvPr>
              <p:cNvSpPr/>
              <p:nvPr/>
            </p:nvSpPr>
            <p:spPr>
              <a:xfrm>
                <a:off x="-3712495" y="4016433"/>
                <a:ext cx="11432" cy="17430"/>
              </a:xfrm>
              <a:custGeom>
                <a:avLst/>
                <a:gdLst>
                  <a:gd name="connsiteX0" fmla="*/ 0 w 11432"/>
                  <a:gd name="connsiteY0" fmla="*/ 8763 h 17430"/>
                  <a:gd name="connsiteX1" fmla="*/ 5715 w 11432"/>
                  <a:gd name="connsiteY1" fmla="*/ 17431 h 17430"/>
                  <a:gd name="connsiteX2" fmla="*/ 11430 w 11432"/>
                  <a:gd name="connsiteY2" fmla="*/ 8763 h 17430"/>
                  <a:gd name="connsiteX3" fmla="*/ 5715 w 11432"/>
                  <a:gd name="connsiteY3" fmla="*/ 0 h 17430"/>
                  <a:gd name="connsiteX4" fmla="*/ 0 w 11432"/>
                  <a:gd name="connsiteY4" fmla="*/ 8763 h 1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2" h="17430">
                    <a:moveTo>
                      <a:pt x="0" y="8763"/>
                    </a:moveTo>
                    <a:cubicBezTo>
                      <a:pt x="0" y="13525"/>
                      <a:pt x="2477" y="17431"/>
                      <a:pt x="5715" y="17431"/>
                    </a:cubicBezTo>
                    <a:cubicBezTo>
                      <a:pt x="8954" y="17431"/>
                      <a:pt x="11335" y="13525"/>
                      <a:pt x="11430" y="8763"/>
                    </a:cubicBezTo>
                    <a:cubicBezTo>
                      <a:pt x="11525" y="4000"/>
                      <a:pt x="8858" y="0"/>
                      <a:pt x="5715" y="0"/>
                    </a:cubicBezTo>
                    <a:cubicBezTo>
                      <a:pt x="2572" y="0"/>
                      <a:pt x="0" y="3905"/>
                      <a:pt x="0" y="876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FE7F30-5821-43DB-A188-03E163EB652D}"/>
                  </a:ext>
                </a:extLst>
              </p:cNvPr>
              <p:cNvSpPr/>
              <p:nvPr/>
            </p:nvSpPr>
            <p:spPr>
              <a:xfrm>
                <a:off x="-3658012" y="4016528"/>
                <a:ext cx="11432" cy="17430"/>
              </a:xfrm>
              <a:custGeom>
                <a:avLst/>
                <a:gdLst>
                  <a:gd name="connsiteX0" fmla="*/ 0 w 11432"/>
                  <a:gd name="connsiteY0" fmla="*/ 8668 h 17430"/>
                  <a:gd name="connsiteX1" fmla="*/ 5715 w 11432"/>
                  <a:gd name="connsiteY1" fmla="*/ 17431 h 17430"/>
                  <a:gd name="connsiteX2" fmla="*/ 11430 w 11432"/>
                  <a:gd name="connsiteY2" fmla="*/ 8668 h 17430"/>
                  <a:gd name="connsiteX3" fmla="*/ 5715 w 11432"/>
                  <a:gd name="connsiteY3" fmla="*/ 0 h 17430"/>
                  <a:gd name="connsiteX4" fmla="*/ 0 w 11432"/>
                  <a:gd name="connsiteY4" fmla="*/ 8668 h 1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2" h="17430">
                    <a:moveTo>
                      <a:pt x="0" y="8668"/>
                    </a:moveTo>
                    <a:cubicBezTo>
                      <a:pt x="0" y="13526"/>
                      <a:pt x="2572" y="17431"/>
                      <a:pt x="5715" y="17431"/>
                    </a:cubicBezTo>
                    <a:cubicBezTo>
                      <a:pt x="8858" y="17431"/>
                      <a:pt x="11335" y="13430"/>
                      <a:pt x="11430" y="8668"/>
                    </a:cubicBezTo>
                    <a:cubicBezTo>
                      <a:pt x="11525" y="3905"/>
                      <a:pt x="8763" y="0"/>
                      <a:pt x="5715" y="0"/>
                    </a:cubicBezTo>
                    <a:cubicBezTo>
                      <a:pt x="2667" y="0"/>
                      <a:pt x="0" y="4096"/>
                      <a:pt x="0" y="86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579AF5B-6DEB-4F6B-AB91-46EAD12FAA83}"/>
                  </a:ext>
                </a:extLst>
              </p:cNvPr>
              <p:cNvSpPr/>
              <p:nvPr/>
            </p:nvSpPr>
            <p:spPr>
              <a:xfrm>
                <a:off x="-3675538" y="4027577"/>
                <a:ext cx="23145" cy="46427"/>
              </a:xfrm>
              <a:custGeom>
                <a:avLst/>
                <a:gdLst>
                  <a:gd name="connsiteX0" fmla="*/ 191 w 23145"/>
                  <a:gd name="connsiteY0" fmla="*/ 0 h 46427"/>
                  <a:gd name="connsiteX1" fmla="*/ 23146 w 23145"/>
                  <a:gd name="connsiteY1" fmla="*/ 41243 h 46427"/>
                  <a:gd name="connsiteX2" fmla="*/ 0 w 23145"/>
                  <a:gd name="connsiteY2" fmla="*/ 45529 h 46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45" h="46427">
                    <a:moveTo>
                      <a:pt x="191" y="0"/>
                    </a:moveTo>
                    <a:cubicBezTo>
                      <a:pt x="5886" y="14745"/>
                      <a:pt x="13611" y="28632"/>
                      <a:pt x="23146" y="41243"/>
                    </a:cubicBezTo>
                    <a:cubicBezTo>
                      <a:pt x="16451" y="46044"/>
                      <a:pt x="7969" y="47606"/>
                      <a:pt x="0" y="45529"/>
                    </a:cubicBezTo>
                    <a:close/>
                  </a:path>
                </a:pathLst>
              </a:custGeom>
              <a:solidFill>
                <a:srgbClr val="D587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E53C6D4-5A01-455D-BEA0-260B462C7D83}"/>
                  </a:ext>
                </a:extLst>
              </p:cNvPr>
              <p:cNvSpPr/>
              <p:nvPr/>
            </p:nvSpPr>
            <p:spPr>
              <a:xfrm>
                <a:off x="-3664960" y="3992564"/>
                <a:ext cx="28403" cy="10699"/>
              </a:xfrm>
              <a:custGeom>
                <a:avLst/>
                <a:gdLst>
                  <a:gd name="connsiteX0" fmla="*/ 26855 w 28403"/>
                  <a:gd name="connsiteY0" fmla="*/ 10343 h 10699"/>
                  <a:gd name="connsiteX1" fmla="*/ 23902 w 28403"/>
                  <a:gd name="connsiteY1" fmla="*/ 10343 h 10699"/>
                  <a:gd name="connsiteX2" fmla="*/ 3805 w 28403"/>
                  <a:gd name="connsiteY2" fmla="*/ 6533 h 10699"/>
                  <a:gd name="connsiteX3" fmla="*/ 185 w 28403"/>
                  <a:gd name="connsiteY3" fmla="*/ 4913 h 10699"/>
                  <a:gd name="connsiteX4" fmla="*/ 1804 w 28403"/>
                  <a:gd name="connsiteY4" fmla="*/ 1294 h 10699"/>
                  <a:gd name="connsiteX5" fmla="*/ 1804 w 28403"/>
                  <a:gd name="connsiteY5" fmla="*/ 1294 h 10699"/>
                  <a:gd name="connsiteX6" fmla="*/ 27141 w 28403"/>
                  <a:gd name="connsiteY6" fmla="*/ 5771 h 10699"/>
                  <a:gd name="connsiteX7" fmla="*/ 27961 w 28403"/>
                  <a:gd name="connsiteY7" fmla="*/ 9590 h 10699"/>
                  <a:gd name="connsiteX8" fmla="*/ 27903 w 28403"/>
                  <a:gd name="connsiteY8" fmla="*/ 9676 h 10699"/>
                  <a:gd name="connsiteX9" fmla="*/ 27903 w 28403"/>
                  <a:gd name="connsiteY9" fmla="*/ 9676 h 10699"/>
                  <a:gd name="connsiteX10" fmla="*/ 26855 w 28403"/>
                  <a:gd name="connsiteY10" fmla="*/ 10343 h 1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403" h="10699">
                    <a:moveTo>
                      <a:pt x="26855" y="10343"/>
                    </a:moveTo>
                    <a:cubicBezTo>
                      <a:pt x="25928" y="10819"/>
                      <a:pt x="24829" y="10819"/>
                      <a:pt x="23902" y="10343"/>
                    </a:cubicBezTo>
                    <a:cubicBezTo>
                      <a:pt x="18189" y="5952"/>
                      <a:pt x="10728" y="4533"/>
                      <a:pt x="3805" y="6533"/>
                    </a:cubicBezTo>
                    <a:cubicBezTo>
                      <a:pt x="2358" y="7085"/>
                      <a:pt x="738" y="6361"/>
                      <a:pt x="185" y="4913"/>
                    </a:cubicBezTo>
                    <a:cubicBezTo>
                      <a:pt x="-367" y="3466"/>
                      <a:pt x="358" y="1846"/>
                      <a:pt x="1804" y="1294"/>
                    </a:cubicBezTo>
                    <a:lnTo>
                      <a:pt x="1804" y="1294"/>
                    </a:lnTo>
                    <a:cubicBezTo>
                      <a:pt x="10474" y="-1449"/>
                      <a:pt x="19935" y="227"/>
                      <a:pt x="27141" y="5771"/>
                    </a:cubicBezTo>
                    <a:cubicBezTo>
                      <a:pt x="28422" y="6599"/>
                      <a:pt x="28789" y="8304"/>
                      <a:pt x="27961" y="9590"/>
                    </a:cubicBezTo>
                    <a:cubicBezTo>
                      <a:pt x="27942" y="9619"/>
                      <a:pt x="27923" y="9647"/>
                      <a:pt x="27903" y="9676"/>
                    </a:cubicBezTo>
                    <a:lnTo>
                      <a:pt x="27903" y="9676"/>
                    </a:lnTo>
                    <a:cubicBezTo>
                      <a:pt x="27583" y="9943"/>
                      <a:pt x="27232" y="10162"/>
                      <a:pt x="26855" y="1034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7D5A69C-1E72-4547-9D6A-D865404A1F4B}"/>
                  </a:ext>
                </a:extLst>
              </p:cNvPr>
              <p:cNvSpPr/>
              <p:nvPr/>
            </p:nvSpPr>
            <p:spPr>
              <a:xfrm>
                <a:off x="-3725599" y="3991653"/>
                <a:ext cx="27861" cy="12040"/>
              </a:xfrm>
              <a:custGeom>
                <a:avLst/>
                <a:gdLst>
                  <a:gd name="connsiteX0" fmla="*/ 2341 w 27861"/>
                  <a:gd name="connsiteY0" fmla="*/ 11921 h 12040"/>
                  <a:gd name="connsiteX1" fmla="*/ 817 w 27861"/>
                  <a:gd name="connsiteY1" fmla="*/ 11350 h 12040"/>
                  <a:gd name="connsiteX2" fmla="*/ 817 w 27861"/>
                  <a:gd name="connsiteY2" fmla="*/ 7349 h 12040"/>
                  <a:gd name="connsiteX3" fmla="*/ 817 w 27861"/>
                  <a:gd name="connsiteY3" fmla="*/ 7349 h 12040"/>
                  <a:gd name="connsiteX4" fmla="*/ 25867 w 27861"/>
                  <a:gd name="connsiteY4" fmla="*/ 682 h 12040"/>
                  <a:gd name="connsiteX5" fmla="*/ 27772 w 27861"/>
                  <a:gd name="connsiteY5" fmla="*/ 4111 h 12040"/>
                  <a:gd name="connsiteX6" fmla="*/ 27772 w 27861"/>
                  <a:gd name="connsiteY6" fmla="*/ 4111 h 12040"/>
                  <a:gd name="connsiteX7" fmla="*/ 24248 w 27861"/>
                  <a:gd name="connsiteY7" fmla="*/ 6111 h 12040"/>
                  <a:gd name="connsiteX8" fmla="*/ 24248 w 27861"/>
                  <a:gd name="connsiteY8" fmla="*/ 6111 h 12040"/>
                  <a:gd name="connsiteX9" fmla="*/ 4627 w 27861"/>
                  <a:gd name="connsiteY9" fmla="*/ 11635 h 12040"/>
                  <a:gd name="connsiteX10" fmla="*/ 2341 w 27861"/>
                  <a:gd name="connsiteY10" fmla="*/ 11921 h 1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861" h="12040">
                    <a:moveTo>
                      <a:pt x="2341" y="11921"/>
                    </a:moveTo>
                    <a:cubicBezTo>
                      <a:pt x="1796" y="11845"/>
                      <a:pt x="1275" y="11655"/>
                      <a:pt x="817" y="11350"/>
                    </a:cubicBezTo>
                    <a:cubicBezTo>
                      <a:pt x="-272" y="10235"/>
                      <a:pt x="-272" y="8464"/>
                      <a:pt x="817" y="7349"/>
                    </a:cubicBezTo>
                    <a:lnTo>
                      <a:pt x="817" y="7349"/>
                    </a:lnTo>
                    <a:cubicBezTo>
                      <a:pt x="7574" y="1168"/>
                      <a:pt x="16929" y="-1328"/>
                      <a:pt x="25867" y="682"/>
                    </a:cubicBezTo>
                    <a:cubicBezTo>
                      <a:pt x="27310" y="1139"/>
                      <a:pt x="28146" y="2644"/>
                      <a:pt x="27772" y="4111"/>
                    </a:cubicBezTo>
                    <a:lnTo>
                      <a:pt x="27772" y="4111"/>
                    </a:lnTo>
                    <a:cubicBezTo>
                      <a:pt x="27312" y="5606"/>
                      <a:pt x="25767" y="6482"/>
                      <a:pt x="24248" y="6111"/>
                    </a:cubicBezTo>
                    <a:lnTo>
                      <a:pt x="24248" y="6111"/>
                    </a:lnTo>
                    <a:cubicBezTo>
                      <a:pt x="17200" y="4692"/>
                      <a:pt x="9900" y="6749"/>
                      <a:pt x="4627" y="11635"/>
                    </a:cubicBezTo>
                    <a:cubicBezTo>
                      <a:pt x="3939" y="12045"/>
                      <a:pt x="3109" y="12150"/>
                      <a:pt x="2341" y="119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9E5243A-FA74-4583-A0BF-049526DA0526}"/>
                  </a:ext>
                </a:extLst>
              </p:cNvPr>
              <p:cNvSpPr/>
              <p:nvPr/>
            </p:nvSpPr>
            <p:spPr>
              <a:xfrm>
                <a:off x="-3830163" y="3934804"/>
                <a:ext cx="76996" cy="189261"/>
              </a:xfrm>
              <a:custGeom>
                <a:avLst/>
                <a:gdLst>
                  <a:gd name="connsiteX0" fmla="*/ 71281 w 76996"/>
                  <a:gd name="connsiteY0" fmla="*/ 0 h 189261"/>
                  <a:gd name="connsiteX1" fmla="*/ 76996 w 76996"/>
                  <a:gd name="connsiteY1" fmla="*/ 10954 h 189261"/>
                  <a:gd name="connsiteX2" fmla="*/ 67471 w 76996"/>
                  <a:gd name="connsiteY2" fmla="*/ 50768 h 189261"/>
                  <a:gd name="connsiteX3" fmla="*/ 49945 w 76996"/>
                  <a:gd name="connsiteY3" fmla="*/ 121253 h 189261"/>
                  <a:gd name="connsiteX4" fmla="*/ 40992 w 76996"/>
                  <a:gd name="connsiteY4" fmla="*/ 114395 h 189261"/>
                  <a:gd name="connsiteX5" fmla="*/ 54422 w 76996"/>
                  <a:gd name="connsiteY5" fmla="*/ 189262 h 189261"/>
                  <a:gd name="connsiteX6" fmla="*/ 13941 w 76996"/>
                  <a:gd name="connsiteY6" fmla="*/ 117729 h 189261"/>
                  <a:gd name="connsiteX7" fmla="*/ 4987 w 76996"/>
                  <a:gd name="connsiteY7" fmla="*/ 11335 h 18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996" h="189261">
                    <a:moveTo>
                      <a:pt x="71281" y="0"/>
                    </a:moveTo>
                    <a:lnTo>
                      <a:pt x="76996" y="10954"/>
                    </a:lnTo>
                    <a:cubicBezTo>
                      <a:pt x="57946" y="18288"/>
                      <a:pt x="62709" y="40767"/>
                      <a:pt x="67471" y="50768"/>
                    </a:cubicBezTo>
                    <a:cubicBezTo>
                      <a:pt x="76996" y="72295"/>
                      <a:pt x="66042" y="106871"/>
                      <a:pt x="49945" y="121253"/>
                    </a:cubicBezTo>
                    <a:cubicBezTo>
                      <a:pt x="49945" y="121253"/>
                      <a:pt x="48897" y="111728"/>
                      <a:pt x="40992" y="114395"/>
                    </a:cubicBezTo>
                    <a:cubicBezTo>
                      <a:pt x="33086" y="117062"/>
                      <a:pt x="37658" y="166402"/>
                      <a:pt x="54422" y="189262"/>
                    </a:cubicBezTo>
                    <a:cubicBezTo>
                      <a:pt x="54422" y="189262"/>
                      <a:pt x="29752" y="168973"/>
                      <a:pt x="13941" y="117729"/>
                    </a:cubicBezTo>
                    <a:cubicBezTo>
                      <a:pt x="-633" y="70104"/>
                      <a:pt x="-4062" y="30385"/>
                      <a:pt x="4987" y="113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B196E2C-26DE-458C-9E32-2191522A026F}"/>
                  </a:ext>
                </a:extLst>
              </p:cNvPr>
              <p:cNvSpPr/>
              <p:nvPr/>
            </p:nvSpPr>
            <p:spPr>
              <a:xfrm>
                <a:off x="-3831630" y="4019382"/>
                <a:ext cx="61288" cy="67660"/>
              </a:xfrm>
              <a:custGeom>
                <a:avLst/>
                <a:gdLst>
                  <a:gd name="connsiteX0" fmla="*/ 3406 w 61288"/>
                  <a:gd name="connsiteY0" fmla="*/ 37723 h 67660"/>
                  <a:gd name="connsiteX1" fmla="*/ 35696 w 61288"/>
                  <a:gd name="connsiteY1" fmla="*/ 66298 h 67660"/>
                  <a:gd name="connsiteX2" fmla="*/ 60461 w 61288"/>
                  <a:gd name="connsiteY2" fmla="*/ 37723 h 67660"/>
                  <a:gd name="connsiteX3" fmla="*/ 22361 w 61288"/>
                  <a:gd name="connsiteY3" fmla="*/ 99 h 67660"/>
                  <a:gd name="connsiteX4" fmla="*/ 157 w 61288"/>
                  <a:gd name="connsiteY4" fmla="*/ 27874 h 67660"/>
                  <a:gd name="connsiteX5" fmla="*/ 3406 w 61288"/>
                  <a:gd name="connsiteY5" fmla="*/ 37723 h 6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288" h="67660">
                    <a:moveTo>
                      <a:pt x="3406" y="37723"/>
                    </a:moveTo>
                    <a:cubicBezTo>
                      <a:pt x="9951" y="51153"/>
                      <a:pt x="21566" y="61440"/>
                      <a:pt x="35696" y="66298"/>
                    </a:cubicBezTo>
                    <a:cubicBezTo>
                      <a:pt x="54746" y="72585"/>
                      <a:pt x="64271" y="56106"/>
                      <a:pt x="60461" y="37723"/>
                    </a:cubicBezTo>
                    <a:cubicBezTo>
                      <a:pt x="56460" y="21626"/>
                      <a:pt x="42078" y="-1711"/>
                      <a:pt x="22361" y="99"/>
                    </a:cubicBezTo>
                    <a:cubicBezTo>
                      <a:pt x="8559" y="1642"/>
                      <a:pt x="-1382" y="14072"/>
                      <a:pt x="157" y="27874"/>
                    </a:cubicBezTo>
                    <a:cubicBezTo>
                      <a:pt x="545" y="31351"/>
                      <a:pt x="1651" y="34704"/>
                      <a:pt x="3406" y="37723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8774204-1A1A-41CA-94E7-DAE53A1F82B3}"/>
                  </a:ext>
                </a:extLst>
              </p:cNvPr>
              <p:cNvSpPr/>
              <p:nvPr/>
            </p:nvSpPr>
            <p:spPr>
              <a:xfrm>
                <a:off x="-3779582" y="4029672"/>
                <a:ext cx="148975" cy="142903"/>
              </a:xfrm>
              <a:custGeom>
                <a:avLst/>
                <a:gdLst>
                  <a:gd name="connsiteX0" fmla="*/ 20129 w 148975"/>
                  <a:gd name="connsiteY0" fmla="*/ 126968 h 142903"/>
                  <a:gd name="connsiteX1" fmla="*/ 129476 w 148975"/>
                  <a:gd name="connsiteY1" fmla="*/ 117443 h 142903"/>
                  <a:gd name="connsiteX2" fmla="*/ 147668 w 148975"/>
                  <a:gd name="connsiteY2" fmla="*/ 24860 h 142903"/>
                  <a:gd name="connsiteX3" fmla="*/ 130523 w 148975"/>
                  <a:gd name="connsiteY3" fmla="*/ 59722 h 142903"/>
                  <a:gd name="connsiteX4" fmla="*/ 89661 w 148975"/>
                  <a:gd name="connsiteY4" fmla="*/ 51816 h 142903"/>
                  <a:gd name="connsiteX5" fmla="*/ 67754 w 148975"/>
                  <a:gd name="connsiteY5" fmla="*/ 38100 h 142903"/>
                  <a:gd name="connsiteX6" fmla="*/ 20129 w 148975"/>
                  <a:gd name="connsiteY6" fmla="*/ 38957 h 142903"/>
                  <a:gd name="connsiteX7" fmla="*/ 8413 w 148975"/>
                  <a:gd name="connsiteY7" fmla="*/ 0 h 142903"/>
                  <a:gd name="connsiteX8" fmla="*/ 1555 w 148975"/>
                  <a:gd name="connsiteY8" fmla="*/ 5715 h 142903"/>
                  <a:gd name="connsiteX9" fmla="*/ 20129 w 148975"/>
                  <a:gd name="connsiteY9" fmla="*/ 126968 h 14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975" h="142903">
                    <a:moveTo>
                      <a:pt x="20129" y="126968"/>
                    </a:moveTo>
                    <a:cubicBezTo>
                      <a:pt x="48132" y="146590"/>
                      <a:pt x="102710" y="152971"/>
                      <a:pt x="129476" y="117443"/>
                    </a:cubicBezTo>
                    <a:cubicBezTo>
                      <a:pt x="156241" y="81915"/>
                      <a:pt x="147668" y="24860"/>
                      <a:pt x="147668" y="24860"/>
                    </a:cubicBezTo>
                    <a:cubicBezTo>
                      <a:pt x="144595" y="37605"/>
                      <a:pt x="138740" y="49511"/>
                      <a:pt x="130523" y="59722"/>
                    </a:cubicBezTo>
                    <a:cubicBezTo>
                      <a:pt x="115379" y="41434"/>
                      <a:pt x="89661" y="51816"/>
                      <a:pt x="89661" y="51816"/>
                    </a:cubicBezTo>
                    <a:cubicBezTo>
                      <a:pt x="84241" y="44758"/>
                      <a:pt x="76466" y="39891"/>
                      <a:pt x="67754" y="38100"/>
                    </a:cubicBezTo>
                    <a:cubicBezTo>
                      <a:pt x="55276" y="36862"/>
                      <a:pt x="20129" y="38957"/>
                      <a:pt x="20129" y="38957"/>
                    </a:cubicBezTo>
                    <a:cubicBezTo>
                      <a:pt x="8889" y="31813"/>
                      <a:pt x="8413" y="0"/>
                      <a:pt x="8413" y="0"/>
                    </a:cubicBezTo>
                    <a:lnTo>
                      <a:pt x="1555" y="5715"/>
                    </a:lnTo>
                    <a:cubicBezTo>
                      <a:pt x="1555" y="5715"/>
                      <a:pt x="-7970" y="107252"/>
                      <a:pt x="20129" y="1269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DB283FDA-EB7B-41E1-8CBE-EC8D55E93B78}"/>
                  </a:ext>
                </a:extLst>
              </p:cNvPr>
              <p:cNvSpPr/>
              <p:nvPr/>
            </p:nvSpPr>
            <p:spPr>
              <a:xfrm>
                <a:off x="-3830346" y="3865584"/>
                <a:ext cx="205179" cy="118368"/>
              </a:xfrm>
              <a:custGeom>
                <a:avLst/>
                <a:gdLst>
                  <a:gd name="connsiteX0" fmla="*/ 145759 w 205179"/>
                  <a:gd name="connsiteY0" fmla="*/ 89412 h 118368"/>
                  <a:gd name="connsiteX1" fmla="*/ 204528 w 205179"/>
                  <a:gd name="connsiteY1" fmla="*/ 24642 h 118368"/>
                  <a:gd name="connsiteX2" fmla="*/ 177191 w 205179"/>
                  <a:gd name="connsiteY2" fmla="*/ 29214 h 118368"/>
                  <a:gd name="connsiteX3" fmla="*/ 168619 w 205179"/>
                  <a:gd name="connsiteY3" fmla="*/ 639 h 118368"/>
                  <a:gd name="connsiteX4" fmla="*/ 147092 w 205179"/>
                  <a:gd name="connsiteY4" fmla="*/ 21785 h 118368"/>
                  <a:gd name="connsiteX5" fmla="*/ 15362 w 205179"/>
                  <a:gd name="connsiteY5" fmla="*/ 35977 h 118368"/>
                  <a:gd name="connsiteX6" fmla="*/ 8313 w 205179"/>
                  <a:gd name="connsiteY6" fmla="*/ 118368 h 118368"/>
                  <a:gd name="connsiteX7" fmla="*/ 145759 w 205179"/>
                  <a:gd name="connsiteY7" fmla="*/ 89412 h 11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179" h="118368">
                    <a:moveTo>
                      <a:pt x="145759" y="89412"/>
                    </a:moveTo>
                    <a:cubicBezTo>
                      <a:pt x="145759" y="89412"/>
                      <a:pt x="212434" y="57027"/>
                      <a:pt x="204528" y="24642"/>
                    </a:cubicBezTo>
                    <a:cubicBezTo>
                      <a:pt x="196622" y="-7743"/>
                      <a:pt x="177191" y="29214"/>
                      <a:pt x="177191" y="29214"/>
                    </a:cubicBezTo>
                    <a:cubicBezTo>
                      <a:pt x="177191" y="29214"/>
                      <a:pt x="186145" y="4640"/>
                      <a:pt x="168619" y="639"/>
                    </a:cubicBezTo>
                    <a:cubicBezTo>
                      <a:pt x="151093" y="-3361"/>
                      <a:pt x="156617" y="12355"/>
                      <a:pt x="147092" y="21785"/>
                    </a:cubicBezTo>
                    <a:cubicBezTo>
                      <a:pt x="137567" y="31214"/>
                      <a:pt x="45175" y="17498"/>
                      <a:pt x="15362" y="35977"/>
                    </a:cubicBezTo>
                    <a:cubicBezTo>
                      <a:pt x="-14452" y="54455"/>
                      <a:pt x="8313" y="118368"/>
                      <a:pt x="8313" y="118368"/>
                    </a:cubicBezTo>
                    <a:cubicBezTo>
                      <a:pt x="44295" y="82240"/>
                      <a:pt x="98262" y="70877"/>
                      <a:pt x="145759" y="8941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B8CF4ADE-3490-45C9-8E82-17DF7C34D1E2}"/>
                  </a:ext>
                </a:extLst>
              </p:cNvPr>
              <p:cNvSpPr/>
              <p:nvPr/>
            </p:nvSpPr>
            <p:spPr>
              <a:xfrm>
                <a:off x="-3779582" y="4029672"/>
                <a:ext cx="148975" cy="142903"/>
              </a:xfrm>
              <a:custGeom>
                <a:avLst/>
                <a:gdLst>
                  <a:gd name="connsiteX0" fmla="*/ 20129 w 148975"/>
                  <a:gd name="connsiteY0" fmla="*/ 126968 h 142903"/>
                  <a:gd name="connsiteX1" fmla="*/ 129476 w 148975"/>
                  <a:gd name="connsiteY1" fmla="*/ 117443 h 142903"/>
                  <a:gd name="connsiteX2" fmla="*/ 147668 w 148975"/>
                  <a:gd name="connsiteY2" fmla="*/ 24860 h 142903"/>
                  <a:gd name="connsiteX3" fmla="*/ 130523 w 148975"/>
                  <a:gd name="connsiteY3" fmla="*/ 59722 h 142903"/>
                  <a:gd name="connsiteX4" fmla="*/ 89661 w 148975"/>
                  <a:gd name="connsiteY4" fmla="*/ 51816 h 142903"/>
                  <a:gd name="connsiteX5" fmla="*/ 67754 w 148975"/>
                  <a:gd name="connsiteY5" fmla="*/ 38100 h 142903"/>
                  <a:gd name="connsiteX6" fmla="*/ 20129 w 148975"/>
                  <a:gd name="connsiteY6" fmla="*/ 38957 h 142903"/>
                  <a:gd name="connsiteX7" fmla="*/ 8413 w 148975"/>
                  <a:gd name="connsiteY7" fmla="*/ 0 h 142903"/>
                  <a:gd name="connsiteX8" fmla="*/ 1555 w 148975"/>
                  <a:gd name="connsiteY8" fmla="*/ 5715 h 142903"/>
                  <a:gd name="connsiteX9" fmla="*/ 20129 w 148975"/>
                  <a:gd name="connsiteY9" fmla="*/ 126968 h 14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975" h="142903">
                    <a:moveTo>
                      <a:pt x="20129" y="126968"/>
                    </a:moveTo>
                    <a:cubicBezTo>
                      <a:pt x="48132" y="146590"/>
                      <a:pt x="102710" y="152971"/>
                      <a:pt x="129476" y="117443"/>
                    </a:cubicBezTo>
                    <a:cubicBezTo>
                      <a:pt x="156241" y="81915"/>
                      <a:pt x="147668" y="24860"/>
                      <a:pt x="147668" y="24860"/>
                    </a:cubicBezTo>
                    <a:cubicBezTo>
                      <a:pt x="144595" y="37605"/>
                      <a:pt x="138740" y="49511"/>
                      <a:pt x="130523" y="59722"/>
                    </a:cubicBezTo>
                    <a:cubicBezTo>
                      <a:pt x="115379" y="41434"/>
                      <a:pt x="89661" y="51816"/>
                      <a:pt x="89661" y="51816"/>
                    </a:cubicBezTo>
                    <a:cubicBezTo>
                      <a:pt x="84241" y="44758"/>
                      <a:pt x="76466" y="39891"/>
                      <a:pt x="67754" y="38100"/>
                    </a:cubicBezTo>
                    <a:cubicBezTo>
                      <a:pt x="55276" y="36862"/>
                      <a:pt x="20129" y="38957"/>
                      <a:pt x="20129" y="38957"/>
                    </a:cubicBezTo>
                    <a:cubicBezTo>
                      <a:pt x="8889" y="31813"/>
                      <a:pt x="8413" y="0"/>
                      <a:pt x="8413" y="0"/>
                    </a:cubicBezTo>
                    <a:lnTo>
                      <a:pt x="1555" y="5715"/>
                    </a:lnTo>
                    <a:cubicBezTo>
                      <a:pt x="1555" y="5715"/>
                      <a:pt x="-7970" y="107252"/>
                      <a:pt x="20129" y="126968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961ED64-3C25-4A34-ADB7-92B164850D68}"/>
                  </a:ext>
                </a:extLst>
              </p:cNvPr>
              <p:cNvSpPr/>
              <p:nvPr/>
            </p:nvSpPr>
            <p:spPr>
              <a:xfrm>
                <a:off x="-3732886" y="4075583"/>
                <a:ext cx="45822" cy="45624"/>
              </a:xfrm>
              <a:custGeom>
                <a:avLst/>
                <a:gdLst>
                  <a:gd name="connsiteX0" fmla="*/ 45823 w 45822"/>
                  <a:gd name="connsiteY0" fmla="*/ 24003 h 45624"/>
                  <a:gd name="connsiteX1" fmla="*/ 32011 w 45822"/>
                  <a:gd name="connsiteY1" fmla="*/ 45625 h 45624"/>
                  <a:gd name="connsiteX2" fmla="*/ 27725 w 45822"/>
                  <a:gd name="connsiteY2" fmla="*/ 44005 h 45624"/>
                  <a:gd name="connsiteX3" fmla="*/ 293 w 45822"/>
                  <a:gd name="connsiteY3" fmla="*/ 18955 h 45624"/>
                  <a:gd name="connsiteX4" fmla="*/ 1341 w 45822"/>
                  <a:gd name="connsiteY4" fmla="*/ 6572 h 45624"/>
                  <a:gd name="connsiteX5" fmla="*/ 4294 w 45822"/>
                  <a:gd name="connsiteY5" fmla="*/ 0 h 45624"/>
                  <a:gd name="connsiteX6" fmla="*/ 39346 w 45822"/>
                  <a:gd name="connsiteY6" fmla="*/ 21431 h 45624"/>
                  <a:gd name="connsiteX7" fmla="*/ 45823 w 45822"/>
                  <a:gd name="connsiteY7" fmla="*/ 24003 h 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22" h="45624">
                    <a:moveTo>
                      <a:pt x="45823" y="24003"/>
                    </a:moveTo>
                    <a:cubicBezTo>
                      <a:pt x="40697" y="30861"/>
                      <a:pt x="36081" y="38090"/>
                      <a:pt x="32011" y="45625"/>
                    </a:cubicBezTo>
                    <a:lnTo>
                      <a:pt x="27725" y="44005"/>
                    </a:lnTo>
                    <a:cubicBezTo>
                      <a:pt x="8675" y="37052"/>
                      <a:pt x="1817" y="27527"/>
                      <a:pt x="293" y="18955"/>
                    </a:cubicBezTo>
                    <a:cubicBezTo>
                      <a:pt x="-323" y="14802"/>
                      <a:pt x="35" y="10563"/>
                      <a:pt x="1341" y="6572"/>
                    </a:cubicBezTo>
                    <a:cubicBezTo>
                      <a:pt x="2035" y="4258"/>
                      <a:pt x="3028" y="2057"/>
                      <a:pt x="4294" y="0"/>
                    </a:cubicBezTo>
                    <a:cubicBezTo>
                      <a:pt x="14313" y="9563"/>
                      <a:pt x="26265" y="16869"/>
                      <a:pt x="39346" y="21431"/>
                    </a:cubicBezTo>
                    <a:cubicBezTo>
                      <a:pt x="43251" y="23146"/>
                      <a:pt x="45823" y="24003"/>
                      <a:pt x="45823" y="2400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3970925-5B52-4C2F-9B3C-063D98285A0B}"/>
                  </a:ext>
                </a:extLst>
              </p:cNvPr>
              <p:cNvSpPr/>
              <p:nvPr/>
            </p:nvSpPr>
            <p:spPr>
              <a:xfrm>
                <a:off x="-3731545" y="4075678"/>
                <a:ext cx="38004" cy="27717"/>
              </a:xfrm>
              <a:custGeom>
                <a:avLst/>
                <a:gdLst>
                  <a:gd name="connsiteX0" fmla="*/ 38005 w 38004"/>
                  <a:gd name="connsiteY0" fmla="*/ 21431 h 27717"/>
                  <a:gd name="connsiteX1" fmla="*/ 33719 w 38004"/>
                  <a:gd name="connsiteY1" fmla="*/ 27718 h 27717"/>
                  <a:gd name="connsiteX2" fmla="*/ 0 w 38004"/>
                  <a:gd name="connsiteY2" fmla="*/ 6572 h 27717"/>
                  <a:gd name="connsiteX3" fmla="*/ 2953 w 38004"/>
                  <a:gd name="connsiteY3" fmla="*/ 0 h 27717"/>
                  <a:gd name="connsiteX4" fmla="*/ 38005 w 38004"/>
                  <a:gd name="connsiteY4" fmla="*/ 21431 h 2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04" h="27717">
                    <a:moveTo>
                      <a:pt x="38005" y="21431"/>
                    </a:moveTo>
                    <a:lnTo>
                      <a:pt x="33719" y="27718"/>
                    </a:lnTo>
                    <a:cubicBezTo>
                      <a:pt x="15621" y="21146"/>
                      <a:pt x="3715" y="14097"/>
                      <a:pt x="0" y="6572"/>
                    </a:cubicBezTo>
                    <a:cubicBezTo>
                      <a:pt x="694" y="4258"/>
                      <a:pt x="1687" y="2057"/>
                      <a:pt x="2953" y="0"/>
                    </a:cubicBezTo>
                    <a:cubicBezTo>
                      <a:pt x="12972" y="9563"/>
                      <a:pt x="24924" y="16869"/>
                      <a:pt x="38005" y="214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E8A04BD-7048-43B0-ABCD-7B2159157B88}"/>
                  </a:ext>
                </a:extLst>
              </p:cNvPr>
              <p:cNvSpPr/>
              <p:nvPr/>
            </p:nvSpPr>
            <p:spPr>
              <a:xfrm>
                <a:off x="-3732593" y="4094538"/>
                <a:ext cx="27431" cy="25050"/>
              </a:xfrm>
              <a:custGeom>
                <a:avLst/>
                <a:gdLst>
                  <a:gd name="connsiteX0" fmla="*/ 27432 w 27431"/>
                  <a:gd name="connsiteY0" fmla="*/ 25051 h 25050"/>
                  <a:gd name="connsiteX1" fmla="*/ 0 w 27431"/>
                  <a:gd name="connsiteY1" fmla="*/ 0 h 25050"/>
                  <a:gd name="connsiteX2" fmla="*/ 19907 w 27431"/>
                  <a:gd name="connsiteY2" fmla="*/ 12002 h 25050"/>
                  <a:gd name="connsiteX3" fmla="*/ 27432 w 27431"/>
                  <a:gd name="connsiteY3" fmla="*/ 25051 h 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31" h="25050">
                    <a:moveTo>
                      <a:pt x="27432" y="25051"/>
                    </a:moveTo>
                    <a:cubicBezTo>
                      <a:pt x="8382" y="18098"/>
                      <a:pt x="1524" y="8573"/>
                      <a:pt x="0" y="0"/>
                    </a:cubicBezTo>
                    <a:cubicBezTo>
                      <a:pt x="7274" y="2829"/>
                      <a:pt x="14008" y="6887"/>
                      <a:pt x="19907" y="12002"/>
                    </a:cubicBezTo>
                    <a:cubicBezTo>
                      <a:pt x="23725" y="15450"/>
                      <a:pt x="26358" y="20022"/>
                      <a:pt x="27432" y="25051"/>
                    </a:cubicBezTo>
                    <a:close/>
                  </a:path>
                </a:pathLst>
              </a:custGeom>
              <a:solidFill>
                <a:srgbClr val="DE57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D302438-A542-4675-ADA8-35B84B532D0B}"/>
                  </a:ext>
                </a:extLst>
              </p:cNvPr>
              <p:cNvSpPr/>
              <p:nvPr/>
            </p:nvSpPr>
            <p:spPr>
              <a:xfrm>
                <a:off x="-3728212" y="4209600"/>
                <a:ext cx="171068" cy="297561"/>
              </a:xfrm>
              <a:custGeom>
                <a:avLst/>
                <a:gdLst>
                  <a:gd name="connsiteX0" fmla="*/ 73819 w 171068"/>
                  <a:gd name="connsiteY0" fmla="*/ 0 h 297561"/>
                  <a:gd name="connsiteX1" fmla="*/ 68199 w 171068"/>
                  <a:gd name="connsiteY1" fmla="*/ 49340 h 297561"/>
                  <a:gd name="connsiteX2" fmla="*/ 171069 w 171068"/>
                  <a:gd name="connsiteY2" fmla="*/ 268510 h 297561"/>
                  <a:gd name="connsiteX3" fmla="*/ 160877 w 171068"/>
                  <a:gd name="connsiteY3" fmla="*/ 297561 h 297561"/>
                  <a:gd name="connsiteX4" fmla="*/ 127254 w 171068"/>
                  <a:gd name="connsiteY4" fmla="*/ 282035 h 297561"/>
                  <a:gd name="connsiteX5" fmla="*/ 53912 w 171068"/>
                  <a:gd name="connsiteY5" fmla="*/ 58483 h 297561"/>
                  <a:gd name="connsiteX6" fmla="*/ 0 w 171068"/>
                  <a:gd name="connsiteY6" fmla="*/ 22003 h 297561"/>
                  <a:gd name="connsiteX7" fmla="*/ 39243 w 171068"/>
                  <a:gd name="connsiteY7" fmla="*/ 476 h 297561"/>
                  <a:gd name="connsiteX8" fmla="*/ 73819 w 171068"/>
                  <a:gd name="connsiteY8" fmla="*/ 0 h 29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068" h="297561">
                    <a:moveTo>
                      <a:pt x="73819" y="0"/>
                    </a:moveTo>
                    <a:lnTo>
                      <a:pt x="68199" y="49340"/>
                    </a:lnTo>
                    <a:lnTo>
                      <a:pt x="171069" y="268510"/>
                    </a:lnTo>
                    <a:lnTo>
                      <a:pt x="160877" y="297561"/>
                    </a:lnTo>
                    <a:lnTo>
                      <a:pt x="127254" y="282035"/>
                    </a:lnTo>
                    <a:lnTo>
                      <a:pt x="53912" y="58483"/>
                    </a:lnTo>
                    <a:lnTo>
                      <a:pt x="0" y="22003"/>
                    </a:lnTo>
                    <a:lnTo>
                      <a:pt x="39243" y="476"/>
                    </a:lnTo>
                    <a:lnTo>
                      <a:pt x="73819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B5FE614-0DFF-43E4-9ED7-3931981AD15A}"/>
                  </a:ext>
                </a:extLst>
              </p:cNvPr>
              <p:cNvSpPr/>
              <p:nvPr/>
            </p:nvSpPr>
            <p:spPr>
              <a:xfrm>
                <a:off x="-3791458" y="4157879"/>
                <a:ext cx="154304" cy="107822"/>
              </a:xfrm>
              <a:custGeom>
                <a:avLst/>
                <a:gdLst>
                  <a:gd name="connsiteX0" fmla="*/ 28956 w 154304"/>
                  <a:gd name="connsiteY0" fmla="*/ 18002 h 107822"/>
                  <a:gd name="connsiteX1" fmla="*/ 97060 w 154304"/>
                  <a:gd name="connsiteY1" fmla="*/ 46101 h 107822"/>
                  <a:gd name="connsiteX2" fmla="*/ 99822 w 154304"/>
                  <a:gd name="connsiteY2" fmla="*/ 0 h 107822"/>
                  <a:gd name="connsiteX3" fmla="*/ 150019 w 154304"/>
                  <a:gd name="connsiteY3" fmla="*/ 12383 h 107822"/>
                  <a:gd name="connsiteX4" fmla="*/ 154305 w 154304"/>
                  <a:gd name="connsiteY4" fmla="*/ 82582 h 107822"/>
                  <a:gd name="connsiteX5" fmla="*/ 106013 w 154304"/>
                  <a:gd name="connsiteY5" fmla="*/ 62865 h 107822"/>
                  <a:gd name="connsiteX6" fmla="*/ 85820 w 154304"/>
                  <a:gd name="connsiteY6" fmla="*/ 107823 h 107822"/>
                  <a:gd name="connsiteX7" fmla="*/ 0 w 154304"/>
                  <a:gd name="connsiteY7" fmla="*/ 50483 h 107822"/>
                  <a:gd name="connsiteX8" fmla="*/ 28956 w 154304"/>
                  <a:gd name="connsiteY8" fmla="*/ 18002 h 10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304" h="107822">
                    <a:moveTo>
                      <a:pt x="28956" y="18002"/>
                    </a:moveTo>
                    <a:lnTo>
                      <a:pt x="97060" y="46101"/>
                    </a:lnTo>
                    <a:lnTo>
                      <a:pt x="99822" y="0"/>
                    </a:lnTo>
                    <a:lnTo>
                      <a:pt x="150019" y="12383"/>
                    </a:lnTo>
                    <a:lnTo>
                      <a:pt x="154305" y="82582"/>
                    </a:lnTo>
                    <a:lnTo>
                      <a:pt x="106013" y="62865"/>
                    </a:lnTo>
                    <a:lnTo>
                      <a:pt x="85820" y="107823"/>
                    </a:lnTo>
                    <a:lnTo>
                      <a:pt x="0" y="50483"/>
                    </a:lnTo>
                    <a:lnTo>
                      <a:pt x="28956" y="1800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D0DA1671-48EB-4530-A7C3-109573FA040A}"/>
                  </a:ext>
                </a:extLst>
              </p:cNvPr>
              <p:cNvSpPr/>
              <p:nvPr/>
            </p:nvSpPr>
            <p:spPr>
              <a:xfrm>
                <a:off x="-3791458" y="4157879"/>
                <a:ext cx="154304" cy="107822"/>
              </a:xfrm>
              <a:custGeom>
                <a:avLst/>
                <a:gdLst>
                  <a:gd name="connsiteX0" fmla="*/ 28956 w 154304"/>
                  <a:gd name="connsiteY0" fmla="*/ 18002 h 107822"/>
                  <a:gd name="connsiteX1" fmla="*/ 97060 w 154304"/>
                  <a:gd name="connsiteY1" fmla="*/ 46101 h 107822"/>
                  <a:gd name="connsiteX2" fmla="*/ 99822 w 154304"/>
                  <a:gd name="connsiteY2" fmla="*/ 0 h 107822"/>
                  <a:gd name="connsiteX3" fmla="*/ 150019 w 154304"/>
                  <a:gd name="connsiteY3" fmla="*/ 12383 h 107822"/>
                  <a:gd name="connsiteX4" fmla="*/ 154305 w 154304"/>
                  <a:gd name="connsiteY4" fmla="*/ 82582 h 107822"/>
                  <a:gd name="connsiteX5" fmla="*/ 106013 w 154304"/>
                  <a:gd name="connsiteY5" fmla="*/ 62865 h 107822"/>
                  <a:gd name="connsiteX6" fmla="*/ 85820 w 154304"/>
                  <a:gd name="connsiteY6" fmla="*/ 107823 h 107822"/>
                  <a:gd name="connsiteX7" fmla="*/ 0 w 154304"/>
                  <a:gd name="connsiteY7" fmla="*/ 50483 h 107822"/>
                  <a:gd name="connsiteX8" fmla="*/ 28956 w 154304"/>
                  <a:gd name="connsiteY8" fmla="*/ 18002 h 10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304" h="107822">
                    <a:moveTo>
                      <a:pt x="28956" y="18002"/>
                    </a:moveTo>
                    <a:lnTo>
                      <a:pt x="97060" y="46101"/>
                    </a:lnTo>
                    <a:lnTo>
                      <a:pt x="99822" y="0"/>
                    </a:lnTo>
                    <a:lnTo>
                      <a:pt x="150019" y="12383"/>
                    </a:lnTo>
                    <a:lnTo>
                      <a:pt x="154305" y="82582"/>
                    </a:lnTo>
                    <a:lnTo>
                      <a:pt x="106013" y="62865"/>
                    </a:lnTo>
                    <a:lnTo>
                      <a:pt x="85820" y="107823"/>
                    </a:lnTo>
                    <a:lnTo>
                      <a:pt x="0" y="50483"/>
                    </a:lnTo>
                    <a:lnTo>
                      <a:pt x="28956" y="18002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7C9C66B-82E8-4492-AAEE-E7E115D4130A}"/>
                  </a:ext>
                </a:extLst>
              </p:cNvPr>
              <p:cNvSpPr/>
              <p:nvPr/>
            </p:nvSpPr>
            <p:spPr>
              <a:xfrm>
                <a:off x="-3870515" y="4269064"/>
                <a:ext cx="53256" cy="123320"/>
              </a:xfrm>
              <a:custGeom>
                <a:avLst/>
                <a:gdLst>
                  <a:gd name="connsiteX0" fmla="*/ 46196 w 53256"/>
                  <a:gd name="connsiteY0" fmla="*/ 123320 h 123320"/>
                  <a:gd name="connsiteX1" fmla="*/ 25813 w 53256"/>
                  <a:gd name="connsiteY1" fmla="*/ 69694 h 123320"/>
                  <a:gd name="connsiteX2" fmla="*/ 8287 w 53256"/>
                  <a:gd name="connsiteY2" fmla="*/ 23879 h 123320"/>
                  <a:gd name="connsiteX3" fmla="*/ 0 w 53256"/>
                  <a:gd name="connsiteY3" fmla="*/ 2162 h 123320"/>
                  <a:gd name="connsiteX4" fmla="*/ 40577 w 53256"/>
                  <a:gd name="connsiteY4" fmla="*/ 11687 h 123320"/>
                  <a:gd name="connsiteX5" fmla="*/ 46196 w 53256"/>
                  <a:gd name="connsiteY5" fmla="*/ 123320 h 12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56" h="123320">
                    <a:moveTo>
                      <a:pt x="46196" y="123320"/>
                    </a:moveTo>
                    <a:cubicBezTo>
                      <a:pt x="39148" y="104775"/>
                      <a:pt x="32354" y="86906"/>
                      <a:pt x="25813" y="69694"/>
                    </a:cubicBezTo>
                    <a:lnTo>
                      <a:pt x="8287" y="23879"/>
                    </a:lnTo>
                    <a:lnTo>
                      <a:pt x="0" y="2162"/>
                    </a:lnTo>
                    <a:cubicBezTo>
                      <a:pt x="9525" y="-2505"/>
                      <a:pt x="33814" y="257"/>
                      <a:pt x="40577" y="11687"/>
                    </a:cubicBezTo>
                    <a:cubicBezTo>
                      <a:pt x="65342" y="54931"/>
                      <a:pt x="46196" y="123320"/>
                      <a:pt x="46196" y="12332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CB3A453-6734-4C33-8E3B-6746EAEEEC4F}"/>
                  </a:ext>
                </a:extLst>
              </p:cNvPr>
              <p:cNvSpPr/>
              <p:nvPr/>
            </p:nvSpPr>
            <p:spPr>
              <a:xfrm>
                <a:off x="-3824224" y="4392384"/>
                <a:ext cx="119253" cy="135540"/>
              </a:xfrm>
              <a:custGeom>
                <a:avLst/>
                <a:gdLst>
                  <a:gd name="connsiteX0" fmla="*/ 119253 w 119253"/>
                  <a:gd name="connsiteY0" fmla="*/ 48387 h 135540"/>
                  <a:gd name="connsiteX1" fmla="*/ 51149 w 119253"/>
                  <a:gd name="connsiteY1" fmla="*/ 135541 h 135540"/>
                  <a:gd name="connsiteX2" fmla="*/ 17812 w 119253"/>
                  <a:gd name="connsiteY2" fmla="*/ 47054 h 135540"/>
                  <a:gd name="connsiteX3" fmla="*/ 9525 w 119253"/>
                  <a:gd name="connsiteY3" fmla="*/ 25337 h 135540"/>
                  <a:gd name="connsiteX4" fmla="*/ 0 w 119253"/>
                  <a:gd name="connsiteY4" fmla="*/ 0 h 135540"/>
                  <a:gd name="connsiteX5" fmla="*/ 110300 w 119253"/>
                  <a:gd name="connsiteY5" fmla="*/ 14002 h 13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" h="135540">
                    <a:moveTo>
                      <a:pt x="119253" y="48387"/>
                    </a:moveTo>
                    <a:cubicBezTo>
                      <a:pt x="111011" y="86297"/>
                      <a:pt x="85940" y="118377"/>
                      <a:pt x="51149" y="135541"/>
                    </a:cubicBezTo>
                    <a:cubicBezTo>
                      <a:pt x="39815" y="105347"/>
                      <a:pt x="28670" y="75724"/>
                      <a:pt x="17812" y="47054"/>
                    </a:cubicBezTo>
                    <a:cubicBezTo>
                      <a:pt x="15081" y="39691"/>
                      <a:pt x="12319" y="32452"/>
                      <a:pt x="9525" y="25337"/>
                    </a:cubicBezTo>
                    <a:lnTo>
                      <a:pt x="0" y="0"/>
                    </a:lnTo>
                    <a:lnTo>
                      <a:pt x="110300" y="14002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858857E-BF87-4166-98E9-05075555C345}"/>
                  </a:ext>
                </a:extLst>
              </p:cNvPr>
              <p:cNvSpPr/>
              <p:nvPr/>
            </p:nvSpPr>
            <p:spPr>
              <a:xfrm>
                <a:off x="-3545236" y="4197122"/>
                <a:ext cx="106394" cy="73437"/>
              </a:xfrm>
              <a:custGeom>
                <a:avLst/>
                <a:gdLst>
                  <a:gd name="connsiteX0" fmla="*/ 106394 w 106394"/>
                  <a:gd name="connsiteY0" fmla="*/ 73438 h 73437"/>
                  <a:gd name="connsiteX1" fmla="*/ 6382 w 106394"/>
                  <a:gd name="connsiteY1" fmla="*/ 48292 h 73437"/>
                  <a:gd name="connsiteX2" fmla="*/ 0 w 106394"/>
                  <a:gd name="connsiteY2" fmla="*/ 0 h 73437"/>
                  <a:gd name="connsiteX3" fmla="*/ 106394 w 106394"/>
                  <a:gd name="connsiteY3" fmla="*/ 73438 h 7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394" h="73437">
                    <a:moveTo>
                      <a:pt x="106394" y="73438"/>
                    </a:moveTo>
                    <a:cubicBezTo>
                      <a:pt x="57436" y="62960"/>
                      <a:pt x="6382" y="48292"/>
                      <a:pt x="6382" y="48292"/>
                    </a:cubicBezTo>
                    <a:lnTo>
                      <a:pt x="0" y="0"/>
                    </a:lnTo>
                    <a:cubicBezTo>
                      <a:pt x="0" y="0"/>
                      <a:pt x="90011" y="9620"/>
                      <a:pt x="106394" y="7343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EE8FD3D-44CC-40CB-83BB-408F99082CFE}"/>
                  </a:ext>
                </a:extLst>
              </p:cNvPr>
              <p:cNvSpPr/>
              <p:nvPr/>
            </p:nvSpPr>
            <p:spPr>
              <a:xfrm>
                <a:off x="-3900995" y="3484307"/>
                <a:ext cx="3032533" cy="1911639"/>
              </a:xfrm>
              <a:custGeom>
                <a:avLst/>
                <a:gdLst>
                  <a:gd name="connsiteX0" fmla="*/ 14764 w 3032533"/>
                  <a:gd name="connsiteY0" fmla="*/ 1911631 h 1911639"/>
                  <a:gd name="connsiteX1" fmla="*/ 8 w 3032533"/>
                  <a:gd name="connsiteY1" fmla="*/ 1897829 h 1911639"/>
                  <a:gd name="connsiteX2" fmla="*/ 5239 w 3032533"/>
                  <a:gd name="connsiteY2" fmla="*/ 1886295 h 1911639"/>
                  <a:gd name="connsiteX3" fmla="*/ 158211 w 3032533"/>
                  <a:gd name="connsiteY3" fmla="*/ 1353466 h 1911639"/>
                  <a:gd name="connsiteX4" fmla="*/ 224028 w 3032533"/>
                  <a:gd name="connsiteY4" fmla="*/ 967513 h 1911639"/>
                  <a:gd name="connsiteX5" fmla="*/ 784289 w 3032533"/>
                  <a:gd name="connsiteY5" fmla="*/ 613088 h 1911639"/>
                  <a:gd name="connsiteX6" fmla="*/ 3014377 w 3032533"/>
                  <a:gd name="connsiteY6" fmla="*/ 535 h 1911639"/>
                  <a:gd name="connsiteX7" fmla="*/ 3031998 w 3032533"/>
                  <a:gd name="connsiteY7" fmla="*/ 10441 h 1911639"/>
                  <a:gd name="connsiteX8" fmla="*/ 3022093 w 3032533"/>
                  <a:gd name="connsiteY8" fmla="*/ 28062 h 1911639"/>
                  <a:gd name="connsiteX9" fmla="*/ 786956 w 3032533"/>
                  <a:gd name="connsiteY9" fmla="*/ 641568 h 1911639"/>
                  <a:gd name="connsiteX10" fmla="*/ 247079 w 3032533"/>
                  <a:gd name="connsiteY10" fmla="*/ 984468 h 1911639"/>
                  <a:gd name="connsiteX11" fmla="*/ 186786 w 3032533"/>
                  <a:gd name="connsiteY11" fmla="*/ 1353085 h 1911639"/>
                  <a:gd name="connsiteX12" fmla="*/ 23337 w 3032533"/>
                  <a:gd name="connsiteY12" fmla="*/ 1908488 h 1911639"/>
                  <a:gd name="connsiteX13" fmla="*/ 14764 w 3032533"/>
                  <a:gd name="connsiteY13" fmla="*/ 1911631 h 1911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32533" h="1911639">
                    <a:moveTo>
                      <a:pt x="14764" y="1911631"/>
                    </a:moveTo>
                    <a:cubicBezTo>
                      <a:pt x="6877" y="1911898"/>
                      <a:pt x="271" y="1905716"/>
                      <a:pt x="8" y="1897829"/>
                    </a:cubicBezTo>
                    <a:cubicBezTo>
                      <a:pt x="-141" y="1893381"/>
                      <a:pt x="1794" y="1889114"/>
                      <a:pt x="5239" y="1886295"/>
                    </a:cubicBezTo>
                    <a:cubicBezTo>
                      <a:pt x="164211" y="1755802"/>
                      <a:pt x="161163" y="1551301"/>
                      <a:pt x="158211" y="1353466"/>
                    </a:cubicBezTo>
                    <a:cubicBezTo>
                      <a:pt x="155925" y="1204305"/>
                      <a:pt x="153829" y="1063335"/>
                      <a:pt x="224028" y="967513"/>
                    </a:cubicBezTo>
                    <a:cubicBezTo>
                      <a:pt x="322517" y="832830"/>
                      <a:pt x="718662" y="619184"/>
                      <a:pt x="784289" y="613088"/>
                    </a:cubicBezTo>
                    <a:cubicBezTo>
                      <a:pt x="831247" y="608421"/>
                      <a:pt x="2263521" y="210371"/>
                      <a:pt x="3014377" y="535"/>
                    </a:cubicBezTo>
                    <a:cubicBezTo>
                      <a:pt x="3021978" y="-1599"/>
                      <a:pt x="3029865" y="2840"/>
                      <a:pt x="3031998" y="10441"/>
                    </a:cubicBezTo>
                    <a:cubicBezTo>
                      <a:pt x="3034132" y="18042"/>
                      <a:pt x="3029693" y="25929"/>
                      <a:pt x="3022093" y="28062"/>
                    </a:cubicBezTo>
                    <a:cubicBezTo>
                      <a:pt x="2933224" y="52923"/>
                      <a:pt x="845820" y="636138"/>
                      <a:pt x="786956" y="641568"/>
                    </a:cubicBezTo>
                    <a:cubicBezTo>
                      <a:pt x="730473" y="646806"/>
                      <a:pt x="338328" y="859595"/>
                      <a:pt x="247079" y="984468"/>
                    </a:cubicBezTo>
                    <a:cubicBezTo>
                      <a:pt x="182595" y="1072574"/>
                      <a:pt x="184595" y="1208877"/>
                      <a:pt x="186786" y="1353085"/>
                    </a:cubicBezTo>
                    <a:cubicBezTo>
                      <a:pt x="189643" y="1548157"/>
                      <a:pt x="192977" y="1769328"/>
                      <a:pt x="23337" y="1908488"/>
                    </a:cubicBezTo>
                    <a:cubicBezTo>
                      <a:pt x="20907" y="1910460"/>
                      <a:pt x="17891" y="1911565"/>
                      <a:pt x="14764" y="19116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DB1B7C8-C6BD-41ED-B00C-83DC5D8219FC}"/>
                  </a:ext>
                </a:extLst>
              </p:cNvPr>
              <p:cNvSpPr/>
              <p:nvPr/>
            </p:nvSpPr>
            <p:spPr>
              <a:xfrm>
                <a:off x="-3901472" y="3484498"/>
                <a:ext cx="3032533" cy="1911641"/>
              </a:xfrm>
              <a:custGeom>
                <a:avLst/>
                <a:gdLst>
                  <a:gd name="connsiteX0" fmla="*/ 3023045 w 3032533"/>
                  <a:gd name="connsiteY0" fmla="*/ 27777 h 1911641"/>
                  <a:gd name="connsiteX1" fmla="*/ 2827211 w 3032533"/>
                  <a:gd name="connsiteY1" fmla="*/ 82641 h 1911641"/>
                  <a:gd name="connsiteX2" fmla="*/ 787908 w 3032533"/>
                  <a:gd name="connsiteY2" fmla="*/ 641472 h 1911641"/>
                  <a:gd name="connsiteX3" fmla="*/ 248031 w 3032533"/>
                  <a:gd name="connsiteY3" fmla="*/ 984372 h 1911641"/>
                  <a:gd name="connsiteX4" fmla="*/ 187738 w 3032533"/>
                  <a:gd name="connsiteY4" fmla="*/ 1352990 h 1911641"/>
                  <a:gd name="connsiteX5" fmla="*/ 24289 w 3032533"/>
                  <a:gd name="connsiteY5" fmla="*/ 1908393 h 1911641"/>
                  <a:gd name="connsiteX6" fmla="*/ 14764 w 3032533"/>
                  <a:gd name="connsiteY6" fmla="*/ 1911631 h 1911641"/>
                  <a:gd name="connsiteX7" fmla="*/ 8 w 3032533"/>
                  <a:gd name="connsiteY7" fmla="*/ 1897830 h 1911641"/>
                  <a:gd name="connsiteX8" fmla="*/ 5239 w 3032533"/>
                  <a:gd name="connsiteY8" fmla="*/ 1886294 h 1911641"/>
                  <a:gd name="connsiteX9" fmla="*/ 158211 w 3032533"/>
                  <a:gd name="connsiteY9" fmla="*/ 1353466 h 1911641"/>
                  <a:gd name="connsiteX10" fmla="*/ 224028 w 3032533"/>
                  <a:gd name="connsiteY10" fmla="*/ 967513 h 1911641"/>
                  <a:gd name="connsiteX11" fmla="*/ 784289 w 3032533"/>
                  <a:gd name="connsiteY11" fmla="*/ 613088 h 1911641"/>
                  <a:gd name="connsiteX12" fmla="*/ 2872931 w 3032533"/>
                  <a:gd name="connsiteY12" fmla="*/ 40064 h 1911641"/>
                  <a:gd name="connsiteX13" fmla="*/ 3014377 w 3032533"/>
                  <a:gd name="connsiteY13" fmla="*/ 535 h 1911641"/>
                  <a:gd name="connsiteX14" fmla="*/ 3031999 w 3032533"/>
                  <a:gd name="connsiteY14" fmla="*/ 10441 h 1911641"/>
                  <a:gd name="connsiteX15" fmla="*/ 3022092 w 3032533"/>
                  <a:gd name="connsiteY15" fmla="*/ 28062 h 19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32533" h="1911641">
                    <a:moveTo>
                      <a:pt x="3023045" y="27777"/>
                    </a:moveTo>
                    <a:lnTo>
                      <a:pt x="2827211" y="82641"/>
                    </a:lnTo>
                    <a:cubicBezTo>
                      <a:pt x="2288572" y="232945"/>
                      <a:pt x="836486" y="636996"/>
                      <a:pt x="787908" y="641472"/>
                    </a:cubicBezTo>
                    <a:cubicBezTo>
                      <a:pt x="731425" y="646711"/>
                      <a:pt x="339281" y="859500"/>
                      <a:pt x="248031" y="984372"/>
                    </a:cubicBezTo>
                    <a:cubicBezTo>
                      <a:pt x="183547" y="1072479"/>
                      <a:pt x="185547" y="1208781"/>
                      <a:pt x="187738" y="1352990"/>
                    </a:cubicBezTo>
                    <a:cubicBezTo>
                      <a:pt x="190596" y="1548062"/>
                      <a:pt x="193929" y="1769232"/>
                      <a:pt x="24289" y="1908393"/>
                    </a:cubicBezTo>
                    <a:cubicBezTo>
                      <a:pt x="21620" y="1910602"/>
                      <a:pt x="18229" y="1911764"/>
                      <a:pt x="14764" y="1911631"/>
                    </a:cubicBezTo>
                    <a:cubicBezTo>
                      <a:pt x="6877" y="1911898"/>
                      <a:pt x="271" y="1905716"/>
                      <a:pt x="8" y="1897830"/>
                    </a:cubicBezTo>
                    <a:cubicBezTo>
                      <a:pt x="-141" y="1893381"/>
                      <a:pt x="1794" y="1889114"/>
                      <a:pt x="5239" y="1886294"/>
                    </a:cubicBezTo>
                    <a:cubicBezTo>
                      <a:pt x="164211" y="1755802"/>
                      <a:pt x="161163" y="1551300"/>
                      <a:pt x="158211" y="1353466"/>
                    </a:cubicBezTo>
                    <a:cubicBezTo>
                      <a:pt x="155925" y="1204305"/>
                      <a:pt x="153829" y="1063335"/>
                      <a:pt x="224028" y="967513"/>
                    </a:cubicBezTo>
                    <a:cubicBezTo>
                      <a:pt x="322517" y="832830"/>
                      <a:pt x="718662" y="619184"/>
                      <a:pt x="784289" y="613088"/>
                    </a:cubicBezTo>
                    <a:cubicBezTo>
                      <a:pt x="828485" y="608706"/>
                      <a:pt x="2097406" y="256472"/>
                      <a:pt x="2872931" y="40064"/>
                    </a:cubicBezTo>
                    <a:lnTo>
                      <a:pt x="3014377" y="535"/>
                    </a:lnTo>
                    <a:cubicBezTo>
                      <a:pt x="3021978" y="-1599"/>
                      <a:pt x="3029865" y="2840"/>
                      <a:pt x="3031999" y="10441"/>
                    </a:cubicBezTo>
                    <a:cubicBezTo>
                      <a:pt x="3034132" y="18042"/>
                      <a:pt x="3029693" y="25929"/>
                      <a:pt x="3022092" y="2806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BB59A93C-4D37-41FE-BF1E-675075D56E5B}"/>
                  </a:ext>
                </a:extLst>
              </p:cNvPr>
              <p:cNvSpPr/>
              <p:nvPr/>
            </p:nvSpPr>
            <p:spPr>
              <a:xfrm>
                <a:off x="-1074261" y="3484403"/>
                <a:ext cx="206275" cy="82735"/>
              </a:xfrm>
              <a:custGeom>
                <a:avLst/>
                <a:gdLst>
                  <a:gd name="connsiteX0" fmla="*/ 195834 w 206275"/>
                  <a:gd name="connsiteY0" fmla="*/ 27872 h 82735"/>
                  <a:gd name="connsiteX1" fmla="*/ 0 w 206275"/>
                  <a:gd name="connsiteY1" fmla="*/ 82736 h 82735"/>
                  <a:gd name="connsiteX2" fmla="*/ 46672 w 206275"/>
                  <a:gd name="connsiteY2" fmla="*/ 40064 h 82735"/>
                  <a:gd name="connsiteX3" fmla="*/ 188119 w 206275"/>
                  <a:gd name="connsiteY3" fmla="*/ 535 h 82735"/>
                  <a:gd name="connsiteX4" fmla="*/ 205740 w 206275"/>
                  <a:gd name="connsiteY4" fmla="*/ 10441 h 82735"/>
                  <a:gd name="connsiteX5" fmla="*/ 195834 w 206275"/>
                  <a:gd name="connsiteY5" fmla="*/ 28062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275" h="82735">
                    <a:moveTo>
                      <a:pt x="195834" y="27872"/>
                    </a:moveTo>
                    <a:lnTo>
                      <a:pt x="0" y="82736"/>
                    </a:lnTo>
                    <a:cubicBezTo>
                      <a:pt x="13726" y="66629"/>
                      <a:pt x="29404" y="52294"/>
                      <a:pt x="46672" y="40064"/>
                    </a:cubicBezTo>
                    <a:lnTo>
                      <a:pt x="188119" y="535"/>
                    </a:lnTo>
                    <a:cubicBezTo>
                      <a:pt x="195720" y="-1599"/>
                      <a:pt x="203606" y="2840"/>
                      <a:pt x="205740" y="10441"/>
                    </a:cubicBezTo>
                    <a:cubicBezTo>
                      <a:pt x="207874" y="18042"/>
                      <a:pt x="203435" y="25929"/>
                      <a:pt x="195834" y="280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35B2593-5509-4B96-B7C8-EDB271EAD093}"/>
                  </a:ext>
                </a:extLst>
              </p:cNvPr>
              <p:cNvSpPr/>
              <p:nvPr/>
            </p:nvSpPr>
            <p:spPr>
              <a:xfrm>
                <a:off x="-3788886" y="4383164"/>
                <a:ext cx="203644" cy="92013"/>
              </a:xfrm>
              <a:custGeom>
                <a:avLst/>
                <a:gdLst>
                  <a:gd name="connsiteX0" fmla="*/ 0 w 203644"/>
                  <a:gd name="connsiteY0" fmla="*/ 29794 h 92013"/>
                  <a:gd name="connsiteX1" fmla="*/ 74866 w 203644"/>
                  <a:gd name="connsiteY1" fmla="*/ 23222 h 92013"/>
                  <a:gd name="connsiteX2" fmla="*/ 121539 w 203644"/>
                  <a:gd name="connsiteY2" fmla="*/ 76 h 92013"/>
                  <a:gd name="connsiteX3" fmla="*/ 203644 w 203644"/>
                  <a:gd name="connsiteY3" fmla="*/ 38176 h 92013"/>
                  <a:gd name="connsiteX4" fmla="*/ 164211 w 203644"/>
                  <a:gd name="connsiteY4" fmla="*/ 90754 h 92013"/>
                  <a:gd name="connsiteX5" fmla="*/ 91249 w 203644"/>
                  <a:gd name="connsiteY5" fmla="*/ 57131 h 92013"/>
                  <a:gd name="connsiteX6" fmla="*/ 17050 w 203644"/>
                  <a:gd name="connsiteY6" fmla="*/ 65037 h 9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644" h="92013">
                    <a:moveTo>
                      <a:pt x="0" y="29794"/>
                    </a:moveTo>
                    <a:lnTo>
                      <a:pt x="74866" y="23222"/>
                    </a:lnTo>
                    <a:cubicBezTo>
                      <a:pt x="74866" y="23222"/>
                      <a:pt x="114014" y="-1543"/>
                      <a:pt x="121539" y="76"/>
                    </a:cubicBezTo>
                    <a:cubicBezTo>
                      <a:pt x="129064" y="1695"/>
                      <a:pt x="203644" y="38176"/>
                      <a:pt x="203644" y="38176"/>
                    </a:cubicBezTo>
                    <a:cubicBezTo>
                      <a:pt x="203644" y="38176"/>
                      <a:pt x="169831" y="81705"/>
                      <a:pt x="164211" y="90754"/>
                    </a:cubicBezTo>
                    <a:cubicBezTo>
                      <a:pt x="158591" y="99803"/>
                      <a:pt x="91249" y="57131"/>
                      <a:pt x="91249" y="57131"/>
                    </a:cubicBezTo>
                    <a:lnTo>
                      <a:pt x="17050" y="65037"/>
                    </a:ln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E1A3599-F670-4374-8F33-5D201E92F072}"/>
                  </a:ext>
                </a:extLst>
              </p:cNvPr>
              <p:cNvSpPr/>
              <p:nvPr/>
            </p:nvSpPr>
            <p:spPr>
              <a:xfrm>
                <a:off x="-4000087" y="4230269"/>
                <a:ext cx="285781" cy="261540"/>
              </a:xfrm>
              <a:custGeom>
                <a:avLst/>
                <a:gdLst>
                  <a:gd name="connsiteX0" fmla="*/ 113855 w 285781"/>
                  <a:gd name="connsiteY0" fmla="*/ 0 h 261540"/>
                  <a:gd name="connsiteX1" fmla="*/ 698 w 285781"/>
                  <a:gd name="connsiteY1" fmla="*/ 252889 h 261540"/>
                  <a:gd name="connsiteX2" fmla="*/ 285782 w 285781"/>
                  <a:gd name="connsiteY2" fmla="*/ 223171 h 261540"/>
                  <a:gd name="connsiteX3" fmla="*/ 273590 w 285781"/>
                  <a:gd name="connsiteY3" fmla="*/ 171641 h 261540"/>
                  <a:gd name="connsiteX4" fmla="*/ 125285 w 285781"/>
                  <a:gd name="connsiteY4" fmla="*/ 171641 h 261540"/>
                  <a:gd name="connsiteX5" fmla="*/ 160528 w 285781"/>
                  <a:gd name="connsiteY5" fmla="*/ 116015 h 261540"/>
                  <a:gd name="connsiteX6" fmla="*/ 168910 w 285781"/>
                  <a:gd name="connsiteY6" fmla="*/ 45720 h 261540"/>
                  <a:gd name="connsiteX7" fmla="*/ 113855 w 285781"/>
                  <a:gd name="connsiteY7" fmla="*/ 0 h 26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81" h="261540">
                    <a:moveTo>
                      <a:pt x="113855" y="0"/>
                    </a:moveTo>
                    <a:cubicBezTo>
                      <a:pt x="79851" y="24289"/>
                      <a:pt x="-8731" y="222314"/>
                      <a:pt x="698" y="252889"/>
                    </a:cubicBezTo>
                    <a:cubicBezTo>
                      <a:pt x="10128" y="283464"/>
                      <a:pt x="285782" y="223171"/>
                      <a:pt x="285782" y="223171"/>
                    </a:cubicBezTo>
                    <a:lnTo>
                      <a:pt x="273590" y="171641"/>
                    </a:lnTo>
                    <a:lnTo>
                      <a:pt x="125285" y="171641"/>
                    </a:lnTo>
                    <a:lnTo>
                      <a:pt x="160528" y="116015"/>
                    </a:lnTo>
                    <a:cubicBezTo>
                      <a:pt x="160528" y="116015"/>
                      <a:pt x="182245" y="94869"/>
                      <a:pt x="168910" y="45720"/>
                    </a:cubicBezTo>
                    <a:cubicBezTo>
                      <a:pt x="159290" y="10287"/>
                      <a:pt x="113855" y="0"/>
                      <a:pt x="1138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0" name="Graphic 20">
              <a:extLst>
                <a:ext uri="{FF2B5EF4-FFF2-40B4-BE49-F238E27FC236}">
                  <a16:creationId xmlns:a16="http://schemas.microsoft.com/office/drawing/2014/main" id="{46AEEAC3-5924-4E66-9D4C-419EFB1EBA6E}"/>
                </a:ext>
              </a:extLst>
            </p:cNvPr>
            <p:cNvGrpSpPr/>
            <p:nvPr/>
          </p:nvGrpSpPr>
          <p:grpSpPr>
            <a:xfrm>
              <a:off x="-1421712" y="3763544"/>
              <a:ext cx="985648" cy="2207418"/>
              <a:chOff x="-1421712" y="3763544"/>
              <a:chExt cx="985648" cy="2207418"/>
            </a:xfrm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28D2FD5-D7EE-4721-AC3B-0B782352EFA2}"/>
                  </a:ext>
                </a:extLst>
              </p:cNvPr>
              <p:cNvSpPr/>
              <p:nvPr/>
            </p:nvSpPr>
            <p:spPr>
              <a:xfrm>
                <a:off x="-1156557" y="4158540"/>
                <a:ext cx="142303" cy="123068"/>
              </a:xfrm>
              <a:custGeom>
                <a:avLst/>
                <a:gdLst>
                  <a:gd name="connsiteX0" fmla="*/ 142304 w 142303"/>
                  <a:gd name="connsiteY0" fmla="*/ 91636 h 123068"/>
                  <a:gd name="connsiteX1" fmla="*/ 85820 w 142303"/>
                  <a:gd name="connsiteY1" fmla="*/ 64871 h 123068"/>
                  <a:gd name="connsiteX2" fmla="*/ 48863 w 142303"/>
                  <a:gd name="connsiteY2" fmla="*/ 1435 h 123068"/>
                  <a:gd name="connsiteX3" fmla="*/ 0 w 142303"/>
                  <a:gd name="connsiteY3" fmla="*/ 32581 h 123068"/>
                  <a:gd name="connsiteX4" fmla="*/ 36957 w 142303"/>
                  <a:gd name="connsiteY4" fmla="*/ 97066 h 123068"/>
                  <a:gd name="connsiteX5" fmla="*/ 71152 w 142303"/>
                  <a:gd name="connsiteY5" fmla="*/ 97066 h 123068"/>
                  <a:gd name="connsiteX6" fmla="*/ 124873 w 142303"/>
                  <a:gd name="connsiteY6" fmla="*/ 123069 h 123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303" h="123068">
                    <a:moveTo>
                      <a:pt x="142304" y="91636"/>
                    </a:moveTo>
                    <a:lnTo>
                      <a:pt x="85820" y="64871"/>
                    </a:lnTo>
                    <a:cubicBezTo>
                      <a:pt x="85820" y="64871"/>
                      <a:pt x="57245" y="10198"/>
                      <a:pt x="48863" y="1435"/>
                    </a:cubicBezTo>
                    <a:cubicBezTo>
                      <a:pt x="40481" y="-7328"/>
                      <a:pt x="0" y="26676"/>
                      <a:pt x="0" y="32581"/>
                    </a:cubicBezTo>
                    <a:cubicBezTo>
                      <a:pt x="0" y="38487"/>
                      <a:pt x="29337" y="93732"/>
                      <a:pt x="36957" y="97066"/>
                    </a:cubicBezTo>
                    <a:cubicBezTo>
                      <a:pt x="48292" y="98732"/>
                      <a:pt x="59817" y="98732"/>
                      <a:pt x="71152" y="97066"/>
                    </a:cubicBezTo>
                    <a:lnTo>
                      <a:pt x="124873" y="123069"/>
                    </a:ln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1260791-5B63-4195-87F4-FD8F331F619F}"/>
                  </a:ext>
                </a:extLst>
              </p:cNvPr>
              <p:cNvSpPr/>
              <p:nvPr/>
            </p:nvSpPr>
            <p:spPr>
              <a:xfrm>
                <a:off x="-918146" y="3763544"/>
                <a:ext cx="63197" cy="147828"/>
              </a:xfrm>
              <a:custGeom>
                <a:avLst/>
                <a:gdLst>
                  <a:gd name="connsiteX0" fmla="*/ 35719 w 63197"/>
                  <a:gd name="connsiteY0" fmla="*/ 147828 h 147828"/>
                  <a:gd name="connsiteX1" fmla="*/ 47054 w 63197"/>
                  <a:gd name="connsiteY1" fmla="*/ 107347 h 147828"/>
                  <a:gd name="connsiteX2" fmla="*/ 63056 w 63197"/>
                  <a:gd name="connsiteY2" fmla="*/ 42386 h 147828"/>
                  <a:gd name="connsiteX3" fmla="*/ 49530 w 63197"/>
                  <a:gd name="connsiteY3" fmla="*/ 0 h 147828"/>
                  <a:gd name="connsiteX4" fmla="*/ 0 w 63197"/>
                  <a:gd name="connsiteY4" fmla="*/ 67818 h 147828"/>
                  <a:gd name="connsiteX5" fmla="*/ 19621 w 63197"/>
                  <a:gd name="connsiteY5" fmla="*/ 102679 h 147828"/>
                  <a:gd name="connsiteX6" fmla="*/ 10096 w 63197"/>
                  <a:gd name="connsiteY6" fmla="*/ 147828 h 147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97" h="147828">
                    <a:moveTo>
                      <a:pt x="35719" y="147828"/>
                    </a:moveTo>
                    <a:lnTo>
                      <a:pt x="47054" y="107347"/>
                    </a:lnTo>
                    <a:cubicBezTo>
                      <a:pt x="47054" y="107347"/>
                      <a:pt x="64961" y="54578"/>
                      <a:pt x="63056" y="42386"/>
                    </a:cubicBezTo>
                    <a:cubicBezTo>
                      <a:pt x="59550" y="27956"/>
                      <a:pt x="55036" y="13792"/>
                      <a:pt x="49530" y="0"/>
                    </a:cubicBezTo>
                    <a:cubicBezTo>
                      <a:pt x="49530" y="0"/>
                      <a:pt x="0" y="60293"/>
                      <a:pt x="0" y="67818"/>
                    </a:cubicBezTo>
                    <a:cubicBezTo>
                      <a:pt x="0" y="75343"/>
                      <a:pt x="19621" y="102679"/>
                      <a:pt x="19621" y="102679"/>
                    </a:cubicBezTo>
                    <a:lnTo>
                      <a:pt x="10096" y="147828"/>
                    </a:ln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ECAAE5B-D3C4-4DC7-BE39-F1F5A9D11928}"/>
                  </a:ext>
                </a:extLst>
              </p:cNvPr>
              <p:cNvSpPr/>
              <p:nvPr/>
            </p:nvSpPr>
            <p:spPr>
              <a:xfrm>
                <a:off x="-958078" y="3890322"/>
                <a:ext cx="119179" cy="459105"/>
              </a:xfrm>
              <a:custGeom>
                <a:avLst/>
                <a:gdLst>
                  <a:gd name="connsiteX0" fmla="*/ 119180 w 119179"/>
                  <a:gd name="connsiteY0" fmla="*/ 322612 h 459105"/>
                  <a:gd name="connsiteX1" fmla="*/ 63935 w 119179"/>
                  <a:gd name="connsiteY1" fmla="*/ 220218 h 459105"/>
                  <a:gd name="connsiteX2" fmla="*/ 89366 w 119179"/>
                  <a:gd name="connsiteY2" fmla="*/ 10668 h 459105"/>
                  <a:gd name="connsiteX3" fmla="*/ 49266 w 119179"/>
                  <a:gd name="connsiteY3" fmla="*/ 0 h 459105"/>
                  <a:gd name="connsiteX4" fmla="*/ 22 w 119179"/>
                  <a:gd name="connsiteY4" fmla="*/ 223742 h 459105"/>
                  <a:gd name="connsiteX5" fmla="*/ 87366 w 119179"/>
                  <a:gd name="connsiteY5" fmla="*/ 459105 h 459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179" h="459105">
                    <a:moveTo>
                      <a:pt x="119180" y="322612"/>
                    </a:moveTo>
                    <a:cubicBezTo>
                      <a:pt x="119180" y="322612"/>
                      <a:pt x="76508" y="269558"/>
                      <a:pt x="63935" y="220218"/>
                    </a:cubicBezTo>
                    <a:cubicBezTo>
                      <a:pt x="51362" y="170879"/>
                      <a:pt x="89366" y="10668"/>
                      <a:pt x="89366" y="10668"/>
                    </a:cubicBezTo>
                    <a:lnTo>
                      <a:pt x="49266" y="0"/>
                    </a:lnTo>
                    <a:cubicBezTo>
                      <a:pt x="49266" y="0"/>
                      <a:pt x="1641" y="163925"/>
                      <a:pt x="22" y="223742"/>
                    </a:cubicBezTo>
                    <a:cubicBezTo>
                      <a:pt x="-1597" y="283559"/>
                      <a:pt x="87366" y="459105"/>
                      <a:pt x="87366" y="459105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2043CA6-6625-441A-AF59-C3EC8A7EBAC4}"/>
                  </a:ext>
                </a:extLst>
              </p:cNvPr>
              <p:cNvSpPr/>
              <p:nvPr/>
            </p:nvSpPr>
            <p:spPr>
              <a:xfrm>
                <a:off x="-926528" y="4226459"/>
                <a:ext cx="61817" cy="122586"/>
              </a:xfrm>
              <a:custGeom>
                <a:avLst/>
                <a:gdLst>
                  <a:gd name="connsiteX0" fmla="*/ 61817 w 61817"/>
                  <a:gd name="connsiteY0" fmla="*/ 96583 h 122586"/>
                  <a:gd name="connsiteX1" fmla="*/ 55721 w 61817"/>
                  <a:gd name="connsiteY1" fmla="*/ 122587 h 122586"/>
                  <a:gd name="connsiteX2" fmla="*/ 0 w 61817"/>
                  <a:gd name="connsiteY2" fmla="*/ 0 h 122586"/>
                  <a:gd name="connsiteX3" fmla="*/ 56292 w 61817"/>
                  <a:gd name="connsiteY3" fmla="*/ 75343 h 122586"/>
                  <a:gd name="connsiteX4" fmla="*/ 61817 w 61817"/>
                  <a:gd name="connsiteY4" fmla="*/ 96583 h 1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17" h="122586">
                    <a:moveTo>
                      <a:pt x="61817" y="96583"/>
                    </a:moveTo>
                    <a:lnTo>
                      <a:pt x="55721" y="122587"/>
                    </a:lnTo>
                    <a:cubicBezTo>
                      <a:pt x="55721" y="122587"/>
                      <a:pt x="25051" y="62103"/>
                      <a:pt x="0" y="0"/>
                    </a:cubicBezTo>
                    <a:cubicBezTo>
                      <a:pt x="26070" y="18726"/>
                      <a:pt x="45729" y="45034"/>
                      <a:pt x="56292" y="75343"/>
                    </a:cubicBezTo>
                    <a:cubicBezTo>
                      <a:pt x="58712" y="82258"/>
                      <a:pt x="60560" y="89364"/>
                      <a:pt x="61817" y="965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7F2F9157-7C50-4E84-AABD-680F7538CB82}"/>
                  </a:ext>
                </a:extLst>
              </p:cNvPr>
              <p:cNvSpPr/>
              <p:nvPr/>
            </p:nvSpPr>
            <p:spPr>
              <a:xfrm>
                <a:off x="-1001109" y="4213124"/>
                <a:ext cx="388235" cy="504825"/>
              </a:xfrm>
              <a:custGeom>
                <a:avLst/>
                <a:gdLst>
                  <a:gd name="connsiteX0" fmla="*/ 388144 w 388235"/>
                  <a:gd name="connsiteY0" fmla="*/ 116014 h 504825"/>
                  <a:gd name="connsiteX1" fmla="*/ 384143 w 388235"/>
                  <a:gd name="connsiteY1" fmla="*/ 148971 h 504825"/>
                  <a:gd name="connsiteX2" fmla="*/ 363855 w 388235"/>
                  <a:gd name="connsiteY2" fmla="*/ 231838 h 504825"/>
                  <a:gd name="connsiteX3" fmla="*/ 349948 w 388235"/>
                  <a:gd name="connsiteY3" fmla="*/ 283940 h 504825"/>
                  <a:gd name="connsiteX4" fmla="*/ 301466 w 388235"/>
                  <a:gd name="connsiteY4" fmla="*/ 504825 h 504825"/>
                  <a:gd name="connsiteX5" fmla="*/ 0 w 388235"/>
                  <a:gd name="connsiteY5" fmla="*/ 433292 h 504825"/>
                  <a:gd name="connsiteX6" fmla="*/ 74200 w 388235"/>
                  <a:gd name="connsiteY6" fmla="*/ 168973 h 504825"/>
                  <a:gd name="connsiteX7" fmla="*/ 103632 w 388235"/>
                  <a:gd name="connsiteY7" fmla="*/ 100965 h 504825"/>
                  <a:gd name="connsiteX8" fmla="*/ 162211 w 388235"/>
                  <a:gd name="connsiteY8" fmla="*/ 0 h 504825"/>
                  <a:gd name="connsiteX9" fmla="*/ 364141 w 388235"/>
                  <a:gd name="connsiteY9" fmla="*/ 71342 h 504825"/>
                  <a:gd name="connsiteX10" fmla="*/ 388144 w 388235"/>
                  <a:gd name="connsiteY10" fmla="*/ 11601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8235" h="504825">
                    <a:moveTo>
                      <a:pt x="388144" y="116014"/>
                    </a:moveTo>
                    <a:cubicBezTo>
                      <a:pt x="387601" y="127083"/>
                      <a:pt x="386267" y="138093"/>
                      <a:pt x="384143" y="148971"/>
                    </a:cubicBezTo>
                    <a:cubicBezTo>
                      <a:pt x="379762" y="172784"/>
                      <a:pt x="372332" y="200882"/>
                      <a:pt x="363855" y="231838"/>
                    </a:cubicBezTo>
                    <a:cubicBezTo>
                      <a:pt x="359283" y="248126"/>
                      <a:pt x="354330" y="265557"/>
                      <a:pt x="349948" y="283940"/>
                    </a:cubicBezTo>
                    <a:cubicBezTo>
                      <a:pt x="328708" y="366522"/>
                      <a:pt x="317183" y="399383"/>
                      <a:pt x="301466" y="504825"/>
                    </a:cubicBezTo>
                    <a:lnTo>
                      <a:pt x="0" y="433292"/>
                    </a:lnTo>
                    <a:cubicBezTo>
                      <a:pt x="16297" y="343033"/>
                      <a:pt x="41138" y="254527"/>
                      <a:pt x="74200" y="168973"/>
                    </a:cubicBezTo>
                    <a:cubicBezTo>
                      <a:pt x="82963" y="146209"/>
                      <a:pt x="93250" y="123444"/>
                      <a:pt x="103632" y="100965"/>
                    </a:cubicBezTo>
                    <a:cubicBezTo>
                      <a:pt x="120282" y="65722"/>
                      <a:pt x="139875" y="31947"/>
                      <a:pt x="162211" y="0"/>
                    </a:cubicBezTo>
                    <a:cubicBezTo>
                      <a:pt x="162211" y="0"/>
                      <a:pt x="210979" y="44577"/>
                      <a:pt x="364141" y="71342"/>
                    </a:cubicBezTo>
                    <a:cubicBezTo>
                      <a:pt x="382714" y="74200"/>
                      <a:pt x="389096" y="90392"/>
                      <a:pt x="388144" y="116014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5130874-0F21-4492-9719-87A60D1CF0F0}"/>
                  </a:ext>
                </a:extLst>
              </p:cNvPr>
              <p:cNvSpPr/>
              <p:nvPr/>
            </p:nvSpPr>
            <p:spPr>
              <a:xfrm>
                <a:off x="-926719" y="4292194"/>
                <a:ext cx="309848" cy="113759"/>
              </a:xfrm>
              <a:custGeom>
                <a:avLst/>
                <a:gdLst>
                  <a:gd name="connsiteX0" fmla="*/ 275844 w 309848"/>
                  <a:gd name="connsiteY0" fmla="*/ 2559 h 113759"/>
                  <a:gd name="connsiteX1" fmla="*/ 309753 w 309848"/>
                  <a:gd name="connsiteY1" fmla="*/ 69234 h 113759"/>
                  <a:gd name="connsiteX2" fmla="*/ 295275 w 309848"/>
                  <a:gd name="connsiteY2" fmla="*/ 78759 h 113759"/>
                  <a:gd name="connsiteX3" fmla="*/ 0 w 309848"/>
                  <a:gd name="connsiteY3" fmla="*/ 89618 h 113759"/>
                  <a:gd name="connsiteX4" fmla="*/ 38862 w 309848"/>
                  <a:gd name="connsiteY4" fmla="*/ 2559 h 113759"/>
                  <a:gd name="connsiteX5" fmla="*/ 110395 w 309848"/>
                  <a:gd name="connsiteY5" fmla="*/ 18466 h 113759"/>
                  <a:gd name="connsiteX6" fmla="*/ 275844 w 309848"/>
                  <a:gd name="connsiteY6" fmla="*/ 2559 h 113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848" h="113759">
                    <a:moveTo>
                      <a:pt x="275844" y="2559"/>
                    </a:moveTo>
                    <a:cubicBezTo>
                      <a:pt x="275844" y="12084"/>
                      <a:pt x="311944" y="57423"/>
                      <a:pt x="309753" y="69234"/>
                    </a:cubicBezTo>
                    <a:cubicBezTo>
                      <a:pt x="305657" y="71996"/>
                      <a:pt x="300800" y="75044"/>
                      <a:pt x="295275" y="78759"/>
                    </a:cubicBezTo>
                    <a:cubicBezTo>
                      <a:pt x="193262" y="138100"/>
                      <a:pt x="59436" y="108001"/>
                      <a:pt x="0" y="89618"/>
                    </a:cubicBezTo>
                    <a:cubicBezTo>
                      <a:pt x="8763" y="66853"/>
                      <a:pt x="28575" y="25038"/>
                      <a:pt x="38862" y="2559"/>
                    </a:cubicBezTo>
                    <a:lnTo>
                      <a:pt x="110395" y="18466"/>
                    </a:lnTo>
                    <a:cubicBezTo>
                      <a:pt x="110395" y="18466"/>
                      <a:pt x="227362" y="-8204"/>
                      <a:pt x="275844" y="255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924B4B3-CF65-4E8B-BF6B-4F840839A0C0}"/>
                  </a:ext>
                </a:extLst>
              </p:cNvPr>
              <p:cNvSpPr/>
              <p:nvPr/>
            </p:nvSpPr>
            <p:spPr>
              <a:xfrm>
                <a:off x="-802233" y="4230605"/>
                <a:ext cx="123326" cy="118092"/>
              </a:xfrm>
              <a:custGeom>
                <a:avLst/>
                <a:gdLst>
                  <a:gd name="connsiteX0" fmla="*/ 28772 w 123326"/>
                  <a:gd name="connsiteY0" fmla="*/ 522 h 118092"/>
                  <a:gd name="connsiteX1" fmla="*/ 122974 w 123326"/>
                  <a:gd name="connsiteY1" fmla="*/ 20619 h 118092"/>
                  <a:gd name="connsiteX2" fmla="*/ 35820 w 123326"/>
                  <a:gd name="connsiteY2" fmla="*/ 117679 h 118092"/>
                  <a:gd name="connsiteX3" fmla="*/ 28772 w 123326"/>
                  <a:gd name="connsiteY3" fmla="*/ 522 h 118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326" h="118092">
                    <a:moveTo>
                      <a:pt x="28772" y="522"/>
                    </a:moveTo>
                    <a:cubicBezTo>
                      <a:pt x="39725" y="-3669"/>
                      <a:pt x="129641" y="18714"/>
                      <a:pt x="122974" y="20619"/>
                    </a:cubicBezTo>
                    <a:cubicBezTo>
                      <a:pt x="116306" y="22524"/>
                      <a:pt x="82778" y="125394"/>
                      <a:pt x="35820" y="117679"/>
                    </a:cubicBezTo>
                    <a:cubicBezTo>
                      <a:pt x="-11138" y="109964"/>
                      <a:pt x="-10281" y="15381"/>
                      <a:pt x="28772" y="522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ADC99160-399A-4532-B987-79CBEA0B54B3}"/>
                  </a:ext>
                </a:extLst>
              </p:cNvPr>
              <p:cNvSpPr/>
              <p:nvPr/>
            </p:nvSpPr>
            <p:spPr>
              <a:xfrm>
                <a:off x="-1270190" y="5786464"/>
                <a:ext cx="89630" cy="142398"/>
              </a:xfrm>
              <a:custGeom>
                <a:avLst/>
                <a:gdLst>
                  <a:gd name="connsiteX0" fmla="*/ 89630 w 89630"/>
                  <a:gd name="connsiteY0" fmla="*/ 130112 h 142398"/>
                  <a:gd name="connsiteX1" fmla="*/ 33052 w 89630"/>
                  <a:gd name="connsiteY1" fmla="*/ 142399 h 142398"/>
                  <a:gd name="connsiteX2" fmla="*/ 0 w 89630"/>
                  <a:gd name="connsiteY2" fmla="*/ 12287 h 142398"/>
                  <a:gd name="connsiteX3" fmla="*/ 56674 w 89630"/>
                  <a:gd name="connsiteY3" fmla="*/ 0 h 142398"/>
                  <a:gd name="connsiteX4" fmla="*/ 89630 w 89630"/>
                  <a:gd name="connsiteY4" fmla="*/ 130112 h 14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630" h="142398">
                    <a:moveTo>
                      <a:pt x="89630" y="130112"/>
                    </a:moveTo>
                    <a:lnTo>
                      <a:pt x="33052" y="142399"/>
                    </a:lnTo>
                    <a:lnTo>
                      <a:pt x="0" y="12287"/>
                    </a:lnTo>
                    <a:lnTo>
                      <a:pt x="56674" y="0"/>
                    </a:lnTo>
                    <a:lnTo>
                      <a:pt x="89630" y="130112"/>
                    </a:ln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9942D5-0590-4B1E-B54B-46738EFCC8DA}"/>
                  </a:ext>
                </a:extLst>
              </p:cNvPr>
              <p:cNvSpPr/>
              <p:nvPr/>
            </p:nvSpPr>
            <p:spPr>
              <a:xfrm>
                <a:off x="-1359029" y="5905220"/>
                <a:ext cx="194684" cy="65742"/>
              </a:xfrm>
              <a:custGeom>
                <a:avLst/>
                <a:gdLst>
                  <a:gd name="connsiteX0" fmla="*/ 107794 w 194684"/>
                  <a:gd name="connsiteY0" fmla="*/ 21 h 65742"/>
                  <a:gd name="connsiteX1" fmla="*/ 178184 w 194684"/>
                  <a:gd name="connsiteY1" fmla="*/ 21 h 65742"/>
                  <a:gd name="connsiteX2" fmla="*/ 183042 w 194684"/>
                  <a:gd name="connsiteY2" fmla="*/ 4021 h 65742"/>
                  <a:gd name="connsiteX3" fmla="*/ 194472 w 194684"/>
                  <a:gd name="connsiteY3" fmla="*/ 55551 h 65742"/>
                  <a:gd name="connsiteX4" fmla="*/ 188090 w 194684"/>
                  <a:gd name="connsiteY4" fmla="*/ 65705 h 65742"/>
                  <a:gd name="connsiteX5" fmla="*/ 187899 w 194684"/>
                  <a:gd name="connsiteY5" fmla="*/ 65743 h 65742"/>
                  <a:gd name="connsiteX6" fmla="*/ 185995 w 194684"/>
                  <a:gd name="connsiteY6" fmla="*/ 65743 h 65742"/>
                  <a:gd name="connsiteX7" fmla="*/ 118081 w 194684"/>
                  <a:gd name="connsiteY7" fmla="*/ 63933 h 65742"/>
                  <a:gd name="connsiteX8" fmla="*/ 22831 w 194684"/>
                  <a:gd name="connsiteY8" fmla="*/ 65743 h 65742"/>
                  <a:gd name="connsiteX9" fmla="*/ 5305 w 194684"/>
                  <a:gd name="connsiteY9" fmla="*/ 39549 h 65742"/>
                  <a:gd name="connsiteX10" fmla="*/ 97888 w 194684"/>
                  <a:gd name="connsiteY10" fmla="*/ 3545 h 65742"/>
                  <a:gd name="connsiteX11" fmla="*/ 107794 w 194684"/>
                  <a:gd name="connsiteY11" fmla="*/ 21 h 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4684" h="65742">
                    <a:moveTo>
                      <a:pt x="107794" y="21"/>
                    </a:moveTo>
                    <a:lnTo>
                      <a:pt x="178184" y="21"/>
                    </a:lnTo>
                    <a:cubicBezTo>
                      <a:pt x="180556" y="21"/>
                      <a:pt x="182585" y="1697"/>
                      <a:pt x="183042" y="4021"/>
                    </a:cubicBezTo>
                    <a:lnTo>
                      <a:pt x="194472" y="55551"/>
                    </a:lnTo>
                    <a:cubicBezTo>
                      <a:pt x="195510" y="60114"/>
                      <a:pt x="192653" y="64657"/>
                      <a:pt x="188090" y="65705"/>
                    </a:cubicBezTo>
                    <a:cubicBezTo>
                      <a:pt x="188023" y="65714"/>
                      <a:pt x="187966" y="65733"/>
                      <a:pt x="187899" y="65743"/>
                    </a:cubicBezTo>
                    <a:lnTo>
                      <a:pt x="185995" y="65743"/>
                    </a:lnTo>
                    <a:cubicBezTo>
                      <a:pt x="163230" y="65743"/>
                      <a:pt x="146656" y="63933"/>
                      <a:pt x="118081" y="63933"/>
                    </a:cubicBezTo>
                    <a:cubicBezTo>
                      <a:pt x="100460" y="63933"/>
                      <a:pt x="47311" y="65743"/>
                      <a:pt x="22831" y="65743"/>
                    </a:cubicBezTo>
                    <a:cubicBezTo>
                      <a:pt x="-1648" y="65743"/>
                      <a:pt x="-4601" y="41740"/>
                      <a:pt x="5305" y="39549"/>
                    </a:cubicBezTo>
                    <a:cubicBezTo>
                      <a:pt x="49978" y="30024"/>
                      <a:pt x="83601" y="16308"/>
                      <a:pt x="97888" y="3545"/>
                    </a:cubicBezTo>
                    <a:cubicBezTo>
                      <a:pt x="100584" y="1087"/>
                      <a:pt x="104156" y="-179"/>
                      <a:pt x="107794" y="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3262FEA-9A4E-46E4-9DDD-A9497A547471}"/>
                  </a:ext>
                </a:extLst>
              </p:cNvPr>
              <p:cNvSpPr/>
              <p:nvPr/>
            </p:nvSpPr>
            <p:spPr>
              <a:xfrm>
                <a:off x="-1284464" y="5900637"/>
                <a:ext cx="30297" cy="14844"/>
              </a:xfrm>
              <a:custGeom>
                <a:avLst/>
                <a:gdLst>
                  <a:gd name="connsiteX0" fmla="*/ 14084 w 30297"/>
                  <a:gd name="connsiteY0" fmla="*/ 14795 h 14844"/>
                  <a:gd name="connsiteX1" fmla="*/ 2939 w 30297"/>
                  <a:gd name="connsiteY1" fmla="*/ 11842 h 14844"/>
                  <a:gd name="connsiteX2" fmla="*/ 82 w 30297"/>
                  <a:gd name="connsiteY2" fmla="*/ 4508 h 14844"/>
                  <a:gd name="connsiteX3" fmla="*/ 2368 w 30297"/>
                  <a:gd name="connsiteY3" fmla="*/ 603 h 14844"/>
                  <a:gd name="connsiteX4" fmla="*/ 29609 w 30297"/>
                  <a:gd name="connsiteY4" fmla="*/ 10128 h 14844"/>
                  <a:gd name="connsiteX5" fmla="*/ 30276 w 30297"/>
                  <a:gd name="connsiteY5" fmla="*/ 11461 h 14844"/>
                  <a:gd name="connsiteX6" fmla="*/ 29228 w 30297"/>
                  <a:gd name="connsiteY6" fmla="*/ 12604 h 14844"/>
                  <a:gd name="connsiteX7" fmla="*/ 14084 w 30297"/>
                  <a:gd name="connsiteY7" fmla="*/ 14795 h 14844"/>
                  <a:gd name="connsiteX8" fmla="*/ 5416 w 30297"/>
                  <a:gd name="connsiteY8" fmla="*/ 2793 h 14844"/>
                  <a:gd name="connsiteX9" fmla="*/ 3701 w 30297"/>
                  <a:gd name="connsiteY9" fmla="*/ 2793 h 14844"/>
                  <a:gd name="connsiteX10" fmla="*/ 2749 w 30297"/>
                  <a:gd name="connsiteY10" fmla="*/ 4413 h 14844"/>
                  <a:gd name="connsiteX11" fmla="*/ 4654 w 30297"/>
                  <a:gd name="connsiteY11" fmla="*/ 9270 h 14844"/>
                  <a:gd name="connsiteX12" fmla="*/ 25228 w 30297"/>
                  <a:gd name="connsiteY12" fmla="*/ 10318 h 14844"/>
                  <a:gd name="connsiteX13" fmla="*/ 5416 w 30297"/>
                  <a:gd name="connsiteY13" fmla="*/ 2793 h 1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297" h="14844">
                    <a:moveTo>
                      <a:pt x="14084" y="14795"/>
                    </a:moveTo>
                    <a:cubicBezTo>
                      <a:pt x="10140" y="15090"/>
                      <a:pt x="6216" y="14052"/>
                      <a:pt x="2939" y="11842"/>
                    </a:cubicBezTo>
                    <a:cubicBezTo>
                      <a:pt x="767" y="10071"/>
                      <a:pt x="-318" y="7289"/>
                      <a:pt x="82" y="4508"/>
                    </a:cubicBezTo>
                    <a:cubicBezTo>
                      <a:pt x="-14" y="2870"/>
                      <a:pt x="891" y="1327"/>
                      <a:pt x="2368" y="603"/>
                    </a:cubicBezTo>
                    <a:cubicBezTo>
                      <a:pt x="8845" y="-2731"/>
                      <a:pt x="27514" y="8794"/>
                      <a:pt x="29609" y="10128"/>
                    </a:cubicBezTo>
                    <a:cubicBezTo>
                      <a:pt x="30105" y="10375"/>
                      <a:pt x="30381" y="10918"/>
                      <a:pt x="30276" y="11461"/>
                    </a:cubicBezTo>
                    <a:cubicBezTo>
                      <a:pt x="30209" y="12023"/>
                      <a:pt x="29790" y="12490"/>
                      <a:pt x="29228" y="12604"/>
                    </a:cubicBezTo>
                    <a:cubicBezTo>
                      <a:pt x="24275" y="13900"/>
                      <a:pt x="19198" y="14633"/>
                      <a:pt x="14084" y="14795"/>
                    </a:cubicBezTo>
                    <a:close/>
                    <a:moveTo>
                      <a:pt x="5416" y="2793"/>
                    </a:moveTo>
                    <a:cubicBezTo>
                      <a:pt x="4863" y="2603"/>
                      <a:pt x="4254" y="2603"/>
                      <a:pt x="3701" y="2793"/>
                    </a:cubicBezTo>
                    <a:cubicBezTo>
                      <a:pt x="3701" y="2793"/>
                      <a:pt x="2844" y="3269"/>
                      <a:pt x="2749" y="4413"/>
                    </a:cubicBezTo>
                    <a:cubicBezTo>
                      <a:pt x="2549" y="6251"/>
                      <a:pt x="3263" y="8061"/>
                      <a:pt x="4654" y="9270"/>
                    </a:cubicBezTo>
                    <a:cubicBezTo>
                      <a:pt x="11131" y="12233"/>
                      <a:pt x="18484" y="12604"/>
                      <a:pt x="25228" y="10318"/>
                    </a:cubicBezTo>
                    <a:cubicBezTo>
                      <a:pt x="19170" y="6556"/>
                      <a:pt x="12445" y="3994"/>
                      <a:pt x="5416" y="279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20B743F-7750-4669-91C0-A965870D4463}"/>
                  </a:ext>
                </a:extLst>
              </p:cNvPr>
              <p:cNvSpPr/>
              <p:nvPr/>
            </p:nvSpPr>
            <p:spPr>
              <a:xfrm>
                <a:off x="-1272745" y="5887557"/>
                <a:ext cx="18559" cy="26004"/>
              </a:xfrm>
              <a:custGeom>
                <a:avLst/>
                <a:gdLst>
                  <a:gd name="connsiteX0" fmla="*/ 17128 w 18559"/>
                  <a:gd name="connsiteY0" fmla="*/ 25779 h 26004"/>
                  <a:gd name="connsiteX1" fmla="*/ 16462 w 18559"/>
                  <a:gd name="connsiteY1" fmla="*/ 25779 h 26004"/>
                  <a:gd name="connsiteX2" fmla="*/ 79 w 18559"/>
                  <a:gd name="connsiteY2" fmla="*/ 3681 h 26004"/>
                  <a:gd name="connsiteX3" fmla="*/ 4555 w 18559"/>
                  <a:gd name="connsiteY3" fmla="*/ 62 h 26004"/>
                  <a:gd name="connsiteX4" fmla="*/ 10366 w 18559"/>
                  <a:gd name="connsiteY4" fmla="*/ 1872 h 26004"/>
                  <a:gd name="connsiteX5" fmla="*/ 18557 w 18559"/>
                  <a:gd name="connsiteY5" fmla="*/ 24732 h 26004"/>
                  <a:gd name="connsiteX6" fmla="*/ 17891 w 18559"/>
                  <a:gd name="connsiteY6" fmla="*/ 25970 h 26004"/>
                  <a:gd name="connsiteX7" fmla="*/ 17128 w 18559"/>
                  <a:gd name="connsiteY7" fmla="*/ 25779 h 26004"/>
                  <a:gd name="connsiteX8" fmla="*/ 5508 w 18559"/>
                  <a:gd name="connsiteY8" fmla="*/ 2253 h 26004"/>
                  <a:gd name="connsiteX9" fmla="*/ 4841 w 18559"/>
                  <a:gd name="connsiteY9" fmla="*/ 2253 h 26004"/>
                  <a:gd name="connsiteX10" fmla="*/ 2841 w 18559"/>
                  <a:gd name="connsiteY10" fmla="*/ 3681 h 26004"/>
                  <a:gd name="connsiteX11" fmla="*/ 15414 w 18559"/>
                  <a:gd name="connsiteY11" fmla="*/ 21588 h 26004"/>
                  <a:gd name="connsiteX12" fmla="*/ 8842 w 18559"/>
                  <a:gd name="connsiteY12" fmla="*/ 3681 h 26004"/>
                  <a:gd name="connsiteX13" fmla="*/ 5508 w 18559"/>
                  <a:gd name="connsiteY13" fmla="*/ 2253 h 26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59" h="26004">
                    <a:moveTo>
                      <a:pt x="17128" y="25779"/>
                    </a:moveTo>
                    <a:lnTo>
                      <a:pt x="16462" y="25779"/>
                    </a:lnTo>
                    <a:cubicBezTo>
                      <a:pt x="10556" y="22541"/>
                      <a:pt x="-1064" y="9777"/>
                      <a:pt x="79" y="3681"/>
                    </a:cubicBezTo>
                    <a:cubicBezTo>
                      <a:pt x="526" y="1567"/>
                      <a:pt x="2393" y="62"/>
                      <a:pt x="4555" y="62"/>
                    </a:cubicBezTo>
                    <a:cubicBezTo>
                      <a:pt x="6660" y="-214"/>
                      <a:pt x="8784" y="443"/>
                      <a:pt x="10366" y="1872"/>
                    </a:cubicBezTo>
                    <a:cubicBezTo>
                      <a:pt x="17033" y="7301"/>
                      <a:pt x="18462" y="23970"/>
                      <a:pt x="18557" y="24732"/>
                    </a:cubicBezTo>
                    <a:cubicBezTo>
                      <a:pt x="18586" y="25236"/>
                      <a:pt x="18329" y="25713"/>
                      <a:pt x="17891" y="25970"/>
                    </a:cubicBezTo>
                    <a:cubicBezTo>
                      <a:pt x="17624" y="26056"/>
                      <a:pt x="17328" y="25979"/>
                      <a:pt x="17128" y="25779"/>
                    </a:cubicBezTo>
                    <a:close/>
                    <a:moveTo>
                      <a:pt x="5508" y="2253"/>
                    </a:moveTo>
                    <a:lnTo>
                      <a:pt x="4841" y="2253"/>
                    </a:lnTo>
                    <a:cubicBezTo>
                      <a:pt x="3032" y="2253"/>
                      <a:pt x="2936" y="3300"/>
                      <a:pt x="2841" y="3681"/>
                    </a:cubicBezTo>
                    <a:cubicBezTo>
                      <a:pt x="2079" y="7491"/>
                      <a:pt x="9508" y="17112"/>
                      <a:pt x="15414" y="21588"/>
                    </a:cubicBezTo>
                    <a:cubicBezTo>
                      <a:pt x="15090" y="15092"/>
                      <a:pt x="12795" y="8844"/>
                      <a:pt x="8842" y="3681"/>
                    </a:cubicBezTo>
                    <a:cubicBezTo>
                      <a:pt x="7975" y="2767"/>
                      <a:pt x="6765" y="2253"/>
                      <a:pt x="5508" y="225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83A0E46-2CEE-40CB-AA07-E17770C57E9A}"/>
                  </a:ext>
                </a:extLst>
              </p:cNvPr>
              <p:cNvSpPr/>
              <p:nvPr/>
            </p:nvSpPr>
            <p:spPr>
              <a:xfrm>
                <a:off x="-1421712" y="4661656"/>
                <a:ext cx="724545" cy="1196720"/>
              </a:xfrm>
              <a:custGeom>
                <a:avLst/>
                <a:gdLst>
                  <a:gd name="connsiteX0" fmla="*/ 724546 w 724545"/>
                  <a:gd name="connsiteY0" fmla="*/ 64198 h 1196720"/>
                  <a:gd name="connsiteX1" fmla="*/ 561382 w 724545"/>
                  <a:gd name="connsiteY1" fmla="*/ 359473 h 1196720"/>
                  <a:gd name="connsiteX2" fmla="*/ 518996 w 724545"/>
                  <a:gd name="connsiteY2" fmla="*/ 373856 h 1196720"/>
                  <a:gd name="connsiteX3" fmla="*/ 302874 w 724545"/>
                  <a:gd name="connsiteY3" fmla="*/ 466535 h 1196720"/>
                  <a:gd name="connsiteX4" fmla="*/ 167047 w 724545"/>
                  <a:gd name="connsiteY4" fmla="*/ 535972 h 1196720"/>
                  <a:gd name="connsiteX5" fmla="*/ 242676 w 724545"/>
                  <a:gd name="connsiteY5" fmla="*/ 1195769 h 1196720"/>
                  <a:gd name="connsiteX6" fmla="*/ 155808 w 724545"/>
                  <a:gd name="connsiteY6" fmla="*/ 1196721 h 1196720"/>
                  <a:gd name="connsiteX7" fmla="*/ 3408 w 724545"/>
                  <a:gd name="connsiteY7" fmla="*/ 503587 h 1196720"/>
                  <a:gd name="connsiteX8" fmla="*/ 361834 w 724545"/>
                  <a:gd name="connsiteY8" fmla="*/ 138874 h 1196720"/>
                  <a:gd name="connsiteX9" fmla="*/ 412316 w 724545"/>
                  <a:gd name="connsiteY9" fmla="*/ 0 h 119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4545" h="1196720">
                    <a:moveTo>
                      <a:pt x="724546" y="64198"/>
                    </a:moveTo>
                    <a:cubicBezTo>
                      <a:pt x="724546" y="64198"/>
                      <a:pt x="675682" y="297180"/>
                      <a:pt x="561382" y="359473"/>
                    </a:cubicBezTo>
                    <a:cubicBezTo>
                      <a:pt x="548267" y="366846"/>
                      <a:pt x="533893" y="371723"/>
                      <a:pt x="518996" y="373856"/>
                    </a:cubicBezTo>
                    <a:cubicBezTo>
                      <a:pt x="518996" y="373856"/>
                      <a:pt x="403077" y="421481"/>
                      <a:pt x="302874" y="466535"/>
                    </a:cubicBezTo>
                    <a:cubicBezTo>
                      <a:pt x="241914" y="494062"/>
                      <a:pt x="186764" y="520922"/>
                      <a:pt x="167047" y="535972"/>
                    </a:cubicBezTo>
                    <a:cubicBezTo>
                      <a:pt x="114850" y="575691"/>
                      <a:pt x="242676" y="1195769"/>
                      <a:pt x="242676" y="1195769"/>
                    </a:cubicBezTo>
                    <a:lnTo>
                      <a:pt x="155808" y="1196721"/>
                    </a:lnTo>
                    <a:cubicBezTo>
                      <a:pt x="155808" y="1196721"/>
                      <a:pt x="-26977" y="647700"/>
                      <a:pt x="3408" y="503587"/>
                    </a:cubicBezTo>
                    <a:cubicBezTo>
                      <a:pt x="33793" y="359473"/>
                      <a:pt x="361834" y="138874"/>
                      <a:pt x="361834" y="138874"/>
                    </a:cubicBezTo>
                    <a:lnTo>
                      <a:pt x="412316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18A9F20-9F75-4DE8-980B-3346D7CDAFC3}"/>
                  </a:ext>
                </a:extLst>
              </p:cNvPr>
              <p:cNvSpPr/>
              <p:nvPr/>
            </p:nvSpPr>
            <p:spPr>
              <a:xfrm>
                <a:off x="-1118838" y="4932833"/>
                <a:ext cx="258508" cy="195643"/>
              </a:xfrm>
              <a:custGeom>
                <a:avLst/>
                <a:gdLst>
                  <a:gd name="connsiteX0" fmla="*/ 258508 w 258508"/>
                  <a:gd name="connsiteY0" fmla="*/ 88582 h 195643"/>
                  <a:gd name="connsiteX1" fmla="*/ 216122 w 258508"/>
                  <a:gd name="connsiteY1" fmla="*/ 102965 h 195643"/>
                  <a:gd name="connsiteX2" fmla="*/ 0 w 258508"/>
                  <a:gd name="connsiteY2" fmla="*/ 195644 h 195643"/>
                  <a:gd name="connsiteX3" fmla="*/ 179451 w 258508"/>
                  <a:gd name="connsiteY3" fmla="*/ 0 h 195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8508" h="195643">
                    <a:moveTo>
                      <a:pt x="258508" y="88582"/>
                    </a:moveTo>
                    <a:cubicBezTo>
                      <a:pt x="245393" y="95955"/>
                      <a:pt x="231019" y="100832"/>
                      <a:pt x="216122" y="102965"/>
                    </a:cubicBezTo>
                    <a:cubicBezTo>
                      <a:pt x="216122" y="102965"/>
                      <a:pt x="100203" y="150590"/>
                      <a:pt x="0" y="195644"/>
                    </a:cubicBezTo>
                    <a:cubicBezTo>
                      <a:pt x="64484" y="77057"/>
                      <a:pt x="179451" y="0"/>
                      <a:pt x="17945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C6DB2F2-FDCD-4DBE-B503-58EC0D385050}"/>
                  </a:ext>
                </a:extLst>
              </p:cNvPr>
              <p:cNvSpPr/>
              <p:nvPr/>
            </p:nvSpPr>
            <p:spPr>
              <a:xfrm>
                <a:off x="-541909" y="5786464"/>
                <a:ext cx="89630" cy="142398"/>
              </a:xfrm>
              <a:custGeom>
                <a:avLst/>
                <a:gdLst>
                  <a:gd name="connsiteX0" fmla="*/ 89630 w 89630"/>
                  <a:gd name="connsiteY0" fmla="*/ 130112 h 142398"/>
                  <a:gd name="connsiteX1" fmla="*/ 33052 w 89630"/>
                  <a:gd name="connsiteY1" fmla="*/ 142399 h 142398"/>
                  <a:gd name="connsiteX2" fmla="*/ 0 w 89630"/>
                  <a:gd name="connsiteY2" fmla="*/ 12287 h 142398"/>
                  <a:gd name="connsiteX3" fmla="*/ 56674 w 89630"/>
                  <a:gd name="connsiteY3" fmla="*/ 0 h 142398"/>
                  <a:gd name="connsiteX4" fmla="*/ 89630 w 89630"/>
                  <a:gd name="connsiteY4" fmla="*/ 130112 h 14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630" h="142398">
                    <a:moveTo>
                      <a:pt x="89630" y="130112"/>
                    </a:moveTo>
                    <a:lnTo>
                      <a:pt x="33052" y="142399"/>
                    </a:lnTo>
                    <a:lnTo>
                      <a:pt x="0" y="12287"/>
                    </a:lnTo>
                    <a:lnTo>
                      <a:pt x="56674" y="0"/>
                    </a:lnTo>
                    <a:lnTo>
                      <a:pt x="89630" y="130112"/>
                    </a:ln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2CCEE72-2DB1-493E-8B24-9BCC8DBCFC72}"/>
                  </a:ext>
                </a:extLst>
              </p:cNvPr>
              <p:cNvSpPr/>
              <p:nvPr/>
            </p:nvSpPr>
            <p:spPr>
              <a:xfrm>
                <a:off x="-630748" y="5905220"/>
                <a:ext cx="194684" cy="65742"/>
              </a:xfrm>
              <a:custGeom>
                <a:avLst/>
                <a:gdLst>
                  <a:gd name="connsiteX0" fmla="*/ 107794 w 194684"/>
                  <a:gd name="connsiteY0" fmla="*/ 21 h 65742"/>
                  <a:gd name="connsiteX1" fmla="*/ 178184 w 194684"/>
                  <a:gd name="connsiteY1" fmla="*/ 21 h 65742"/>
                  <a:gd name="connsiteX2" fmla="*/ 183042 w 194684"/>
                  <a:gd name="connsiteY2" fmla="*/ 4021 h 65742"/>
                  <a:gd name="connsiteX3" fmla="*/ 194472 w 194684"/>
                  <a:gd name="connsiteY3" fmla="*/ 55551 h 65742"/>
                  <a:gd name="connsiteX4" fmla="*/ 188090 w 194684"/>
                  <a:gd name="connsiteY4" fmla="*/ 65705 h 65742"/>
                  <a:gd name="connsiteX5" fmla="*/ 187900 w 194684"/>
                  <a:gd name="connsiteY5" fmla="*/ 65743 h 65742"/>
                  <a:gd name="connsiteX6" fmla="*/ 185995 w 194684"/>
                  <a:gd name="connsiteY6" fmla="*/ 65743 h 65742"/>
                  <a:gd name="connsiteX7" fmla="*/ 118081 w 194684"/>
                  <a:gd name="connsiteY7" fmla="*/ 63933 h 65742"/>
                  <a:gd name="connsiteX8" fmla="*/ 22831 w 194684"/>
                  <a:gd name="connsiteY8" fmla="*/ 65743 h 65742"/>
                  <a:gd name="connsiteX9" fmla="*/ 5305 w 194684"/>
                  <a:gd name="connsiteY9" fmla="*/ 39549 h 65742"/>
                  <a:gd name="connsiteX10" fmla="*/ 97888 w 194684"/>
                  <a:gd name="connsiteY10" fmla="*/ 3545 h 65742"/>
                  <a:gd name="connsiteX11" fmla="*/ 107794 w 194684"/>
                  <a:gd name="connsiteY11" fmla="*/ 21 h 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4684" h="65742">
                    <a:moveTo>
                      <a:pt x="107794" y="21"/>
                    </a:moveTo>
                    <a:lnTo>
                      <a:pt x="178184" y="21"/>
                    </a:lnTo>
                    <a:cubicBezTo>
                      <a:pt x="180556" y="21"/>
                      <a:pt x="182585" y="1697"/>
                      <a:pt x="183042" y="4021"/>
                    </a:cubicBezTo>
                    <a:lnTo>
                      <a:pt x="194472" y="55551"/>
                    </a:lnTo>
                    <a:cubicBezTo>
                      <a:pt x="195510" y="60114"/>
                      <a:pt x="192653" y="64657"/>
                      <a:pt x="188090" y="65705"/>
                    </a:cubicBezTo>
                    <a:cubicBezTo>
                      <a:pt x="188033" y="65714"/>
                      <a:pt x="187966" y="65733"/>
                      <a:pt x="187900" y="65743"/>
                    </a:cubicBezTo>
                    <a:lnTo>
                      <a:pt x="185995" y="65743"/>
                    </a:lnTo>
                    <a:cubicBezTo>
                      <a:pt x="163230" y="65743"/>
                      <a:pt x="146656" y="63933"/>
                      <a:pt x="118081" y="63933"/>
                    </a:cubicBezTo>
                    <a:cubicBezTo>
                      <a:pt x="100460" y="63933"/>
                      <a:pt x="47311" y="65743"/>
                      <a:pt x="22831" y="65743"/>
                    </a:cubicBezTo>
                    <a:cubicBezTo>
                      <a:pt x="-1648" y="65743"/>
                      <a:pt x="-4601" y="41740"/>
                      <a:pt x="5305" y="39549"/>
                    </a:cubicBezTo>
                    <a:cubicBezTo>
                      <a:pt x="49978" y="30024"/>
                      <a:pt x="83601" y="16308"/>
                      <a:pt x="97888" y="3545"/>
                    </a:cubicBezTo>
                    <a:cubicBezTo>
                      <a:pt x="100584" y="1087"/>
                      <a:pt x="104156" y="-179"/>
                      <a:pt x="107794" y="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E6428C-E3AA-4447-B8D0-BFFF3FC02157}"/>
                  </a:ext>
                </a:extLst>
              </p:cNvPr>
              <p:cNvSpPr/>
              <p:nvPr/>
            </p:nvSpPr>
            <p:spPr>
              <a:xfrm>
                <a:off x="-556183" y="5900637"/>
                <a:ext cx="30298" cy="14844"/>
              </a:xfrm>
              <a:custGeom>
                <a:avLst/>
                <a:gdLst>
                  <a:gd name="connsiteX0" fmla="*/ 14084 w 30298"/>
                  <a:gd name="connsiteY0" fmla="*/ 14795 h 14844"/>
                  <a:gd name="connsiteX1" fmla="*/ 2939 w 30298"/>
                  <a:gd name="connsiteY1" fmla="*/ 11842 h 14844"/>
                  <a:gd name="connsiteX2" fmla="*/ 82 w 30298"/>
                  <a:gd name="connsiteY2" fmla="*/ 4508 h 14844"/>
                  <a:gd name="connsiteX3" fmla="*/ 2368 w 30298"/>
                  <a:gd name="connsiteY3" fmla="*/ 603 h 14844"/>
                  <a:gd name="connsiteX4" fmla="*/ 29609 w 30298"/>
                  <a:gd name="connsiteY4" fmla="*/ 10128 h 14844"/>
                  <a:gd name="connsiteX5" fmla="*/ 30276 w 30298"/>
                  <a:gd name="connsiteY5" fmla="*/ 11461 h 14844"/>
                  <a:gd name="connsiteX6" fmla="*/ 29228 w 30298"/>
                  <a:gd name="connsiteY6" fmla="*/ 12604 h 14844"/>
                  <a:gd name="connsiteX7" fmla="*/ 14084 w 30298"/>
                  <a:gd name="connsiteY7" fmla="*/ 14795 h 14844"/>
                  <a:gd name="connsiteX8" fmla="*/ 5416 w 30298"/>
                  <a:gd name="connsiteY8" fmla="*/ 2793 h 14844"/>
                  <a:gd name="connsiteX9" fmla="*/ 3701 w 30298"/>
                  <a:gd name="connsiteY9" fmla="*/ 2793 h 14844"/>
                  <a:gd name="connsiteX10" fmla="*/ 2749 w 30298"/>
                  <a:gd name="connsiteY10" fmla="*/ 4413 h 14844"/>
                  <a:gd name="connsiteX11" fmla="*/ 4654 w 30298"/>
                  <a:gd name="connsiteY11" fmla="*/ 9270 h 14844"/>
                  <a:gd name="connsiteX12" fmla="*/ 25228 w 30298"/>
                  <a:gd name="connsiteY12" fmla="*/ 10318 h 14844"/>
                  <a:gd name="connsiteX13" fmla="*/ 5416 w 30298"/>
                  <a:gd name="connsiteY13" fmla="*/ 2793 h 1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298" h="14844">
                    <a:moveTo>
                      <a:pt x="14084" y="14795"/>
                    </a:moveTo>
                    <a:cubicBezTo>
                      <a:pt x="10140" y="15090"/>
                      <a:pt x="6216" y="14052"/>
                      <a:pt x="2939" y="11842"/>
                    </a:cubicBezTo>
                    <a:cubicBezTo>
                      <a:pt x="767" y="10071"/>
                      <a:pt x="-318" y="7289"/>
                      <a:pt x="82" y="4508"/>
                    </a:cubicBezTo>
                    <a:cubicBezTo>
                      <a:pt x="-14" y="2870"/>
                      <a:pt x="891" y="1327"/>
                      <a:pt x="2368" y="603"/>
                    </a:cubicBezTo>
                    <a:cubicBezTo>
                      <a:pt x="8845" y="-2731"/>
                      <a:pt x="27514" y="8794"/>
                      <a:pt x="29609" y="10128"/>
                    </a:cubicBezTo>
                    <a:cubicBezTo>
                      <a:pt x="30105" y="10375"/>
                      <a:pt x="30381" y="10918"/>
                      <a:pt x="30276" y="11461"/>
                    </a:cubicBezTo>
                    <a:cubicBezTo>
                      <a:pt x="30209" y="12023"/>
                      <a:pt x="29790" y="12490"/>
                      <a:pt x="29228" y="12604"/>
                    </a:cubicBezTo>
                    <a:cubicBezTo>
                      <a:pt x="24275" y="13900"/>
                      <a:pt x="19198" y="14633"/>
                      <a:pt x="14084" y="14795"/>
                    </a:cubicBezTo>
                    <a:close/>
                    <a:moveTo>
                      <a:pt x="5416" y="2793"/>
                    </a:moveTo>
                    <a:cubicBezTo>
                      <a:pt x="4863" y="2603"/>
                      <a:pt x="4254" y="2603"/>
                      <a:pt x="3701" y="2793"/>
                    </a:cubicBezTo>
                    <a:cubicBezTo>
                      <a:pt x="3701" y="2793"/>
                      <a:pt x="2844" y="3269"/>
                      <a:pt x="2749" y="4413"/>
                    </a:cubicBezTo>
                    <a:cubicBezTo>
                      <a:pt x="2549" y="6251"/>
                      <a:pt x="3263" y="8061"/>
                      <a:pt x="4654" y="9270"/>
                    </a:cubicBezTo>
                    <a:cubicBezTo>
                      <a:pt x="11131" y="12233"/>
                      <a:pt x="18484" y="12604"/>
                      <a:pt x="25228" y="10318"/>
                    </a:cubicBezTo>
                    <a:cubicBezTo>
                      <a:pt x="19170" y="6556"/>
                      <a:pt x="12445" y="3994"/>
                      <a:pt x="5416" y="279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4836611B-6838-4815-946A-9BC6CF9CCFC4}"/>
                  </a:ext>
                </a:extLst>
              </p:cNvPr>
              <p:cNvSpPr/>
              <p:nvPr/>
            </p:nvSpPr>
            <p:spPr>
              <a:xfrm>
                <a:off x="-544463" y="5887557"/>
                <a:ext cx="18559" cy="26004"/>
              </a:xfrm>
              <a:custGeom>
                <a:avLst/>
                <a:gdLst>
                  <a:gd name="connsiteX0" fmla="*/ 17128 w 18559"/>
                  <a:gd name="connsiteY0" fmla="*/ 25779 h 26004"/>
                  <a:gd name="connsiteX1" fmla="*/ 16462 w 18559"/>
                  <a:gd name="connsiteY1" fmla="*/ 25779 h 26004"/>
                  <a:gd name="connsiteX2" fmla="*/ 79 w 18559"/>
                  <a:gd name="connsiteY2" fmla="*/ 3681 h 26004"/>
                  <a:gd name="connsiteX3" fmla="*/ 4555 w 18559"/>
                  <a:gd name="connsiteY3" fmla="*/ 62 h 26004"/>
                  <a:gd name="connsiteX4" fmla="*/ 10365 w 18559"/>
                  <a:gd name="connsiteY4" fmla="*/ 1872 h 26004"/>
                  <a:gd name="connsiteX5" fmla="*/ 18557 w 18559"/>
                  <a:gd name="connsiteY5" fmla="*/ 24732 h 26004"/>
                  <a:gd name="connsiteX6" fmla="*/ 17890 w 18559"/>
                  <a:gd name="connsiteY6" fmla="*/ 25970 h 26004"/>
                  <a:gd name="connsiteX7" fmla="*/ 17128 w 18559"/>
                  <a:gd name="connsiteY7" fmla="*/ 25779 h 26004"/>
                  <a:gd name="connsiteX8" fmla="*/ 5508 w 18559"/>
                  <a:gd name="connsiteY8" fmla="*/ 2253 h 26004"/>
                  <a:gd name="connsiteX9" fmla="*/ 4460 w 18559"/>
                  <a:gd name="connsiteY9" fmla="*/ 2253 h 26004"/>
                  <a:gd name="connsiteX10" fmla="*/ 2460 w 18559"/>
                  <a:gd name="connsiteY10" fmla="*/ 3681 h 26004"/>
                  <a:gd name="connsiteX11" fmla="*/ 15033 w 18559"/>
                  <a:gd name="connsiteY11" fmla="*/ 21588 h 26004"/>
                  <a:gd name="connsiteX12" fmla="*/ 8175 w 18559"/>
                  <a:gd name="connsiteY12" fmla="*/ 3491 h 26004"/>
                  <a:gd name="connsiteX13" fmla="*/ 5508 w 18559"/>
                  <a:gd name="connsiteY13" fmla="*/ 2253 h 26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59" h="26004">
                    <a:moveTo>
                      <a:pt x="17128" y="25779"/>
                    </a:moveTo>
                    <a:lnTo>
                      <a:pt x="16462" y="25779"/>
                    </a:lnTo>
                    <a:cubicBezTo>
                      <a:pt x="10556" y="22541"/>
                      <a:pt x="-1064" y="9777"/>
                      <a:pt x="79" y="3681"/>
                    </a:cubicBezTo>
                    <a:cubicBezTo>
                      <a:pt x="526" y="1567"/>
                      <a:pt x="2393" y="62"/>
                      <a:pt x="4555" y="62"/>
                    </a:cubicBezTo>
                    <a:cubicBezTo>
                      <a:pt x="6660" y="-214"/>
                      <a:pt x="8784" y="443"/>
                      <a:pt x="10365" y="1872"/>
                    </a:cubicBezTo>
                    <a:cubicBezTo>
                      <a:pt x="17033" y="7301"/>
                      <a:pt x="18462" y="23970"/>
                      <a:pt x="18557" y="24732"/>
                    </a:cubicBezTo>
                    <a:cubicBezTo>
                      <a:pt x="18586" y="25236"/>
                      <a:pt x="18328" y="25713"/>
                      <a:pt x="17890" y="25970"/>
                    </a:cubicBezTo>
                    <a:cubicBezTo>
                      <a:pt x="17623" y="26056"/>
                      <a:pt x="17328" y="25979"/>
                      <a:pt x="17128" y="25779"/>
                    </a:cubicBezTo>
                    <a:close/>
                    <a:moveTo>
                      <a:pt x="5508" y="2253"/>
                    </a:moveTo>
                    <a:lnTo>
                      <a:pt x="4460" y="2253"/>
                    </a:lnTo>
                    <a:cubicBezTo>
                      <a:pt x="2650" y="2253"/>
                      <a:pt x="2555" y="3300"/>
                      <a:pt x="2460" y="3681"/>
                    </a:cubicBezTo>
                    <a:cubicBezTo>
                      <a:pt x="1698" y="7491"/>
                      <a:pt x="9127" y="17112"/>
                      <a:pt x="15033" y="21588"/>
                    </a:cubicBezTo>
                    <a:cubicBezTo>
                      <a:pt x="14661" y="14997"/>
                      <a:pt x="12270" y="8672"/>
                      <a:pt x="8175" y="3491"/>
                    </a:cubicBezTo>
                    <a:cubicBezTo>
                      <a:pt x="7451" y="2796"/>
                      <a:pt x="6508" y="2357"/>
                      <a:pt x="5508" y="225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98E13A2-1701-4026-9252-066358B32245}"/>
                  </a:ext>
                </a:extLst>
              </p:cNvPr>
              <p:cNvSpPr/>
              <p:nvPr/>
            </p:nvSpPr>
            <p:spPr>
              <a:xfrm>
                <a:off x="-806441" y="4133305"/>
                <a:ext cx="150613" cy="186308"/>
              </a:xfrm>
              <a:custGeom>
                <a:avLst/>
                <a:gdLst>
                  <a:gd name="connsiteX0" fmla="*/ 128801 w 150613"/>
                  <a:gd name="connsiteY0" fmla="*/ 147161 h 186308"/>
                  <a:gd name="connsiteX1" fmla="*/ 49173 w 150613"/>
                  <a:gd name="connsiteY1" fmla="*/ 153067 h 186308"/>
                  <a:gd name="connsiteX2" fmla="*/ 18788 w 150613"/>
                  <a:gd name="connsiteY2" fmla="*/ 186309 h 186308"/>
                  <a:gd name="connsiteX3" fmla="*/ 15835 w 150613"/>
                  <a:gd name="connsiteY3" fmla="*/ 131350 h 186308"/>
                  <a:gd name="connsiteX4" fmla="*/ 976 w 150613"/>
                  <a:gd name="connsiteY4" fmla="*/ 116967 h 186308"/>
                  <a:gd name="connsiteX5" fmla="*/ 40410 w 150613"/>
                  <a:gd name="connsiteY5" fmla="*/ 103727 h 186308"/>
                  <a:gd name="connsiteX6" fmla="*/ 56031 w 150613"/>
                  <a:gd name="connsiteY6" fmla="*/ 49244 h 186308"/>
                  <a:gd name="connsiteX7" fmla="*/ 56031 w 150613"/>
                  <a:gd name="connsiteY7" fmla="*/ 48482 h 186308"/>
                  <a:gd name="connsiteX8" fmla="*/ 56031 w 150613"/>
                  <a:gd name="connsiteY8" fmla="*/ 48482 h 186308"/>
                  <a:gd name="connsiteX9" fmla="*/ 111942 w 150613"/>
                  <a:gd name="connsiteY9" fmla="*/ 19907 h 186308"/>
                  <a:gd name="connsiteX10" fmla="*/ 150614 w 150613"/>
                  <a:gd name="connsiteY10" fmla="*/ 0 h 186308"/>
                  <a:gd name="connsiteX11" fmla="*/ 128801 w 150613"/>
                  <a:gd name="connsiteY11" fmla="*/ 147161 h 18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613" h="186308">
                    <a:moveTo>
                      <a:pt x="128801" y="147161"/>
                    </a:moveTo>
                    <a:cubicBezTo>
                      <a:pt x="114609" y="156686"/>
                      <a:pt x="49173" y="153067"/>
                      <a:pt x="49173" y="153067"/>
                    </a:cubicBezTo>
                    <a:lnTo>
                      <a:pt x="18788" y="186309"/>
                    </a:lnTo>
                    <a:lnTo>
                      <a:pt x="15835" y="131350"/>
                    </a:lnTo>
                    <a:cubicBezTo>
                      <a:pt x="15835" y="131350"/>
                      <a:pt x="-4644" y="122872"/>
                      <a:pt x="976" y="116967"/>
                    </a:cubicBezTo>
                    <a:cubicBezTo>
                      <a:pt x="15368" y="118043"/>
                      <a:pt x="29580" y="113262"/>
                      <a:pt x="40410" y="103727"/>
                    </a:cubicBezTo>
                    <a:cubicBezTo>
                      <a:pt x="53649" y="90773"/>
                      <a:pt x="56221" y="69913"/>
                      <a:pt x="56031" y="49244"/>
                    </a:cubicBezTo>
                    <a:cubicBezTo>
                      <a:pt x="56031" y="49244"/>
                      <a:pt x="56031" y="48673"/>
                      <a:pt x="56031" y="48482"/>
                    </a:cubicBezTo>
                    <a:lnTo>
                      <a:pt x="56031" y="48482"/>
                    </a:lnTo>
                    <a:lnTo>
                      <a:pt x="111942" y="19907"/>
                    </a:lnTo>
                    <a:lnTo>
                      <a:pt x="150614" y="0"/>
                    </a:lnTo>
                    <a:cubicBezTo>
                      <a:pt x="132421" y="39243"/>
                      <a:pt x="106418" y="112871"/>
                      <a:pt x="128801" y="147161"/>
                    </a:cubicBez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5365BF9-4809-4397-879D-BB2BD3B4D462}"/>
                  </a:ext>
                </a:extLst>
              </p:cNvPr>
              <p:cNvSpPr/>
              <p:nvPr/>
            </p:nvSpPr>
            <p:spPr>
              <a:xfrm>
                <a:off x="-766413" y="4153021"/>
                <a:ext cx="90621" cy="83915"/>
              </a:xfrm>
              <a:custGeom>
                <a:avLst/>
                <a:gdLst>
                  <a:gd name="connsiteX0" fmla="*/ 90392 w 90621"/>
                  <a:gd name="connsiteY0" fmla="*/ 13240 h 83915"/>
                  <a:gd name="connsiteX1" fmla="*/ 0 w 90621"/>
                  <a:gd name="connsiteY1" fmla="*/ 83915 h 83915"/>
                  <a:gd name="connsiteX2" fmla="*/ 15621 w 90621"/>
                  <a:gd name="connsiteY2" fmla="*/ 29432 h 83915"/>
                  <a:gd name="connsiteX3" fmla="*/ 15621 w 90621"/>
                  <a:gd name="connsiteY3" fmla="*/ 28575 h 83915"/>
                  <a:gd name="connsiteX4" fmla="*/ 71533 w 90621"/>
                  <a:gd name="connsiteY4" fmla="*/ 0 h 83915"/>
                  <a:gd name="connsiteX5" fmla="*/ 90392 w 90621"/>
                  <a:gd name="connsiteY5" fmla="*/ 13240 h 8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621" h="83915">
                    <a:moveTo>
                      <a:pt x="90392" y="13240"/>
                    </a:moveTo>
                    <a:cubicBezTo>
                      <a:pt x="71914" y="60008"/>
                      <a:pt x="23717" y="80867"/>
                      <a:pt x="0" y="83915"/>
                    </a:cubicBezTo>
                    <a:cubicBezTo>
                      <a:pt x="13240" y="70961"/>
                      <a:pt x="15812" y="50102"/>
                      <a:pt x="15621" y="29432"/>
                    </a:cubicBezTo>
                    <a:cubicBezTo>
                      <a:pt x="15669" y="29147"/>
                      <a:pt x="15669" y="28861"/>
                      <a:pt x="15621" y="28575"/>
                    </a:cubicBezTo>
                    <a:lnTo>
                      <a:pt x="71533" y="0"/>
                    </a:lnTo>
                    <a:cubicBezTo>
                      <a:pt x="71628" y="7620"/>
                      <a:pt x="93059" y="6096"/>
                      <a:pt x="90392" y="1324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C08D7C3-57DF-4C38-9749-01141BFEB38F}"/>
                  </a:ext>
                </a:extLst>
              </p:cNvPr>
              <p:cNvSpPr/>
              <p:nvPr/>
            </p:nvSpPr>
            <p:spPr>
              <a:xfrm>
                <a:off x="-755002" y="3922883"/>
                <a:ext cx="225049" cy="248938"/>
              </a:xfrm>
              <a:custGeom>
                <a:avLst/>
                <a:gdLst>
                  <a:gd name="connsiteX0" fmla="*/ 114509 w 225049"/>
                  <a:gd name="connsiteY0" fmla="*/ 241473 h 248938"/>
                  <a:gd name="connsiteX1" fmla="*/ 162896 w 225049"/>
                  <a:gd name="connsiteY1" fmla="*/ 237759 h 248938"/>
                  <a:gd name="connsiteX2" fmla="*/ 175564 w 225049"/>
                  <a:gd name="connsiteY2" fmla="*/ 205469 h 248938"/>
                  <a:gd name="connsiteX3" fmla="*/ 212903 w 225049"/>
                  <a:gd name="connsiteY3" fmla="*/ 174322 h 248938"/>
                  <a:gd name="connsiteX4" fmla="*/ 209093 w 225049"/>
                  <a:gd name="connsiteY4" fmla="*/ 136222 h 248938"/>
                  <a:gd name="connsiteX5" fmla="*/ 203568 w 225049"/>
                  <a:gd name="connsiteY5" fmla="*/ 85073 h 248938"/>
                  <a:gd name="connsiteX6" fmla="*/ 183566 w 225049"/>
                  <a:gd name="connsiteY6" fmla="*/ 46973 h 248938"/>
                  <a:gd name="connsiteX7" fmla="*/ 147085 w 225049"/>
                  <a:gd name="connsiteY7" fmla="*/ 34590 h 248938"/>
                  <a:gd name="connsiteX8" fmla="*/ 110033 w 225049"/>
                  <a:gd name="connsiteY8" fmla="*/ 3063 h 248938"/>
                  <a:gd name="connsiteX9" fmla="*/ 79172 w 225049"/>
                  <a:gd name="connsiteY9" fmla="*/ 16302 h 248938"/>
                  <a:gd name="connsiteX10" fmla="*/ 48311 w 225049"/>
                  <a:gd name="connsiteY10" fmla="*/ 10683 h 248938"/>
                  <a:gd name="connsiteX11" fmla="*/ 31070 w 225049"/>
                  <a:gd name="connsiteY11" fmla="*/ 41353 h 248938"/>
                  <a:gd name="connsiteX12" fmla="*/ 4877 w 225049"/>
                  <a:gd name="connsiteY12" fmla="*/ 59832 h 248938"/>
                  <a:gd name="connsiteX13" fmla="*/ 114509 w 225049"/>
                  <a:gd name="connsiteY13" fmla="*/ 241473 h 24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49" h="248938">
                    <a:moveTo>
                      <a:pt x="114509" y="241473"/>
                    </a:moveTo>
                    <a:cubicBezTo>
                      <a:pt x="114509" y="241473"/>
                      <a:pt x="150800" y="260523"/>
                      <a:pt x="162896" y="237759"/>
                    </a:cubicBezTo>
                    <a:cubicBezTo>
                      <a:pt x="174993" y="214994"/>
                      <a:pt x="157753" y="213660"/>
                      <a:pt x="175564" y="205469"/>
                    </a:cubicBezTo>
                    <a:cubicBezTo>
                      <a:pt x="193376" y="197277"/>
                      <a:pt x="218713" y="191562"/>
                      <a:pt x="212903" y="174322"/>
                    </a:cubicBezTo>
                    <a:cubicBezTo>
                      <a:pt x="207092" y="157082"/>
                      <a:pt x="189090" y="155272"/>
                      <a:pt x="209093" y="136222"/>
                    </a:cubicBezTo>
                    <a:cubicBezTo>
                      <a:pt x="229095" y="117172"/>
                      <a:pt x="233477" y="90312"/>
                      <a:pt x="203568" y="85073"/>
                    </a:cubicBezTo>
                    <a:cubicBezTo>
                      <a:pt x="173660" y="79834"/>
                      <a:pt x="185089" y="56498"/>
                      <a:pt x="183566" y="46973"/>
                    </a:cubicBezTo>
                    <a:cubicBezTo>
                      <a:pt x="182042" y="37448"/>
                      <a:pt x="165278" y="30780"/>
                      <a:pt x="147085" y="34590"/>
                    </a:cubicBezTo>
                    <a:cubicBezTo>
                      <a:pt x="128892" y="38400"/>
                      <a:pt x="121272" y="11445"/>
                      <a:pt x="110033" y="3063"/>
                    </a:cubicBezTo>
                    <a:cubicBezTo>
                      <a:pt x="98793" y="-5319"/>
                      <a:pt x="83267" y="4968"/>
                      <a:pt x="79172" y="16302"/>
                    </a:cubicBezTo>
                    <a:cubicBezTo>
                      <a:pt x="75076" y="27637"/>
                      <a:pt x="64313" y="12588"/>
                      <a:pt x="48311" y="10683"/>
                    </a:cubicBezTo>
                    <a:cubicBezTo>
                      <a:pt x="32309" y="8778"/>
                      <a:pt x="36023" y="25637"/>
                      <a:pt x="31070" y="41353"/>
                    </a:cubicBezTo>
                    <a:cubicBezTo>
                      <a:pt x="26117" y="57069"/>
                      <a:pt x="16307" y="46878"/>
                      <a:pt x="4877" y="59832"/>
                    </a:cubicBezTo>
                    <a:cubicBezTo>
                      <a:pt x="-6553" y="72786"/>
                      <a:pt x="-7601" y="161178"/>
                      <a:pt x="114509" y="2414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2EE09D7-DA6F-42EB-81C8-D0E334ED3CCC}"/>
                  </a:ext>
                </a:extLst>
              </p:cNvPr>
              <p:cNvSpPr/>
              <p:nvPr/>
            </p:nvSpPr>
            <p:spPr>
              <a:xfrm>
                <a:off x="-806997" y="3988277"/>
                <a:ext cx="195327" cy="214812"/>
              </a:xfrm>
              <a:custGeom>
                <a:avLst/>
                <a:gdLst>
                  <a:gd name="connsiteX0" fmla="*/ 182316 w 195327"/>
                  <a:gd name="connsiteY0" fmla="*/ 121786 h 214812"/>
                  <a:gd name="connsiteX1" fmla="*/ 108784 w 195327"/>
                  <a:gd name="connsiteY1" fmla="*/ 206844 h 214812"/>
                  <a:gd name="connsiteX2" fmla="*/ 96020 w 195327"/>
                  <a:gd name="connsiteY2" fmla="*/ 211607 h 214812"/>
                  <a:gd name="connsiteX3" fmla="*/ 2961 w 195327"/>
                  <a:gd name="connsiteY3" fmla="*/ 114833 h 214812"/>
                  <a:gd name="connsiteX4" fmla="*/ 14391 w 195327"/>
                  <a:gd name="connsiteY4" fmla="*/ 84924 h 214812"/>
                  <a:gd name="connsiteX5" fmla="*/ 125833 w 195327"/>
                  <a:gd name="connsiteY5" fmla="*/ 533 h 214812"/>
                  <a:gd name="connsiteX6" fmla="*/ 194813 w 195327"/>
                  <a:gd name="connsiteY6" fmla="*/ 87315 h 214812"/>
                  <a:gd name="connsiteX7" fmla="*/ 194794 w 195327"/>
                  <a:gd name="connsiteY7" fmla="*/ 87496 h 214812"/>
                  <a:gd name="connsiteX8" fmla="*/ 182316 w 195327"/>
                  <a:gd name="connsiteY8" fmla="*/ 121786 h 21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327" h="214812">
                    <a:moveTo>
                      <a:pt x="182316" y="121786"/>
                    </a:moveTo>
                    <a:cubicBezTo>
                      <a:pt x="154980" y="164649"/>
                      <a:pt x="139454" y="192938"/>
                      <a:pt x="108784" y="206844"/>
                    </a:cubicBezTo>
                    <a:cubicBezTo>
                      <a:pt x="104650" y="208749"/>
                      <a:pt x="100392" y="210340"/>
                      <a:pt x="96020" y="211607"/>
                    </a:cubicBezTo>
                    <a:cubicBezTo>
                      <a:pt x="36394" y="229133"/>
                      <a:pt x="-12755" y="171697"/>
                      <a:pt x="2961" y="114833"/>
                    </a:cubicBezTo>
                    <a:cubicBezTo>
                      <a:pt x="5952" y="104565"/>
                      <a:pt x="9771" y="94564"/>
                      <a:pt x="14391" y="84924"/>
                    </a:cubicBezTo>
                    <a:cubicBezTo>
                      <a:pt x="35727" y="40252"/>
                      <a:pt x="76780" y="-5468"/>
                      <a:pt x="125833" y="533"/>
                    </a:cubicBezTo>
                    <a:cubicBezTo>
                      <a:pt x="168848" y="5448"/>
                      <a:pt x="199728" y="44300"/>
                      <a:pt x="194813" y="87315"/>
                    </a:cubicBezTo>
                    <a:cubicBezTo>
                      <a:pt x="194804" y="87382"/>
                      <a:pt x="194804" y="87439"/>
                      <a:pt x="194794" y="87496"/>
                    </a:cubicBezTo>
                    <a:cubicBezTo>
                      <a:pt x="193356" y="99736"/>
                      <a:pt x="189079" y="111480"/>
                      <a:pt x="182316" y="121786"/>
                    </a:cubicBez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4739B4A-D87B-4748-B12C-025A9AFD75C2}"/>
                  </a:ext>
                </a:extLst>
              </p:cNvPr>
              <p:cNvSpPr/>
              <p:nvPr/>
            </p:nvSpPr>
            <p:spPr>
              <a:xfrm>
                <a:off x="-719773" y="4070954"/>
                <a:ext cx="12647" cy="15766"/>
              </a:xfrm>
              <a:custGeom>
                <a:avLst/>
                <a:gdLst>
                  <a:gd name="connsiteX0" fmla="*/ 11177 w 12647"/>
                  <a:gd name="connsiteY0" fmla="*/ 10535 h 15766"/>
                  <a:gd name="connsiteX1" fmla="*/ 2224 w 12647"/>
                  <a:gd name="connsiteY1" fmla="*/ 15297 h 15766"/>
                  <a:gd name="connsiteX2" fmla="*/ 1462 w 12647"/>
                  <a:gd name="connsiteY2" fmla="*/ 5201 h 15766"/>
                  <a:gd name="connsiteX3" fmla="*/ 10415 w 12647"/>
                  <a:gd name="connsiteY3" fmla="*/ 438 h 15766"/>
                  <a:gd name="connsiteX4" fmla="*/ 11177 w 12647"/>
                  <a:gd name="connsiteY4" fmla="*/ 10535 h 1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7" h="15766">
                    <a:moveTo>
                      <a:pt x="11177" y="10535"/>
                    </a:moveTo>
                    <a:cubicBezTo>
                      <a:pt x="9177" y="14821"/>
                      <a:pt x="4891" y="16726"/>
                      <a:pt x="2224" y="15297"/>
                    </a:cubicBezTo>
                    <a:cubicBezTo>
                      <a:pt x="-443" y="13868"/>
                      <a:pt x="-729" y="9201"/>
                      <a:pt x="1462" y="5201"/>
                    </a:cubicBezTo>
                    <a:cubicBezTo>
                      <a:pt x="3653" y="1200"/>
                      <a:pt x="7844" y="-991"/>
                      <a:pt x="10415" y="438"/>
                    </a:cubicBezTo>
                    <a:cubicBezTo>
                      <a:pt x="12987" y="1867"/>
                      <a:pt x="13464" y="6629"/>
                      <a:pt x="11177" y="105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D4380D5-3848-43FA-8779-67E39A0F9DEA}"/>
                  </a:ext>
                </a:extLst>
              </p:cNvPr>
              <p:cNvSpPr/>
              <p:nvPr/>
            </p:nvSpPr>
            <p:spPr>
              <a:xfrm>
                <a:off x="-765922" y="4045463"/>
                <a:ext cx="12632" cy="15567"/>
              </a:xfrm>
              <a:custGeom>
                <a:avLst/>
                <a:gdLst>
                  <a:gd name="connsiteX0" fmla="*/ 11130 w 12632"/>
                  <a:gd name="connsiteY0" fmla="*/ 10594 h 15567"/>
                  <a:gd name="connsiteX1" fmla="*/ 2176 w 12632"/>
                  <a:gd name="connsiteY1" fmla="*/ 15261 h 15567"/>
                  <a:gd name="connsiteX2" fmla="*/ 1509 w 12632"/>
                  <a:gd name="connsiteY2" fmla="*/ 5165 h 15567"/>
                  <a:gd name="connsiteX3" fmla="*/ 10463 w 12632"/>
                  <a:gd name="connsiteY3" fmla="*/ 498 h 15567"/>
                  <a:gd name="connsiteX4" fmla="*/ 11130 w 12632"/>
                  <a:gd name="connsiteY4" fmla="*/ 10594 h 15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2" h="15567">
                    <a:moveTo>
                      <a:pt x="11130" y="10594"/>
                    </a:moveTo>
                    <a:cubicBezTo>
                      <a:pt x="9901" y="14318"/>
                      <a:pt x="5929" y="16385"/>
                      <a:pt x="2176" y="15261"/>
                    </a:cubicBezTo>
                    <a:cubicBezTo>
                      <a:pt x="-396" y="13737"/>
                      <a:pt x="-777" y="9261"/>
                      <a:pt x="1509" y="5165"/>
                    </a:cubicBezTo>
                    <a:cubicBezTo>
                      <a:pt x="3795" y="1069"/>
                      <a:pt x="7796" y="-1026"/>
                      <a:pt x="10463" y="498"/>
                    </a:cubicBezTo>
                    <a:cubicBezTo>
                      <a:pt x="13130" y="2021"/>
                      <a:pt x="13320" y="6689"/>
                      <a:pt x="11130" y="1059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28AB7FB-6369-48FF-A989-3538CB6F0305}"/>
                  </a:ext>
                </a:extLst>
              </p:cNvPr>
              <p:cNvSpPr/>
              <p:nvPr/>
            </p:nvSpPr>
            <p:spPr>
              <a:xfrm>
                <a:off x="-780129" y="4066248"/>
                <a:ext cx="38957" cy="38576"/>
              </a:xfrm>
              <a:custGeom>
                <a:avLst/>
                <a:gdLst>
                  <a:gd name="connsiteX0" fmla="*/ 38957 w 38957"/>
                  <a:gd name="connsiteY0" fmla="*/ 0 h 38576"/>
                  <a:gd name="connsiteX1" fmla="*/ 0 w 38957"/>
                  <a:gd name="connsiteY1" fmla="*/ 24003 h 38576"/>
                  <a:gd name="connsiteX2" fmla="*/ 17526 w 38957"/>
                  <a:gd name="connsiteY2" fmla="*/ 38576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57" h="38576">
                    <a:moveTo>
                      <a:pt x="38957" y="0"/>
                    </a:moveTo>
                    <a:cubicBezTo>
                      <a:pt x="27118" y="9735"/>
                      <a:pt x="14011" y="17802"/>
                      <a:pt x="0" y="24003"/>
                    </a:cubicBezTo>
                    <a:cubicBezTo>
                      <a:pt x="3391" y="31223"/>
                      <a:pt x="9811" y="36557"/>
                      <a:pt x="17526" y="38576"/>
                    </a:cubicBezTo>
                    <a:close/>
                  </a:path>
                </a:pathLst>
              </a:custGeom>
              <a:solidFill>
                <a:srgbClr val="892B2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7C03C22-FD93-4DDC-B5E3-67CE31085CE7}"/>
                  </a:ext>
                </a:extLst>
              </p:cNvPr>
              <p:cNvSpPr/>
              <p:nvPr/>
            </p:nvSpPr>
            <p:spPr>
              <a:xfrm>
                <a:off x="-704252" y="4054768"/>
                <a:ext cx="25868" cy="16084"/>
              </a:xfrm>
              <a:custGeom>
                <a:avLst/>
                <a:gdLst>
                  <a:gd name="connsiteX0" fmla="*/ 23278 w 25868"/>
                  <a:gd name="connsiteY0" fmla="*/ 16052 h 16084"/>
                  <a:gd name="connsiteX1" fmla="*/ 20611 w 25868"/>
                  <a:gd name="connsiteY1" fmla="*/ 15004 h 16084"/>
                  <a:gd name="connsiteX2" fmla="*/ 3276 w 25868"/>
                  <a:gd name="connsiteY2" fmla="*/ 5479 h 16084"/>
                  <a:gd name="connsiteX3" fmla="*/ 47 w 25868"/>
                  <a:gd name="connsiteY3" fmla="*/ 3279 h 16084"/>
                  <a:gd name="connsiteX4" fmla="*/ 2257 w 25868"/>
                  <a:gd name="connsiteY4" fmla="*/ 50 h 16084"/>
                  <a:gd name="connsiteX5" fmla="*/ 3276 w 25868"/>
                  <a:gd name="connsiteY5" fmla="*/ 50 h 16084"/>
                  <a:gd name="connsiteX6" fmla="*/ 3276 w 25868"/>
                  <a:gd name="connsiteY6" fmla="*/ 50 h 16084"/>
                  <a:gd name="connsiteX7" fmla="*/ 25278 w 25868"/>
                  <a:gd name="connsiteY7" fmla="*/ 11766 h 16084"/>
                  <a:gd name="connsiteX8" fmla="*/ 24878 w 25868"/>
                  <a:gd name="connsiteY8" fmla="*/ 15519 h 16084"/>
                  <a:gd name="connsiteX9" fmla="*/ 24802 w 25868"/>
                  <a:gd name="connsiteY9" fmla="*/ 15576 h 16084"/>
                  <a:gd name="connsiteX10" fmla="*/ 24802 w 25868"/>
                  <a:gd name="connsiteY10" fmla="*/ 15576 h 16084"/>
                  <a:gd name="connsiteX11" fmla="*/ 23278 w 25868"/>
                  <a:gd name="connsiteY11" fmla="*/ 16052 h 1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68" h="16084">
                    <a:moveTo>
                      <a:pt x="23278" y="16052"/>
                    </a:moveTo>
                    <a:cubicBezTo>
                      <a:pt x="22268" y="16204"/>
                      <a:pt x="21249" y="15804"/>
                      <a:pt x="20611" y="15004"/>
                    </a:cubicBezTo>
                    <a:cubicBezTo>
                      <a:pt x="16696" y="9232"/>
                      <a:pt x="10248" y="5689"/>
                      <a:pt x="3276" y="5479"/>
                    </a:cubicBezTo>
                    <a:cubicBezTo>
                      <a:pt x="1780" y="5765"/>
                      <a:pt x="332" y="4774"/>
                      <a:pt x="47" y="3279"/>
                    </a:cubicBezTo>
                    <a:cubicBezTo>
                      <a:pt x="-230" y="1774"/>
                      <a:pt x="751" y="336"/>
                      <a:pt x="2257" y="50"/>
                    </a:cubicBezTo>
                    <a:cubicBezTo>
                      <a:pt x="2590" y="-17"/>
                      <a:pt x="2942" y="-17"/>
                      <a:pt x="3276" y="50"/>
                    </a:cubicBezTo>
                    <a:lnTo>
                      <a:pt x="3276" y="50"/>
                    </a:lnTo>
                    <a:cubicBezTo>
                      <a:pt x="12086" y="107"/>
                      <a:pt x="20306" y="4489"/>
                      <a:pt x="25278" y="11766"/>
                    </a:cubicBezTo>
                    <a:cubicBezTo>
                      <a:pt x="26202" y="12909"/>
                      <a:pt x="26021" y="14595"/>
                      <a:pt x="24878" y="15519"/>
                    </a:cubicBezTo>
                    <a:cubicBezTo>
                      <a:pt x="24850" y="15538"/>
                      <a:pt x="24831" y="15557"/>
                      <a:pt x="24802" y="15576"/>
                    </a:cubicBezTo>
                    <a:lnTo>
                      <a:pt x="24802" y="15576"/>
                    </a:lnTo>
                    <a:cubicBezTo>
                      <a:pt x="24335" y="15852"/>
                      <a:pt x="23821" y="16023"/>
                      <a:pt x="23278" y="1605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E391712-2A6E-4300-8271-6D3BDB5ED46A}"/>
                  </a:ext>
                </a:extLst>
              </p:cNvPr>
              <p:cNvSpPr/>
              <p:nvPr/>
            </p:nvSpPr>
            <p:spPr>
              <a:xfrm>
                <a:off x="-752804" y="4121563"/>
                <a:ext cx="39816" cy="10837"/>
              </a:xfrm>
              <a:custGeom>
                <a:avLst/>
                <a:gdLst>
                  <a:gd name="connsiteX0" fmla="*/ 1345 w 39816"/>
                  <a:gd name="connsiteY0" fmla="*/ 8789 h 10837"/>
                  <a:gd name="connsiteX1" fmla="*/ 1345 w 39816"/>
                  <a:gd name="connsiteY1" fmla="*/ 8789 h 10837"/>
                  <a:gd name="connsiteX2" fmla="*/ 39445 w 39816"/>
                  <a:gd name="connsiteY2" fmla="*/ 2408 h 10837"/>
                  <a:gd name="connsiteX3" fmla="*/ 39445 w 39816"/>
                  <a:gd name="connsiteY3" fmla="*/ 407 h 10837"/>
                  <a:gd name="connsiteX4" fmla="*/ 37445 w 39816"/>
                  <a:gd name="connsiteY4" fmla="*/ 407 h 10837"/>
                  <a:gd name="connsiteX5" fmla="*/ 37445 w 39816"/>
                  <a:gd name="connsiteY5" fmla="*/ 407 h 10837"/>
                  <a:gd name="connsiteX6" fmla="*/ 1822 w 39816"/>
                  <a:gd name="connsiteY6" fmla="*/ 6122 h 10837"/>
                  <a:gd name="connsiteX7" fmla="*/ 183 w 39816"/>
                  <a:gd name="connsiteY7" fmla="*/ 6741 h 10837"/>
                  <a:gd name="connsiteX8" fmla="*/ 107 w 39816"/>
                  <a:gd name="connsiteY8" fmla="*/ 6980 h 10837"/>
                  <a:gd name="connsiteX9" fmla="*/ 107 w 39816"/>
                  <a:gd name="connsiteY9" fmla="*/ 6980 h 10837"/>
                  <a:gd name="connsiteX10" fmla="*/ 726 w 39816"/>
                  <a:gd name="connsiteY10" fmla="*/ 8618 h 10837"/>
                  <a:gd name="connsiteX11" fmla="*/ 964 w 39816"/>
                  <a:gd name="connsiteY11" fmla="*/ 8694 h 10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16" h="10837">
                    <a:moveTo>
                      <a:pt x="1345" y="8789"/>
                    </a:moveTo>
                    <a:lnTo>
                      <a:pt x="1345" y="8789"/>
                    </a:lnTo>
                    <a:cubicBezTo>
                      <a:pt x="14328" y="13009"/>
                      <a:pt x="28549" y="10628"/>
                      <a:pt x="39445" y="2408"/>
                    </a:cubicBezTo>
                    <a:cubicBezTo>
                      <a:pt x="39941" y="1836"/>
                      <a:pt x="39941" y="979"/>
                      <a:pt x="39445" y="407"/>
                    </a:cubicBezTo>
                    <a:cubicBezTo>
                      <a:pt x="38893" y="-136"/>
                      <a:pt x="37998" y="-136"/>
                      <a:pt x="37445" y="407"/>
                    </a:cubicBezTo>
                    <a:lnTo>
                      <a:pt x="37445" y="407"/>
                    </a:lnTo>
                    <a:cubicBezTo>
                      <a:pt x="27139" y="7818"/>
                      <a:pt x="13937" y="9942"/>
                      <a:pt x="1822" y="6122"/>
                    </a:cubicBezTo>
                    <a:cubicBezTo>
                      <a:pt x="1193" y="5846"/>
                      <a:pt x="469" y="6122"/>
                      <a:pt x="183" y="6741"/>
                    </a:cubicBezTo>
                    <a:cubicBezTo>
                      <a:pt x="155" y="6818"/>
                      <a:pt x="126" y="6903"/>
                      <a:pt x="107" y="6980"/>
                    </a:cubicBezTo>
                    <a:lnTo>
                      <a:pt x="107" y="6980"/>
                    </a:lnTo>
                    <a:cubicBezTo>
                      <a:pt x="-169" y="7608"/>
                      <a:pt x="107" y="8332"/>
                      <a:pt x="726" y="8618"/>
                    </a:cubicBezTo>
                    <a:cubicBezTo>
                      <a:pt x="803" y="8646"/>
                      <a:pt x="888" y="8675"/>
                      <a:pt x="964" y="869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C5D4D98-8715-4461-8C3E-3B1F64D51C58}"/>
                  </a:ext>
                </a:extLst>
              </p:cNvPr>
              <p:cNvSpPr/>
              <p:nvPr/>
            </p:nvSpPr>
            <p:spPr>
              <a:xfrm>
                <a:off x="-759186" y="4013335"/>
                <a:ext cx="19365" cy="23022"/>
              </a:xfrm>
              <a:custGeom>
                <a:avLst/>
                <a:gdLst>
                  <a:gd name="connsiteX0" fmla="*/ 107 w 19365"/>
                  <a:gd name="connsiteY0" fmla="*/ 3193 h 23022"/>
                  <a:gd name="connsiteX1" fmla="*/ 107 w 19365"/>
                  <a:gd name="connsiteY1" fmla="*/ 1573 h 23022"/>
                  <a:gd name="connsiteX2" fmla="*/ 3727 w 19365"/>
                  <a:gd name="connsiteY2" fmla="*/ 240 h 23022"/>
                  <a:gd name="connsiteX3" fmla="*/ 3727 w 19365"/>
                  <a:gd name="connsiteY3" fmla="*/ 240 h 23022"/>
                  <a:gd name="connsiteX4" fmla="*/ 19348 w 19365"/>
                  <a:gd name="connsiteY4" fmla="*/ 19957 h 23022"/>
                  <a:gd name="connsiteX5" fmla="*/ 16966 w 19365"/>
                  <a:gd name="connsiteY5" fmla="*/ 23005 h 23022"/>
                  <a:gd name="connsiteX6" fmla="*/ 16966 w 19365"/>
                  <a:gd name="connsiteY6" fmla="*/ 23005 h 23022"/>
                  <a:gd name="connsiteX7" fmla="*/ 13919 w 19365"/>
                  <a:gd name="connsiteY7" fmla="*/ 20623 h 23022"/>
                  <a:gd name="connsiteX8" fmla="*/ 13919 w 19365"/>
                  <a:gd name="connsiteY8" fmla="*/ 20623 h 23022"/>
                  <a:gd name="connsiteX9" fmla="*/ 1346 w 19365"/>
                  <a:gd name="connsiteY9" fmla="*/ 5288 h 23022"/>
                  <a:gd name="connsiteX10" fmla="*/ 107 w 19365"/>
                  <a:gd name="connsiteY10" fmla="*/ 3193 h 23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365" h="23022">
                    <a:moveTo>
                      <a:pt x="107" y="3193"/>
                    </a:moveTo>
                    <a:cubicBezTo>
                      <a:pt x="-36" y="2659"/>
                      <a:pt x="-36" y="2107"/>
                      <a:pt x="107" y="1573"/>
                    </a:cubicBezTo>
                    <a:cubicBezTo>
                      <a:pt x="755" y="221"/>
                      <a:pt x="2355" y="-370"/>
                      <a:pt x="3727" y="240"/>
                    </a:cubicBezTo>
                    <a:lnTo>
                      <a:pt x="3727" y="240"/>
                    </a:lnTo>
                    <a:cubicBezTo>
                      <a:pt x="11842" y="3869"/>
                      <a:pt x="17671" y="11232"/>
                      <a:pt x="19348" y="19957"/>
                    </a:cubicBezTo>
                    <a:cubicBezTo>
                      <a:pt x="19519" y="21452"/>
                      <a:pt x="18462" y="22805"/>
                      <a:pt x="16966" y="23005"/>
                    </a:cubicBezTo>
                    <a:lnTo>
                      <a:pt x="16966" y="23005"/>
                    </a:lnTo>
                    <a:cubicBezTo>
                      <a:pt x="15471" y="23176"/>
                      <a:pt x="14119" y="22119"/>
                      <a:pt x="13919" y="20623"/>
                    </a:cubicBezTo>
                    <a:lnTo>
                      <a:pt x="13919" y="20623"/>
                    </a:lnTo>
                    <a:cubicBezTo>
                      <a:pt x="12395" y="13804"/>
                      <a:pt x="7737" y="8117"/>
                      <a:pt x="1346" y="5288"/>
                    </a:cubicBezTo>
                    <a:cubicBezTo>
                      <a:pt x="660" y="4793"/>
                      <a:pt x="212" y="4031"/>
                      <a:pt x="107" y="31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4F3CCD1-AE00-4BD6-A711-43C1402F6E8C}"/>
                  </a:ext>
                </a:extLst>
              </p:cNvPr>
              <p:cNvSpPr/>
              <p:nvPr/>
            </p:nvSpPr>
            <p:spPr>
              <a:xfrm>
                <a:off x="-719836" y="3957283"/>
                <a:ext cx="137900" cy="225551"/>
              </a:xfrm>
              <a:custGeom>
                <a:avLst/>
                <a:gdLst>
                  <a:gd name="connsiteX0" fmla="*/ 0 w 137900"/>
                  <a:gd name="connsiteY0" fmla="*/ 35528 h 225551"/>
                  <a:gd name="connsiteX1" fmla="*/ 20764 w 137900"/>
                  <a:gd name="connsiteY1" fmla="*/ 54578 h 225551"/>
                  <a:gd name="connsiteX2" fmla="*/ 69342 w 137900"/>
                  <a:gd name="connsiteY2" fmla="*/ 77248 h 225551"/>
                  <a:gd name="connsiteX3" fmla="*/ 80581 w 137900"/>
                  <a:gd name="connsiteY3" fmla="*/ 109918 h 225551"/>
                  <a:gd name="connsiteX4" fmla="*/ 68866 w 137900"/>
                  <a:gd name="connsiteY4" fmla="*/ 118681 h 225551"/>
                  <a:gd name="connsiteX5" fmla="*/ 42672 w 137900"/>
                  <a:gd name="connsiteY5" fmla="*/ 180689 h 225551"/>
                  <a:gd name="connsiteX6" fmla="*/ 45529 w 137900"/>
                  <a:gd name="connsiteY6" fmla="*/ 225552 h 225551"/>
                  <a:gd name="connsiteX7" fmla="*/ 132874 w 137900"/>
                  <a:gd name="connsiteY7" fmla="*/ 127159 h 225551"/>
                  <a:gd name="connsiteX8" fmla="*/ 29813 w 137900"/>
                  <a:gd name="connsiteY8" fmla="*/ 0 h 225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00" h="225551">
                    <a:moveTo>
                      <a:pt x="0" y="35528"/>
                    </a:moveTo>
                    <a:cubicBezTo>
                      <a:pt x="13906" y="37243"/>
                      <a:pt x="20764" y="54578"/>
                      <a:pt x="20764" y="54578"/>
                    </a:cubicBezTo>
                    <a:cubicBezTo>
                      <a:pt x="37576" y="60722"/>
                      <a:pt x="53835" y="68304"/>
                      <a:pt x="69342" y="77248"/>
                    </a:cubicBezTo>
                    <a:cubicBezTo>
                      <a:pt x="78991" y="85115"/>
                      <a:pt x="83344" y="97774"/>
                      <a:pt x="80581" y="109918"/>
                    </a:cubicBezTo>
                    <a:cubicBezTo>
                      <a:pt x="80105" y="114490"/>
                      <a:pt x="68866" y="118681"/>
                      <a:pt x="68866" y="118681"/>
                    </a:cubicBezTo>
                    <a:cubicBezTo>
                      <a:pt x="68866" y="118681"/>
                      <a:pt x="48292" y="167259"/>
                      <a:pt x="42672" y="180689"/>
                    </a:cubicBezTo>
                    <a:lnTo>
                      <a:pt x="45529" y="225552"/>
                    </a:lnTo>
                    <a:cubicBezTo>
                      <a:pt x="83334" y="201644"/>
                      <a:pt x="113614" y="167535"/>
                      <a:pt x="132874" y="127159"/>
                    </a:cubicBezTo>
                    <a:cubicBezTo>
                      <a:pt x="165354" y="59531"/>
                      <a:pt x="29813" y="0"/>
                      <a:pt x="298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62D2901-BE0B-4A9A-AA3B-179EF4E84CB1}"/>
                  </a:ext>
                </a:extLst>
              </p:cNvPr>
              <p:cNvSpPr/>
              <p:nvPr/>
            </p:nvSpPr>
            <p:spPr>
              <a:xfrm>
                <a:off x="-688186" y="4131799"/>
                <a:ext cx="69545" cy="52803"/>
              </a:xfrm>
              <a:custGeom>
                <a:avLst/>
                <a:gdLst>
                  <a:gd name="connsiteX0" fmla="*/ 55314 w 69545"/>
                  <a:gd name="connsiteY0" fmla="*/ 46083 h 52803"/>
                  <a:gd name="connsiteX1" fmla="*/ 13880 w 69545"/>
                  <a:gd name="connsiteY1" fmla="*/ 50655 h 52803"/>
                  <a:gd name="connsiteX2" fmla="*/ 10165 w 69545"/>
                  <a:gd name="connsiteY2" fmla="*/ 14174 h 52803"/>
                  <a:gd name="connsiteX3" fmla="*/ 61029 w 69545"/>
                  <a:gd name="connsiteY3" fmla="*/ 5506 h 52803"/>
                  <a:gd name="connsiteX4" fmla="*/ 63724 w 69545"/>
                  <a:gd name="connsiteY4" fmla="*/ 39749 h 52803"/>
                  <a:gd name="connsiteX5" fmla="*/ 55314 w 69545"/>
                  <a:gd name="connsiteY5" fmla="*/ 46083 h 5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45" h="52803">
                    <a:moveTo>
                      <a:pt x="55314" y="46083"/>
                    </a:moveTo>
                    <a:cubicBezTo>
                      <a:pt x="42645" y="53017"/>
                      <a:pt x="27758" y="54665"/>
                      <a:pt x="13880" y="50655"/>
                    </a:cubicBezTo>
                    <a:cubicBezTo>
                      <a:pt x="-4503" y="45130"/>
                      <a:pt x="-3456" y="26271"/>
                      <a:pt x="10165" y="14174"/>
                    </a:cubicBezTo>
                    <a:cubicBezTo>
                      <a:pt x="22357" y="3696"/>
                      <a:pt x="46836" y="-6686"/>
                      <a:pt x="61029" y="5506"/>
                    </a:cubicBezTo>
                    <a:cubicBezTo>
                      <a:pt x="71230" y="14222"/>
                      <a:pt x="72440" y="29547"/>
                      <a:pt x="63724" y="39749"/>
                    </a:cubicBezTo>
                    <a:cubicBezTo>
                      <a:pt x="61419" y="42454"/>
                      <a:pt x="58542" y="44616"/>
                      <a:pt x="55314" y="46083"/>
                    </a:cubicBez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740517C-4345-4A6F-9A1F-BF12B9627B06}"/>
                  </a:ext>
                </a:extLst>
              </p:cNvPr>
              <p:cNvSpPr/>
              <p:nvPr/>
            </p:nvSpPr>
            <p:spPr>
              <a:xfrm>
                <a:off x="-847375" y="4231126"/>
                <a:ext cx="191928" cy="100964"/>
              </a:xfrm>
              <a:custGeom>
                <a:avLst/>
                <a:gdLst>
                  <a:gd name="connsiteX0" fmla="*/ 168116 w 191928"/>
                  <a:gd name="connsiteY0" fmla="*/ 20098 h 100964"/>
                  <a:gd name="connsiteX1" fmla="*/ 92392 w 191928"/>
                  <a:gd name="connsiteY1" fmla="*/ 41910 h 100964"/>
                  <a:gd name="connsiteX2" fmla="*/ 59722 w 191928"/>
                  <a:gd name="connsiteY2" fmla="*/ 86201 h 100964"/>
                  <a:gd name="connsiteX3" fmla="*/ 68580 w 191928"/>
                  <a:gd name="connsiteY3" fmla="*/ 32004 h 100964"/>
                  <a:gd name="connsiteX4" fmla="*/ 73914 w 191928"/>
                  <a:gd name="connsiteY4" fmla="*/ 0 h 100964"/>
                  <a:gd name="connsiteX5" fmla="*/ 27813 w 191928"/>
                  <a:gd name="connsiteY5" fmla="*/ 9525 h 100964"/>
                  <a:gd name="connsiteX6" fmla="*/ 0 w 191928"/>
                  <a:gd name="connsiteY6" fmla="*/ 56007 h 100964"/>
                  <a:gd name="connsiteX7" fmla="*/ 54102 w 191928"/>
                  <a:gd name="connsiteY7" fmla="*/ 43339 h 100964"/>
                  <a:gd name="connsiteX8" fmla="*/ 57817 w 191928"/>
                  <a:gd name="connsiteY8" fmla="*/ 97345 h 100964"/>
                  <a:gd name="connsiteX9" fmla="*/ 89344 w 191928"/>
                  <a:gd name="connsiteY9" fmla="*/ 60198 h 100964"/>
                  <a:gd name="connsiteX10" fmla="*/ 115157 w 191928"/>
                  <a:gd name="connsiteY10" fmla="*/ 100965 h 100964"/>
                  <a:gd name="connsiteX11" fmla="*/ 191929 w 191928"/>
                  <a:gd name="connsiteY11" fmla="*/ 52292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1928" h="100964">
                    <a:moveTo>
                      <a:pt x="168116" y="20098"/>
                    </a:moveTo>
                    <a:lnTo>
                      <a:pt x="92392" y="41910"/>
                    </a:lnTo>
                    <a:lnTo>
                      <a:pt x="59722" y="86201"/>
                    </a:lnTo>
                    <a:lnTo>
                      <a:pt x="68580" y="32004"/>
                    </a:lnTo>
                    <a:cubicBezTo>
                      <a:pt x="68580" y="32004"/>
                      <a:pt x="60484" y="19526"/>
                      <a:pt x="73914" y="0"/>
                    </a:cubicBezTo>
                    <a:lnTo>
                      <a:pt x="27813" y="9525"/>
                    </a:lnTo>
                    <a:lnTo>
                      <a:pt x="0" y="56007"/>
                    </a:lnTo>
                    <a:lnTo>
                      <a:pt x="54102" y="43339"/>
                    </a:lnTo>
                    <a:lnTo>
                      <a:pt x="57817" y="97345"/>
                    </a:lnTo>
                    <a:lnTo>
                      <a:pt x="89344" y="60198"/>
                    </a:lnTo>
                    <a:lnTo>
                      <a:pt x="115157" y="100965"/>
                    </a:lnTo>
                    <a:lnTo>
                      <a:pt x="191929" y="5229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983626CF-7745-4AAA-B867-01294CB168EA}"/>
                  </a:ext>
                </a:extLst>
              </p:cNvPr>
              <p:cNvSpPr/>
              <p:nvPr/>
            </p:nvSpPr>
            <p:spPr>
              <a:xfrm>
                <a:off x="-847375" y="4231126"/>
                <a:ext cx="191928" cy="100964"/>
              </a:xfrm>
              <a:custGeom>
                <a:avLst/>
                <a:gdLst>
                  <a:gd name="connsiteX0" fmla="*/ 168116 w 191928"/>
                  <a:gd name="connsiteY0" fmla="*/ 20098 h 100964"/>
                  <a:gd name="connsiteX1" fmla="*/ 92392 w 191928"/>
                  <a:gd name="connsiteY1" fmla="*/ 41910 h 100964"/>
                  <a:gd name="connsiteX2" fmla="*/ 59722 w 191928"/>
                  <a:gd name="connsiteY2" fmla="*/ 86201 h 100964"/>
                  <a:gd name="connsiteX3" fmla="*/ 68580 w 191928"/>
                  <a:gd name="connsiteY3" fmla="*/ 32004 h 100964"/>
                  <a:gd name="connsiteX4" fmla="*/ 73914 w 191928"/>
                  <a:gd name="connsiteY4" fmla="*/ 0 h 100964"/>
                  <a:gd name="connsiteX5" fmla="*/ 27813 w 191928"/>
                  <a:gd name="connsiteY5" fmla="*/ 9525 h 100964"/>
                  <a:gd name="connsiteX6" fmla="*/ 0 w 191928"/>
                  <a:gd name="connsiteY6" fmla="*/ 56007 h 100964"/>
                  <a:gd name="connsiteX7" fmla="*/ 54102 w 191928"/>
                  <a:gd name="connsiteY7" fmla="*/ 43339 h 100964"/>
                  <a:gd name="connsiteX8" fmla="*/ 57817 w 191928"/>
                  <a:gd name="connsiteY8" fmla="*/ 97345 h 100964"/>
                  <a:gd name="connsiteX9" fmla="*/ 89344 w 191928"/>
                  <a:gd name="connsiteY9" fmla="*/ 60198 h 100964"/>
                  <a:gd name="connsiteX10" fmla="*/ 115157 w 191928"/>
                  <a:gd name="connsiteY10" fmla="*/ 100965 h 100964"/>
                  <a:gd name="connsiteX11" fmla="*/ 191929 w 191928"/>
                  <a:gd name="connsiteY11" fmla="*/ 52292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1928" h="100964">
                    <a:moveTo>
                      <a:pt x="168116" y="20098"/>
                    </a:moveTo>
                    <a:lnTo>
                      <a:pt x="92392" y="41910"/>
                    </a:lnTo>
                    <a:lnTo>
                      <a:pt x="59722" y="86201"/>
                    </a:lnTo>
                    <a:lnTo>
                      <a:pt x="68580" y="32004"/>
                    </a:lnTo>
                    <a:cubicBezTo>
                      <a:pt x="68580" y="32004"/>
                      <a:pt x="60484" y="19526"/>
                      <a:pt x="73914" y="0"/>
                    </a:cubicBezTo>
                    <a:lnTo>
                      <a:pt x="27813" y="9525"/>
                    </a:lnTo>
                    <a:lnTo>
                      <a:pt x="0" y="56007"/>
                    </a:lnTo>
                    <a:lnTo>
                      <a:pt x="54102" y="43339"/>
                    </a:lnTo>
                    <a:lnTo>
                      <a:pt x="57817" y="97345"/>
                    </a:lnTo>
                    <a:lnTo>
                      <a:pt x="89344" y="60198"/>
                    </a:lnTo>
                    <a:lnTo>
                      <a:pt x="115157" y="100965"/>
                    </a:lnTo>
                    <a:lnTo>
                      <a:pt x="191929" y="52292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5D6CABE-8632-47D9-8126-B59939E8ADC0}"/>
                  </a:ext>
                </a:extLst>
              </p:cNvPr>
              <p:cNvSpPr/>
              <p:nvPr/>
            </p:nvSpPr>
            <p:spPr>
              <a:xfrm>
                <a:off x="-1008919" y="4614889"/>
                <a:ext cx="316325" cy="110966"/>
              </a:xfrm>
              <a:custGeom>
                <a:avLst/>
                <a:gdLst>
                  <a:gd name="connsiteX0" fmla="*/ 11811 w 316325"/>
                  <a:gd name="connsiteY0" fmla="*/ 0 h 110966"/>
                  <a:gd name="connsiteX1" fmla="*/ 0 w 316325"/>
                  <a:gd name="connsiteY1" fmla="*/ 47054 h 110966"/>
                  <a:gd name="connsiteX2" fmla="*/ 311658 w 316325"/>
                  <a:gd name="connsiteY2" fmla="*/ 110966 h 110966"/>
                  <a:gd name="connsiteX3" fmla="*/ 316325 w 316325"/>
                  <a:gd name="connsiteY3" fmla="*/ 58674 h 110966"/>
                  <a:gd name="connsiteX4" fmla="*/ 11811 w 316325"/>
                  <a:gd name="connsiteY4" fmla="*/ 0 h 110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325" h="110966">
                    <a:moveTo>
                      <a:pt x="11811" y="0"/>
                    </a:moveTo>
                    <a:lnTo>
                      <a:pt x="0" y="47054"/>
                    </a:lnTo>
                    <a:lnTo>
                      <a:pt x="311658" y="110966"/>
                    </a:lnTo>
                    <a:lnTo>
                      <a:pt x="316325" y="58674"/>
                    </a:lnTo>
                    <a:lnTo>
                      <a:pt x="118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0DDF0C0-0948-4ACC-BEC2-6C74C44887C4}"/>
                  </a:ext>
                </a:extLst>
              </p:cNvPr>
              <p:cNvSpPr/>
              <p:nvPr/>
            </p:nvSpPr>
            <p:spPr>
              <a:xfrm>
                <a:off x="-947745" y="4625037"/>
                <a:ext cx="90205" cy="67886"/>
              </a:xfrm>
              <a:custGeom>
                <a:avLst/>
                <a:gdLst>
                  <a:gd name="connsiteX0" fmla="*/ 89797 w 90205"/>
                  <a:gd name="connsiteY0" fmla="*/ 14521 h 67886"/>
                  <a:gd name="connsiteX1" fmla="*/ 11406 w 90205"/>
                  <a:gd name="connsiteY1" fmla="*/ 996 h 67886"/>
                  <a:gd name="connsiteX2" fmla="*/ 262 w 90205"/>
                  <a:gd name="connsiteY2" fmla="*/ 52240 h 67886"/>
                  <a:gd name="connsiteX3" fmla="*/ 76462 w 90205"/>
                  <a:gd name="connsiteY3" fmla="*/ 67861 h 67886"/>
                  <a:gd name="connsiteX4" fmla="*/ 89797 w 90205"/>
                  <a:gd name="connsiteY4" fmla="*/ 14521 h 67886"/>
                  <a:gd name="connsiteX5" fmla="*/ 70747 w 90205"/>
                  <a:gd name="connsiteY5" fmla="*/ 62146 h 67886"/>
                  <a:gd name="connsiteX6" fmla="*/ 8263 w 90205"/>
                  <a:gd name="connsiteY6" fmla="*/ 49383 h 67886"/>
                  <a:gd name="connsiteX7" fmla="*/ 17788 w 90205"/>
                  <a:gd name="connsiteY7" fmla="*/ 7282 h 67886"/>
                  <a:gd name="connsiteX8" fmla="*/ 82177 w 90205"/>
                  <a:gd name="connsiteY8" fmla="*/ 18331 h 67886"/>
                  <a:gd name="connsiteX9" fmla="*/ 70747 w 90205"/>
                  <a:gd name="connsiteY9" fmla="*/ 61670 h 6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205" h="67886">
                    <a:moveTo>
                      <a:pt x="89797" y="14521"/>
                    </a:moveTo>
                    <a:cubicBezTo>
                      <a:pt x="87320" y="10997"/>
                      <a:pt x="17978" y="-3957"/>
                      <a:pt x="11406" y="996"/>
                    </a:cubicBezTo>
                    <a:cubicBezTo>
                      <a:pt x="11406" y="996"/>
                      <a:pt x="-2024" y="47382"/>
                      <a:pt x="262" y="52240"/>
                    </a:cubicBezTo>
                    <a:cubicBezTo>
                      <a:pt x="2548" y="57098"/>
                      <a:pt x="69985" y="66528"/>
                      <a:pt x="76462" y="67861"/>
                    </a:cubicBezTo>
                    <a:cubicBezTo>
                      <a:pt x="82939" y="69195"/>
                      <a:pt x="92273" y="18426"/>
                      <a:pt x="89797" y="14521"/>
                    </a:cubicBezTo>
                    <a:close/>
                    <a:moveTo>
                      <a:pt x="70747" y="62146"/>
                    </a:moveTo>
                    <a:cubicBezTo>
                      <a:pt x="65603" y="61098"/>
                      <a:pt x="10168" y="53383"/>
                      <a:pt x="8263" y="49383"/>
                    </a:cubicBezTo>
                    <a:cubicBezTo>
                      <a:pt x="6358" y="45382"/>
                      <a:pt x="17788" y="7282"/>
                      <a:pt x="17788" y="7282"/>
                    </a:cubicBezTo>
                    <a:cubicBezTo>
                      <a:pt x="23217" y="3186"/>
                      <a:pt x="80176" y="15474"/>
                      <a:pt x="82177" y="18331"/>
                    </a:cubicBezTo>
                    <a:cubicBezTo>
                      <a:pt x="84177" y="21189"/>
                      <a:pt x="75890" y="62718"/>
                      <a:pt x="70747" y="616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996A528-828E-4415-899F-5F8190E04610}"/>
                  </a:ext>
                </a:extLst>
              </p:cNvPr>
              <p:cNvSpPr/>
              <p:nvPr/>
            </p:nvSpPr>
            <p:spPr>
              <a:xfrm>
                <a:off x="-894248" y="4652421"/>
                <a:ext cx="24159" cy="12954"/>
              </a:xfrm>
              <a:custGeom>
                <a:avLst/>
                <a:gdLst>
                  <a:gd name="connsiteX0" fmla="*/ 19917 w 24159"/>
                  <a:gd name="connsiteY0" fmla="*/ 2949 h 12954"/>
                  <a:gd name="connsiteX1" fmla="*/ 6106 w 24159"/>
                  <a:gd name="connsiteY1" fmla="*/ 91 h 12954"/>
                  <a:gd name="connsiteX2" fmla="*/ 200 w 24159"/>
                  <a:gd name="connsiteY2" fmla="*/ 3711 h 12954"/>
                  <a:gd name="connsiteX3" fmla="*/ 200 w 24159"/>
                  <a:gd name="connsiteY3" fmla="*/ 3711 h 12954"/>
                  <a:gd name="connsiteX4" fmla="*/ 3725 w 24159"/>
                  <a:gd name="connsiteY4" fmla="*/ 10073 h 12954"/>
                  <a:gd name="connsiteX5" fmla="*/ 4201 w 24159"/>
                  <a:gd name="connsiteY5" fmla="*/ 10188 h 12954"/>
                  <a:gd name="connsiteX6" fmla="*/ 18012 w 24159"/>
                  <a:gd name="connsiteY6" fmla="*/ 12855 h 12954"/>
                  <a:gd name="connsiteX7" fmla="*/ 24060 w 24159"/>
                  <a:gd name="connsiteY7" fmla="*/ 8807 h 12954"/>
                  <a:gd name="connsiteX8" fmla="*/ 20012 w 24159"/>
                  <a:gd name="connsiteY8" fmla="*/ 2758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59" h="12954">
                    <a:moveTo>
                      <a:pt x="19917" y="2949"/>
                    </a:moveTo>
                    <a:lnTo>
                      <a:pt x="6106" y="91"/>
                    </a:lnTo>
                    <a:cubicBezTo>
                      <a:pt x="3496" y="-404"/>
                      <a:pt x="943" y="1158"/>
                      <a:pt x="200" y="3711"/>
                    </a:cubicBezTo>
                    <a:lnTo>
                      <a:pt x="200" y="3711"/>
                    </a:lnTo>
                    <a:cubicBezTo>
                      <a:pt x="-581" y="6444"/>
                      <a:pt x="991" y="9292"/>
                      <a:pt x="3725" y="10073"/>
                    </a:cubicBezTo>
                    <a:cubicBezTo>
                      <a:pt x="3877" y="10121"/>
                      <a:pt x="4039" y="10159"/>
                      <a:pt x="4201" y="10188"/>
                    </a:cubicBezTo>
                    <a:lnTo>
                      <a:pt x="18012" y="12855"/>
                    </a:lnTo>
                    <a:cubicBezTo>
                      <a:pt x="20803" y="13407"/>
                      <a:pt x="23508" y="11597"/>
                      <a:pt x="24060" y="8807"/>
                    </a:cubicBezTo>
                    <a:cubicBezTo>
                      <a:pt x="24613" y="6016"/>
                      <a:pt x="22803" y="3311"/>
                      <a:pt x="20012" y="27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57B5B358-27C7-4278-9912-F87923099FAC}"/>
                  </a:ext>
                </a:extLst>
              </p:cNvPr>
              <p:cNvSpPr/>
              <p:nvPr/>
            </p:nvSpPr>
            <p:spPr>
              <a:xfrm>
                <a:off x="-947483" y="4725855"/>
                <a:ext cx="493204" cy="1121187"/>
              </a:xfrm>
              <a:custGeom>
                <a:avLst/>
                <a:gdLst>
                  <a:gd name="connsiteX0" fmla="*/ 250222 w 493204"/>
                  <a:gd name="connsiteY0" fmla="*/ 0 h 1121187"/>
                  <a:gd name="connsiteX1" fmla="*/ 246316 w 493204"/>
                  <a:gd name="connsiteY1" fmla="*/ 455295 h 1121187"/>
                  <a:gd name="connsiteX2" fmla="*/ 493205 w 493204"/>
                  <a:gd name="connsiteY2" fmla="*/ 1121188 h 1121187"/>
                  <a:gd name="connsiteX3" fmla="*/ 410051 w 493204"/>
                  <a:gd name="connsiteY3" fmla="*/ 1121188 h 1121187"/>
                  <a:gd name="connsiteX4" fmla="*/ 100394 w 493204"/>
                  <a:gd name="connsiteY4" fmla="*/ 582073 h 1121187"/>
                  <a:gd name="connsiteX5" fmla="*/ 0 w 493204"/>
                  <a:gd name="connsiteY5" fmla="*/ 152495 h 1121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3204" h="1121187">
                    <a:moveTo>
                      <a:pt x="250222" y="0"/>
                    </a:moveTo>
                    <a:cubicBezTo>
                      <a:pt x="250222" y="0"/>
                      <a:pt x="256222" y="352425"/>
                      <a:pt x="246316" y="455295"/>
                    </a:cubicBezTo>
                    <a:cubicBezTo>
                      <a:pt x="236411" y="558165"/>
                      <a:pt x="493205" y="1121188"/>
                      <a:pt x="493205" y="1121188"/>
                    </a:cubicBezTo>
                    <a:lnTo>
                      <a:pt x="410051" y="1121188"/>
                    </a:lnTo>
                    <a:cubicBezTo>
                      <a:pt x="410051" y="1121188"/>
                      <a:pt x="158115" y="708946"/>
                      <a:pt x="100394" y="582073"/>
                    </a:cubicBezTo>
                    <a:cubicBezTo>
                      <a:pt x="42672" y="455200"/>
                      <a:pt x="0" y="152495"/>
                      <a:pt x="0" y="1524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EB5DBFF-5D28-4A14-AB0B-A577B6E31FF2}"/>
                  </a:ext>
                </a:extLst>
              </p:cNvPr>
              <p:cNvSpPr/>
              <p:nvPr/>
            </p:nvSpPr>
            <p:spPr>
              <a:xfrm>
                <a:off x="-1059306" y="4230650"/>
                <a:ext cx="452639" cy="159876"/>
              </a:xfrm>
              <a:custGeom>
                <a:avLst/>
                <a:gdLst>
                  <a:gd name="connsiteX0" fmla="*/ 447389 w 452639"/>
                  <a:gd name="connsiteY0" fmla="*/ 73723 h 159876"/>
                  <a:gd name="connsiteX1" fmla="*/ 219265 w 452639"/>
                  <a:gd name="connsiteY1" fmla="*/ 82677 h 159876"/>
                  <a:gd name="connsiteX2" fmla="*/ 16097 w 452639"/>
                  <a:gd name="connsiteY2" fmla="*/ 0 h 159876"/>
                  <a:gd name="connsiteX3" fmla="*/ 0 w 452639"/>
                  <a:gd name="connsiteY3" fmla="*/ 41338 h 159876"/>
                  <a:gd name="connsiteX4" fmla="*/ 202597 w 452639"/>
                  <a:gd name="connsiteY4" fmla="*/ 151638 h 159876"/>
                  <a:gd name="connsiteX5" fmla="*/ 421672 w 452639"/>
                  <a:gd name="connsiteY5" fmla="*/ 143351 h 159876"/>
                  <a:gd name="connsiteX6" fmla="*/ 448437 w 452639"/>
                  <a:gd name="connsiteY6" fmla="*/ 76009 h 159876"/>
                  <a:gd name="connsiteX7" fmla="*/ 447389 w 452639"/>
                  <a:gd name="connsiteY7" fmla="*/ 73723 h 15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2639" h="159876">
                    <a:moveTo>
                      <a:pt x="447389" y="73723"/>
                    </a:moveTo>
                    <a:cubicBezTo>
                      <a:pt x="434530" y="44577"/>
                      <a:pt x="237077" y="87725"/>
                      <a:pt x="219265" y="82677"/>
                    </a:cubicBezTo>
                    <a:cubicBezTo>
                      <a:pt x="201454" y="77629"/>
                      <a:pt x="16097" y="0"/>
                      <a:pt x="16097" y="0"/>
                    </a:cubicBezTo>
                    <a:lnTo>
                      <a:pt x="0" y="41338"/>
                    </a:lnTo>
                    <a:cubicBezTo>
                      <a:pt x="0" y="41338"/>
                      <a:pt x="166211" y="136588"/>
                      <a:pt x="202597" y="151638"/>
                    </a:cubicBezTo>
                    <a:cubicBezTo>
                      <a:pt x="238982" y="166688"/>
                      <a:pt x="384429" y="159448"/>
                      <a:pt x="421672" y="143351"/>
                    </a:cubicBezTo>
                    <a:cubicBezTo>
                      <a:pt x="447656" y="132150"/>
                      <a:pt x="459648" y="101994"/>
                      <a:pt x="448437" y="76009"/>
                    </a:cubicBezTo>
                    <a:cubicBezTo>
                      <a:pt x="448113" y="75238"/>
                      <a:pt x="447761" y="74476"/>
                      <a:pt x="447389" y="73723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7" name="Graphic 20">
              <a:extLst>
                <a:ext uri="{FF2B5EF4-FFF2-40B4-BE49-F238E27FC236}">
                  <a16:creationId xmlns:a16="http://schemas.microsoft.com/office/drawing/2014/main" id="{09114513-021C-45A7-80B5-BB4559FE926C}"/>
                </a:ext>
              </a:extLst>
            </p:cNvPr>
            <p:cNvGrpSpPr/>
            <p:nvPr/>
          </p:nvGrpSpPr>
          <p:grpSpPr>
            <a:xfrm>
              <a:off x="-3651059" y="3166422"/>
              <a:ext cx="3004185" cy="2818638"/>
              <a:chOff x="-3651059" y="3166422"/>
              <a:chExt cx="3004185" cy="2818638"/>
            </a:xfrm>
          </p:grpSpPr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25946174-B8E2-4676-B0FB-45578EB4D90F}"/>
                  </a:ext>
                </a:extLst>
              </p:cNvPr>
              <p:cNvSpPr/>
              <p:nvPr/>
            </p:nvSpPr>
            <p:spPr>
              <a:xfrm>
                <a:off x="-3651059" y="3166422"/>
                <a:ext cx="3004185" cy="2818638"/>
              </a:xfrm>
              <a:custGeom>
                <a:avLst/>
                <a:gdLst>
                  <a:gd name="connsiteX0" fmla="*/ 3004185 w 3004185"/>
                  <a:gd name="connsiteY0" fmla="*/ 381000 h 2818638"/>
                  <a:gd name="connsiteX1" fmla="*/ 2944368 w 3004185"/>
                  <a:gd name="connsiteY1" fmla="*/ 0 h 2818638"/>
                  <a:gd name="connsiteX2" fmla="*/ 2629281 w 3004185"/>
                  <a:gd name="connsiteY2" fmla="*/ 222790 h 2818638"/>
                  <a:gd name="connsiteX3" fmla="*/ 2734056 w 3004185"/>
                  <a:gd name="connsiteY3" fmla="*/ 267176 h 2818638"/>
                  <a:gd name="connsiteX4" fmla="*/ 1740122 w 3004185"/>
                  <a:gd name="connsiteY4" fmla="*/ 1679067 h 2818638"/>
                  <a:gd name="connsiteX5" fmla="*/ 0 w 3004185"/>
                  <a:gd name="connsiteY5" fmla="*/ 2636425 h 2818638"/>
                  <a:gd name="connsiteX6" fmla="*/ 55817 w 3004185"/>
                  <a:gd name="connsiteY6" fmla="*/ 2818638 h 2818638"/>
                  <a:gd name="connsiteX7" fmla="*/ 1866900 w 3004185"/>
                  <a:gd name="connsiteY7" fmla="*/ 1821275 h 2818638"/>
                  <a:gd name="connsiteX8" fmla="*/ 2910269 w 3004185"/>
                  <a:gd name="connsiteY8" fmla="*/ 341281 h 281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4185" h="2818638">
                    <a:moveTo>
                      <a:pt x="3004185" y="381000"/>
                    </a:moveTo>
                    <a:lnTo>
                      <a:pt x="2944368" y="0"/>
                    </a:lnTo>
                    <a:lnTo>
                      <a:pt x="2629281" y="222790"/>
                    </a:lnTo>
                    <a:lnTo>
                      <a:pt x="2734056" y="267176"/>
                    </a:lnTo>
                    <a:cubicBezTo>
                      <a:pt x="2632901" y="499015"/>
                      <a:pt x="2304764" y="1178243"/>
                      <a:pt x="1740122" y="1679067"/>
                    </a:cubicBezTo>
                    <a:cubicBezTo>
                      <a:pt x="1019175" y="2318671"/>
                      <a:pt x="10097" y="2633377"/>
                      <a:pt x="0" y="2636425"/>
                    </a:cubicBezTo>
                    <a:lnTo>
                      <a:pt x="55817" y="2818638"/>
                    </a:lnTo>
                    <a:cubicBezTo>
                      <a:pt x="98679" y="2805494"/>
                      <a:pt x="1113854" y="2489264"/>
                      <a:pt x="1866900" y="1821275"/>
                    </a:cubicBezTo>
                    <a:cubicBezTo>
                      <a:pt x="2466975" y="1289018"/>
                      <a:pt x="2804351" y="587026"/>
                      <a:pt x="2910269" y="34128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436A516-E28B-423A-9395-F9EB59C0E31C}"/>
                  </a:ext>
                </a:extLst>
              </p:cNvPr>
              <p:cNvSpPr/>
              <p:nvPr/>
            </p:nvSpPr>
            <p:spPr>
              <a:xfrm>
                <a:off x="-3651059" y="3166422"/>
                <a:ext cx="2947035" cy="2751963"/>
              </a:xfrm>
              <a:custGeom>
                <a:avLst/>
                <a:gdLst>
                  <a:gd name="connsiteX0" fmla="*/ 2947035 w 2947035"/>
                  <a:gd name="connsiteY0" fmla="*/ 314325 h 2751963"/>
                  <a:gd name="connsiteX1" fmla="*/ 2944368 w 2947035"/>
                  <a:gd name="connsiteY1" fmla="*/ 0 h 2751963"/>
                  <a:gd name="connsiteX2" fmla="*/ 2629281 w 2947035"/>
                  <a:gd name="connsiteY2" fmla="*/ 222790 h 2751963"/>
                  <a:gd name="connsiteX3" fmla="*/ 2734056 w 2947035"/>
                  <a:gd name="connsiteY3" fmla="*/ 267176 h 2751963"/>
                  <a:gd name="connsiteX4" fmla="*/ 1740122 w 2947035"/>
                  <a:gd name="connsiteY4" fmla="*/ 1679067 h 2751963"/>
                  <a:gd name="connsiteX5" fmla="*/ 0 w 2947035"/>
                  <a:gd name="connsiteY5" fmla="*/ 2636425 h 2751963"/>
                  <a:gd name="connsiteX6" fmla="*/ 17717 w 2947035"/>
                  <a:gd name="connsiteY6" fmla="*/ 2751963 h 2751963"/>
                  <a:gd name="connsiteX7" fmla="*/ 1828800 w 2947035"/>
                  <a:gd name="connsiteY7" fmla="*/ 1783175 h 2751963"/>
                  <a:gd name="connsiteX8" fmla="*/ 2853119 w 2947035"/>
                  <a:gd name="connsiteY8" fmla="*/ 293656 h 275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7035" h="2751963">
                    <a:moveTo>
                      <a:pt x="2947035" y="314325"/>
                    </a:moveTo>
                    <a:lnTo>
                      <a:pt x="2944368" y="0"/>
                    </a:lnTo>
                    <a:lnTo>
                      <a:pt x="2629281" y="222790"/>
                    </a:lnTo>
                    <a:lnTo>
                      <a:pt x="2734056" y="267176"/>
                    </a:lnTo>
                    <a:cubicBezTo>
                      <a:pt x="2632901" y="499015"/>
                      <a:pt x="2304764" y="1178243"/>
                      <a:pt x="1740122" y="1679067"/>
                    </a:cubicBezTo>
                    <a:cubicBezTo>
                      <a:pt x="1019175" y="2318671"/>
                      <a:pt x="10097" y="2633377"/>
                      <a:pt x="0" y="2636425"/>
                    </a:cubicBezTo>
                    <a:lnTo>
                      <a:pt x="17717" y="2751963"/>
                    </a:lnTo>
                    <a:cubicBezTo>
                      <a:pt x="60579" y="2738819"/>
                      <a:pt x="1075754" y="2451164"/>
                      <a:pt x="1828800" y="1783175"/>
                    </a:cubicBezTo>
                    <a:cubicBezTo>
                      <a:pt x="2428875" y="1250918"/>
                      <a:pt x="2747201" y="539401"/>
                      <a:pt x="2853119" y="29365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1498724-3AC5-4118-9478-0AE7013FF617}"/>
                  </a:ext>
                </a:extLst>
              </p:cNvPr>
              <p:cNvSpPr/>
              <p:nvPr/>
            </p:nvSpPr>
            <p:spPr>
              <a:xfrm>
                <a:off x="-957145" y="3475581"/>
                <a:ext cx="212424" cy="87938"/>
              </a:xfrm>
              <a:custGeom>
                <a:avLst/>
                <a:gdLst>
                  <a:gd name="connsiteX0" fmla="*/ 198066 w 212424"/>
                  <a:gd name="connsiteY0" fmla="*/ 87938 h 87938"/>
                  <a:gd name="connsiteX1" fmla="*/ 193685 w 212424"/>
                  <a:gd name="connsiteY1" fmla="*/ 87272 h 87938"/>
                  <a:gd name="connsiteX2" fmla="*/ 10710 w 212424"/>
                  <a:gd name="connsiteY2" fmla="*/ 28121 h 87938"/>
                  <a:gd name="connsiteX3" fmla="*/ 461 w 212424"/>
                  <a:gd name="connsiteY3" fmla="*/ 10710 h 87938"/>
                  <a:gd name="connsiteX4" fmla="*/ 17873 w 212424"/>
                  <a:gd name="connsiteY4" fmla="*/ 461 h 87938"/>
                  <a:gd name="connsiteX5" fmla="*/ 19473 w 212424"/>
                  <a:gd name="connsiteY5" fmla="*/ 975 h 87938"/>
                  <a:gd name="connsiteX6" fmla="*/ 202448 w 212424"/>
                  <a:gd name="connsiteY6" fmla="*/ 60030 h 87938"/>
                  <a:gd name="connsiteX7" fmla="*/ 211754 w 212424"/>
                  <a:gd name="connsiteY7" fmla="*/ 77966 h 87938"/>
                  <a:gd name="connsiteX8" fmla="*/ 198066 w 212424"/>
                  <a:gd name="connsiteY8" fmla="*/ 87938 h 8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424" h="87938">
                    <a:moveTo>
                      <a:pt x="198066" y="87938"/>
                    </a:moveTo>
                    <a:cubicBezTo>
                      <a:pt x="196581" y="87948"/>
                      <a:pt x="195104" y="87729"/>
                      <a:pt x="193685" y="87272"/>
                    </a:cubicBezTo>
                    <a:lnTo>
                      <a:pt x="10710" y="28121"/>
                    </a:lnTo>
                    <a:cubicBezTo>
                      <a:pt x="3071" y="26140"/>
                      <a:pt x="-1520" y="18349"/>
                      <a:pt x="461" y="10710"/>
                    </a:cubicBezTo>
                    <a:cubicBezTo>
                      <a:pt x="2442" y="3071"/>
                      <a:pt x="10233" y="-1520"/>
                      <a:pt x="17873" y="461"/>
                    </a:cubicBezTo>
                    <a:cubicBezTo>
                      <a:pt x="18416" y="604"/>
                      <a:pt x="18949" y="775"/>
                      <a:pt x="19473" y="975"/>
                    </a:cubicBezTo>
                    <a:lnTo>
                      <a:pt x="202448" y="60030"/>
                    </a:lnTo>
                    <a:cubicBezTo>
                      <a:pt x="209973" y="62411"/>
                      <a:pt x="214135" y="70441"/>
                      <a:pt x="211754" y="77966"/>
                    </a:cubicBezTo>
                    <a:cubicBezTo>
                      <a:pt x="209868" y="83928"/>
                      <a:pt x="204325" y="87967"/>
                      <a:pt x="198066" y="8793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5143FA63-0730-43A1-BF2F-8868B3BCC85A}"/>
                  </a:ext>
                </a:extLst>
              </p:cNvPr>
              <p:cNvSpPr/>
              <p:nvPr/>
            </p:nvSpPr>
            <p:spPr>
              <a:xfrm>
                <a:off x="-957145" y="3475581"/>
                <a:ext cx="212424" cy="87938"/>
              </a:xfrm>
              <a:custGeom>
                <a:avLst/>
                <a:gdLst>
                  <a:gd name="connsiteX0" fmla="*/ 198066 w 212424"/>
                  <a:gd name="connsiteY0" fmla="*/ 87938 h 87938"/>
                  <a:gd name="connsiteX1" fmla="*/ 193685 w 212424"/>
                  <a:gd name="connsiteY1" fmla="*/ 87272 h 87938"/>
                  <a:gd name="connsiteX2" fmla="*/ 10710 w 212424"/>
                  <a:gd name="connsiteY2" fmla="*/ 28121 h 87938"/>
                  <a:gd name="connsiteX3" fmla="*/ 461 w 212424"/>
                  <a:gd name="connsiteY3" fmla="*/ 10710 h 87938"/>
                  <a:gd name="connsiteX4" fmla="*/ 17873 w 212424"/>
                  <a:gd name="connsiteY4" fmla="*/ 461 h 87938"/>
                  <a:gd name="connsiteX5" fmla="*/ 19473 w 212424"/>
                  <a:gd name="connsiteY5" fmla="*/ 975 h 87938"/>
                  <a:gd name="connsiteX6" fmla="*/ 202448 w 212424"/>
                  <a:gd name="connsiteY6" fmla="*/ 60030 h 87938"/>
                  <a:gd name="connsiteX7" fmla="*/ 211754 w 212424"/>
                  <a:gd name="connsiteY7" fmla="*/ 77966 h 87938"/>
                  <a:gd name="connsiteX8" fmla="*/ 198066 w 212424"/>
                  <a:gd name="connsiteY8" fmla="*/ 87938 h 8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424" h="87938">
                    <a:moveTo>
                      <a:pt x="198066" y="87938"/>
                    </a:moveTo>
                    <a:cubicBezTo>
                      <a:pt x="196581" y="87948"/>
                      <a:pt x="195104" y="87729"/>
                      <a:pt x="193685" y="87272"/>
                    </a:cubicBezTo>
                    <a:lnTo>
                      <a:pt x="10710" y="28121"/>
                    </a:lnTo>
                    <a:cubicBezTo>
                      <a:pt x="3071" y="26140"/>
                      <a:pt x="-1520" y="18349"/>
                      <a:pt x="461" y="10710"/>
                    </a:cubicBezTo>
                    <a:cubicBezTo>
                      <a:pt x="2442" y="3071"/>
                      <a:pt x="10233" y="-1520"/>
                      <a:pt x="17873" y="461"/>
                    </a:cubicBezTo>
                    <a:cubicBezTo>
                      <a:pt x="18416" y="604"/>
                      <a:pt x="18949" y="775"/>
                      <a:pt x="19473" y="975"/>
                    </a:cubicBezTo>
                    <a:lnTo>
                      <a:pt x="202448" y="60030"/>
                    </a:lnTo>
                    <a:cubicBezTo>
                      <a:pt x="209973" y="62411"/>
                      <a:pt x="214135" y="70441"/>
                      <a:pt x="211754" y="77966"/>
                    </a:cubicBezTo>
                    <a:cubicBezTo>
                      <a:pt x="209868" y="83928"/>
                      <a:pt x="204325" y="87967"/>
                      <a:pt x="198066" y="87938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2" name="Graphic 20">
              <a:extLst>
                <a:ext uri="{FF2B5EF4-FFF2-40B4-BE49-F238E27FC236}">
                  <a16:creationId xmlns:a16="http://schemas.microsoft.com/office/drawing/2014/main" id="{71876CE3-ECC6-456E-8E4A-BD0AD8242D0D}"/>
                </a:ext>
              </a:extLst>
            </p:cNvPr>
            <p:cNvGrpSpPr/>
            <p:nvPr/>
          </p:nvGrpSpPr>
          <p:grpSpPr>
            <a:xfrm>
              <a:off x="-3091514" y="3557453"/>
              <a:ext cx="2339702" cy="2409581"/>
              <a:chOff x="-3091514" y="3557453"/>
              <a:chExt cx="2339702" cy="2409581"/>
            </a:xfrm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588AC7B9-3C31-452D-93A4-1E48F800A36F}"/>
                  </a:ext>
                </a:extLst>
              </p:cNvPr>
              <p:cNvSpPr/>
              <p:nvPr/>
            </p:nvSpPr>
            <p:spPr>
              <a:xfrm>
                <a:off x="-2964783" y="3557453"/>
                <a:ext cx="2212970" cy="1789146"/>
              </a:xfrm>
              <a:custGeom>
                <a:avLst/>
                <a:gdLst>
                  <a:gd name="connsiteX0" fmla="*/ 14288 w 2212970"/>
                  <a:gd name="connsiteY0" fmla="*/ 1789146 h 1789146"/>
                  <a:gd name="connsiteX1" fmla="*/ 0 w 2212970"/>
                  <a:gd name="connsiteY1" fmla="*/ 1774859 h 1789146"/>
                  <a:gd name="connsiteX2" fmla="*/ 156877 w 2212970"/>
                  <a:gd name="connsiteY2" fmla="*/ 1253175 h 1789146"/>
                  <a:gd name="connsiteX3" fmla="*/ 576929 w 2212970"/>
                  <a:gd name="connsiteY3" fmla="*/ 959329 h 1789146"/>
                  <a:gd name="connsiteX4" fmla="*/ 577882 w 2212970"/>
                  <a:gd name="connsiteY4" fmla="*/ 958757 h 1789146"/>
                  <a:gd name="connsiteX5" fmla="*/ 2191607 w 2212970"/>
                  <a:gd name="connsiteY5" fmla="*/ 1875 h 1789146"/>
                  <a:gd name="connsiteX6" fmla="*/ 2211096 w 2212970"/>
                  <a:gd name="connsiteY6" fmla="*/ 7219 h 1789146"/>
                  <a:gd name="connsiteX7" fmla="*/ 2206181 w 2212970"/>
                  <a:gd name="connsiteY7" fmla="*/ 26450 h 1789146"/>
                  <a:gd name="connsiteX8" fmla="*/ 593217 w 2212970"/>
                  <a:gd name="connsiteY8" fmla="*/ 983046 h 1789146"/>
                  <a:gd name="connsiteX9" fmla="*/ 171164 w 2212970"/>
                  <a:gd name="connsiteY9" fmla="*/ 1278321 h 1789146"/>
                  <a:gd name="connsiteX10" fmla="*/ 165164 w 2212970"/>
                  <a:gd name="connsiteY10" fmla="*/ 1280797 h 1789146"/>
                  <a:gd name="connsiteX11" fmla="*/ 28575 w 2212970"/>
                  <a:gd name="connsiteY11" fmla="*/ 1775145 h 1789146"/>
                  <a:gd name="connsiteX12" fmla="*/ 14288 w 2212970"/>
                  <a:gd name="connsiteY12" fmla="*/ 1789146 h 178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12970" h="1789146">
                    <a:moveTo>
                      <a:pt x="14288" y="1789146"/>
                    </a:moveTo>
                    <a:cubicBezTo>
                      <a:pt x="6401" y="1789146"/>
                      <a:pt x="0" y="1782746"/>
                      <a:pt x="0" y="1774859"/>
                    </a:cubicBezTo>
                    <a:cubicBezTo>
                      <a:pt x="0" y="1320135"/>
                      <a:pt x="132112" y="1260509"/>
                      <a:pt x="156877" y="1253175"/>
                    </a:cubicBezTo>
                    <a:lnTo>
                      <a:pt x="576929" y="959329"/>
                    </a:lnTo>
                    <a:lnTo>
                      <a:pt x="577882" y="958757"/>
                    </a:lnTo>
                    <a:lnTo>
                      <a:pt x="2191607" y="1875"/>
                    </a:lnTo>
                    <a:cubicBezTo>
                      <a:pt x="2198465" y="-2030"/>
                      <a:pt x="2207190" y="361"/>
                      <a:pt x="2211096" y="7219"/>
                    </a:cubicBezTo>
                    <a:cubicBezTo>
                      <a:pt x="2214906" y="13905"/>
                      <a:pt x="2212734" y="22411"/>
                      <a:pt x="2206181" y="26450"/>
                    </a:cubicBezTo>
                    <a:lnTo>
                      <a:pt x="593217" y="983046"/>
                    </a:lnTo>
                    <a:lnTo>
                      <a:pt x="171164" y="1278321"/>
                    </a:lnTo>
                    <a:cubicBezTo>
                      <a:pt x="169364" y="1279569"/>
                      <a:pt x="167316" y="1280416"/>
                      <a:pt x="165164" y="1280797"/>
                    </a:cubicBezTo>
                    <a:cubicBezTo>
                      <a:pt x="164116" y="1280797"/>
                      <a:pt x="28575" y="1314135"/>
                      <a:pt x="28575" y="1775145"/>
                    </a:cubicBezTo>
                    <a:cubicBezTo>
                      <a:pt x="28423" y="1782927"/>
                      <a:pt x="22069" y="1789146"/>
                      <a:pt x="14288" y="178914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D79ADFE-9A21-4818-AD32-A54386461806}"/>
                  </a:ext>
                </a:extLst>
              </p:cNvPr>
              <p:cNvSpPr/>
              <p:nvPr/>
            </p:nvSpPr>
            <p:spPr>
              <a:xfrm>
                <a:off x="-2964783" y="3557453"/>
                <a:ext cx="2212970" cy="1789146"/>
              </a:xfrm>
              <a:custGeom>
                <a:avLst/>
                <a:gdLst>
                  <a:gd name="connsiteX0" fmla="*/ 14288 w 2212970"/>
                  <a:gd name="connsiteY0" fmla="*/ 1789146 h 1789146"/>
                  <a:gd name="connsiteX1" fmla="*/ 0 w 2212970"/>
                  <a:gd name="connsiteY1" fmla="*/ 1774859 h 1789146"/>
                  <a:gd name="connsiteX2" fmla="*/ 156877 w 2212970"/>
                  <a:gd name="connsiteY2" fmla="*/ 1253175 h 1789146"/>
                  <a:gd name="connsiteX3" fmla="*/ 576929 w 2212970"/>
                  <a:gd name="connsiteY3" fmla="*/ 959329 h 1789146"/>
                  <a:gd name="connsiteX4" fmla="*/ 577882 w 2212970"/>
                  <a:gd name="connsiteY4" fmla="*/ 958757 h 1789146"/>
                  <a:gd name="connsiteX5" fmla="*/ 2191607 w 2212970"/>
                  <a:gd name="connsiteY5" fmla="*/ 1875 h 1789146"/>
                  <a:gd name="connsiteX6" fmla="*/ 2211096 w 2212970"/>
                  <a:gd name="connsiteY6" fmla="*/ 7219 h 1789146"/>
                  <a:gd name="connsiteX7" fmla="*/ 2206181 w 2212970"/>
                  <a:gd name="connsiteY7" fmla="*/ 26450 h 1789146"/>
                  <a:gd name="connsiteX8" fmla="*/ 593217 w 2212970"/>
                  <a:gd name="connsiteY8" fmla="*/ 983046 h 1789146"/>
                  <a:gd name="connsiteX9" fmla="*/ 171164 w 2212970"/>
                  <a:gd name="connsiteY9" fmla="*/ 1278321 h 1789146"/>
                  <a:gd name="connsiteX10" fmla="*/ 165164 w 2212970"/>
                  <a:gd name="connsiteY10" fmla="*/ 1280797 h 1789146"/>
                  <a:gd name="connsiteX11" fmla="*/ 28575 w 2212970"/>
                  <a:gd name="connsiteY11" fmla="*/ 1775145 h 1789146"/>
                  <a:gd name="connsiteX12" fmla="*/ 14288 w 2212970"/>
                  <a:gd name="connsiteY12" fmla="*/ 1789146 h 178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12970" h="1789146">
                    <a:moveTo>
                      <a:pt x="14288" y="1789146"/>
                    </a:moveTo>
                    <a:cubicBezTo>
                      <a:pt x="6401" y="1789146"/>
                      <a:pt x="0" y="1782746"/>
                      <a:pt x="0" y="1774859"/>
                    </a:cubicBezTo>
                    <a:cubicBezTo>
                      <a:pt x="0" y="1320135"/>
                      <a:pt x="132112" y="1260509"/>
                      <a:pt x="156877" y="1253175"/>
                    </a:cubicBezTo>
                    <a:lnTo>
                      <a:pt x="576929" y="959329"/>
                    </a:lnTo>
                    <a:lnTo>
                      <a:pt x="577882" y="958757"/>
                    </a:lnTo>
                    <a:lnTo>
                      <a:pt x="2191607" y="1875"/>
                    </a:lnTo>
                    <a:cubicBezTo>
                      <a:pt x="2198465" y="-2030"/>
                      <a:pt x="2207190" y="361"/>
                      <a:pt x="2211096" y="7219"/>
                    </a:cubicBezTo>
                    <a:cubicBezTo>
                      <a:pt x="2214906" y="13905"/>
                      <a:pt x="2212734" y="22411"/>
                      <a:pt x="2206181" y="26450"/>
                    </a:cubicBezTo>
                    <a:lnTo>
                      <a:pt x="593217" y="983046"/>
                    </a:lnTo>
                    <a:lnTo>
                      <a:pt x="171164" y="1278321"/>
                    </a:lnTo>
                    <a:cubicBezTo>
                      <a:pt x="169364" y="1279569"/>
                      <a:pt x="167316" y="1280416"/>
                      <a:pt x="165164" y="1280797"/>
                    </a:cubicBezTo>
                    <a:cubicBezTo>
                      <a:pt x="164116" y="1280797"/>
                      <a:pt x="28575" y="1314135"/>
                      <a:pt x="28575" y="1775145"/>
                    </a:cubicBezTo>
                    <a:cubicBezTo>
                      <a:pt x="28423" y="1782927"/>
                      <a:pt x="22069" y="1789146"/>
                      <a:pt x="14288" y="178914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3F33466-8728-425B-A14E-471FA216EF30}"/>
                  </a:ext>
                </a:extLst>
              </p:cNvPr>
              <p:cNvSpPr/>
              <p:nvPr/>
            </p:nvSpPr>
            <p:spPr>
              <a:xfrm>
                <a:off x="-3035092" y="4772813"/>
                <a:ext cx="194325" cy="168147"/>
              </a:xfrm>
              <a:custGeom>
                <a:avLst/>
                <a:gdLst>
                  <a:gd name="connsiteX0" fmla="*/ 194325 w 194325"/>
                  <a:gd name="connsiteY0" fmla="*/ 101918 h 168147"/>
                  <a:gd name="connsiteX1" fmla="*/ 65071 w 194325"/>
                  <a:gd name="connsiteY1" fmla="*/ 163925 h 168147"/>
                  <a:gd name="connsiteX2" fmla="*/ 22304 w 194325"/>
                  <a:gd name="connsiteY2" fmla="*/ 166307 h 168147"/>
                  <a:gd name="connsiteX3" fmla="*/ 30209 w 194325"/>
                  <a:gd name="connsiteY3" fmla="*/ 22003 h 168147"/>
                  <a:gd name="connsiteX4" fmla="*/ 41925 w 194325"/>
                  <a:gd name="connsiteY4" fmla="*/ 0 h 168147"/>
                  <a:gd name="connsiteX5" fmla="*/ 114506 w 194325"/>
                  <a:gd name="connsiteY5" fmla="*/ 44863 h 168147"/>
                  <a:gd name="connsiteX6" fmla="*/ 75548 w 194325"/>
                  <a:gd name="connsiteY6" fmla="*/ 111538 h 168147"/>
                  <a:gd name="connsiteX7" fmla="*/ 151748 w 194325"/>
                  <a:gd name="connsiteY7" fmla="*/ 76391 h 168147"/>
                  <a:gd name="connsiteX8" fmla="*/ 194325 w 194325"/>
                  <a:gd name="connsiteY8" fmla="*/ 101918 h 16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325" h="168147">
                    <a:moveTo>
                      <a:pt x="194325" y="101918"/>
                    </a:moveTo>
                    <a:cubicBezTo>
                      <a:pt x="194325" y="101918"/>
                      <a:pt x="120888" y="149543"/>
                      <a:pt x="65071" y="163925"/>
                    </a:cubicBezTo>
                    <a:cubicBezTo>
                      <a:pt x="51298" y="168583"/>
                      <a:pt x="36515" y="169402"/>
                      <a:pt x="22304" y="166307"/>
                    </a:cubicBezTo>
                    <a:cubicBezTo>
                      <a:pt x="-19225" y="153162"/>
                      <a:pt x="5444" y="72771"/>
                      <a:pt x="30209" y="22003"/>
                    </a:cubicBezTo>
                    <a:cubicBezTo>
                      <a:pt x="34210" y="13716"/>
                      <a:pt x="38210" y="6287"/>
                      <a:pt x="41925" y="0"/>
                    </a:cubicBezTo>
                    <a:lnTo>
                      <a:pt x="114506" y="44863"/>
                    </a:lnTo>
                    <a:cubicBezTo>
                      <a:pt x="114506" y="44863"/>
                      <a:pt x="70500" y="107633"/>
                      <a:pt x="75548" y="111538"/>
                    </a:cubicBezTo>
                    <a:cubicBezTo>
                      <a:pt x="80597" y="115443"/>
                      <a:pt x="148415" y="77629"/>
                      <a:pt x="151748" y="76391"/>
                    </a:cubicBezTo>
                    <a:cubicBezTo>
                      <a:pt x="155082" y="75152"/>
                      <a:pt x="194325" y="101918"/>
                      <a:pt x="194325" y="101918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28253559-BB32-4DD6-AFA4-D88A473AE099}"/>
                  </a:ext>
                </a:extLst>
              </p:cNvPr>
              <p:cNvSpPr/>
              <p:nvPr/>
            </p:nvSpPr>
            <p:spPr>
              <a:xfrm>
                <a:off x="-3004883" y="4772813"/>
                <a:ext cx="164115" cy="163925"/>
              </a:xfrm>
              <a:custGeom>
                <a:avLst/>
                <a:gdLst>
                  <a:gd name="connsiteX0" fmla="*/ 164116 w 164115"/>
                  <a:gd name="connsiteY0" fmla="*/ 101918 h 163925"/>
                  <a:gd name="connsiteX1" fmla="*/ 34862 w 164115"/>
                  <a:gd name="connsiteY1" fmla="*/ 163925 h 163925"/>
                  <a:gd name="connsiteX2" fmla="*/ 0 w 164115"/>
                  <a:gd name="connsiteY2" fmla="*/ 22003 h 163925"/>
                  <a:gd name="connsiteX3" fmla="*/ 11716 w 164115"/>
                  <a:gd name="connsiteY3" fmla="*/ 0 h 163925"/>
                  <a:gd name="connsiteX4" fmla="*/ 84296 w 164115"/>
                  <a:gd name="connsiteY4" fmla="*/ 44863 h 163925"/>
                  <a:gd name="connsiteX5" fmla="*/ 45339 w 164115"/>
                  <a:gd name="connsiteY5" fmla="*/ 111538 h 163925"/>
                  <a:gd name="connsiteX6" fmla="*/ 121539 w 164115"/>
                  <a:gd name="connsiteY6" fmla="*/ 76391 h 163925"/>
                  <a:gd name="connsiteX7" fmla="*/ 164116 w 164115"/>
                  <a:gd name="connsiteY7" fmla="*/ 101918 h 16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115" h="163925">
                    <a:moveTo>
                      <a:pt x="164116" y="101918"/>
                    </a:moveTo>
                    <a:cubicBezTo>
                      <a:pt x="164116" y="101918"/>
                      <a:pt x="90678" y="149543"/>
                      <a:pt x="34862" y="163925"/>
                    </a:cubicBezTo>
                    <a:cubicBezTo>
                      <a:pt x="19364" y="117653"/>
                      <a:pt x="7706" y="70190"/>
                      <a:pt x="0" y="22003"/>
                    </a:cubicBezTo>
                    <a:cubicBezTo>
                      <a:pt x="4000" y="13716"/>
                      <a:pt x="8001" y="6287"/>
                      <a:pt x="11716" y="0"/>
                    </a:cubicBezTo>
                    <a:lnTo>
                      <a:pt x="84296" y="44863"/>
                    </a:lnTo>
                    <a:cubicBezTo>
                      <a:pt x="84296" y="44863"/>
                      <a:pt x="40291" y="107633"/>
                      <a:pt x="45339" y="111538"/>
                    </a:cubicBezTo>
                    <a:cubicBezTo>
                      <a:pt x="50387" y="115443"/>
                      <a:pt x="118205" y="77629"/>
                      <a:pt x="121539" y="76391"/>
                    </a:cubicBezTo>
                    <a:cubicBezTo>
                      <a:pt x="124873" y="75152"/>
                      <a:pt x="164116" y="101918"/>
                      <a:pt x="164116" y="10191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C3DB1FD9-49C1-4496-94F5-BB96C5BE1A9A}"/>
                  </a:ext>
                </a:extLst>
              </p:cNvPr>
              <p:cNvSpPr/>
              <p:nvPr/>
            </p:nvSpPr>
            <p:spPr>
              <a:xfrm>
                <a:off x="-2483104" y="4519162"/>
                <a:ext cx="140373" cy="100679"/>
              </a:xfrm>
              <a:custGeom>
                <a:avLst/>
                <a:gdLst>
                  <a:gd name="connsiteX0" fmla="*/ 0 w 140373"/>
                  <a:gd name="connsiteY0" fmla="*/ 79153 h 100679"/>
                  <a:gd name="connsiteX1" fmla="*/ 43053 w 140373"/>
                  <a:gd name="connsiteY1" fmla="*/ 41053 h 100679"/>
                  <a:gd name="connsiteX2" fmla="*/ 57150 w 140373"/>
                  <a:gd name="connsiteY2" fmla="*/ 10001 h 100679"/>
                  <a:gd name="connsiteX3" fmla="*/ 140208 w 140373"/>
                  <a:gd name="connsiteY3" fmla="*/ 0 h 100679"/>
                  <a:gd name="connsiteX4" fmla="*/ 135541 w 140373"/>
                  <a:gd name="connsiteY4" fmla="*/ 52197 h 100679"/>
                  <a:gd name="connsiteX5" fmla="*/ 65342 w 140373"/>
                  <a:gd name="connsiteY5" fmla="*/ 67627 h 100679"/>
                  <a:gd name="connsiteX6" fmla="*/ 31051 w 140373"/>
                  <a:gd name="connsiteY6" fmla="*/ 100679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373" h="100679">
                    <a:moveTo>
                      <a:pt x="0" y="79153"/>
                    </a:moveTo>
                    <a:lnTo>
                      <a:pt x="43053" y="41053"/>
                    </a:lnTo>
                    <a:cubicBezTo>
                      <a:pt x="46491" y="30175"/>
                      <a:pt x="51226" y="19755"/>
                      <a:pt x="57150" y="10001"/>
                    </a:cubicBezTo>
                    <a:cubicBezTo>
                      <a:pt x="61817" y="6096"/>
                      <a:pt x="140208" y="0"/>
                      <a:pt x="140208" y="0"/>
                    </a:cubicBezTo>
                    <a:cubicBezTo>
                      <a:pt x="140208" y="0"/>
                      <a:pt x="141732" y="41434"/>
                      <a:pt x="135541" y="52197"/>
                    </a:cubicBezTo>
                    <a:cubicBezTo>
                      <a:pt x="129350" y="62960"/>
                      <a:pt x="65342" y="67627"/>
                      <a:pt x="65342" y="67627"/>
                    </a:cubicBezTo>
                    <a:lnTo>
                      <a:pt x="31051" y="100679"/>
                    </a:lnTo>
                    <a:close/>
                  </a:path>
                </a:pathLst>
              </a:custGeom>
              <a:solidFill>
                <a:srgbClr val="EEC1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835E71F8-8B73-485B-B1EC-E56F246ECA14}"/>
                  </a:ext>
                </a:extLst>
              </p:cNvPr>
              <p:cNvSpPr/>
              <p:nvPr/>
            </p:nvSpPr>
            <p:spPr>
              <a:xfrm>
                <a:off x="-2707818" y="5087043"/>
                <a:ext cx="458556" cy="851344"/>
              </a:xfrm>
              <a:custGeom>
                <a:avLst/>
                <a:gdLst>
                  <a:gd name="connsiteX0" fmla="*/ 454076 w 458556"/>
                  <a:gd name="connsiteY0" fmla="*/ 414147 h 851344"/>
                  <a:gd name="connsiteX1" fmla="*/ 408928 w 458556"/>
                  <a:gd name="connsiteY1" fmla="*/ 841820 h 851344"/>
                  <a:gd name="connsiteX2" fmla="*/ 366637 w 458556"/>
                  <a:gd name="connsiteY2" fmla="*/ 851345 h 851344"/>
                  <a:gd name="connsiteX3" fmla="*/ 333775 w 458556"/>
                  <a:gd name="connsiteY3" fmla="*/ 446437 h 851344"/>
                  <a:gd name="connsiteX4" fmla="*/ 345777 w 458556"/>
                  <a:gd name="connsiteY4" fmla="*/ 319659 h 851344"/>
                  <a:gd name="connsiteX5" fmla="*/ 97555 w 458556"/>
                  <a:gd name="connsiteY5" fmla="*/ 212979 h 851344"/>
                  <a:gd name="connsiteX6" fmla="*/ 3258 w 458556"/>
                  <a:gd name="connsiteY6" fmla="*/ 151543 h 851344"/>
                  <a:gd name="connsiteX7" fmla="*/ 83649 w 458556"/>
                  <a:gd name="connsiteY7" fmla="*/ 0 h 851344"/>
                  <a:gd name="connsiteX8" fmla="*/ 221476 w 458556"/>
                  <a:gd name="connsiteY8" fmla="*/ 89154 h 851344"/>
                  <a:gd name="connsiteX9" fmla="*/ 450076 w 458556"/>
                  <a:gd name="connsiteY9" fmla="*/ 245459 h 851344"/>
                  <a:gd name="connsiteX10" fmla="*/ 454076 w 458556"/>
                  <a:gd name="connsiteY10" fmla="*/ 414147 h 85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8556" h="851344">
                    <a:moveTo>
                      <a:pt x="454076" y="414147"/>
                    </a:moveTo>
                    <a:cubicBezTo>
                      <a:pt x="441789" y="590931"/>
                      <a:pt x="408928" y="841820"/>
                      <a:pt x="408928" y="841820"/>
                    </a:cubicBezTo>
                    <a:lnTo>
                      <a:pt x="366637" y="851345"/>
                    </a:lnTo>
                    <a:cubicBezTo>
                      <a:pt x="366637" y="851345"/>
                      <a:pt x="327584" y="641318"/>
                      <a:pt x="333775" y="446437"/>
                    </a:cubicBezTo>
                    <a:cubicBezTo>
                      <a:pt x="334880" y="403955"/>
                      <a:pt x="338890" y="361597"/>
                      <a:pt x="345777" y="319659"/>
                    </a:cubicBezTo>
                    <a:cubicBezTo>
                      <a:pt x="345777" y="319659"/>
                      <a:pt x="199283" y="263366"/>
                      <a:pt x="97555" y="212979"/>
                    </a:cubicBezTo>
                    <a:cubicBezTo>
                      <a:pt x="48978" y="188976"/>
                      <a:pt x="10592" y="166211"/>
                      <a:pt x="3258" y="151543"/>
                    </a:cubicBezTo>
                    <a:cubicBezTo>
                      <a:pt x="-19412" y="106299"/>
                      <a:pt x="83649" y="0"/>
                      <a:pt x="83649" y="0"/>
                    </a:cubicBezTo>
                    <a:cubicBezTo>
                      <a:pt x="86888" y="2572"/>
                      <a:pt x="149086" y="42196"/>
                      <a:pt x="221476" y="89154"/>
                    </a:cubicBezTo>
                    <a:cubicBezTo>
                      <a:pt x="317583" y="151447"/>
                      <a:pt x="431597" y="226695"/>
                      <a:pt x="450076" y="245459"/>
                    </a:cubicBezTo>
                    <a:cubicBezTo>
                      <a:pt x="461125" y="256222"/>
                      <a:pt x="460172" y="325946"/>
                      <a:pt x="454076" y="414147"/>
                    </a:cubicBezTo>
                    <a:close/>
                  </a:path>
                </a:pathLst>
              </a:custGeom>
              <a:solidFill>
                <a:srgbClr val="EEC1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98977622-5CC5-423D-8463-201C5FEB0F76}"/>
                  </a:ext>
                </a:extLst>
              </p:cNvPr>
              <p:cNvSpPr/>
              <p:nvPr/>
            </p:nvSpPr>
            <p:spPr>
              <a:xfrm>
                <a:off x="-2610262" y="5176006"/>
                <a:ext cx="360992" cy="357282"/>
              </a:xfrm>
              <a:custGeom>
                <a:avLst/>
                <a:gdLst>
                  <a:gd name="connsiteX0" fmla="*/ 356521 w 360992"/>
                  <a:gd name="connsiteY0" fmla="*/ 325183 h 357282"/>
                  <a:gd name="connsiteX1" fmla="*/ 236220 w 360992"/>
                  <a:gd name="connsiteY1" fmla="*/ 357283 h 357282"/>
                  <a:gd name="connsiteX2" fmla="*/ 248222 w 360992"/>
                  <a:gd name="connsiteY2" fmla="*/ 230505 h 357282"/>
                  <a:gd name="connsiteX3" fmla="*/ 0 w 360992"/>
                  <a:gd name="connsiteY3" fmla="*/ 123825 h 357282"/>
                  <a:gd name="connsiteX4" fmla="*/ 123825 w 360992"/>
                  <a:gd name="connsiteY4" fmla="*/ 0 h 357282"/>
                  <a:gd name="connsiteX5" fmla="*/ 352425 w 360992"/>
                  <a:gd name="connsiteY5" fmla="*/ 156305 h 357282"/>
                  <a:gd name="connsiteX6" fmla="*/ 356521 w 360992"/>
                  <a:gd name="connsiteY6" fmla="*/ 325183 h 35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0992" h="357282">
                    <a:moveTo>
                      <a:pt x="356521" y="325183"/>
                    </a:moveTo>
                    <a:cubicBezTo>
                      <a:pt x="317430" y="339357"/>
                      <a:pt x="277178" y="350101"/>
                      <a:pt x="236220" y="357283"/>
                    </a:cubicBezTo>
                    <a:cubicBezTo>
                      <a:pt x="237325" y="314801"/>
                      <a:pt x="241335" y="272444"/>
                      <a:pt x="248222" y="230505"/>
                    </a:cubicBezTo>
                    <a:cubicBezTo>
                      <a:pt x="248222" y="230505"/>
                      <a:pt x="101727" y="174212"/>
                      <a:pt x="0" y="123825"/>
                    </a:cubicBezTo>
                    <a:lnTo>
                      <a:pt x="123825" y="0"/>
                    </a:lnTo>
                    <a:cubicBezTo>
                      <a:pt x="219932" y="62294"/>
                      <a:pt x="333947" y="137541"/>
                      <a:pt x="352425" y="156305"/>
                    </a:cubicBezTo>
                    <a:cubicBezTo>
                      <a:pt x="363569" y="167259"/>
                      <a:pt x="362617" y="236982"/>
                      <a:pt x="356521" y="3251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2FB9535-E088-43A8-B2B2-DAEB55F8AE4E}"/>
                  </a:ext>
                </a:extLst>
              </p:cNvPr>
              <p:cNvSpPr/>
              <p:nvPr/>
            </p:nvSpPr>
            <p:spPr>
              <a:xfrm>
                <a:off x="-2583497" y="5057515"/>
                <a:ext cx="835818" cy="857916"/>
              </a:xfrm>
              <a:custGeom>
                <a:avLst/>
                <a:gdLst>
                  <a:gd name="connsiteX0" fmla="*/ 0 w 835818"/>
                  <a:gd name="connsiteY0" fmla="*/ 0 h 857916"/>
                  <a:gd name="connsiteX1" fmla="*/ 461677 w 835818"/>
                  <a:gd name="connsiteY1" fmla="*/ 286417 h 857916"/>
                  <a:gd name="connsiteX2" fmla="*/ 835819 w 835818"/>
                  <a:gd name="connsiteY2" fmla="*/ 832295 h 857916"/>
                  <a:gd name="connsiteX3" fmla="*/ 808958 w 835818"/>
                  <a:gd name="connsiteY3" fmla="*/ 857917 h 857916"/>
                  <a:gd name="connsiteX4" fmla="*/ 438531 w 835818"/>
                  <a:gd name="connsiteY4" fmla="*/ 414623 h 857916"/>
                  <a:gd name="connsiteX5" fmla="*/ 381 w 835818"/>
                  <a:gd name="connsiteY5" fmla="*/ 202882 h 85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5818" h="857916">
                    <a:moveTo>
                      <a:pt x="0" y="0"/>
                    </a:moveTo>
                    <a:cubicBezTo>
                      <a:pt x="0" y="0"/>
                      <a:pt x="406432" y="233648"/>
                      <a:pt x="461677" y="286417"/>
                    </a:cubicBezTo>
                    <a:cubicBezTo>
                      <a:pt x="516922" y="339185"/>
                      <a:pt x="835819" y="832295"/>
                      <a:pt x="835819" y="832295"/>
                    </a:cubicBezTo>
                    <a:lnTo>
                      <a:pt x="808958" y="857917"/>
                    </a:lnTo>
                    <a:cubicBezTo>
                      <a:pt x="808958" y="857917"/>
                      <a:pt x="544163" y="630650"/>
                      <a:pt x="438531" y="414623"/>
                    </a:cubicBezTo>
                    <a:lnTo>
                      <a:pt x="381" y="202882"/>
                    </a:lnTo>
                    <a:close/>
                  </a:path>
                </a:pathLst>
              </a:custGeom>
              <a:solidFill>
                <a:srgbClr val="EEC1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C9CA259A-E9A6-4628-A2B0-853E0BCD87F0}"/>
                  </a:ext>
                </a:extLst>
              </p:cNvPr>
              <p:cNvSpPr/>
              <p:nvPr/>
            </p:nvSpPr>
            <p:spPr>
              <a:xfrm>
                <a:off x="-2950483" y="4418525"/>
                <a:ext cx="172608" cy="219952"/>
              </a:xfrm>
              <a:custGeom>
                <a:avLst/>
                <a:gdLst>
                  <a:gd name="connsiteX0" fmla="*/ 57805 w 172608"/>
                  <a:gd name="connsiteY0" fmla="*/ 207603 h 219952"/>
                  <a:gd name="connsiteX1" fmla="*/ 59900 w 172608"/>
                  <a:gd name="connsiteY1" fmla="*/ 208746 h 219952"/>
                  <a:gd name="connsiteX2" fmla="*/ 92285 w 172608"/>
                  <a:gd name="connsiteY2" fmla="*/ 219319 h 219952"/>
                  <a:gd name="connsiteX3" fmla="*/ 158960 w 172608"/>
                  <a:gd name="connsiteY3" fmla="*/ 198269 h 219952"/>
                  <a:gd name="connsiteX4" fmla="*/ 158960 w 172608"/>
                  <a:gd name="connsiteY4" fmla="*/ 198269 h 219952"/>
                  <a:gd name="connsiteX5" fmla="*/ 166199 w 172608"/>
                  <a:gd name="connsiteY5" fmla="*/ 88255 h 219952"/>
                  <a:gd name="connsiteX6" fmla="*/ 148387 w 172608"/>
                  <a:gd name="connsiteY6" fmla="*/ 35296 h 219952"/>
                  <a:gd name="connsiteX7" fmla="*/ 148387 w 172608"/>
                  <a:gd name="connsiteY7" fmla="*/ 34534 h 219952"/>
                  <a:gd name="connsiteX8" fmla="*/ 147244 w 172608"/>
                  <a:gd name="connsiteY8" fmla="*/ 32629 h 219952"/>
                  <a:gd name="connsiteX9" fmla="*/ 95143 w 172608"/>
                  <a:gd name="connsiteY9" fmla="*/ 434 h 219952"/>
                  <a:gd name="connsiteX10" fmla="*/ 67234 w 172608"/>
                  <a:gd name="connsiteY10" fmla="*/ 1196 h 219952"/>
                  <a:gd name="connsiteX11" fmla="*/ 57805 w 172608"/>
                  <a:gd name="connsiteY11" fmla="*/ 207603 h 21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608" h="219952">
                    <a:moveTo>
                      <a:pt x="57805" y="207603"/>
                    </a:moveTo>
                    <a:cubicBezTo>
                      <a:pt x="58462" y="208060"/>
                      <a:pt x="59167" y="208442"/>
                      <a:pt x="59900" y="208746"/>
                    </a:cubicBezTo>
                    <a:cubicBezTo>
                      <a:pt x="69882" y="214404"/>
                      <a:pt x="80893" y="217995"/>
                      <a:pt x="92285" y="219319"/>
                    </a:cubicBezTo>
                    <a:cubicBezTo>
                      <a:pt x="125432" y="222272"/>
                      <a:pt x="146768" y="214842"/>
                      <a:pt x="158960" y="198269"/>
                    </a:cubicBezTo>
                    <a:lnTo>
                      <a:pt x="158960" y="198269"/>
                    </a:lnTo>
                    <a:cubicBezTo>
                      <a:pt x="175915" y="173694"/>
                      <a:pt x="175534" y="134451"/>
                      <a:pt x="166199" y="88255"/>
                    </a:cubicBezTo>
                    <a:cubicBezTo>
                      <a:pt x="163113" y="69767"/>
                      <a:pt x="157093" y="51889"/>
                      <a:pt x="148387" y="35296"/>
                    </a:cubicBezTo>
                    <a:cubicBezTo>
                      <a:pt x="148387" y="35296"/>
                      <a:pt x="148387" y="34629"/>
                      <a:pt x="148387" y="34534"/>
                    </a:cubicBezTo>
                    <a:lnTo>
                      <a:pt x="147244" y="32629"/>
                    </a:lnTo>
                    <a:cubicBezTo>
                      <a:pt x="136472" y="13741"/>
                      <a:pt x="116850" y="1625"/>
                      <a:pt x="95143" y="434"/>
                    </a:cubicBezTo>
                    <a:cubicBezTo>
                      <a:pt x="85837" y="-337"/>
                      <a:pt x="76483" y="-80"/>
                      <a:pt x="67234" y="1196"/>
                    </a:cubicBezTo>
                    <a:cubicBezTo>
                      <a:pt x="-23253" y="12912"/>
                      <a:pt x="-18395" y="165503"/>
                      <a:pt x="57805" y="207603"/>
                    </a:cubicBezTo>
                    <a:close/>
                  </a:path>
                </a:pathLst>
              </a:custGeom>
              <a:solidFill>
                <a:srgbClr val="EEC1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2C0217F2-E50A-424F-A9F1-A0280DA70213}"/>
                  </a:ext>
                </a:extLst>
              </p:cNvPr>
              <p:cNvSpPr/>
              <p:nvPr/>
            </p:nvSpPr>
            <p:spPr>
              <a:xfrm>
                <a:off x="-2890202" y="4614507"/>
                <a:ext cx="98964" cy="22863"/>
              </a:xfrm>
              <a:custGeom>
                <a:avLst/>
                <a:gdLst>
                  <a:gd name="connsiteX0" fmla="*/ 0 w 98964"/>
                  <a:gd name="connsiteY0" fmla="*/ 12763 h 22863"/>
                  <a:gd name="connsiteX1" fmla="*/ 32290 w 98964"/>
                  <a:gd name="connsiteY1" fmla="*/ 22288 h 22863"/>
                  <a:gd name="connsiteX2" fmla="*/ 98965 w 98964"/>
                  <a:gd name="connsiteY2" fmla="*/ 0 h 22863"/>
                  <a:gd name="connsiteX3" fmla="*/ 40767 w 98964"/>
                  <a:gd name="connsiteY3" fmla="*/ 3334 h 22863"/>
                  <a:gd name="connsiteX4" fmla="*/ 0 w 98964"/>
                  <a:gd name="connsiteY4" fmla="*/ 12763 h 2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964" h="22863">
                    <a:moveTo>
                      <a:pt x="0" y="12763"/>
                    </a:moveTo>
                    <a:cubicBezTo>
                      <a:pt x="10001" y="18107"/>
                      <a:pt x="20993" y="21346"/>
                      <a:pt x="32290" y="22288"/>
                    </a:cubicBezTo>
                    <a:cubicBezTo>
                      <a:pt x="65342" y="25241"/>
                      <a:pt x="86582" y="16669"/>
                      <a:pt x="98965" y="0"/>
                    </a:cubicBezTo>
                    <a:cubicBezTo>
                      <a:pt x="80439" y="7382"/>
                      <a:pt x="60017" y="8554"/>
                      <a:pt x="40767" y="3334"/>
                    </a:cubicBezTo>
                    <a:cubicBezTo>
                      <a:pt x="26451" y="19"/>
                      <a:pt x="11411" y="3496"/>
                      <a:pt x="0" y="1276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7B88AA6-AD00-4600-8851-6EC50EFE37B0}"/>
                  </a:ext>
                </a:extLst>
              </p:cNvPr>
              <p:cNvSpPr/>
              <p:nvPr/>
            </p:nvSpPr>
            <p:spPr>
              <a:xfrm>
                <a:off x="-2902299" y="4599172"/>
                <a:ext cx="100774" cy="141636"/>
              </a:xfrm>
              <a:custGeom>
                <a:avLst/>
                <a:gdLst>
                  <a:gd name="connsiteX0" fmla="*/ 6001 w 100774"/>
                  <a:gd name="connsiteY0" fmla="*/ 102584 h 141636"/>
                  <a:gd name="connsiteX1" fmla="*/ 30766 w 100774"/>
                  <a:gd name="connsiteY1" fmla="*/ 141637 h 141636"/>
                  <a:gd name="connsiteX2" fmla="*/ 100775 w 100774"/>
                  <a:gd name="connsiteY2" fmla="*/ 94679 h 141636"/>
                  <a:gd name="connsiteX3" fmla="*/ 76200 w 100774"/>
                  <a:gd name="connsiteY3" fmla="*/ 0 h 141636"/>
                  <a:gd name="connsiteX4" fmla="*/ 66675 w 100774"/>
                  <a:gd name="connsiteY4" fmla="*/ 3810 h 141636"/>
                  <a:gd name="connsiteX5" fmla="*/ 0 w 100774"/>
                  <a:gd name="connsiteY5" fmla="*/ 10858 h 141636"/>
                  <a:gd name="connsiteX6" fmla="*/ 16859 w 100774"/>
                  <a:gd name="connsiteY6" fmla="*/ 55531 h 141636"/>
                  <a:gd name="connsiteX7" fmla="*/ 16859 w 100774"/>
                  <a:gd name="connsiteY7" fmla="*/ 55531 h 141636"/>
                  <a:gd name="connsiteX8" fmla="*/ 6001 w 100774"/>
                  <a:gd name="connsiteY8" fmla="*/ 102584 h 14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774" h="141636">
                    <a:moveTo>
                      <a:pt x="6001" y="102584"/>
                    </a:moveTo>
                    <a:cubicBezTo>
                      <a:pt x="-1905" y="128111"/>
                      <a:pt x="30766" y="141637"/>
                      <a:pt x="30766" y="141637"/>
                    </a:cubicBezTo>
                    <a:cubicBezTo>
                      <a:pt x="87916" y="122587"/>
                      <a:pt x="100775" y="94679"/>
                      <a:pt x="100775" y="94679"/>
                    </a:cubicBezTo>
                    <a:cubicBezTo>
                      <a:pt x="56959" y="66104"/>
                      <a:pt x="76200" y="0"/>
                      <a:pt x="76200" y="0"/>
                    </a:cubicBezTo>
                    <a:lnTo>
                      <a:pt x="66675" y="3810"/>
                    </a:lnTo>
                    <a:lnTo>
                      <a:pt x="0" y="10858"/>
                    </a:lnTo>
                    <a:cubicBezTo>
                      <a:pt x="0" y="10858"/>
                      <a:pt x="15145" y="47339"/>
                      <a:pt x="16859" y="55531"/>
                    </a:cubicBezTo>
                    <a:lnTo>
                      <a:pt x="16859" y="55531"/>
                    </a:lnTo>
                    <a:cubicBezTo>
                      <a:pt x="25241" y="98488"/>
                      <a:pt x="6001" y="102584"/>
                      <a:pt x="6001" y="102584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31363FF8-FA6F-47F2-B8A8-E9351482D15D}"/>
                  </a:ext>
                </a:extLst>
              </p:cNvPr>
              <p:cNvSpPr/>
              <p:nvPr/>
            </p:nvSpPr>
            <p:spPr>
              <a:xfrm>
                <a:off x="-2999929" y="4397747"/>
                <a:ext cx="199918" cy="230831"/>
              </a:xfrm>
              <a:custGeom>
                <a:avLst/>
                <a:gdLst>
                  <a:gd name="connsiteX0" fmla="*/ 198405 w 199918"/>
                  <a:gd name="connsiteY0" fmla="*/ 55216 h 230831"/>
                  <a:gd name="connsiteX1" fmla="*/ 155828 w 199918"/>
                  <a:gd name="connsiteY1" fmla="*/ 153895 h 230831"/>
                  <a:gd name="connsiteX2" fmla="*/ 101155 w 199918"/>
                  <a:gd name="connsiteY2" fmla="*/ 230095 h 230831"/>
                  <a:gd name="connsiteX3" fmla="*/ 666 w 199918"/>
                  <a:gd name="connsiteY3" fmla="*/ 93221 h 230831"/>
                  <a:gd name="connsiteX4" fmla="*/ 198405 w 199918"/>
                  <a:gd name="connsiteY4" fmla="*/ 55216 h 23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918" h="230831">
                    <a:moveTo>
                      <a:pt x="198405" y="55216"/>
                    </a:moveTo>
                    <a:cubicBezTo>
                      <a:pt x="198405" y="55216"/>
                      <a:pt x="212311" y="118176"/>
                      <a:pt x="155828" y="153895"/>
                    </a:cubicBezTo>
                    <a:cubicBezTo>
                      <a:pt x="155828" y="153895"/>
                      <a:pt x="139159" y="223713"/>
                      <a:pt x="101155" y="230095"/>
                    </a:cubicBezTo>
                    <a:cubicBezTo>
                      <a:pt x="49339" y="238668"/>
                      <a:pt x="-6764" y="171135"/>
                      <a:pt x="666" y="93221"/>
                    </a:cubicBezTo>
                    <a:cubicBezTo>
                      <a:pt x="10381" y="-7554"/>
                      <a:pt x="157257" y="-36224"/>
                      <a:pt x="198405" y="5521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7A2895B-9720-4ECA-90BC-0BC42F6B2AB7}"/>
                  </a:ext>
                </a:extLst>
              </p:cNvPr>
              <p:cNvSpPr/>
              <p:nvPr/>
            </p:nvSpPr>
            <p:spPr>
              <a:xfrm>
                <a:off x="-2854011" y="4507340"/>
                <a:ext cx="39021" cy="49366"/>
              </a:xfrm>
              <a:custGeom>
                <a:avLst/>
                <a:gdLst>
                  <a:gd name="connsiteX0" fmla="*/ 37533 w 39021"/>
                  <a:gd name="connsiteY0" fmla="*/ 21824 h 49366"/>
                  <a:gd name="connsiteX1" fmla="*/ 10672 w 39021"/>
                  <a:gd name="connsiteY1" fmla="*/ 774 h 49366"/>
                  <a:gd name="connsiteX2" fmla="*/ 32199 w 39021"/>
                  <a:gd name="connsiteY2" fmla="*/ 49256 h 49366"/>
                  <a:gd name="connsiteX3" fmla="*/ 37533 w 39021"/>
                  <a:gd name="connsiteY3" fmla="*/ 21824 h 49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021" h="49366">
                    <a:moveTo>
                      <a:pt x="37533" y="21824"/>
                    </a:moveTo>
                    <a:cubicBezTo>
                      <a:pt x="36104" y="12299"/>
                      <a:pt x="25817" y="-3703"/>
                      <a:pt x="10672" y="774"/>
                    </a:cubicBezTo>
                    <a:cubicBezTo>
                      <a:pt x="-4472" y="5250"/>
                      <a:pt x="-8378" y="45922"/>
                      <a:pt x="32199" y="49256"/>
                    </a:cubicBezTo>
                    <a:cubicBezTo>
                      <a:pt x="38390" y="50399"/>
                      <a:pt x="40867" y="42779"/>
                      <a:pt x="37533" y="21824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3E22AAFA-7D10-4EAE-9525-70620619F512}"/>
                  </a:ext>
                </a:extLst>
              </p:cNvPr>
              <p:cNvSpPr/>
              <p:nvPr/>
            </p:nvSpPr>
            <p:spPr>
              <a:xfrm>
                <a:off x="-1811128" y="5828185"/>
                <a:ext cx="162925" cy="123711"/>
              </a:xfrm>
              <a:custGeom>
                <a:avLst/>
                <a:gdLst>
                  <a:gd name="connsiteX0" fmla="*/ 45733 w 162925"/>
                  <a:gd name="connsiteY0" fmla="*/ 31335 h 123711"/>
                  <a:gd name="connsiteX1" fmla="*/ 1918 w 162925"/>
                  <a:gd name="connsiteY1" fmla="*/ 65053 h 123711"/>
                  <a:gd name="connsiteX2" fmla="*/ 489 w 162925"/>
                  <a:gd name="connsiteY2" fmla="*/ 71244 h 123711"/>
                  <a:gd name="connsiteX3" fmla="*/ 22778 w 162925"/>
                  <a:gd name="connsiteY3" fmla="*/ 118869 h 123711"/>
                  <a:gd name="connsiteX4" fmla="*/ 34074 w 162925"/>
                  <a:gd name="connsiteY4" fmla="*/ 122889 h 123711"/>
                  <a:gd name="connsiteX5" fmla="*/ 34112 w 162925"/>
                  <a:gd name="connsiteY5" fmla="*/ 122870 h 123711"/>
                  <a:gd name="connsiteX6" fmla="*/ 35732 w 162925"/>
                  <a:gd name="connsiteY6" fmla="*/ 121917 h 123711"/>
                  <a:gd name="connsiteX7" fmla="*/ 76594 w 162925"/>
                  <a:gd name="connsiteY7" fmla="*/ 88199 h 123711"/>
                  <a:gd name="connsiteX8" fmla="*/ 152794 w 162925"/>
                  <a:gd name="connsiteY8" fmla="*/ 31906 h 123711"/>
                  <a:gd name="connsiteX9" fmla="*/ 150698 w 162925"/>
                  <a:gd name="connsiteY9" fmla="*/ 569 h 123711"/>
                  <a:gd name="connsiteX10" fmla="*/ 55448 w 162925"/>
                  <a:gd name="connsiteY10" fmla="*/ 28382 h 123711"/>
                  <a:gd name="connsiteX11" fmla="*/ 45733 w 162925"/>
                  <a:gd name="connsiteY11" fmla="*/ 31335 h 12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925" h="123711">
                    <a:moveTo>
                      <a:pt x="45733" y="31335"/>
                    </a:moveTo>
                    <a:lnTo>
                      <a:pt x="1918" y="65053"/>
                    </a:lnTo>
                    <a:cubicBezTo>
                      <a:pt x="70" y="66539"/>
                      <a:pt x="-521" y="69101"/>
                      <a:pt x="489" y="71244"/>
                    </a:cubicBezTo>
                    <a:lnTo>
                      <a:pt x="22778" y="118869"/>
                    </a:lnTo>
                    <a:cubicBezTo>
                      <a:pt x="24787" y="123098"/>
                      <a:pt x="29845" y="124899"/>
                      <a:pt x="34074" y="122889"/>
                    </a:cubicBezTo>
                    <a:cubicBezTo>
                      <a:pt x="34084" y="122880"/>
                      <a:pt x="34103" y="122880"/>
                      <a:pt x="34112" y="122870"/>
                    </a:cubicBezTo>
                    <a:cubicBezTo>
                      <a:pt x="34684" y="122603"/>
                      <a:pt x="35227" y="122289"/>
                      <a:pt x="35732" y="121917"/>
                    </a:cubicBezTo>
                    <a:cubicBezTo>
                      <a:pt x="53448" y="107725"/>
                      <a:pt x="54020" y="105534"/>
                      <a:pt x="76594" y="88199"/>
                    </a:cubicBezTo>
                    <a:cubicBezTo>
                      <a:pt x="90405" y="77531"/>
                      <a:pt x="133744" y="46670"/>
                      <a:pt x="152794" y="31906"/>
                    </a:cubicBezTo>
                    <a:cubicBezTo>
                      <a:pt x="171844" y="17142"/>
                      <a:pt x="159842" y="-3717"/>
                      <a:pt x="150698" y="569"/>
                    </a:cubicBezTo>
                    <a:cubicBezTo>
                      <a:pt x="109550" y="19619"/>
                      <a:pt x="74498" y="29811"/>
                      <a:pt x="55448" y="28382"/>
                    </a:cubicBezTo>
                    <a:cubicBezTo>
                      <a:pt x="51953" y="28115"/>
                      <a:pt x="48486" y="29173"/>
                      <a:pt x="45733" y="313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5B9DEDF9-3862-416D-925A-A1837A4C67FE}"/>
                  </a:ext>
                </a:extLst>
              </p:cNvPr>
              <p:cNvSpPr/>
              <p:nvPr/>
            </p:nvSpPr>
            <p:spPr>
              <a:xfrm>
                <a:off x="-1757780" y="5832854"/>
                <a:ext cx="22395" cy="25942"/>
              </a:xfrm>
              <a:custGeom>
                <a:avLst/>
                <a:gdLst>
                  <a:gd name="connsiteX0" fmla="*/ 1910 w 22395"/>
                  <a:gd name="connsiteY0" fmla="*/ 25809 h 25942"/>
                  <a:gd name="connsiteX1" fmla="*/ 129 w 22395"/>
                  <a:gd name="connsiteY1" fmla="*/ 25190 h 25942"/>
                  <a:gd name="connsiteX2" fmla="*/ 101 w 22395"/>
                  <a:gd name="connsiteY2" fmla="*/ 24094 h 25942"/>
                  <a:gd name="connsiteX3" fmla="*/ 15817 w 22395"/>
                  <a:gd name="connsiteY3" fmla="*/ 92 h 25942"/>
                  <a:gd name="connsiteX4" fmla="*/ 20008 w 22395"/>
                  <a:gd name="connsiteY4" fmla="*/ 1711 h 25942"/>
                  <a:gd name="connsiteX5" fmla="*/ 22199 w 22395"/>
                  <a:gd name="connsiteY5" fmla="*/ 9235 h 25942"/>
                  <a:gd name="connsiteX6" fmla="*/ 15245 w 22395"/>
                  <a:gd name="connsiteY6" fmla="*/ 18760 h 25942"/>
                  <a:gd name="connsiteX7" fmla="*/ 1910 w 22395"/>
                  <a:gd name="connsiteY7" fmla="*/ 25809 h 25942"/>
                  <a:gd name="connsiteX8" fmla="*/ 3910 w 22395"/>
                  <a:gd name="connsiteY8" fmla="*/ 21904 h 25942"/>
                  <a:gd name="connsiteX9" fmla="*/ 19532 w 22395"/>
                  <a:gd name="connsiteY9" fmla="*/ 8569 h 25942"/>
                  <a:gd name="connsiteX10" fmla="*/ 18008 w 22395"/>
                  <a:gd name="connsiteY10" fmla="*/ 3520 h 25942"/>
                  <a:gd name="connsiteX11" fmla="*/ 16293 w 22395"/>
                  <a:gd name="connsiteY11" fmla="*/ 2854 h 25942"/>
                  <a:gd name="connsiteX12" fmla="*/ 14674 w 22395"/>
                  <a:gd name="connsiteY12" fmla="*/ 3616 h 25942"/>
                  <a:gd name="connsiteX13" fmla="*/ 3910 w 22395"/>
                  <a:gd name="connsiteY13" fmla="*/ 21904 h 25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95" h="25942">
                    <a:moveTo>
                      <a:pt x="1910" y="25809"/>
                    </a:moveTo>
                    <a:cubicBezTo>
                      <a:pt x="1244" y="26133"/>
                      <a:pt x="453" y="25847"/>
                      <a:pt x="129" y="25190"/>
                    </a:cubicBezTo>
                    <a:cubicBezTo>
                      <a:pt x="-33" y="24847"/>
                      <a:pt x="-42" y="24447"/>
                      <a:pt x="101" y="24094"/>
                    </a:cubicBezTo>
                    <a:cubicBezTo>
                      <a:pt x="958" y="21809"/>
                      <a:pt x="8768" y="1330"/>
                      <a:pt x="15817" y="92"/>
                    </a:cubicBezTo>
                    <a:cubicBezTo>
                      <a:pt x="17407" y="-251"/>
                      <a:pt x="19055" y="387"/>
                      <a:pt x="20008" y="1711"/>
                    </a:cubicBezTo>
                    <a:cubicBezTo>
                      <a:pt x="21979" y="3673"/>
                      <a:pt x="22808" y="6521"/>
                      <a:pt x="22199" y="9235"/>
                    </a:cubicBezTo>
                    <a:cubicBezTo>
                      <a:pt x="21065" y="13122"/>
                      <a:pt x="18608" y="16493"/>
                      <a:pt x="15245" y="18760"/>
                    </a:cubicBezTo>
                    <a:cubicBezTo>
                      <a:pt x="11083" y="21618"/>
                      <a:pt x="6616" y="23980"/>
                      <a:pt x="1910" y="25809"/>
                    </a:cubicBezTo>
                    <a:close/>
                    <a:moveTo>
                      <a:pt x="3910" y="21904"/>
                    </a:moveTo>
                    <a:cubicBezTo>
                      <a:pt x="10635" y="19627"/>
                      <a:pt x="16226" y="14846"/>
                      <a:pt x="19532" y="8569"/>
                    </a:cubicBezTo>
                    <a:cubicBezTo>
                      <a:pt x="19912" y="6740"/>
                      <a:pt x="19341" y="4835"/>
                      <a:pt x="18008" y="3520"/>
                    </a:cubicBezTo>
                    <a:cubicBezTo>
                      <a:pt x="17245" y="2759"/>
                      <a:pt x="16579" y="2568"/>
                      <a:pt x="16293" y="2854"/>
                    </a:cubicBezTo>
                    <a:cubicBezTo>
                      <a:pt x="15703" y="2968"/>
                      <a:pt x="15141" y="3235"/>
                      <a:pt x="14674" y="3616"/>
                    </a:cubicBezTo>
                    <a:cubicBezTo>
                      <a:pt x="9959" y="8969"/>
                      <a:pt x="6301" y="15179"/>
                      <a:pt x="3910" y="2190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12908937-7C9E-4B53-8903-411C28D3FD42}"/>
                  </a:ext>
                </a:extLst>
              </p:cNvPr>
              <p:cNvSpPr/>
              <p:nvPr/>
            </p:nvSpPr>
            <p:spPr>
              <a:xfrm>
                <a:off x="-1765004" y="5829564"/>
                <a:ext cx="12550" cy="29576"/>
              </a:xfrm>
              <a:custGeom>
                <a:avLst/>
                <a:gdLst>
                  <a:gd name="connsiteX0" fmla="*/ 9039 w 12550"/>
                  <a:gd name="connsiteY0" fmla="*/ 29575 h 29576"/>
                  <a:gd name="connsiteX1" fmla="*/ 7801 w 12550"/>
                  <a:gd name="connsiteY1" fmla="*/ 29004 h 29576"/>
                  <a:gd name="connsiteX2" fmla="*/ 276 w 12550"/>
                  <a:gd name="connsiteY2" fmla="*/ 5953 h 29576"/>
                  <a:gd name="connsiteX3" fmla="*/ 3800 w 12550"/>
                  <a:gd name="connsiteY3" fmla="*/ 1000 h 29576"/>
                  <a:gd name="connsiteX4" fmla="*/ 9515 w 12550"/>
                  <a:gd name="connsiteY4" fmla="*/ 1000 h 29576"/>
                  <a:gd name="connsiteX5" fmla="*/ 9992 w 12550"/>
                  <a:gd name="connsiteY5" fmla="*/ 28337 h 29576"/>
                  <a:gd name="connsiteX6" fmla="*/ 9515 w 12550"/>
                  <a:gd name="connsiteY6" fmla="*/ 28813 h 29576"/>
                  <a:gd name="connsiteX7" fmla="*/ 2657 w 12550"/>
                  <a:gd name="connsiteY7" fmla="*/ 6144 h 29576"/>
                  <a:gd name="connsiteX8" fmla="*/ 8277 w 12550"/>
                  <a:gd name="connsiteY8" fmla="*/ 24622 h 29576"/>
                  <a:gd name="connsiteX9" fmla="*/ 7325 w 12550"/>
                  <a:gd name="connsiteY9" fmla="*/ 2905 h 29576"/>
                  <a:gd name="connsiteX10" fmla="*/ 4943 w 12550"/>
                  <a:gd name="connsiteY10" fmla="*/ 2905 h 29576"/>
                  <a:gd name="connsiteX11" fmla="*/ 4372 w 12550"/>
                  <a:gd name="connsiteY11" fmla="*/ 2905 h 29576"/>
                  <a:gd name="connsiteX12" fmla="*/ 2657 w 12550"/>
                  <a:gd name="connsiteY12" fmla="*/ 6144 h 2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50" h="29576">
                    <a:moveTo>
                      <a:pt x="9039" y="29575"/>
                    </a:moveTo>
                    <a:cubicBezTo>
                      <a:pt x="8563" y="29594"/>
                      <a:pt x="8096" y="29375"/>
                      <a:pt x="7801" y="29004"/>
                    </a:cubicBezTo>
                    <a:cubicBezTo>
                      <a:pt x="7801" y="28337"/>
                      <a:pt x="-1724" y="14335"/>
                      <a:pt x="276" y="5953"/>
                    </a:cubicBezTo>
                    <a:cubicBezTo>
                      <a:pt x="733" y="3896"/>
                      <a:pt x="2009" y="2105"/>
                      <a:pt x="3800" y="1000"/>
                    </a:cubicBezTo>
                    <a:cubicBezTo>
                      <a:pt x="5467" y="-333"/>
                      <a:pt x="7848" y="-333"/>
                      <a:pt x="9515" y="1000"/>
                    </a:cubicBezTo>
                    <a:cubicBezTo>
                      <a:pt x="14183" y="5096"/>
                      <a:pt x="12754" y="22146"/>
                      <a:pt x="9992" y="28337"/>
                    </a:cubicBezTo>
                    <a:lnTo>
                      <a:pt x="9515" y="28813"/>
                    </a:lnTo>
                    <a:close/>
                    <a:moveTo>
                      <a:pt x="2657" y="6144"/>
                    </a:moveTo>
                    <a:cubicBezTo>
                      <a:pt x="2629" y="12725"/>
                      <a:pt x="4591" y="19164"/>
                      <a:pt x="8277" y="24622"/>
                    </a:cubicBezTo>
                    <a:cubicBezTo>
                      <a:pt x="10553" y="17497"/>
                      <a:pt x="10211" y="9801"/>
                      <a:pt x="7325" y="2905"/>
                    </a:cubicBezTo>
                    <a:cubicBezTo>
                      <a:pt x="7325" y="2905"/>
                      <a:pt x="6277" y="1857"/>
                      <a:pt x="4943" y="2905"/>
                    </a:cubicBezTo>
                    <a:lnTo>
                      <a:pt x="4372" y="2905"/>
                    </a:lnTo>
                    <a:cubicBezTo>
                      <a:pt x="3429" y="3743"/>
                      <a:pt x="2819" y="4896"/>
                      <a:pt x="2657" y="614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3A8799B6-5534-4E31-9489-8775136075C2}"/>
                  </a:ext>
                </a:extLst>
              </p:cNvPr>
              <p:cNvSpPr/>
              <p:nvPr/>
            </p:nvSpPr>
            <p:spPr>
              <a:xfrm>
                <a:off x="-2362032" y="5900701"/>
                <a:ext cx="178552" cy="66332"/>
              </a:xfrm>
              <a:custGeom>
                <a:avLst/>
                <a:gdLst>
                  <a:gd name="connsiteX0" fmla="*/ 70571 w 178552"/>
                  <a:gd name="connsiteY0" fmla="*/ 62 h 66332"/>
                  <a:gd name="connsiteX1" fmla="*/ 15231 w 178552"/>
                  <a:gd name="connsiteY1" fmla="*/ 1110 h 66332"/>
                  <a:gd name="connsiteX2" fmla="*/ 10468 w 178552"/>
                  <a:gd name="connsiteY2" fmla="*/ 5206 h 66332"/>
                  <a:gd name="connsiteX3" fmla="*/ 86 w 178552"/>
                  <a:gd name="connsiteY3" fmla="*/ 56736 h 66332"/>
                  <a:gd name="connsiteX4" fmla="*/ 6849 w 178552"/>
                  <a:gd name="connsiteY4" fmla="*/ 66261 h 66332"/>
                  <a:gd name="connsiteX5" fmla="*/ 8754 w 178552"/>
                  <a:gd name="connsiteY5" fmla="*/ 66261 h 66332"/>
                  <a:gd name="connsiteX6" fmla="*/ 61618 w 178552"/>
                  <a:gd name="connsiteY6" fmla="*/ 63403 h 66332"/>
                  <a:gd name="connsiteX7" fmla="*/ 156201 w 178552"/>
                  <a:gd name="connsiteY7" fmla="*/ 63403 h 66332"/>
                  <a:gd name="connsiteX8" fmla="*/ 173155 w 178552"/>
                  <a:gd name="connsiteY8" fmla="*/ 36924 h 66332"/>
                  <a:gd name="connsiteX9" fmla="*/ 80382 w 178552"/>
                  <a:gd name="connsiteY9" fmla="*/ 2919 h 66332"/>
                  <a:gd name="connsiteX10" fmla="*/ 70571 w 178552"/>
                  <a:gd name="connsiteY10" fmla="*/ 62 h 66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52" h="66332">
                    <a:moveTo>
                      <a:pt x="70571" y="62"/>
                    </a:moveTo>
                    <a:lnTo>
                      <a:pt x="15231" y="1110"/>
                    </a:lnTo>
                    <a:cubicBezTo>
                      <a:pt x="12897" y="1233"/>
                      <a:pt x="10945" y="2919"/>
                      <a:pt x="10468" y="5206"/>
                    </a:cubicBezTo>
                    <a:lnTo>
                      <a:pt x="86" y="56736"/>
                    </a:lnTo>
                    <a:cubicBezTo>
                      <a:pt x="-552" y="61203"/>
                      <a:pt x="2420" y="65394"/>
                      <a:pt x="6849" y="66261"/>
                    </a:cubicBezTo>
                    <a:cubicBezTo>
                      <a:pt x="7478" y="66356"/>
                      <a:pt x="8125" y="66356"/>
                      <a:pt x="8754" y="66261"/>
                    </a:cubicBezTo>
                    <a:cubicBezTo>
                      <a:pt x="31328" y="65403"/>
                      <a:pt x="33138" y="63975"/>
                      <a:pt x="61618" y="63403"/>
                    </a:cubicBezTo>
                    <a:cubicBezTo>
                      <a:pt x="79144" y="63403"/>
                      <a:pt x="132007" y="63880"/>
                      <a:pt x="156201" y="63403"/>
                    </a:cubicBezTo>
                    <a:cubicBezTo>
                      <a:pt x="180394" y="62927"/>
                      <a:pt x="183061" y="38924"/>
                      <a:pt x="173155" y="36924"/>
                    </a:cubicBezTo>
                    <a:cubicBezTo>
                      <a:pt x="128483" y="28161"/>
                      <a:pt x="94860" y="15397"/>
                      <a:pt x="80382" y="2919"/>
                    </a:cubicBezTo>
                    <a:cubicBezTo>
                      <a:pt x="77601" y="748"/>
                      <a:pt x="74086" y="-271"/>
                      <a:pt x="70571" y="6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72B7369C-6D64-4387-B63E-C0C7EEBAB62A}"/>
                  </a:ext>
                </a:extLst>
              </p:cNvPr>
              <p:cNvSpPr/>
              <p:nvPr/>
            </p:nvSpPr>
            <p:spPr>
              <a:xfrm>
                <a:off x="-2287601" y="5893852"/>
                <a:ext cx="30031" cy="14858"/>
              </a:xfrm>
              <a:custGeom>
                <a:avLst/>
                <a:gdLst>
                  <a:gd name="connsiteX0" fmla="*/ 1093 w 30031"/>
                  <a:gd name="connsiteY0" fmla="*/ 13008 h 14858"/>
                  <a:gd name="connsiteX1" fmla="*/ 46 w 30031"/>
                  <a:gd name="connsiteY1" fmla="*/ 11865 h 14858"/>
                  <a:gd name="connsiteX2" fmla="*/ 617 w 30031"/>
                  <a:gd name="connsiteY2" fmla="*/ 10531 h 14858"/>
                  <a:gd name="connsiteX3" fmla="*/ 27478 w 30031"/>
                  <a:gd name="connsiteY3" fmla="*/ 530 h 14858"/>
                  <a:gd name="connsiteX4" fmla="*/ 29954 w 30031"/>
                  <a:gd name="connsiteY4" fmla="*/ 4340 h 14858"/>
                  <a:gd name="connsiteX5" fmla="*/ 27192 w 30031"/>
                  <a:gd name="connsiteY5" fmla="*/ 11674 h 14858"/>
                  <a:gd name="connsiteX6" fmla="*/ 16143 w 30031"/>
                  <a:gd name="connsiteY6" fmla="*/ 14817 h 14858"/>
                  <a:gd name="connsiteX7" fmla="*/ 1093 w 30031"/>
                  <a:gd name="connsiteY7" fmla="*/ 13008 h 14858"/>
                  <a:gd name="connsiteX8" fmla="*/ 4999 w 30031"/>
                  <a:gd name="connsiteY8" fmla="*/ 11007 h 14858"/>
                  <a:gd name="connsiteX9" fmla="*/ 25477 w 30031"/>
                  <a:gd name="connsiteY9" fmla="*/ 9579 h 14858"/>
                  <a:gd name="connsiteX10" fmla="*/ 27192 w 30031"/>
                  <a:gd name="connsiteY10" fmla="*/ 4626 h 14858"/>
                  <a:gd name="connsiteX11" fmla="*/ 26335 w 30031"/>
                  <a:gd name="connsiteY11" fmla="*/ 3102 h 14858"/>
                  <a:gd name="connsiteX12" fmla="*/ 24525 w 30031"/>
                  <a:gd name="connsiteY12" fmla="*/ 3102 h 14858"/>
                  <a:gd name="connsiteX13" fmla="*/ 4999 w 30031"/>
                  <a:gd name="connsiteY13" fmla="*/ 11007 h 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031" h="14858">
                    <a:moveTo>
                      <a:pt x="1093" y="13008"/>
                    </a:moveTo>
                    <a:cubicBezTo>
                      <a:pt x="522" y="12922"/>
                      <a:pt x="84" y="12446"/>
                      <a:pt x="46" y="11865"/>
                    </a:cubicBezTo>
                    <a:cubicBezTo>
                      <a:pt x="-107" y="11341"/>
                      <a:pt x="131" y="10779"/>
                      <a:pt x="617" y="10531"/>
                    </a:cubicBezTo>
                    <a:cubicBezTo>
                      <a:pt x="2617" y="9198"/>
                      <a:pt x="21001" y="-2613"/>
                      <a:pt x="27478" y="530"/>
                    </a:cubicBezTo>
                    <a:cubicBezTo>
                      <a:pt x="28983" y="1206"/>
                      <a:pt x="29945" y="2692"/>
                      <a:pt x="29954" y="4340"/>
                    </a:cubicBezTo>
                    <a:cubicBezTo>
                      <a:pt x="30335" y="7093"/>
                      <a:pt x="29297" y="9855"/>
                      <a:pt x="27192" y="11674"/>
                    </a:cubicBezTo>
                    <a:cubicBezTo>
                      <a:pt x="23992" y="13979"/>
                      <a:pt x="20077" y="15094"/>
                      <a:pt x="16143" y="14817"/>
                    </a:cubicBezTo>
                    <a:cubicBezTo>
                      <a:pt x="11076" y="14789"/>
                      <a:pt x="6027" y="14179"/>
                      <a:pt x="1093" y="13008"/>
                    </a:cubicBezTo>
                    <a:close/>
                    <a:moveTo>
                      <a:pt x="4999" y="11007"/>
                    </a:moveTo>
                    <a:cubicBezTo>
                      <a:pt x="11752" y="13170"/>
                      <a:pt x="19086" y="12655"/>
                      <a:pt x="25477" y="9579"/>
                    </a:cubicBezTo>
                    <a:cubicBezTo>
                      <a:pt x="26849" y="8322"/>
                      <a:pt x="27487" y="6464"/>
                      <a:pt x="27192" y="4626"/>
                    </a:cubicBezTo>
                    <a:cubicBezTo>
                      <a:pt x="27192" y="3578"/>
                      <a:pt x="26621" y="3102"/>
                      <a:pt x="26335" y="3102"/>
                    </a:cubicBezTo>
                    <a:cubicBezTo>
                      <a:pt x="25735" y="2968"/>
                      <a:pt x="25125" y="2968"/>
                      <a:pt x="24525" y="3102"/>
                    </a:cubicBezTo>
                    <a:cubicBezTo>
                      <a:pt x="17581" y="4483"/>
                      <a:pt x="10952" y="7169"/>
                      <a:pt x="4999" y="1100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9B35D7D1-AFAE-456C-A689-3B0666F68E7B}"/>
                  </a:ext>
                </a:extLst>
              </p:cNvPr>
              <p:cNvSpPr/>
              <p:nvPr/>
            </p:nvSpPr>
            <p:spPr>
              <a:xfrm>
                <a:off x="-2287563" y="5881080"/>
                <a:ext cx="18012" cy="26068"/>
              </a:xfrm>
              <a:custGeom>
                <a:avLst/>
                <a:gdLst>
                  <a:gd name="connsiteX0" fmla="*/ 674 w 18012"/>
                  <a:gd name="connsiteY0" fmla="*/ 26065 h 26068"/>
                  <a:gd name="connsiteX1" fmla="*/ 8 w 18012"/>
                  <a:gd name="connsiteY1" fmla="*/ 24827 h 26068"/>
                  <a:gd name="connsiteX2" fmla="*/ 7628 w 18012"/>
                  <a:gd name="connsiteY2" fmla="*/ 1872 h 26068"/>
                  <a:gd name="connsiteX3" fmla="*/ 13438 w 18012"/>
                  <a:gd name="connsiteY3" fmla="*/ 62 h 26068"/>
                  <a:gd name="connsiteX4" fmla="*/ 17915 w 18012"/>
                  <a:gd name="connsiteY4" fmla="*/ 3586 h 26068"/>
                  <a:gd name="connsiteX5" fmla="*/ 2008 w 18012"/>
                  <a:gd name="connsiteY5" fmla="*/ 25874 h 26068"/>
                  <a:gd name="connsiteX6" fmla="*/ 1341 w 18012"/>
                  <a:gd name="connsiteY6" fmla="*/ 25874 h 26068"/>
                  <a:gd name="connsiteX7" fmla="*/ 674 w 18012"/>
                  <a:gd name="connsiteY7" fmla="*/ 26065 h 26068"/>
                  <a:gd name="connsiteX8" fmla="*/ 9437 w 18012"/>
                  <a:gd name="connsiteY8" fmla="*/ 3491 h 26068"/>
                  <a:gd name="connsiteX9" fmla="*/ 2960 w 18012"/>
                  <a:gd name="connsiteY9" fmla="*/ 21683 h 26068"/>
                  <a:gd name="connsiteX10" fmla="*/ 15152 w 18012"/>
                  <a:gd name="connsiteY10" fmla="*/ 3586 h 26068"/>
                  <a:gd name="connsiteX11" fmla="*/ 13152 w 18012"/>
                  <a:gd name="connsiteY11" fmla="*/ 2253 h 26068"/>
                  <a:gd name="connsiteX12" fmla="*/ 12485 w 18012"/>
                  <a:gd name="connsiteY12" fmla="*/ 2253 h 26068"/>
                  <a:gd name="connsiteX13" fmla="*/ 9437 w 18012"/>
                  <a:gd name="connsiteY13" fmla="*/ 3491 h 2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012" h="26068">
                    <a:moveTo>
                      <a:pt x="674" y="26065"/>
                    </a:moveTo>
                    <a:cubicBezTo>
                      <a:pt x="217" y="25827"/>
                      <a:pt x="-49" y="25341"/>
                      <a:pt x="8" y="24827"/>
                    </a:cubicBezTo>
                    <a:cubicBezTo>
                      <a:pt x="8" y="24065"/>
                      <a:pt x="1055" y="7491"/>
                      <a:pt x="7628" y="1872"/>
                    </a:cubicBezTo>
                    <a:cubicBezTo>
                      <a:pt x="9209" y="443"/>
                      <a:pt x="11333" y="-214"/>
                      <a:pt x="13438" y="62"/>
                    </a:cubicBezTo>
                    <a:cubicBezTo>
                      <a:pt x="15581" y="14"/>
                      <a:pt x="17457" y="1491"/>
                      <a:pt x="17915" y="3586"/>
                    </a:cubicBezTo>
                    <a:cubicBezTo>
                      <a:pt x="19153" y="9587"/>
                      <a:pt x="8390" y="22636"/>
                      <a:pt x="2008" y="25874"/>
                    </a:cubicBezTo>
                    <a:lnTo>
                      <a:pt x="1341" y="25874"/>
                    </a:lnTo>
                    <a:cubicBezTo>
                      <a:pt x="1151" y="26017"/>
                      <a:pt x="913" y="26084"/>
                      <a:pt x="674" y="26065"/>
                    </a:cubicBezTo>
                    <a:close/>
                    <a:moveTo>
                      <a:pt x="9437" y="3491"/>
                    </a:moveTo>
                    <a:cubicBezTo>
                      <a:pt x="5513" y="8768"/>
                      <a:pt x="3256" y="15111"/>
                      <a:pt x="2960" y="21683"/>
                    </a:cubicBezTo>
                    <a:cubicBezTo>
                      <a:pt x="8866" y="17112"/>
                      <a:pt x="16010" y="7301"/>
                      <a:pt x="15152" y="3586"/>
                    </a:cubicBezTo>
                    <a:cubicBezTo>
                      <a:pt x="15152" y="3586"/>
                      <a:pt x="15152" y="2253"/>
                      <a:pt x="13152" y="2253"/>
                    </a:cubicBezTo>
                    <a:lnTo>
                      <a:pt x="12485" y="2253"/>
                    </a:lnTo>
                    <a:cubicBezTo>
                      <a:pt x="11352" y="2272"/>
                      <a:pt x="10266" y="2710"/>
                      <a:pt x="9437" y="349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A0357CF-6249-4B89-AD4E-2036253E1C46}"/>
                  </a:ext>
                </a:extLst>
              </p:cNvPr>
              <p:cNvSpPr/>
              <p:nvPr/>
            </p:nvSpPr>
            <p:spPr>
              <a:xfrm>
                <a:off x="-2993167" y="4631367"/>
                <a:ext cx="398335" cy="448246"/>
              </a:xfrm>
              <a:custGeom>
                <a:avLst/>
                <a:gdLst>
                  <a:gd name="connsiteX0" fmla="*/ 398336 w 398335"/>
                  <a:gd name="connsiteY0" fmla="*/ 363569 h 448246"/>
                  <a:gd name="connsiteX1" fmla="*/ 196691 w 398335"/>
                  <a:gd name="connsiteY1" fmla="*/ 448246 h 448246"/>
                  <a:gd name="connsiteX2" fmla="*/ 0 w 398335"/>
                  <a:gd name="connsiteY2" fmla="*/ 141446 h 448246"/>
                  <a:gd name="connsiteX3" fmla="*/ 229934 w 398335"/>
                  <a:gd name="connsiteY3" fmla="*/ 0 h 448246"/>
                  <a:gd name="connsiteX4" fmla="*/ 286226 w 398335"/>
                  <a:gd name="connsiteY4" fmla="*/ 63246 h 448246"/>
                  <a:gd name="connsiteX5" fmla="*/ 330041 w 398335"/>
                  <a:gd name="connsiteY5" fmla="*/ 145066 h 448246"/>
                  <a:gd name="connsiteX6" fmla="*/ 398336 w 398335"/>
                  <a:gd name="connsiteY6" fmla="*/ 363569 h 448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35" h="448246">
                    <a:moveTo>
                      <a:pt x="398336" y="363569"/>
                    </a:moveTo>
                    <a:lnTo>
                      <a:pt x="196691" y="448246"/>
                    </a:lnTo>
                    <a:cubicBezTo>
                      <a:pt x="113348" y="241078"/>
                      <a:pt x="0" y="141446"/>
                      <a:pt x="0" y="141446"/>
                    </a:cubicBezTo>
                    <a:cubicBezTo>
                      <a:pt x="80772" y="44577"/>
                      <a:pt x="229934" y="0"/>
                      <a:pt x="229934" y="0"/>
                    </a:cubicBezTo>
                    <a:cubicBezTo>
                      <a:pt x="251965" y="17926"/>
                      <a:pt x="270967" y="39281"/>
                      <a:pt x="286226" y="63246"/>
                    </a:cubicBezTo>
                    <a:cubicBezTo>
                      <a:pt x="303048" y="89278"/>
                      <a:pt x="317697" y="116643"/>
                      <a:pt x="330041" y="145066"/>
                    </a:cubicBezTo>
                    <a:cubicBezTo>
                      <a:pt x="359997" y="215455"/>
                      <a:pt x="382876" y="288645"/>
                      <a:pt x="398336" y="363569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C7EEEE93-8C25-438A-BE39-62DE2F50A116}"/>
                  </a:ext>
                </a:extLst>
              </p:cNvPr>
              <p:cNvSpPr/>
              <p:nvPr/>
            </p:nvSpPr>
            <p:spPr>
              <a:xfrm>
                <a:off x="-3091514" y="4372091"/>
                <a:ext cx="317043" cy="502680"/>
              </a:xfrm>
              <a:custGeom>
                <a:avLst/>
                <a:gdLst>
                  <a:gd name="connsiteX0" fmla="*/ 288085 w 317043"/>
                  <a:gd name="connsiteY0" fmla="*/ 122973 h 502680"/>
                  <a:gd name="connsiteX1" fmla="*/ 290752 w 317043"/>
                  <a:gd name="connsiteY1" fmla="*/ 15817 h 502680"/>
                  <a:gd name="connsiteX2" fmla="*/ 169880 w 317043"/>
                  <a:gd name="connsiteY2" fmla="*/ 30104 h 502680"/>
                  <a:gd name="connsiteX3" fmla="*/ 57389 w 317043"/>
                  <a:gd name="connsiteY3" fmla="*/ 162121 h 502680"/>
                  <a:gd name="connsiteX4" fmla="*/ 63962 w 317043"/>
                  <a:gd name="connsiteY4" fmla="*/ 315474 h 502680"/>
                  <a:gd name="connsiteX5" fmla="*/ 19861 w 317043"/>
                  <a:gd name="connsiteY5" fmla="*/ 484733 h 502680"/>
                  <a:gd name="connsiteX6" fmla="*/ 278846 w 317043"/>
                  <a:gd name="connsiteY6" fmla="*/ 410533 h 502680"/>
                  <a:gd name="connsiteX7" fmla="*/ 288085 w 317043"/>
                  <a:gd name="connsiteY7" fmla="*/ 122973 h 50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7043" h="502680">
                    <a:moveTo>
                      <a:pt x="288085" y="122973"/>
                    </a:moveTo>
                    <a:cubicBezTo>
                      <a:pt x="288085" y="122973"/>
                      <a:pt x="351426" y="58394"/>
                      <a:pt x="290752" y="15817"/>
                    </a:cubicBezTo>
                    <a:cubicBezTo>
                      <a:pt x="230078" y="-26760"/>
                      <a:pt x="169880" y="30104"/>
                      <a:pt x="169880" y="30104"/>
                    </a:cubicBezTo>
                    <a:cubicBezTo>
                      <a:pt x="169880" y="30104"/>
                      <a:pt x="25766" y="66395"/>
                      <a:pt x="57389" y="162121"/>
                    </a:cubicBezTo>
                    <a:cubicBezTo>
                      <a:pt x="89012" y="257847"/>
                      <a:pt x="109205" y="265753"/>
                      <a:pt x="63962" y="315474"/>
                    </a:cubicBezTo>
                    <a:cubicBezTo>
                      <a:pt x="18718" y="365194"/>
                      <a:pt x="-27383" y="438536"/>
                      <a:pt x="19861" y="484733"/>
                    </a:cubicBezTo>
                    <a:cubicBezTo>
                      <a:pt x="67105" y="530929"/>
                      <a:pt x="229982" y="481399"/>
                      <a:pt x="278846" y="410533"/>
                    </a:cubicBezTo>
                    <a:cubicBezTo>
                      <a:pt x="327709" y="339667"/>
                      <a:pt x="238745" y="189458"/>
                      <a:pt x="288085" y="1229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08575CE-D9CF-4B0D-8187-48893073AC00}"/>
                  </a:ext>
                </a:extLst>
              </p:cNvPr>
              <p:cNvSpPr/>
              <p:nvPr/>
            </p:nvSpPr>
            <p:spPr>
              <a:xfrm>
                <a:off x="-2828575" y="4932833"/>
                <a:ext cx="640746" cy="564601"/>
              </a:xfrm>
              <a:custGeom>
                <a:avLst/>
                <a:gdLst>
                  <a:gd name="connsiteX0" fmla="*/ 219075 w 640746"/>
                  <a:gd name="connsiteY0" fmla="*/ 0 h 564601"/>
                  <a:gd name="connsiteX1" fmla="*/ 0 w 640746"/>
                  <a:gd name="connsiteY1" fmla="*/ 75152 h 564601"/>
                  <a:gd name="connsiteX2" fmla="*/ 83629 w 640746"/>
                  <a:gd name="connsiteY2" fmla="*/ 353663 h 564601"/>
                  <a:gd name="connsiteX3" fmla="*/ 387001 w 640746"/>
                  <a:gd name="connsiteY3" fmla="*/ 563785 h 564601"/>
                  <a:gd name="connsiteX4" fmla="*/ 640747 w 640746"/>
                  <a:gd name="connsiteY4" fmla="*/ 353663 h 564601"/>
                  <a:gd name="connsiteX5" fmla="*/ 267653 w 640746"/>
                  <a:gd name="connsiteY5" fmla="*/ 97822 h 564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0746" h="564601">
                    <a:moveTo>
                      <a:pt x="219075" y="0"/>
                    </a:moveTo>
                    <a:lnTo>
                      <a:pt x="0" y="75152"/>
                    </a:lnTo>
                    <a:cubicBezTo>
                      <a:pt x="0" y="75152"/>
                      <a:pt x="48482" y="313754"/>
                      <a:pt x="83629" y="353663"/>
                    </a:cubicBezTo>
                    <a:cubicBezTo>
                      <a:pt x="118777" y="393573"/>
                      <a:pt x="353759" y="578358"/>
                      <a:pt x="387001" y="563785"/>
                    </a:cubicBezTo>
                    <a:cubicBezTo>
                      <a:pt x="420243" y="549212"/>
                      <a:pt x="640747" y="353663"/>
                      <a:pt x="640747" y="353663"/>
                    </a:cubicBezTo>
                    <a:lnTo>
                      <a:pt x="267653" y="9782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7FE8FD1-673F-4618-965B-B817C704A406}"/>
                  </a:ext>
                </a:extLst>
              </p:cNvPr>
              <p:cNvSpPr/>
              <p:nvPr/>
            </p:nvSpPr>
            <p:spPr>
              <a:xfrm>
                <a:off x="-2650458" y="4939215"/>
                <a:ext cx="55626" cy="38481"/>
              </a:xfrm>
              <a:custGeom>
                <a:avLst/>
                <a:gdLst>
                  <a:gd name="connsiteX0" fmla="*/ 9049 w 55626"/>
                  <a:gd name="connsiteY0" fmla="*/ 38481 h 38481"/>
                  <a:gd name="connsiteX1" fmla="*/ 55626 w 55626"/>
                  <a:gd name="connsiteY1" fmla="*/ 23051 h 38481"/>
                  <a:gd name="connsiteX2" fmla="*/ 44101 w 55626"/>
                  <a:gd name="connsiteY2" fmla="*/ 0 h 38481"/>
                  <a:gd name="connsiteX3" fmla="*/ 0 w 55626"/>
                  <a:gd name="connsiteY3" fmla="*/ 15526 h 38481"/>
                  <a:gd name="connsiteX4" fmla="*/ 9049 w 55626"/>
                  <a:gd name="connsiteY4" fmla="*/ 38481 h 3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" h="38481">
                    <a:moveTo>
                      <a:pt x="9049" y="38481"/>
                    </a:moveTo>
                    <a:lnTo>
                      <a:pt x="55626" y="23051"/>
                    </a:lnTo>
                    <a:lnTo>
                      <a:pt x="44101" y="0"/>
                    </a:lnTo>
                    <a:lnTo>
                      <a:pt x="0" y="15526"/>
                    </a:lnTo>
                    <a:lnTo>
                      <a:pt x="9049" y="3848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5CC0B65-CE0C-4B0A-A20A-304FDF828A88}"/>
                  </a:ext>
                </a:extLst>
              </p:cNvPr>
              <p:cNvSpPr/>
              <p:nvPr/>
            </p:nvSpPr>
            <p:spPr>
              <a:xfrm>
                <a:off x="-2828385" y="5000556"/>
                <a:ext cx="53054" cy="37147"/>
              </a:xfrm>
              <a:custGeom>
                <a:avLst/>
                <a:gdLst>
                  <a:gd name="connsiteX0" fmla="*/ 47720 w 53054"/>
                  <a:gd name="connsiteY0" fmla="*/ 0 h 37147"/>
                  <a:gd name="connsiteX1" fmla="*/ 0 w 53054"/>
                  <a:gd name="connsiteY1" fmla="*/ 16764 h 37147"/>
                  <a:gd name="connsiteX2" fmla="*/ 6382 w 53054"/>
                  <a:gd name="connsiteY2" fmla="*/ 37148 h 37147"/>
                  <a:gd name="connsiteX3" fmla="*/ 53054 w 53054"/>
                  <a:gd name="connsiteY3" fmla="*/ 21622 h 37147"/>
                  <a:gd name="connsiteX4" fmla="*/ 47720 w 53054"/>
                  <a:gd name="connsiteY4" fmla="*/ 0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054" h="37147">
                    <a:moveTo>
                      <a:pt x="47720" y="0"/>
                    </a:moveTo>
                    <a:lnTo>
                      <a:pt x="0" y="16764"/>
                    </a:lnTo>
                    <a:lnTo>
                      <a:pt x="6382" y="37148"/>
                    </a:lnTo>
                    <a:lnTo>
                      <a:pt x="53054" y="21622"/>
                    </a:lnTo>
                    <a:lnTo>
                      <a:pt x="477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EBD18A3-3109-4E7B-BC13-B00ACF19A393}"/>
                  </a:ext>
                </a:extLst>
              </p:cNvPr>
              <p:cNvSpPr/>
              <p:nvPr/>
            </p:nvSpPr>
            <p:spPr>
              <a:xfrm>
                <a:off x="-2771616" y="4957789"/>
                <a:ext cx="120872" cy="61055"/>
              </a:xfrm>
              <a:custGeom>
                <a:avLst/>
                <a:gdLst>
                  <a:gd name="connsiteX0" fmla="*/ 6286 w 120872"/>
                  <a:gd name="connsiteY0" fmla="*/ 61055 h 61055"/>
                  <a:gd name="connsiteX1" fmla="*/ 120872 w 120872"/>
                  <a:gd name="connsiteY1" fmla="*/ 23051 h 61055"/>
                  <a:gd name="connsiteX2" fmla="*/ 112300 w 120872"/>
                  <a:gd name="connsiteY2" fmla="*/ 0 h 61055"/>
                  <a:gd name="connsiteX3" fmla="*/ 0 w 120872"/>
                  <a:gd name="connsiteY3" fmla="*/ 39529 h 61055"/>
                  <a:gd name="connsiteX4" fmla="*/ 6286 w 120872"/>
                  <a:gd name="connsiteY4" fmla="*/ 61055 h 61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872" h="61055">
                    <a:moveTo>
                      <a:pt x="6286" y="61055"/>
                    </a:moveTo>
                    <a:lnTo>
                      <a:pt x="120872" y="23051"/>
                    </a:lnTo>
                    <a:lnTo>
                      <a:pt x="112300" y="0"/>
                    </a:lnTo>
                    <a:lnTo>
                      <a:pt x="0" y="39529"/>
                    </a:lnTo>
                    <a:lnTo>
                      <a:pt x="6286" y="610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2213F2F8-E304-4FA2-A22E-9C76AC134926}"/>
                  </a:ext>
                </a:extLst>
              </p:cNvPr>
              <p:cNvSpPr/>
              <p:nvPr/>
            </p:nvSpPr>
            <p:spPr>
              <a:xfrm>
                <a:off x="-2738469" y="4694994"/>
                <a:ext cx="75342" cy="81819"/>
              </a:xfrm>
              <a:custGeom>
                <a:avLst/>
                <a:gdLst>
                  <a:gd name="connsiteX0" fmla="*/ 75343 w 75342"/>
                  <a:gd name="connsiteY0" fmla="*/ 81820 h 81819"/>
                  <a:gd name="connsiteX1" fmla="*/ 0 w 75342"/>
                  <a:gd name="connsiteY1" fmla="*/ 3715 h 81819"/>
                  <a:gd name="connsiteX2" fmla="*/ 31528 w 75342"/>
                  <a:gd name="connsiteY2" fmla="*/ 0 h 81819"/>
                  <a:gd name="connsiteX3" fmla="*/ 75343 w 75342"/>
                  <a:gd name="connsiteY3" fmla="*/ 81820 h 8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42" h="81819">
                    <a:moveTo>
                      <a:pt x="75343" y="81820"/>
                    </a:moveTo>
                    <a:cubicBezTo>
                      <a:pt x="27146" y="76200"/>
                      <a:pt x="0" y="3715"/>
                      <a:pt x="0" y="3715"/>
                    </a:cubicBezTo>
                    <a:cubicBezTo>
                      <a:pt x="10430" y="1848"/>
                      <a:pt x="20955" y="600"/>
                      <a:pt x="31528" y="0"/>
                    </a:cubicBezTo>
                    <a:cubicBezTo>
                      <a:pt x="48349" y="26032"/>
                      <a:pt x="62998" y="53397"/>
                      <a:pt x="75343" y="8182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373F2409-8F62-4F8F-8811-2C622EBD15A5}"/>
                  </a:ext>
                </a:extLst>
              </p:cNvPr>
              <p:cNvSpPr/>
              <p:nvPr/>
            </p:nvSpPr>
            <p:spPr>
              <a:xfrm>
                <a:off x="-2766119" y="4575741"/>
                <a:ext cx="335974" cy="149910"/>
              </a:xfrm>
              <a:custGeom>
                <a:avLst/>
                <a:gdLst>
                  <a:gd name="connsiteX0" fmla="*/ 2886 w 335974"/>
                  <a:gd name="connsiteY0" fmla="*/ 55626 h 149910"/>
                  <a:gd name="connsiteX1" fmla="*/ 182623 w 335974"/>
                  <a:gd name="connsiteY1" fmla="*/ 89821 h 149910"/>
                  <a:gd name="connsiteX2" fmla="*/ 306448 w 335974"/>
                  <a:gd name="connsiteY2" fmla="*/ 0 h 149910"/>
                  <a:gd name="connsiteX3" fmla="*/ 335975 w 335974"/>
                  <a:gd name="connsiteY3" fmla="*/ 26003 h 149910"/>
                  <a:gd name="connsiteX4" fmla="*/ 192433 w 335974"/>
                  <a:gd name="connsiteY4" fmla="*/ 149828 h 149910"/>
                  <a:gd name="connsiteX5" fmla="*/ 40033 w 335974"/>
                  <a:gd name="connsiteY5" fmla="*/ 141637 h 149910"/>
                  <a:gd name="connsiteX6" fmla="*/ 2695 w 335974"/>
                  <a:gd name="connsiteY6" fmla="*/ 102203 h 149910"/>
                  <a:gd name="connsiteX7" fmla="*/ 2886 w 335974"/>
                  <a:gd name="connsiteY7" fmla="*/ 55626 h 1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974" h="149910">
                    <a:moveTo>
                      <a:pt x="2886" y="55626"/>
                    </a:moveTo>
                    <a:cubicBezTo>
                      <a:pt x="55273" y="47815"/>
                      <a:pt x="172431" y="90297"/>
                      <a:pt x="182623" y="89821"/>
                    </a:cubicBezTo>
                    <a:cubicBezTo>
                      <a:pt x="192814" y="89344"/>
                      <a:pt x="306448" y="0"/>
                      <a:pt x="306448" y="0"/>
                    </a:cubicBezTo>
                    <a:lnTo>
                      <a:pt x="335975" y="26003"/>
                    </a:lnTo>
                    <a:cubicBezTo>
                      <a:pt x="335975" y="26003"/>
                      <a:pt x="216912" y="148780"/>
                      <a:pt x="192433" y="149828"/>
                    </a:cubicBezTo>
                    <a:cubicBezTo>
                      <a:pt x="167954" y="150876"/>
                      <a:pt x="40033" y="141637"/>
                      <a:pt x="40033" y="141637"/>
                    </a:cubicBezTo>
                    <a:cubicBezTo>
                      <a:pt x="40033" y="141637"/>
                      <a:pt x="8696" y="130492"/>
                      <a:pt x="2695" y="102203"/>
                    </a:cubicBezTo>
                    <a:cubicBezTo>
                      <a:pt x="-962" y="86887"/>
                      <a:pt x="-896" y="70913"/>
                      <a:pt x="2886" y="55626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8" name="Slide Number Placeholder 1">
            <a:extLst>
              <a:ext uri="{FF2B5EF4-FFF2-40B4-BE49-F238E27FC236}">
                <a16:creationId xmlns:a16="http://schemas.microsoft.com/office/drawing/2014/main" id="{860FCD11-01AC-454A-A19D-701E8DD5C344}"/>
              </a:ext>
            </a:extLst>
          </p:cNvPr>
          <p:cNvSpPr txBox="1">
            <a:spLocks/>
          </p:cNvSpPr>
          <p:nvPr/>
        </p:nvSpPr>
        <p:spPr>
          <a:xfrm>
            <a:off x="9442341" y="648274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29AC5C8-5737-488E-A050-58F4B1E504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0" b="33048"/>
          <a:stretch/>
        </p:blipFill>
        <p:spPr>
          <a:xfrm>
            <a:off x="1465796" y="1838454"/>
            <a:ext cx="3335062" cy="1497497"/>
          </a:xfrm>
          <a:prstGeom prst="rect">
            <a:avLst/>
          </a:prstGeom>
        </p:spPr>
      </p:pic>
      <p:sp>
        <p:nvSpPr>
          <p:cNvPr id="173" name="Rectangle: Top Corners Rounded 172">
            <a:extLst>
              <a:ext uri="{FF2B5EF4-FFF2-40B4-BE49-F238E27FC236}">
                <a16:creationId xmlns:a16="http://schemas.microsoft.com/office/drawing/2014/main" id="{3F5C3DC9-D8D8-4263-8E60-E396AF145988}"/>
              </a:ext>
            </a:extLst>
          </p:cNvPr>
          <p:cNvSpPr/>
          <p:nvPr/>
        </p:nvSpPr>
        <p:spPr>
          <a:xfrm rot="5400000">
            <a:off x="3672455" y="2539690"/>
            <a:ext cx="2064652" cy="6201498"/>
          </a:xfrm>
          <a:prstGeom prst="round2SameRect">
            <a:avLst>
              <a:gd name="adj1" fmla="val 35365"/>
              <a:gd name="adj2" fmla="val 0"/>
            </a:avLst>
          </a:prstGeom>
          <a:solidFill>
            <a:srgbClr val="ECF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8A646F4-2663-455D-8460-38A62C20AC8E}"/>
              </a:ext>
            </a:extLst>
          </p:cNvPr>
          <p:cNvGrpSpPr/>
          <p:nvPr/>
        </p:nvGrpSpPr>
        <p:grpSpPr>
          <a:xfrm>
            <a:off x="379772" y="4482526"/>
            <a:ext cx="1748826" cy="2042567"/>
            <a:chOff x="-4400450" y="1176816"/>
            <a:chExt cx="3690198" cy="4370519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82A6745-CF59-4C9E-9778-5D69C63C174C}"/>
                </a:ext>
              </a:extLst>
            </p:cNvPr>
            <p:cNvSpPr/>
            <p:nvPr/>
          </p:nvSpPr>
          <p:spPr>
            <a:xfrm>
              <a:off x="-4400450" y="3416736"/>
              <a:ext cx="3690198" cy="2130599"/>
            </a:xfrm>
            <a:custGeom>
              <a:avLst/>
              <a:gdLst>
                <a:gd name="connsiteX0" fmla="*/ 2288727 w 3690198"/>
                <a:gd name="connsiteY0" fmla="*/ 2125671 h 2130599"/>
                <a:gd name="connsiteX1" fmla="*/ 8537 w 3690198"/>
                <a:gd name="connsiteY1" fmla="*/ 809125 h 2130599"/>
                <a:gd name="connsiteX2" fmla="*/ 670 w 3690198"/>
                <a:gd name="connsiteY2" fmla="*/ 793180 h 2130599"/>
                <a:gd name="connsiteX3" fmla="*/ 8537 w 3690198"/>
                <a:gd name="connsiteY3" fmla="*/ 785313 h 2130599"/>
                <a:gd name="connsiteX4" fmla="*/ 1360134 w 3690198"/>
                <a:gd name="connsiteY4" fmla="*/ 4929 h 2130599"/>
                <a:gd name="connsiteX5" fmla="*/ 1401377 w 3690198"/>
                <a:gd name="connsiteY5" fmla="*/ 4929 h 2130599"/>
                <a:gd name="connsiteX6" fmla="*/ 3681662 w 3690198"/>
                <a:gd name="connsiteY6" fmla="*/ 1321475 h 2130599"/>
                <a:gd name="connsiteX7" fmla="*/ 3689530 w 3690198"/>
                <a:gd name="connsiteY7" fmla="*/ 1337420 h 2130599"/>
                <a:gd name="connsiteX8" fmla="*/ 3681662 w 3690198"/>
                <a:gd name="connsiteY8" fmla="*/ 1345287 h 2130599"/>
                <a:gd name="connsiteX9" fmla="*/ 2329970 w 3690198"/>
                <a:gd name="connsiteY9" fmla="*/ 2125671 h 2130599"/>
                <a:gd name="connsiteX10" fmla="*/ 2288727 w 3690198"/>
                <a:gd name="connsiteY10" fmla="*/ 2125671 h 213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90198" h="2130599">
                  <a:moveTo>
                    <a:pt x="2288727" y="2125671"/>
                  </a:moveTo>
                  <a:lnTo>
                    <a:pt x="8537" y="809125"/>
                  </a:lnTo>
                  <a:cubicBezTo>
                    <a:pt x="1961" y="806896"/>
                    <a:pt x="-1561" y="799752"/>
                    <a:pt x="670" y="793180"/>
                  </a:cubicBezTo>
                  <a:cubicBezTo>
                    <a:pt x="1926" y="789475"/>
                    <a:pt x="4834" y="786570"/>
                    <a:pt x="8537" y="785313"/>
                  </a:cubicBezTo>
                  <a:lnTo>
                    <a:pt x="1360134" y="4929"/>
                  </a:lnTo>
                  <a:cubicBezTo>
                    <a:pt x="1373098" y="-1643"/>
                    <a:pt x="1388414" y="-1643"/>
                    <a:pt x="1401377" y="4929"/>
                  </a:cubicBezTo>
                  <a:lnTo>
                    <a:pt x="3681662" y="1321475"/>
                  </a:lnTo>
                  <a:cubicBezTo>
                    <a:pt x="3688235" y="1323704"/>
                    <a:pt x="3691759" y="1330847"/>
                    <a:pt x="3689530" y="1337420"/>
                  </a:cubicBezTo>
                  <a:cubicBezTo>
                    <a:pt x="3688273" y="1341125"/>
                    <a:pt x="3685368" y="1344030"/>
                    <a:pt x="3681662" y="1345287"/>
                  </a:cubicBezTo>
                  <a:lnTo>
                    <a:pt x="2329970" y="2125671"/>
                  </a:lnTo>
                  <a:cubicBezTo>
                    <a:pt x="2317006" y="2132243"/>
                    <a:pt x="2301690" y="2132243"/>
                    <a:pt x="2288727" y="2125671"/>
                  </a:cubicBezTo>
                  <a:close/>
                </a:path>
              </a:pathLst>
            </a:custGeom>
            <a:solidFill>
              <a:srgbClr val="000000">
                <a:alpha val="7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6" name="Graphic 2">
              <a:extLst>
                <a:ext uri="{FF2B5EF4-FFF2-40B4-BE49-F238E27FC236}">
                  <a16:creationId xmlns:a16="http://schemas.microsoft.com/office/drawing/2014/main" id="{F494F787-7055-4C91-8CF6-3303A73E1EE8}"/>
                </a:ext>
              </a:extLst>
            </p:cNvPr>
            <p:cNvGrpSpPr/>
            <p:nvPr/>
          </p:nvGrpSpPr>
          <p:grpSpPr>
            <a:xfrm>
              <a:off x="-3959193" y="1176816"/>
              <a:ext cx="3187981" cy="4303591"/>
              <a:chOff x="-3959193" y="1176816"/>
              <a:chExt cx="3187981" cy="4303591"/>
            </a:xfrm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EC1EE24-9792-4F29-8714-E5CD8ED1571D}"/>
                  </a:ext>
                </a:extLst>
              </p:cNvPr>
              <p:cNvSpPr/>
              <p:nvPr/>
            </p:nvSpPr>
            <p:spPr>
              <a:xfrm>
                <a:off x="-3959193" y="1176818"/>
                <a:ext cx="1565719" cy="3288502"/>
              </a:xfrm>
              <a:custGeom>
                <a:avLst/>
                <a:gdLst>
                  <a:gd name="connsiteX0" fmla="*/ 50197 w 1565719"/>
                  <a:gd name="connsiteY0" fmla="*/ 3284216 h 3288502"/>
                  <a:gd name="connsiteX1" fmla="*/ 18098 w 1565719"/>
                  <a:gd name="connsiteY1" fmla="*/ 3265833 h 3288502"/>
                  <a:gd name="connsiteX2" fmla="*/ 0 w 1565719"/>
                  <a:gd name="connsiteY2" fmla="*/ 3234400 h 3288502"/>
                  <a:gd name="connsiteX3" fmla="*/ 0 w 1565719"/>
                  <a:gd name="connsiteY3" fmla="*/ 879248 h 3288502"/>
                  <a:gd name="connsiteX4" fmla="*/ 18193 w 1565719"/>
                  <a:gd name="connsiteY4" fmla="*/ 847816 h 3288502"/>
                  <a:gd name="connsiteX5" fmla="*/ 1479518 w 1565719"/>
                  <a:gd name="connsiteY5" fmla="*/ 4282 h 3288502"/>
                  <a:gd name="connsiteX6" fmla="*/ 1515713 w 1565719"/>
                  <a:gd name="connsiteY6" fmla="*/ 4282 h 3288502"/>
                  <a:gd name="connsiteX7" fmla="*/ 1547527 w 1565719"/>
                  <a:gd name="connsiteY7" fmla="*/ 22665 h 3288502"/>
                  <a:gd name="connsiteX8" fmla="*/ 1565720 w 1565719"/>
                  <a:gd name="connsiteY8" fmla="*/ 54098 h 3288502"/>
                  <a:gd name="connsiteX9" fmla="*/ 1565720 w 1565719"/>
                  <a:gd name="connsiteY9" fmla="*/ 2409154 h 3288502"/>
                  <a:gd name="connsiteX10" fmla="*/ 1547527 w 1565719"/>
                  <a:gd name="connsiteY10" fmla="*/ 2440587 h 3288502"/>
                  <a:gd name="connsiteX11" fmla="*/ 86487 w 1565719"/>
                  <a:gd name="connsiteY11" fmla="*/ 3284216 h 3288502"/>
                  <a:gd name="connsiteX12" fmla="*/ 50197 w 1565719"/>
                  <a:gd name="connsiteY12" fmla="*/ 3284216 h 3288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5719" h="3288502">
                    <a:moveTo>
                      <a:pt x="50197" y="3284216"/>
                    </a:moveTo>
                    <a:lnTo>
                      <a:pt x="18098" y="3265833"/>
                    </a:lnTo>
                    <a:cubicBezTo>
                      <a:pt x="7401" y="3258841"/>
                      <a:pt x="676" y="3247164"/>
                      <a:pt x="0" y="3234400"/>
                    </a:cubicBezTo>
                    <a:lnTo>
                      <a:pt x="0" y="879248"/>
                    </a:lnTo>
                    <a:cubicBezTo>
                      <a:pt x="686" y="866466"/>
                      <a:pt x="7449" y="854779"/>
                      <a:pt x="18193" y="847816"/>
                    </a:cubicBezTo>
                    <a:lnTo>
                      <a:pt x="1479518" y="4282"/>
                    </a:lnTo>
                    <a:cubicBezTo>
                      <a:pt x="1490910" y="-1427"/>
                      <a:pt x="1504321" y="-1427"/>
                      <a:pt x="1515713" y="4282"/>
                    </a:cubicBezTo>
                    <a:lnTo>
                      <a:pt x="1547527" y="22665"/>
                    </a:lnTo>
                    <a:cubicBezTo>
                      <a:pt x="1558281" y="29617"/>
                      <a:pt x="1565053" y="41308"/>
                      <a:pt x="1565720" y="54098"/>
                    </a:cubicBezTo>
                    <a:lnTo>
                      <a:pt x="1565720" y="2409154"/>
                    </a:lnTo>
                    <a:cubicBezTo>
                      <a:pt x="1565053" y="2421946"/>
                      <a:pt x="1558281" y="2433633"/>
                      <a:pt x="1547527" y="2440587"/>
                    </a:cubicBezTo>
                    <a:lnTo>
                      <a:pt x="86487" y="3284216"/>
                    </a:lnTo>
                    <a:cubicBezTo>
                      <a:pt x="75067" y="3289931"/>
                      <a:pt x="61617" y="3289931"/>
                      <a:pt x="50197" y="328421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203B8C12-A80E-48B2-B3A8-57F0927EE3AE}"/>
                  </a:ext>
                </a:extLst>
              </p:cNvPr>
              <p:cNvSpPr/>
              <p:nvPr/>
            </p:nvSpPr>
            <p:spPr>
              <a:xfrm>
                <a:off x="-3959193" y="1176818"/>
                <a:ext cx="1565719" cy="3288502"/>
              </a:xfrm>
              <a:custGeom>
                <a:avLst/>
                <a:gdLst>
                  <a:gd name="connsiteX0" fmla="*/ 50197 w 1565719"/>
                  <a:gd name="connsiteY0" fmla="*/ 3284216 h 3288502"/>
                  <a:gd name="connsiteX1" fmla="*/ 18098 w 1565719"/>
                  <a:gd name="connsiteY1" fmla="*/ 3265833 h 3288502"/>
                  <a:gd name="connsiteX2" fmla="*/ 0 w 1565719"/>
                  <a:gd name="connsiteY2" fmla="*/ 3234400 h 3288502"/>
                  <a:gd name="connsiteX3" fmla="*/ 0 w 1565719"/>
                  <a:gd name="connsiteY3" fmla="*/ 879248 h 3288502"/>
                  <a:gd name="connsiteX4" fmla="*/ 18193 w 1565719"/>
                  <a:gd name="connsiteY4" fmla="*/ 847816 h 3288502"/>
                  <a:gd name="connsiteX5" fmla="*/ 1479518 w 1565719"/>
                  <a:gd name="connsiteY5" fmla="*/ 4282 h 3288502"/>
                  <a:gd name="connsiteX6" fmla="*/ 1515713 w 1565719"/>
                  <a:gd name="connsiteY6" fmla="*/ 4282 h 3288502"/>
                  <a:gd name="connsiteX7" fmla="*/ 1547527 w 1565719"/>
                  <a:gd name="connsiteY7" fmla="*/ 22665 h 3288502"/>
                  <a:gd name="connsiteX8" fmla="*/ 1565720 w 1565719"/>
                  <a:gd name="connsiteY8" fmla="*/ 54098 h 3288502"/>
                  <a:gd name="connsiteX9" fmla="*/ 1565720 w 1565719"/>
                  <a:gd name="connsiteY9" fmla="*/ 2409154 h 3288502"/>
                  <a:gd name="connsiteX10" fmla="*/ 1547527 w 1565719"/>
                  <a:gd name="connsiteY10" fmla="*/ 2440587 h 3288502"/>
                  <a:gd name="connsiteX11" fmla="*/ 86487 w 1565719"/>
                  <a:gd name="connsiteY11" fmla="*/ 3284216 h 3288502"/>
                  <a:gd name="connsiteX12" fmla="*/ 50197 w 1565719"/>
                  <a:gd name="connsiteY12" fmla="*/ 3284216 h 3288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5719" h="3288502">
                    <a:moveTo>
                      <a:pt x="50197" y="3284216"/>
                    </a:moveTo>
                    <a:lnTo>
                      <a:pt x="18098" y="3265833"/>
                    </a:lnTo>
                    <a:cubicBezTo>
                      <a:pt x="7401" y="3258841"/>
                      <a:pt x="676" y="3247164"/>
                      <a:pt x="0" y="3234400"/>
                    </a:cubicBezTo>
                    <a:lnTo>
                      <a:pt x="0" y="879248"/>
                    </a:lnTo>
                    <a:cubicBezTo>
                      <a:pt x="686" y="866466"/>
                      <a:pt x="7449" y="854779"/>
                      <a:pt x="18193" y="847816"/>
                    </a:cubicBezTo>
                    <a:lnTo>
                      <a:pt x="1479518" y="4282"/>
                    </a:lnTo>
                    <a:cubicBezTo>
                      <a:pt x="1490910" y="-1427"/>
                      <a:pt x="1504321" y="-1427"/>
                      <a:pt x="1515713" y="4282"/>
                    </a:cubicBezTo>
                    <a:lnTo>
                      <a:pt x="1547527" y="22665"/>
                    </a:lnTo>
                    <a:cubicBezTo>
                      <a:pt x="1558281" y="29617"/>
                      <a:pt x="1565053" y="41308"/>
                      <a:pt x="1565720" y="54098"/>
                    </a:cubicBezTo>
                    <a:lnTo>
                      <a:pt x="1565720" y="2409154"/>
                    </a:lnTo>
                    <a:cubicBezTo>
                      <a:pt x="1565053" y="2421946"/>
                      <a:pt x="1558281" y="2433633"/>
                      <a:pt x="1547527" y="2440587"/>
                    </a:cubicBezTo>
                    <a:lnTo>
                      <a:pt x="86487" y="3284216"/>
                    </a:lnTo>
                    <a:cubicBezTo>
                      <a:pt x="75067" y="3289931"/>
                      <a:pt x="61617" y="3289931"/>
                      <a:pt x="50197" y="3284216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205FEA56-0DF1-4718-A3FE-F5719947D2B1}"/>
                  </a:ext>
                </a:extLst>
              </p:cNvPr>
              <p:cNvSpPr/>
              <p:nvPr/>
            </p:nvSpPr>
            <p:spPr>
              <a:xfrm>
                <a:off x="-3953668" y="1176816"/>
                <a:ext cx="1560004" cy="900585"/>
              </a:xfrm>
              <a:custGeom>
                <a:avLst/>
                <a:gdLst>
                  <a:gd name="connsiteX0" fmla="*/ 1560004 w 1560004"/>
                  <a:gd name="connsiteY0" fmla="*/ 51051 h 900585"/>
                  <a:gd name="connsiteX1" fmla="*/ 1542002 w 1560004"/>
                  <a:gd name="connsiteY1" fmla="*/ 43526 h 900585"/>
                  <a:gd name="connsiteX2" fmla="*/ 80963 w 1560004"/>
                  <a:gd name="connsiteY2" fmla="*/ 887060 h 900585"/>
                  <a:gd name="connsiteX3" fmla="*/ 68104 w 1560004"/>
                  <a:gd name="connsiteY3" fmla="*/ 900586 h 900585"/>
                  <a:gd name="connsiteX4" fmla="*/ 0 w 1560004"/>
                  <a:gd name="connsiteY4" fmla="*/ 861533 h 900585"/>
                  <a:gd name="connsiteX5" fmla="*/ 12763 w 1560004"/>
                  <a:gd name="connsiteY5" fmla="*/ 848103 h 900585"/>
                  <a:gd name="connsiteX6" fmla="*/ 1473899 w 1560004"/>
                  <a:gd name="connsiteY6" fmla="*/ 4283 h 900585"/>
                  <a:gd name="connsiteX7" fmla="*/ 1510189 w 1560004"/>
                  <a:gd name="connsiteY7" fmla="*/ 4283 h 900585"/>
                  <a:gd name="connsiteX8" fmla="*/ 1542002 w 1560004"/>
                  <a:gd name="connsiteY8" fmla="*/ 22667 h 900585"/>
                  <a:gd name="connsiteX9" fmla="*/ 1560004 w 1560004"/>
                  <a:gd name="connsiteY9" fmla="*/ 51051 h 90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0004" h="900585">
                    <a:moveTo>
                      <a:pt x="1560004" y="51051"/>
                    </a:moveTo>
                    <a:cubicBezTo>
                      <a:pt x="1558671" y="41526"/>
                      <a:pt x="1551051" y="38192"/>
                      <a:pt x="1542002" y="43526"/>
                    </a:cubicBezTo>
                    <a:lnTo>
                      <a:pt x="80963" y="887060"/>
                    </a:lnTo>
                    <a:cubicBezTo>
                      <a:pt x="75581" y="890385"/>
                      <a:pt x="71152" y="895042"/>
                      <a:pt x="68104" y="900586"/>
                    </a:cubicBezTo>
                    <a:lnTo>
                      <a:pt x="0" y="861533"/>
                    </a:lnTo>
                    <a:cubicBezTo>
                      <a:pt x="3086" y="856076"/>
                      <a:pt x="7468" y="851466"/>
                      <a:pt x="12763" y="848103"/>
                    </a:cubicBezTo>
                    <a:lnTo>
                      <a:pt x="1473899" y="4283"/>
                    </a:lnTo>
                    <a:cubicBezTo>
                      <a:pt x="1485319" y="-1428"/>
                      <a:pt x="1498768" y="-1428"/>
                      <a:pt x="1510189" y="4283"/>
                    </a:cubicBezTo>
                    <a:lnTo>
                      <a:pt x="1542002" y="22667"/>
                    </a:lnTo>
                    <a:cubicBezTo>
                      <a:pt x="1551794" y="29107"/>
                      <a:pt x="1558357" y="39445"/>
                      <a:pt x="1560004" y="5105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A064908-C4AB-47DF-88B0-750ED8C2F727}"/>
                  </a:ext>
                </a:extLst>
              </p:cNvPr>
              <p:cNvSpPr/>
              <p:nvPr/>
            </p:nvSpPr>
            <p:spPr>
              <a:xfrm>
                <a:off x="-3953668" y="1176816"/>
                <a:ext cx="1560004" cy="900585"/>
              </a:xfrm>
              <a:custGeom>
                <a:avLst/>
                <a:gdLst>
                  <a:gd name="connsiteX0" fmla="*/ 1560004 w 1560004"/>
                  <a:gd name="connsiteY0" fmla="*/ 51051 h 900585"/>
                  <a:gd name="connsiteX1" fmla="*/ 1542002 w 1560004"/>
                  <a:gd name="connsiteY1" fmla="*/ 43526 h 900585"/>
                  <a:gd name="connsiteX2" fmla="*/ 80963 w 1560004"/>
                  <a:gd name="connsiteY2" fmla="*/ 887060 h 900585"/>
                  <a:gd name="connsiteX3" fmla="*/ 68104 w 1560004"/>
                  <a:gd name="connsiteY3" fmla="*/ 900586 h 900585"/>
                  <a:gd name="connsiteX4" fmla="*/ 0 w 1560004"/>
                  <a:gd name="connsiteY4" fmla="*/ 861533 h 900585"/>
                  <a:gd name="connsiteX5" fmla="*/ 12763 w 1560004"/>
                  <a:gd name="connsiteY5" fmla="*/ 848103 h 900585"/>
                  <a:gd name="connsiteX6" fmla="*/ 1473899 w 1560004"/>
                  <a:gd name="connsiteY6" fmla="*/ 4283 h 900585"/>
                  <a:gd name="connsiteX7" fmla="*/ 1510189 w 1560004"/>
                  <a:gd name="connsiteY7" fmla="*/ 4283 h 900585"/>
                  <a:gd name="connsiteX8" fmla="*/ 1542002 w 1560004"/>
                  <a:gd name="connsiteY8" fmla="*/ 22667 h 900585"/>
                  <a:gd name="connsiteX9" fmla="*/ 1560004 w 1560004"/>
                  <a:gd name="connsiteY9" fmla="*/ 51051 h 900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60004" h="900585">
                    <a:moveTo>
                      <a:pt x="1560004" y="51051"/>
                    </a:moveTo>
                    <a:cubicBezTo>
                      <a:pt x="1558671" y="41526"/>
                      <a:pt x="1551051" y="38192"/>
                      <a:pt x="1542002" y="43526"/>
                    </a:cubicBezTo>
                    <a:lnTo>
                      <a:pt x="80963" y="887060"/>
                    </a:lnTo>
                    <a:cubicBezTo>
                      <a:pt x="75581" y="890385"/>
                      <a:pt x="71152" y="895042"/>
                      <a:pt x="68104" y="900586"/>
                    </a:cubicBezTo>
                    <a:lnTo>
                      <a:pt x="0" y="861533"/>
                    </a:lnTo>
                    <a:cubicBezTo>
                      <a:pt x="3086" y="856076"/>
                      <a:pt x="7468" y="851466"/>
                      <a:pt x="12763" y="848103"/>
                    </a:cubicBezTo>
                    <a:lnTo>
                      <a:pt x="1473899" y="4283"/>
                    </a:lnTo>
                    <a:cubicBezTo>
                      <a:pt x="1485319" y="-1428"/>
                      <a:pt x="1498768" y="-1428"/>
                      <a:pt x="1510189" y="4283"/>
                    </a:cubicBezTo>
                    <a:lnTo>
                      <a:pt x="1542002" y="22667"/>
                    </a:lnTo>
                    <a:cubicBezTo>
                      <a:pt x="1551794" y="29107"/>
                      <a:pt x="1558357" y="39445"/>
                      <a:pt x="1560004" y="51051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6C03FB57-3193-4380-AF44-B526E100A4CE}"/>
                  </a:ext>
                </a:extLst>
              </p:cNvPr>
              <p:cNvSpPr/>
              <p:nvPr/>
            </p:nvSpPr>
            <p:spPr>
              <a:xfrm>
                <a:off x="-3959193" y="2038064"/>
                <a:ext cx="83248" cy="2426637"/>
              </a:xfrm>
              <a:custGeom>
                <a:avLst/>
                <a:gdLst>
                  <a:gd name="connsiteX0" fmla="*/ 83248 w 83248"/>
                  <a:gd name="connsiteY0" fmla="*/ 2424398 h 2426637"/>
                  <a:gd name="connsiteX1" fmla="*/ 82201 w 83248"/>
                  <a:gd name="connsiteY1" fmla="*/ 2424398 h 2426637"/>
                  <a:gd name="connsiteX2" fmla="*/ 80296 w 83248"/>
                  <a:gd name="connsiteY2" fmla="*/ 2425065 h 2426637"/>
                  <a:gd name="connsiteX3" fmla="*/ 79534 w 83248"/>
                  <a:gd name="connsiteY3" fmla="*/ 2425065 h 2426637"/>
                  <a:gd name="connsiteX4" fmla="*/ 76200 w 83248"/>
                  <a:gd name="connsiteY4" fmla="*/ 2425922 h 2426637"/>
                  <a:gd name="connsiteX5" fmla="*/ 76200 w 83248"/>
                  <a:gd name="connsiteY5" fmla="*/ 2425922 h 2426637"/>
                  <a:gd name="connsiteX6" fmla="*/ 54578 w 83248"/>
                  <a:gd name="connsiteY6" fmla="*/ 2424113 h 2426637"/>
                  <a:gd name="connsiteX7" fmla="*/ 50578 w 83248"/>
                  <a:gd name="connsiteY7" fmla="*/ 2422303 h 2426637"/>
                  <a:gd name="connsiteX8" fmla="*/ 18098 w 83248"/>
                  <a:gd name="connsiteY8" fmla="*/ 2404586 h 2426637"/>
                  <a:gd name="connsiteX9" fmla="*/ 0 w 83248"/>
                  <a:gd name="connsiteY9" fmla="*/ 2373154 h 2426637"/>
                  <a:gd name="connsiteX10" fmla="*/ 0 w 83248"/>
                  <a:gd name="connsiteY10" fmla="*/ 18002 h 2426637"/>
                  <a:gd name="connsiteX11" fmla="*/ 5334 w 83248"/>
                  <a:gd name="connsiteY11" fmla="*/ 0 h 2426637"/>
                  <a:gd name="connsiteX12" fmla="*/ 73438 w 83248"/>
                  <a:gd name="connsiteY12" fmla="*/ 39338 h 2426637"/>
                  <a:gd name="connsiteX13" fmla="*/ 68104 w 83248"/>
                  <a:gd name="connsiteY13" fmla="*/ 57245 h 2426637"/>
                  <a:gd name="connsiteX14" fmla="*/ 68104 w 83248"/>
                  <a:gd name="connsiteY14" fmla="*/ 2412492 h 2426637"/>
                  <a:gd name="connsiteX15" fmla="*/ 70866 w 83248"/>
                  <a:gd name="connsiteY15" fmla="*/ 2422017 h 2426637"/>
                  <a:gd name="connsiteX16" fmla="*/ 80391 w 83248"/>
                  <a:gd name="connsiteY16" fmla="*/ 2425160 h 242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248" h="2426637">
                    <a:moveTo>
                      <a:pt x="83248" y="2424398"/>
                    </a:moveTo>
                    <a:lnTo>
                      <a:pt x="82201" y="2424398"/>
                    </a:lnTo>
                    <a:lnTo>
                      <a:pt x="80296" y="2425065"/>
                    </a:lnTo>
                    <a:lnTo>
                      <a:pt x="79534" y="2425065"/>
                    </a:lnTo>
                    <a:lnTo>
                      <a:pt x="76200" y="2425922"/>
                    </a:lnTo>
                    <a:lnTo>
                      <a:pt x="76200" y="2425922"/>
                    </a:lnTo>
                    <a:cubicBezTo>
                      <a:pt x="68961" y="2427303"/>
                      <a:pt x="61484" y="2426675"/>
                      <a:pt x="54578" y="2424113"/>
                    </a:cubicBezTo>
                    <a:cubicBezTo>
                      <a:pt x="53197" y="2423627"/>
                      <a:pt x="51854" y="2423017"/>
                      <a:pt x="50578" y="2422303"/>
                    </a:cubicBezTo>
                    <a:lnTo>
                      <a:pt x="18098" y="2404586"/>
                    </a:lnTo>
                    <a:cubicBezTo>
                      <a:pt x="7420" y="2397567"/>
                      <a:pt x="705" y="2385908"/>
                      <a:pt x="0" y="2373154"/>
                    </a:cubicBezTo>
                    <a:lnTo>
                      <a:pt x="0" y="18002"/>
                    </a:lnTo>
                    <a:cubicBezTo>
                      <a:pt x="248" y="11649"/>
                      <a:pt x="2086" y="5458"/>
                      <a:pt x="5334" y="0"/>
                    </a:cubicBezTo>
                    <a:lnTo>
                      <a:pt x="73438" y="39338"/>
                    </a:lnTo>
                    <a:cubicBezTo>
                      <a:pt x="70142" y="44748"/>
                      <a:pt x="68304" y="50911"/>
                      <a:pt x="68104" y="57245"/>
                    </a:cubicBezTo>
                    <a:lnTo>
                      <a:pt x="68104" y="2412492"/>
                    </a:lnTo>
                    <a:cubicBezTo>
                      <a:pt x="67894" y="2415892"/>
                      <a:pt x="68875" y="2419255"/>
                      <a:pt x="70866" y="2422017"/>
                    </a:cubicBezTo>
                    <a:cubicBezTo>
                      <a:pt x="73190" y="2424789"/>
                      <a:pt x="76876" y="2426008"/>
                      <a:pt x="80391" y="242516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58115DB-E266-475F-88F2-F2116C036A09}"/>
                  </a:ext>
                </a:extLst>
              </p:cNvPr>
              <p:cNvSpPr/>
              <p:nvPr/>
            </p:nvSpPr>
            <p:spPr>
              <a:xfrm>
                <a:off x="-3959193" y="2038064"/>
                <a:ext cx="83248" cy="2426637"/>
              </a:xfrm>
              <a:custGeom>
                <a:avLst/>
                <a:gdLst>
                  <a:gd name="connsiteX0" fmla="*/ 83248 w 83248"/>
                  <a:gd name="connsiteY0" fmla="*/ 2424398 h 2426637"/>
                  <a:gd name="connsiteX1" fmla="*/ 82201 w 83248"/>
                  <a:gd name="connsiteY1" fmla="*/ 2424398 h 2426637"/>
                  <a:gd name="connsiteX2" fmla="*/ 80296 w 83248"/>
                  <a:gd name="connsiteY2" fmla="*/ 2425065 h 2426637"/>
                  <a:gd name="connsiteX3" fmla="*/ 79534 w 83248"/>
                  <a:gd name="connsiteY3" fmla="*/ 2425065 h 2426637"/>
                  <a:gd name="connsiteX4" fmla="*/ 76200 w 83248"/>
                  <a:gd name="connsiteY4" fmla="*/ 2425922 h 2426637"/>
                  <a:gd name="connsiteX5" fmla="*/ 76200 w 83248"/>
                  <a:gd name="connsiteY5" fmla="*/ 2425922 h 2426637"/>
                  <a:gd name="connsiteX6" fmla="*/ 54578 w 83248"/>
                  <a:gd name="connsiteY6" fmla="*/ 2424113 h 2426637"/>
                  <a:gd name="connsiteX7" fmla="*/ 50578 w 83248"/>
                  <a:gd name="connsiteY7" fmla="*/ 2422303 h 2426637"/>
                  <a:gd name="connsiteX8" fmla="*/ 18098 w 83248"/>
                  <a:gd name="connsiteY8" fmla="*/ 2404586 h 2426637"/>
                  <a:gd name="connsiteX9" fmla="*/ 0 w 83248"/>
                  <a:gd name="connsiteY9" fmla="*/ 2373154 h 2426637"/>
                  <a:gd name="connsiteX10" fmla="*/ 0 w 83248"/>
                  <a:gd name="connsiteY10" fmla="*/ 18002 h 2426637"/>
                  <a:gd name="connsiteX11" fmla="*/ 5334 w 83248"/>
                  <a:gd name="connsiteY11" fmla="*/ 0 h 2426637"/>
                  <a:gd name="connsiteX12" fmla="*/ 73438 w 83248"/>
                  <a:gd name="connsiteY12" fmla="*/ 39338 h 2426637"/>
                  <a:gd name="connsiteX13" fmla="*/ 68104 w 83248"/>
                  <a:gd name="connsiteY13" fmla="*/ 57245 h 2426637"/>
                  <a:gd name="connsiteX14" fmla="*/ 68104 w 83248"/>
                  <a:gd name="connsiteY14" fmla="*/ 2412492 h 2426637"/>
                  <a:gd name="connsiteX15" fmla="*/ 70866 w 83248"/>
                  <a:gd name="connsiteY15" fmla="*/ 2422017 h 2426637"/>
                  <a:gd name="connsiteX16" fmla="*/ 80391 w 83248"/>
                  <a:gd name="connsiteY16" fmla="*/ 2425160 h 242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248" h="2426637">
                    <a:moveTo>
                      <a:pt x="83248" y="2424398"/>
                    </a:moveTo>
                    <a:lnTo>
                      <a:pt x="82201" y="2424398"/>
                    </a:lnTo>
                    <a:lnTo>
                      <a:pt x="80296" y="2425065"/>
                    </a:lnTo>
                    <a:lnTo>
                      <a:pt x="79534" y="2425065"/>
                    </a:lnTo>
                    <a:lnTo>
                      <a:pt x="76200" y="2425922"/>
                    </a:lnTo>
                    <a:lnTo>
                      <a:pt x="76200" y="2425922"/>
                    </a:lnTo>
                    <a:cubicBezTo>
                      <a:pt x="68961" y="2427303"/>
                      <a:pt x="61484" y="2426675"/>
                      <a:pt x="54578" y="2424113"/>
                    </a:cubicBezTo>
                    <a:cubicBezTo>
                      <a:pt x="53197" y="2423627"/>
                      <a:pt x="51854" y="2423017"/>
                      <a:pt x="50578" y="2422303"/>
                    </a:cubicBezTo>
                    <a:lnTo>
                      <a:pt x="18098" y="2404586"/>
                    </a:lnTo>
                    <a:cubicBezTo>
                      <a:pt x="7420" y="2397567"/>
                      <a:pt x="705" y="2385908"/>
                      <a:pt x="0" y="2373154"/>
                    </a:cubicBezTo>
                    <a:lnTo>
                      <a:pt x="0" y="18002"/>
                    </a:lnTo>
                    <a:cubicBezTo>
                      <a:pt x="248" y="11649"/>
                      <a:pt x="2086" y="5458"/>
                      <a:pt x="5334" y="0"/>
                    </a:cubicBezTo>
                    <a:lnTo>
                      <a:pt x="73438" y="39338"/>
                    </a:lnTo>
                    <a:cubicBezTo>
                      <a:pt x="70142" y="44748"/>
                      <a:pt x="68304" y="50911"/>
                      <a:pt x="68104" y="57245"/>
                    </a:cubicBezTo>
                    <a:lnTo>
                      <a:pt x="68104" y="2412492"/>
                    </a:lnTo>
                    <a:cubicBezTo>
                      <a:pt x="67894" y="2415892"/>
                      <a:pt x="68875" y="2419255"/>
                      <a:pt x="70866" y="2422017"/>
                    </a:cubicBezTo>
                    <a:cubicBezTo>
                      <a:pt x="73190" y="2424789"/>
                      <a:pt x="76876" y="2426008"/>
                      <a:pt x="80391" y="2425160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E025841-5326-4D50-BD2F-67EE4D491973}"/>
                  </a:ext>
                </a:extLst>
              </p:cNvPr>
              <p:cNvSpPr/>
              <p:nvPr/>
            </p:nvSpPr>
            <p:spPr>
              <a:xfrm>
                <a:off x="-3481167" y="1425987"/>
                <a:ext cx="628302" cy="660559"/>
              </a:xfrm>
              <a:custGeom>
                <a:avLst/>
                <a:gdLst>
                  <a:gd name="connsiteX0" fmla="*/ 117477 w 628302"/>
                  <a:gd name="connsiteY0" fmla="*/ 535496 h 660559"/>
                  <a:gd name="connsiteX1" fmla="*/ 114238 w 628302"/>
                  <a:gd name="connsiteY1" fmla="*/ 528829 h 660559"/>
                  <a:gd name="connsiteX2" fmla="*/ 113000 w 628302"/>
                  <a:gd name="connsiteY2" fmla="*/ 527781 h 660559"/>
                  <a:gd name="connsiteX3" fmla="*/ 106237 w 628302"/>
                  <a:gd name="connsiteY3" fmla="*/ 526828 h 660559"/>
                  <a:gd name="connsiteX4" fmla="*/ 103761 w 628302"/>
                  <a:gd name="connsiteY4" fmla="*/ 527876 h 660559"/>
                  <a:gd name="connsiteX5" fmla="*/ 93474 w 628302"/>
                  <a:gd name="connsiteY5" fmla="*/ 540354 h 660559"/>
                  <a:gd name="connsiteX6" fmla="*/ 89283 w 628302"/>
                  <a:gd name="connsiteY6" fmla="*/ 558642 h 660559"/>
                  <a:gd name="connsiteX7" fmla="*/ 93378 w 628302"/>
                  <a:gd name="connsiteY7" fmla="*/ 571596 h 660559"/>
                  <a:gd name="connsiteX8" fmla="*/ 103761 w 628302"/>
                  <a:gd name="connsiteY8" fmla="*/ 572453 h 660559"/>
                  <a:gd name="connsiteX9" fmla="*/ 109380 w 628302"/>
                  <a:gd name="connsiteY9" fmla="*/ 567405 h 660559"/>
                  <a:gd name="connsiteX10" fmla="*/ 113190 w 628302"/>
                  <a:gd name="connsiteY10" fmla="*/ 561500 h 660559"/>
                  <a:gd name="connsiteX11" fmla="*/ 118239 w 628302"/>
                  <a:gd name="connsiteY11" fmla="*/ 542450 h 660559"/>
                  <a:gd name="connsiteX12" fmla="*/ 117477 w 628302"/>
                  <a:gd name="connsiteY12" fmla="*/ 535496 h 660559"/>
                  <a:gd name="connsiteX13" fmla="*/ 355030 w 628302"/>
                  <a:gd name="connsiteY13" fmla="*/ 4573 h 660559"/>
                  <a:gd name="connsiteX14" fmla="*/ 337599 w 628302"/>
                  <a:gd name="connsiteY14" fmla="*/ 1 h 660559"/>
                  <a:gd name="connsiteX15" fmla="*/ 304833 w 628302"/>
                  <a:gd name="connsiteY15" fmla="*/ 10573 h 660559"/>
                  <a:gd name="connsiteX16" fmla="*/ 244921 w 628302"/>
                  <a:gd name="connsiteY16" fmla="*/ 83059 h 660559"/>
                  <a:gd name="connsiteX17" fmla="*/ 239587 w 628302"/>
                  <a:gd name="connsiteY17" fmla="*/ 96108 h 660559"/>
                  <a:gd name="connsiteX18" fmla="*/ 234825 w 628302"/>
                  <a:gd name="connsiteY18" fmla="*/ 109443 h 660559"/>
                  <a:gd name="connsiteX19" fmla="*/ 230443 w 628302"/>
                  <a:gd name="connsiteY19" fmla="*/ 123159 h 660559"/>
                  <a:gd name="connsiteX20" fmla="*/ 229110 w 628302"/>
                  <a:gd name="connsiteY20" fmla="*/ 127636 h 660559"/>
                  <a:gd name="connsiteX21" fmla="*/ 226443 w 628302"/>
                  <a:gd name="connsiteY21" fmla="*/ 137161 h 660559"/>
                  <a:gd name="connsiteX22" fmla="*/ 226443 w 628302"/>
                  <a:gd name="connsiteY22" fmla="*/ 138399 h 660559"/>
                  <a:gd name="connsiteX23" fmla="*/ 221109 w 628302"/>
                  <a:gd name="connsiteY23" fmla="*/ 155163 h 660559"/>
                  <a:gd name="connsiteX24" fmla="*/ 218727 w 628302"/>
                  <a:gd name="connsiteY24" fmla="*/ 164688 h 660559"/>
                  <a:gd name="connsiteX25" fmla="*/ 216441 w 628302"/>
                  <a:gd name="connsiteY25" fmla="*/ 173737 h 660559"/>
                  <a:gd name="connsiteX26" fmla="*/ 206250 w 628302"/>
                  <a:gd name="connsiteY26" fmla="*/ 208312 h 660559"/>
                  <a:gd name="connsiteX27" fmla="*/ 203964 w 628302"/>
                  <a:gd name="connsiteY27" fmla="*/ 214980 h 660559"/>
                  <a:gd name="connsiteX28" fmla="*/ 200535 w 628302"/>
                  <a:gd name="connsiteY28" fmla="*/ 224505 h 660559"/>
                  <a:gd name="connsiteX29" fmla="*/ 197677 w 628302"/>
                  <a:gd name="connsiteY29" fmla="*/ 231363 h 660559"/>
                  <a:gd name="connsiteX30" fmla="*/ 192915 w 628302"/>
                  <a:gd name="connsiteY30" fmla="*/ 242031 h 660559"/>
                  <a:gd name="connsiteX31" fmla="*/ 189581 w 628302"/>
                  <a:gd name="connsiteY31" fmla="*/ 248508 h 660559"/>
                  <a:gd name="connsiteX32" fmla="*/ 114619 w 628302"/>
                  <a:gd name="connsiteY32" fmla="*/ 342234 h 660559"/>
                  <a:gd name="connsiteX33" fmla="*/ 72900 w 628302"/>
                  <a:gd name="connsiteY33" fmla="*/ 416815 h 660559"/>
                  <a:gd name="connsiteX34" fmla="*/ 46515 w 628302"/>
                  <a:gd name="connsiteY34" fmla="*/ 456153 h 660559"/>
                  <a:gd name="connsiteX35" fmla="*/ 891 w 628302"/>
                  <a:gd name="connsiteY35" fmla="*/ 532353 h 660559"/>
                  <a:gd name="connsiteX36" fmla="*/ 891 w 628302"/>
                  <a:gd name="connsiteY36" fmla="*/ 533401 h 660559"/>
                  <a:gd name="connsiteX37" fmla="*/ 129 w 628302"/>
                  <a:gd name="connsiteY37" fmla="*/ 536258 h 660559"/>
                  <a:gd name="connsiteX38" fmla="*/ 129 w 628302"/>
                  <a:gd name="connsiteY38" fmla="*/ 537115 h 660559"/>
                  <a:gd name="connsiteX39" fmla="*/ 129 w 628302"/>
                  <a:gd name="connsiteY39" fmla="*/ 539497 h 660559"/>
                  <a:gd name="connsiteX40" fmla="*/ 129 w 628302"/>
                  <a:gd name="connsiteY40" fmla="*/ 547021 h 660559"/>
                  <a:gd name="connsiteX41" fmla="*/ 129 w 628302"/>
                  <a:gd name="connsiteY41" fmla="*/ 640938 h 660559"/>
                  <a:gd name="connsiteX42" fmla="*/ 34133 w 628302"/>
                  <a:gd name="connsiteY42" fmla="*/ 660559 h 660559"/>
                  <a:gd name="connsiteX43" fmla="*/ 34133 w 628302"/>
                  <a:gd name="connsiteY43" fmla="*/ 565976 h 660559"/>
                  <a:gd name="connsiteX44" fmla="*/ 35371 w 628302"/>
                  <a:gd name="connsiteY44" fmla="*/ 551403 h 660559"/>
                  <a:gd name="connsiteX45" fmla="*/ 80901 w 628302"/>
                  <a:gd name="connsiteY45" fmla="*/ 475203 h 660559"/>
                  <a:gd name="connsiteX46" fmla="*/ 107380 w 628302"/>
                  <a:gd name="connsiteY46" fmla="*/ 435769 h 660559"/>
                  <a:gd name="connsiteX47" fmla="*/ 149004 w 628302"/>
                  <a:gd name="connsiteY47" fmla="*/ 361379 h 660559"/>
                  <a:gd name="connsiteX48" fmla="*/ 149004 w 628302"/>
                  <a:gd name="connsiteY48" fmla="*/ 361379 h 660559"/>
                  <a:gd name="connsiteX49" fmla="*/ 223966 w 628302"/>
                  <a:gd name="connsiteY49" fmla="*/ 267558 h 660559"/>
                  <a:gd name="connsiteX50" fmla="*/ 234920 w 628302"/>
                  <a:gd name="connsiteY50" fmla="*/ 243650 h 660559"/>
                  <a:gd name="connsiteX51" fmla="*/ 278830 w 628302"/>
                  <a:gd name="connsiteY51" fmla="*/ 102680 h 660559"/>
                  <a:gd name="connsiteX52" fmla="*/ 339219 w 628302"/>
                  <a:gd name="connsiteY52" fmla="*/ 30385 h 660559"/>
                  <a:gd name="connsiteX53" fmla="*/ 386844 w 628302"/>
                  <a:gd name="connsiteY53" fmla="*/ 22956 h 660559"/>
                  <a:gd name="connsiteX54" fmla="*/ 504192 w 628302"/>
                  <a:gd name="connsiteY54" fmla="*/ 125445 h 660559"/>
                  <a:gd name="connsiteX55" fmla="*/ 504192 w 628302"/>
                  <a:gd name="connsiteY55" fmla="*/ 125445 h 660559"/>
                  <a:gd name="connsiteX56" fmla="*/ 495143 w 628302"/>
                  <a:gd name="connsiteY56" fmla="*/ 121921 h 660559"/>
                  <a:gd name="connsiteX57" fmla="*/ 443898 w 628302"/>
                  <a:gd name="connsiteY57" fmla="*/ 124111 h 660559"/>
                  <a:gd name="connsiteX58" fmla="*/ 529623 w 628302"/>
                  <a:gd name="connsiteY58" fmla="*/ 141542 h 660559"/>
                  <a:gd name="connsiteX59" fmla="*/ 538672 w 628302"/>
                  <a:gd name="connsiteY59" fmla="*/ 145257 h 660559"/>
                  <a:gd name="connsiteX60" fmla="*/ 538672 w 628302"/>
                  <a:gd name="connsiteY60" fmla="*/ 145257 h 660559"/>
                  <a:gd name="connsiteX61" fmla="*/ 576105 w 628302"/>
                  <a:gd name="connsiteY61" fmla="*/ 255271 h 660559"/>
                  <a:gd name="connsiteX62" fmla="*/ 573248 w 628302"/>
                  <a:gd name="connsiteY62" fmla="*/ 257366 h 660559"/>
                  <a:gd name="connsiteX63" fmla="*/ 571914 w 628302"/>
                  <a:gd name="connsiteY63" fmla="*/ 258795 h 660559"/>
                  <a:gd name="connsiteX64" fmla="*/ 570581 w 628302"/>
                  <a:gd name="connsiteY64" fmla="*/ 260319 h 660559"/>
                  <a:gd name="connsiteX65" fmla="*/ 561627 w 628302"/>
                  <a:gd name="connsiteY65" fmla="*/ 285941 h 660559"/>
                  <a:gd name="connsiteX66" fmla="*/ 565628 w 628302"/>
                  <a:gd name="connsiteY66" fmla="*/ 298800 h 660559"/>
                  <a:gd name="connsiteX67" fmla="*/ 566771 w 628302"/>
                  <a:gd name="connsiteY67" fmla="*/ 299848 h 660559"/>
                  <a:gd name="connsiteX68" fmla="*/ 573534 w 628302"/>
                  <a:gd name="connsiteY68" fmla="*/ 300800 h 660559"/>
                  <a:gd name="connsiteX69" fmla="*/ 576105 w 628302"/>
                  <a:gd name="connsiteY69" fmla="*/ 299752 h 660559"/>
                  <a:gd name="connsiteX70" fmla="*/ 579153 w 628302"/>
                  <a:gd name="connsiteY70" fmla="*/ 297657 h 660559"/>
                  <a:gd name="connsiteX71" fmla="*/ 583059 w 628302"/>
                  <a:gd name="connsiteY71" fmla="*/ 293085 h 660559"/>
                  <a:gd name="connsiteX72" fmla="*/ 590583 w 628302"/>
                  <a:gd name="connsiteY72" fmla="*/ 269273 h 660559"/>
                  <a:gd name="connsiteX73" fmla="*/ 576105 w 628302"/>
                  <a:gd name="connsiteY73" fmla="*/ 255271 h 660559"/>
                  <a:gd name="connsiteX74" fmla="*/ 598394 w 628302"/>
                  <a:gd name="connsiteY74" fmla="*/ 169546 h 660559"/>
                  <a:gd name="connsiteX75" fmla="*/ 563247 w 628302"/>
                  <a:gd name="connsiteY75" fmla="*/ 157068 h 660559"/>
                  <a:gd name="connsiteX76" fmla="*/ 549245 w 628302"/>
                  <a:gd name="connsiteY76" fmla="*/ 153258 h 660559"/>
                  <a:gd name="connsiteX77" fmla="*/ 596870 w 628302"/>
                  <a:gd name="connsiteY77" fmla="*/ 176689 h 660559"/>
                  <a:gd name="connsiteX78" fmla="*/ 628302 w 628302"/>
                  <a:gd name="connsiteY78" fmla="*/ 186881 h 660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28302" h="660559">
                    <a:moveTo>
                      <a:pt x="117477" y="535496"/>
                    </a:moveTo>
                    <a:cubicBezTo>
                      <a:pt x="116991" y="533032"/>
                      <a:pt x="115876" y="530735"/>
                      <a:pt x="114238" y="528829"/>
                    </a:cubicBezTo>
                    <a:lnTo>
                      <a:pt x="113000" y="527781"/>
                    </a:lnTo>
                    <a:cubicBezTo>
                      <a:pt x="111066" y="526302"/>
                      <a:pt x="108504" y="525941"/>
                      <a:pt x="106237" y="526828"/>
                    </a:cubicBezTo>
                    <a:cubicBezTo>
                      <a:pt x="105370" y="527072"/>
                      <a:pt x="104542" y="527424"/>
                      <a:pt x="103761" y="527876"/>
                    </a:cubicBezTo>
                    <a:cubicBezTo>
                      <a:pt x="99227" y="530986"/>
                      <a:pt x="95664" y="535311"/>
                      <a:pt x="93474" y="540354"/>
                    </a:cubicBezTo>
                    <a:cubicBezTo>
                      <a:pt x="90816" y="546092"/>
                      <a:pt x="89387" y="552321"/>
                      <a:pt x="89283" y="558642"/>
                    </a:cubicBezTo>
                    <a:cubicBezTo>
                      <a:pt x="88873" y="563333"/>
                      <a:pt x="90349" y="567994"/>
                      <a:pt x="93378" y="571596"/>
                    </a:cubicBezTo>
                    <a:cubicBezTo>
                      <a:pt x="96131" y="574444"/>
                      <a:pt x="100570" y="574806"/>
                      <a:pt x="103761" y="572453"/>
                    </a:cubicBezTo>
                    <a:cubicBezTo>
                      <a:pt x="105942" y="571148"/>
                      <a:pt x="107847" y="569434"/>
                      <a:pt x="109380" y="567405"/>
                    </a:cubicBezTo>
                    <a:cubicBezTo>
                      <a:pt x="110857" y="565577"/>
                      <a:pt x="112133" y="563598"/>
                      <a:pt x="113190" y="561500"/>
                    </a:cubicBezTo>
                    <a:cubicBezTo>
                      <a:pt x="116315" y="555620"/>
                      <a:pt x="118039" y="549103"/>
                      <a:pt x="118239" y="542450"/>
                    </a:cubicBezTo>
                    <a:cubicBezTo>
                      <a:pt x="118286" y="540108"/>
                      <a:pt x="118029" y="537771"/>
                      <a:pt x="117477" y="535496"/>
                    </a:cubicBezTo>
                    <a:close/>
                    <a:moveTo>
                      <a:pt x="355030" y="4573"/>
                    </a:moveTo>
                    <a:cubicBezTo>
                      <a:pt x="349725" y="1539"/>
                      <a:pt x="343714" y="-38"/>
                      <a:pt x="337599" y="1"/>
                    </a:cubicBezTo>
                    <a:cubicBezTo>
                      <a:pt x="325941" y="622"/>
                      <a:pt x="314654" y="4266"/>
                      <a:pt x="304833" y="10573"/>
                    </a:cubicBezTo>
                    <a:cubicBezTo>
                      <a:pt x="277487" y="27554"/>
                      <a:pt x="256446" y="53009"/>
                      <a:pt x="244921" y="83059"/>
                    </a:cubicBezTo>
                    <a:cubicBezTo>
                      <a:pt x="243016" y="87345"/>
                      <a:pt x="241206" y="91726"/>
                      <a:pt x="239587" y="96108"/>
                    </a:cubicBezTo>
                    <a:cubicBezTo>
                      <a:pt x="237968" y="100489"/>
                      <a:pt x="236253" y="104871"/>
                      <a:pt x="234825" y="109443"/>
                    </a:cubicBezTo>
                    <a:cubicBezTo>
                      <a:pt x="233396" y="114015"/>
                      <a:pt x="231777" y="118968"/>
                      <a:pt x="230443" y="123159"/>
                    </a:cubicBezTo>
                    <a:cubicBezTo>
                      <a:pt x="229967" y="124683"/>
                      <a:pt x="229491" y="126207"/>
                      <a:pt x="229110" y="127636"/>
                    </a:cubicBezTo>
                    <a:cubicBezTo>
                      <a:pt x="228157" y="130779"/>
                      <a:pt x="227300" y="133732"/>
                      <a:pt x="226443" y="137161"/>
                    </a:cubicBezTo>
                    <a:cubicBezTo>
                      <a:pt x="226500" y="137571"/>
                      <a:pt x="226500" y="137988"/>
                      <a:pt x="226443" y="138399"/>
                    </a:cubicBezTo>
                    <a:lnTo>
                      <a:pt x="221109" y="155163"/>
                    </a:lnTo>
                    <a:cubicBezTo>
                      <a:pt x="220347" y="158306"/>
                      <a:pt x="219585" y="161259"/>
                      <a:pt x="218727" y="164688"/>
                    </a:cubicBezTo>
                    <a:lnTo>
                      <a:pt x="216441" y="173737"/>
                    </a:lnTo>
                    <a:cubicBezTo>
                      <a:pt x="213203" y="185738"/>
                      <a:pt x="209964" y="197263"/>
                      <a:pt x="206250" y="208312"/>
                    </a:cubicBezTo>
                    <a:cubicBezTo>
                      <a:pt x="205583" y="210598"/>
                      <a:pt x="204821" y="212789"/>
                      <a:pt x="203964" y="214980"/>
                    </a:cubicBezTo>
                    <a:cubicBezTo>
                      <a:pt x="203106" y="217171"/>
                      <a:pt x="201773" y="221266"/>
                      <a:pt x="200535" y="224505"/>
                    </a:cubicBezTo>
                    <a:cubicBezTo>
                      <a:pt x="199296" y="227743"/>
                      <a:pt x="198630" y="229172"/>
                      <a:pt x="197677" y="231363"/>
                    </a:cubicBezTo>
                    <a:cubicBezTo>
                      <a:pt x="196153" y="235078"/>
                      <a:pt x="194534" y="238602"/>
                      <a:pt x="192915" y="242031"/>
                    </a:cubicBezTo>
                    <a:cubicBezTo>
                      <a:pt x="191295" y="245460"/>
                      <a:pt x="190724" y="246412"/>
                      <a:pt x="189581" y="248508"/>
                    </a:cubicBezTo>
                    <a:cubicBezTo>
                      <a:pt x="164054" y="297657"/>
                      <a:pt x="132431" y="316898"/>
                      <a:pt x="114619" y="342234"/>
                    </a:cubicBezTo>
                    <a:cubicBezTo>
                      <a:pt x="98808" y="364237"/>
                      <a:pt x="94236" y="381953"/>
                      <a:pt x="72900" y="416815"/>
                    </a:cubicBezTo>
                    <a:cubicBezTo>
                      <a:pt x="66232" y="427959"/>
                      <a:pt x="57755" y="440818"/>
                      <a:pt x="46515" y="456153"/>
                    </a:cubicBezTo>
                    <a:cubicBezTo>
                      <a:pt x="15750" y="498634"/>
                      <a:pt x="4701" y="519685"/>
                      <a:pt x="891" y="532353"/>
                    </a:cubicBezTo>
                    <a:cubicBezTo>
                      <a:pt x="833" y="532701"/>
                      <a:pt x="833" y="533053"/>
                      <a:pt x="891" y="533401"/>
                    </a:cubicBezTo>
                    <a:cubicBezTo>
                      <a:pt x="891" y="534448"/>
                      <a:pt x="319" y="535306"/>
                      <a:pt x="129" y="536258"/>
                    </a:cubicBezTo>
                    <a:cubicBezTo>
                      <a:pt x="81" y="536542"/>
                      <a:pt x="81" y="536832"/>
                      <a:pt x="129" y="537115"/>
                    </a:cubicBezTo>
                    <a:cubicBezTo>
                      <a:pt x="186" y="537908"/>
                      <a:pt x="186" y="538704"/>
                      <a:pt x="129" y="539497"/>
                    </a:cubicBezTo>
                    <a:cubicBezTo>
                      <a:pt x="-43" y="542002"/>
                      <a:pt x="-43" y="544516"/>
                      <a:pt x="129" y="547021"/>
                    </a:cubicBezTo>
                    <a:lnTo>
                      <a:pt x="129" y="640938"/>
                    </a:lnTo>
                    <a:lnTo>
                      <a:pt x="34133" y="660559"/>
                    </a:lnTo>
                    <a:lnTo>
                      <a:pt x="34133" y="565976"/>
                    </a:lnTo>
                    <a:cubicBezTo>
                      <a:pt x="33733" y="561083"/>
                      <a:pt x="34152" y="556158"/>
                      <a:pt x="35371" y="551403"/>
                    </a:cubicBezTo>
                    <a:cubicBezTo>
                      <a:pt x="39086" y="538640"/>
                      <a:pt x="50040" y="517684"/>
                      <a:pt x="80901" y="475203"/>
                    </a:cubicBezTo>
                    <a:cubicBezTo>
                      <a:pt x="92045" y="459773"/>
                      <a:pt x="100522" y="446628"/>
                      <a:pt x="107380" y="435769"/>
                    </a:cubicBezTo>
                    <a:cubicBezTo>
                      <a:pt x="128621" y="400908"/>
                      <a:pt x="133193" y="383287"/>
                      <a:pt x="149004" y="361379"/>
                    </a:cubicBezTo>
                    <a:cubicBezTo>
                      <a:pt x="149004" y="361379"/>
                      <a:pt x="149004" y="361379"/>
                      <a:pt x="149004" y="361379"/>
                    </a:cubicBezTo>
                    <a:cubicBezTo>
                      <a:pt x="167102" y="336043"/>
                      <a:pt x="198344" y="316898"/>
                      <a:pt x="223966" y="267558"/>
                    </a:cubicBezTo>
                    <a:cubicBezTo>
                      <a:pt x="228024" y="259781"/>
                      <a:pt x="231681" y="251801"/>
                      <a:pt x="234920" y="243650"/>
                    </a:cubicBezTo>
                    <a:cubicBezTo>
                      <a:pt x="251303" y="202693"/>
                      <a:pt x="258637" y="148400"/>
                      <a:pt x="278830" y="102680"/>
                    </a:cubicBezTo>
                    <a:cubicBezTo>
                      <a:pt x="290555" y="72653"/>
                      <a:pt x="311758" y="47270"/>
                      <a:pt x="339219" y="30385"/>
                    </a:cubicBezTo>
                    <a:cubicBezTo>
                      <a:pt x="359888" y="18479"/>
                      <a:pt x="375128" y="17431"/>
                      <a:pt x="386844" y="22956"/>
                    </a:cubicBezTo>
                    <a:close/>
                    <a:moveTo>
                      <a:pt x="504192" y="125445"/>
                    </a:moveTo>
                    <a:lnTo>
                      <a:pt x="504192" y="125445"/>
                    </a:lnTo>
                    <a:cubicBezTo>
                      <a:pt x="501325" y="123913"/>
                      <a:pt x="498286" y="122730"/>
                      <a:pt x="495143" y="121921"/>
                    </a:cubicBezTo>
                    <a:cubicBezTo>
                      <a:pt x="482284" y="118873"/>
                      <a:pt x="463139" y="126302"/>
                      <a:pt x="443898" y="124111"/>
                    </a:cubicBezTo>
                    <a:cubicBezTo>
                      <a:pt x="470854" y="158973"/>
                      <a:pt x="508383" y="136589"/>
                      <a:pt x="529623" y="141542"/>
                    </a:cubicBezTo>
                    <a:cubicBezTo>
                      <a:pt x="532814" y="142288"/>
                      <a:pt x="535872" y="143542"/>
                      <a:pt x="538672" y="145257"/>
                    </a:cubicBezTo>
                    <a:lnTo>
                      <a:pt x="538672" y="145257"/>
                    </a:lnTo>
                    <a:close/>
                    <a:moveTo>
                      <a:pt x="576105" y="255271"/>
                    </a:moveTo>
                    <a:cubicBezTo>
                      <a:pt x="575096" y="255883"/>
                      <a:pt x="574134" y="256584"/>
                      <a:pt x="573248" y="257366"/>
                    </a:cubicBezTo>
                    <a:lnTo>
                      <a:pt x="571914" y="258795"/>
                    </a:lnTo>
                    <a:cubicBezTo>
                      <a:pt x="571419" y="259258"/>
                      <a:pt x="570971" y="259767"/>
                      <a:pt x="570581" y="260319"/>
                    </a:cubicBezTo>
                    <a:cubicBezTo>
                      <a:pt x="564856" y="267641"/>
                      <a:pt x="561713" y="276648"/>
                      <a:pt x="561627" y="285941"/>
                    </a:cubicBezTo>
                    <a:cubicBezTo>
                      <a:pt x="561265" y="290582"/>
                      <a:pt x="562694" y="295183"/>
                      <a:pt x="565628" y="298800"/>
                    </a:cubicBezTo>
                    <a:lnTo>
                      <a:pt x="566771" y="299848"/>
                    </a:lnTo>
                    <a:cubicBezTo>
                      <a:pt x="568714" y="301309"/>
                      <a:pt x="571267" y="301669"/>
                      <a:pt x="573534" y="300800"/>
                    </a:cubicBezTo>
                    <a:cubicBezTo>
                      <a:pt x="574448" y="300618"/>
                      <a:pt x="575324" y="300262"/>
                      <a:pt x="576105" y="299752"/>
                    </a:cubicBezTo>
                    <a:cubicBezTo>
                      <a:pt x="577163" y="299119"/>
                      <a:pt x="578182" y="298420"/>
                      <a:pt x="579153" y="297657"/>
                    </a:cubicBezTo>
                    <a:cubicBezTo>
                      <a:pt x="580573" y="296239"/>
                      <a:pt x="581878" y="294710"/>
                      <a:pt x="583059" y="293085"/>
                    </a:cubicBezTo>
                    <a:cubicBezTo>
                      <a:pt x="587850" y="286057"/>
                      <a:pt x="590469" y="277776"/>
                      <a:pt x="590583" y="269273"/>
                    </a:cubicBezTo>
                    <a:cubicBezTo>
                      <a:pt x="590583" y="256890"/>
                      <a:pt x="584106" y="250413"/>
                      <a:pt x="576105" y="255271"/>
                    </a:cubicBezTo>
                    <a:close/>
                    <a:moveTo>
                      <a:pt x="598394" y="169546"/>
                    </a:moveTo>
                    <a:cubicBezTo>
                      <a:pt x="587478" y="163401"/>
                      <a:pt x="575591" y="159180"/>
                      <a:pt x="563247" y="157068"/>
                    </a:cubicBezTo>
                    <a:cubicBezTo>
                      <a:pt x="558103" y="155925"/>
                      <a:pt x="553722" y="154496"/>
                      <a:pt x="549245" y="153258"/>
                    </a:cubicBezTo>
                    <a:cubicBezTo>
                      <a:pt x="562675" y="165283"/>
                      <a:pt x="579144" y="173389"/>
                      <a:pt x="596870" y="176689"/>
                    </a:cubicBezTo>
                    <a:cubicBezTo>
                      <a:pt x="607719" y="178794"/>
                      <a:pt x="618282" y="182218"/>
                      <a:pt x="628302" y="18688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A866542-D9F9-466E-BD4D-CE0D6E31688F}"/>
                  </a:ext>
                </a:extLst>
              </p:cNvPr>
              <p:cNvSpPr/>
              <p:nvPr/>
            </p:nvSpPr>
            <p:spPr>
              <a:xfrm>
                <a:off x="-3481167" y="1425987"/>
                <a:ext cx="628302" cy="660559"/>
              </a:xfrm>
              <a:custGeom>
                <a:avLst/>
                <a:gdLst>
                  <a:gd name="connsiteX0" fmla="*/ 117477 w 628302"/>
                  <a:gd name="connsiteY0" fmla="*/ 535496 h 660559"/>
                  <a:gd name="connsiteX1" fmla="*/ 114238 w 628302"/>
                  <a:gd name="connsiteY1" fmla="*/ 528829 h 660559"/>
                  <a:gd name="connsiteX2" fmla="*/ 113000 w 628302"/>
                  <a:gd name="connsiteY2" fmla="*/ 527781 h 660559"/>
                  <a:gd name="connsiteX3" fmla="*/ 106237 w 628302"/>
                  <a:gd name="connsiteY3" fmla="*/ 526828 h 660559"/>
                  <a:gd name="connsiteX4" fmla="*/ 103761 w 628302"/>
                  <a:gd name="connsiteY4" fmla="*/ 527876 h 660559"/>
                  <a:gd name="connsiteX5" fmla="*/ 93474 w 628302"/>
                  <a:gd name="connsiteY5" fmla="*/ 540354 h 660559"/>
                  <a:gd name="connsiteX6" fmla="*/ 89283 w 628302"/>
                  <a:gd name="connsiteY6" fmla="*/ 558642 h 660559"/>
                  <a:gd name="connsiteX7" fmla="*/ 93378 w 628302"/>
                  <a:gd name="connsiteY7" fmla="*/ 571596 h 660559"/>
                  <a:gd name="connsiteX8" fmla="*/ 103761 w 628302"/>
                  <a:gd name="connsiteY8" fmla="*/ 572453 h 660559"/>
                  <a:gd name="connsiteX9" fmla="*/ 109380 w 628302"/>
                  <a:gd name="connsiteY9" fmla="*/ 567405 h 660559"/>
                  <a:gd name="connsiteX10" fmla="*/ 113190 w 628302"/>
                  <a:gd name="connsiteY10" fmla="*/ 561500 h 660559"/>
                  <a:gd name="connsiteX11" fmla="*/ 118239 w 628302"/>
                  <a:gd name="connsiteY11" fmla="*/ 542450 h 660559"/>
                  <a:gd name="connsiteX12" fmla="*/ 117477 w 628302"/>
                  <a:gd name="connsiteY12" fmla="*/ 535496 h 660559"/>
                  <a:gd name="connsiteX13" fmla="*/ 355030 w 628302"/>
                  <a:gd name="connsiteY13" fmla="*/ 4573 h 660559"/>
                  <a:gd name="connsiteX14" fmla="*/ 337599 w 628302"/>
                  <a:gd name="connsiteY14" fmla="*/ 1 h 660559"/>
                  <a:gd name="connsiteX15" fmla="*/ 304833 w 628302"/>
                  <a:gd name="connsiteY15" fmla="*/ 10573 h 660559"/>
                  <a:gd name="connsiteX16" fmla="*/ 244921 w 628302"/>
                  <a:gd name="connsiteY16" fmla="*/ 83059 h 660559"/>
                  <a:gd name="connsiteX17" fmla="*/ 239587 w 628302"/>
                  <a:gd name="connsiteY17" fmla="*/ 96108 h 660559"/>
                  <a:gd name="connsiteX18" fmla="*/ 234825 w 628302"/>
                  <a:gd name="connsiteY18" fmla="*/ 109443 h 660559"/>
                  <a:gd name="connsiteX19" fmla="*/ 230443 w 628302"/>
                  <a:gd name="connsiteY19" fmla="*/ 123159 h 660559"/>
                  <a:gd name="connsiteX20" fmla="*/ 229110 w 628302"/>
                  <a:gd name="connsiteY20" fmla="*/ 127636 h 660559"/>
                  <a:gd name="connsiteX21" fmla="*/ 226443 w 628302"/>
                  <a:gd name="connsiteY21" fmla="*/ 137161 h 660559"/>
                  <a:gd name="connsiteX22" fmla="*/ 226443 w 628302"/>
                  <a:gd name="connsiteY22" fmla="*/ 138399 h 660559"/>
                  <a:gd name="connsiteX23" fmla="*/ 221109 w 628302"/>
                  <a:gd name="connsiteY23" fmla="*/ 155163 h 660559"/>
                  <a:gd name="connsiteX24" fmla="*/ 218727 w 628302"/>
                  <a:gd name="connsiteY24" fmla="*/ 164688 h 660559"/>
                  <a:gd name="connsiteX25" fmla="*/ 216441 w 628302"/>
                  <a:gd name="connsiteY25" fmla="*/ 173737 h 660559"/>
                  <a:gd name="connsiteX26" fmla="*/ 206250 w 628302"/>
                  <a:gd name="connsiteY26" fmla="*/ 208312 h 660559"/>
                  <a:gd name="connsiteX27" fmla="*/ 203964 w 628302"/>
                  <a:gd name="connsiteY27" fmla="*/ 214980 h 660559"/>
                  <a:gd name="connsiteX28" fmla="*/ 200535 w 628302"/>
                  <a:gd name="connsiteY28" fmla="*/ 224505 h 660559"/>
                  <a:gd name="connsiteX29" fmla="*/ 197677 w 628302"/>
                  <a:gd name="connsiteY29" fmla="*/ 231363 h 660559"/>
                  <a:gd name="connsiteX30" fmla="*/ 192915 w 628302"/>
                  <a:gd name="connsiteY30" fmla="*/ 242031 h 660559"/>
                  <a:gd name="connsiteX31" fmla="*/ 189581 w 628302"/>
                  <a:gd name="connsiteY31" fmla="*/ 248508 h 660559"/>
                  <a:gd name="connsiteX32" fmla="*/ 114619 w 628302"/>
                  <a:gd name="connsiteY32" fmla="*/ 342234 h 660559"/>
                  <a:gd name="connsiteX33" fmla="*/ 72900 w 628302"/>
                  <a:gd name="connsiteY33" fmla="*/ 416815 h 660559"/>
                  <a:gd name="connsiteX34" fmla="*/ 46515 w 628302"/>
                  <a:gd name="connsiteY34" fmla="*/ 456153 h 660559"/>
                  <a:gd name="connsiteX35" fmla="*/ 891 w 628302"/>
                  <a:gd name="connsiteY35" fmla="*/ 532353 h 660559"/>
                  <a:gd name="connsiteX36" fmla="*/ 891 w 628302"/>
                  <a:gd name="connsiteY36" fmla="*/ 533401 h 660559"/>
                  <a:gd name="connsiteX37" fmla="*/ 129 w 628302"/>
                  <a:gd name="connsiteY37" fmla="*/ 536258 h 660559"/>
                  <a:gd name="connsiteX38" fmla="*/ 129 w 628302"/>
                  <a:gd name="connsiteY38" fmla="*/ 537115 h 660559"/>
                  <a:gd name="connsiteX39" fmla="*/ 129 w 628302"/>
                  <a:gd name="connsiteY39" fmla="*/ 539497 h 660559"/>
                  <a:gd name="connsiteX40" fmla="*/ 129 w 628302"/>
                  <a:gd name="connsiteY40" fmla="*/ 547021 h 660559"/>
                  <a:gd name="connsiteX41" fmla="*/ 129 w 628302"/>
                  <a:gd name="connsiteY41" fmla="*/ 640938 h 660559"/>
                  <a:gd name="connsiteX42" fmla="*/ 34133 w 628302"/>
                  <a:gd name="connsiteY42" fmla="*/ 660559 h 660559"/>
                  <a:gd name="connsiteX43" fmla="*/ 34133 w 628302"/>
                  <a:gd name="connsiteY43" fmla="*/ 565976 h 660559"/>
                  <a:gd name="connsiteX44" fmla="*/ 35371 w 628302"/>
                  <a:gd name="connsiteY44" fmla="*/ 551403 h 660559"/>
                  <a:gd name="connsiteX45" fmla="*/ 80901 w 628302"/>
                  <a:gd name="connsiteY45" fmla="*/ 475203 h 660559"/>
                  <a:gd name="connsiteX46" fmla="*/ 107380 w 628302"/>
                  <a:gd name="connsiteY46" fmla="*/ 435769 h 660559"/>
                  <a:gd name="connsiteX47" fmla="*/ 149004 w 628302"/>
                  <a:gd name="connsiteY47" fmla="*/ 361379 h 660559"/>
                  <a:gd name="connsiteX48" fmla="*/ 149004 w 628302"/>
                  <a:gd name="connsiteY48" fmla="*/ 361379 h 660559"/>
                  <a:gd name="connsiteX49" fmla="*/ 223966 w 628302"/>
                  <a:gd name="connsiteY49" fmla="*/ 267558 h 660559"/>
                  <a:gd name="connsiteX50" fmla="*/ 234920 w 628302"/>
                  <a:gd name="connsiteY50" fmla="*/ 243650 h 660559"/>
                  <a:gd name="connsiteX51" fmla="*/ 278830 w 628302"/>
                  <a:gd name="connsiteY51" fmla="*/ 102680 h 660559"/>
                  <a:gd name="connsiteX52" fmla="*/ 339219 w 628302"/>
                  <a:gd name="connsiteY52" fmla="*/ 30385 h 660559"/>
                  <a:gd name="connsiteX53" fmla="*/ 386844 w 628302"/>
                  <a:gd name="connsiteY53" fmla="*/ 22956 h 660559"/>
                  <a:gd name="connsiteX54" fmla="*/ 504192 w 628302"/>
                  <a:gd name="connsiteY54" fmla="*/ 125445 h 660559"/>
                  <a:gd name="connsiteX55" fmla="*/ 504192 w 628302"/>
                  <a:gd name="connsiteY55" fmla="*/ 125445 h 660559"/>
                  <a:gd name="connsiteX56" fmla="*/ 495143 w 628302"/>
                  <a:gd name="connsiteY56" fmla="*/ 121921 h 660559"/>
                  <a:gd name="connsiteX57" fmla="*/ 443898 w 628302"/>
                  <a:gd name="connsiteY57" fmla="*/ 124111 h 660559"/>
                  <a:gd name="connsiteX58" fmla="*/ 529623 w 628302"/>
                  <a:gd name="connsiteY58" fmla="*/ 141542 h 660559"/>
                  <a:gd name="connsiteX59" fmla="*/ 538672 w 628302"/>
                  <a:gd name="connsiteY59" fmla="*/ 145257 h 660559"/>
                  <a:gd name="connsiteX60" fmla="*/ 538672 w 628302"/>
                  <a:gd name="connsiteY60" fmla="*/ 145257 h 660559"/>
                  <a:gd name="connsiteX61" fmla="*/ 576105 w 628302"/>
                  <a:gd name="connsiteY61" fmla="*/ 255271 h 660559"/>
                  <a:gd name="connsiteX62" fmla="*/ 573248 w 628302"/>
                  <a:gd name="connsiteY62" fmla="*/ 257366 h 660559"/>
                  <a:gd name="connsiteX63" fmla="*/ 571914 w 628302"/>
                  <a:gd name="connsiteY63" fmla="*/ 258795 h 660559"/>
                  <a:gd name="connsiteX64" fmla="*/ 570581 w 628302"/>
                  <a:gd name="connsiteY64" fmla="*/ 260319 h 660559"/>
                  <a:gd name="connsiteX65" fmla="*/ 561627 w 628302"/>
                  <a:gd name="connsiteY65" fmla="*/ 285941 h 660559"/>
                  <a:gd name="connsiteX66" fmla="*/ 565628 w 628302"/>
                  <a:gd name="connsiteY66" fmla="*/ 298800 h 660559"/>
                  <a:gd name="connsiteX67" fmla="*/ 566771 w 628302"/>
                  <a:gd name="connsiteY67" fmla="*/ 299848 h 660559"/>
                  <a:gd name="connsiteX68" fmla="*/ 573534 w 628302"/>
                  <a:gd name="connsiteY68" fmla="*/ 300800 h 660559"/>
                  <a:gd name="connsiteX69" fmla="*/ 576105 w 628302"/>
                  <a:gd name="connsiteY69" fmla="*/ 299752 h 660559"/>
                  <a:gd name="connsiteX70" fmla="*/ 579153 w 628302"/>
                  <a:gd name="connsiteY70" fmla="*/ 297657 h 660559"/>
                  <a:gd name="connsiteX71" fmla="*/ 583059 w 628302"/>
                  <a:gd name="connsiteY71" fmla="*/ 293085 h 660559"/>
                  <a:gd name="connsiteX72" fmla="*/ 590583 w 628302"/>
                  <a:gd name="connsiteY72" fmla="*/ 269273 h 660559"/>
                  <a:gd name="connsiteX73" fmla="*/ 576105 w 628302"/>
                  <a:gd name="connsiteY73" fmla="*/ 255271 h 660559"/>
                  <a:gd name="connsiteX74" fmla="*/ 598394 w 628302"/>
                  <a:gd name="connsiteY74" fmla="*/ 169546 h 660559"/>
                  <a:gd name="connsiteX75" fmla="*/ 563247 w 628302"/>
                  <a:gd name="connsiteY75" fmla="*/ 157068 h 660559"/>
                  <a:gd name="connsiteX76" fmla="*/ 549245 w 628302"/>
                  <a:gd name="connsiteY76" fmla="*/ 153258 h 660559"/>
                  <a:gd name="connsiteX77" fmla="*/ 596870 w 628302"/>
                  <a:gd name="connsiteY77" fmla="*/ 176689 h 660559"/>
                  <a:gd name="connsiteX78" fmla="*/ 628302 w 628302"/>
                  <a:gd name="connsiteY78" fmla="*/ 186881 h 660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28302" h="660559">
                    <a:moveTo>
                      <a:pt x="117477" y="535496"/>
                    </a:moveTo>
                    <a:cubicBezTo>
                      <a:pt x="116991" y="533032"/>
                      <a:pt x="115876" y="530735"/>
                      <a:pt x="114238" y="528829"/>
                    </a:cubicBezTo>
                    <a:lnTo>
                      <a:pt x="113000" y="527781"/>
                    </a:lnTo>
                    <a:cubicBezTo>
                      <a:pt x="111066" y="526302"/>
                      <a:pt x="108504" y="525941"/>
                      <a:pt x="106237" y="526828"/>
                    </a:cubicBezTo>
                    <a:cubicBezTo>
                      <a:pt x="105370" y="527072"/>
                      <a:pt x="104542" y="527424"/>
                      <a:pt x="103761" y="527876"/>
                    </a:cubicBezTo>
                    <a:cubicBezTo>
                      <a:pt x="99227" y="530986"/>
                      <a:pt x="95664" y="535311"/>
                      <a:pt x="93474" y="540354"/>
                    </a:cubicBezTo>
                    <a:cubicBezTo>
                      <a:pt x="90816" y="546092"/>
                      <a:pt x="89387" y="552321"/>
                      <a:pt x="89283" y="558642"/>
                    </a:cubicBezTo>
                    <a:cubicBezTo>
                      <a:pt x="88873" y="563333"/>
                      <a:pt x="90349" y="567994"/>
                      <a:pt x="93378" y="571596"/>
                    </a:cubicBezTo>
                    <a:cubicBezTo>
                      <a:pt x="96131" y="574444"/>
                      <a:pt x="100570" y="574806"/>
                      <a:pt x="103761" y="572453"/>
                    </a:cubicBezTo>
                    <a:cubicBezTo>
                      <a:pt x="105942" y="571148"/>
                      <a:pt x="107847" y="569434"/>
                      <a:pt x="109380" y="567405"/>
                    </a:cubicBezTo>
                    <a:cubicBezTo>
                      <a:pt x="110857" y="565577"/>
                      <a:pt x="112133" y="563598"/>
                      <a:pt x="113190" y="561500"/>
                    </a:cubicBezTo>
                    <a:cubicBezTo>
                      <a:pt x="116315" y="555620"/>
                      <a:pt x="118039" y="549103"/>
                      <a:pt x="118239" y="542450"/>
                    </a:cubicBezTo>
                    <a:cubicBezTo>
                      <a:pt x="118286" y="540108"/>
                      <a:pt x="118029" y="537771"/>
                      <a:pt x="117477" y="535496"/>
                    </a:cubicBezTo>
                    <a:close/>
                    <a:moveTo>
                      <a:pt x="355030" y="4573"/>
                    </a:moveTo>
                    <a:cubicBezTo>
                      <a:pt x="349725" y="1539"/>
                      <a:pt x="343714" y="-38"/>
                      <a:pt x="337599" y="1"/>
                    </a:cubicBezTo>
                    <a:cubicBezTo>
                      <a:pt x="325941" y="622"/>
                      <a:pt x="314654" y="4266"/>
                      <a:pt x="304833" y="10573"/>
                    </a:cubicBezTo>
                    <a:cubicBezTo>
                      <a:pt x="277487" y="27554"/>
                      <a:pt x="256446" y="53009"/>
                      <a:pt x="244921" y="83059"/>
                    </a:cubicBezTo>
                    <a:cubicBezTo>
                      <a:pt x="243016" y="87345"/>
                      <a:pt x="241206" y="91726"/>
                      <a:pt x="239587" y="96108"/>
                    </a:cubicBezTo>
                    <a:cubicBezTo>
                      <a:pt x="237968" y="100489"/>
                      <a:pt x="236253" y="104871"/>
                      <a:pt x="234825" y="109443"/>
                    </a:cubicBezTo>
                    <a:cubicBezTo>
                      <a:pt x="233396" y="114015"/>
                      <a:pt x="231777" y="118968"/>
                      <a:pt x="230443" y="123159"/>
                    </a:cubicBezTo>
                    <a:cubicBezTo>
                      <a:pt x="229967" y="124683"/>
                      <a:pt x="229491" y="126207"/>
                      <a:pt x="229110" y="127636"/>
                    </a:cubicBezTo>
                    <a:cubicBezTo>
                      <a:pt x="228157" y="130779"/>
                      <a:pt x="227300" y="133732"/>
                      <a:pt x="226443" y="137161"/>
                    </a:cubicBezTo>
                    <a:cubicBezTo>
                      <a:pt x="226500" y="137571"/>
                      <a:pt x="226500" y="137988"/>
                      <a:pt x="226443" y="138399"/>
                    </a:cubicBezTo>
                    <a:lnTo>
                      <a:pt x="221109" y="155163"/>
                    </a:lnTo>
                    <a:cubicBezTo>
                      <a:pt x="220347" y="158306"/>
                      <a:pt x="219585" y="161259"/>
                      <a:pt x="218727" y="164688"/>
                    </a:cubicBezTo>
                    <a:lnTo>
                      <a:pt x="216441" y="173737"/>
                    </a:lnTo>
                    <a:cubicBezTo>
                      <a:pt x="213203" y="185738"/>
                      <a:pt x="209964" y="197263"/>
                      <a:pt x="206250" y="208312"/>
                    </a:cubicBezTo>
                    <a:cubicBezTo>
                      <a:pt x="205583" y="210598"/>
                      <a:pt x="204821" y="212789"/>
                      <a:pt x="203964" y="214980"/>
                    </a:cubicBezTo>
                    <a:cubicBezTo>
                      <a:pt x="203106" y="217171"/>
                      <a:pt x="201773" y="221266"/>
                      <a:pt x="200535" y="224505"/>
                    </a:cubicBezTo>
                    <a:cubicBezTo>
                      <a:pt x="199296" y="227743"/>
                      <a:pt x="198630" y="229172"/>
                      <a:pt x="197677" y="231363"/>
                    </a:cubicBezTo>
                    <a:cubicBezTo>
                      <a:pt x="196153" y="235078"/>
                      <a:pt x="194534" y="238602"/>
                      <a:pt x="192915" y="242031"/>
                    </a:cubicBezTo>
                    <a:cubicBezTo>
                      <a:pt x="191295" y="245460"/>
                      <a:pt x="190724" y="246412"/>
                      <a:pt x="189581" y="248508"/>
                    </a:cubicBezTo>
                    <a:cubicBezTo>
                      <a:pt x="164054" y="297657"/>
                      <a:pt x="132431" y="316898"/>
                      <a:pt x="114619" y="342234"/>
                    </a:cubicBezTo>
                    <a:cubicBezTo>
                      <a:pt x="98808" y="364237"/>
                      <a:pt x="94236" y="381953"/>
                      <a:pt x="72900" y="416815"/>
                    </a:cubicBezTo>
                    <a:cubicBezTo>
                      <a:pt x="66232" y="427959"/>
                      <a:pt x="57755" y="440818"/>
                      <a:pt x="46515" y="456153"/>
                    </a:cubicBezTo>
                    <a:cubicBezTo>
                      <a:pt x="15750" y="498634"/>
                      <a:pt x="4701" y="519685"/>
                      <a:pt x="891" y="532353"/>
                    </a:cubicBezTo>
                    <a:cubicBezTo>
                      <a:pt x="833" y="532701"/>
                      <a:pt x="833" y="533053"/>
                      <a:pt x="891" y="533401"/>
                    </a:cubicBezTo>
                    <a:cubicBezTo>
                      <a:pt x="891" y="534448"/>
                      <a:pt x="319" y="535306"/>
                      <a:pt x="129" y="536258"/>
                    </a:cubicBezTo>
                    <a:cubicBezTo>
                      <a:pt x="81" y="536542"/>
                      <a:pt x="81" y="536832"/>
                      <a:pt x="129" y="537115"/>
                    </a:cubicBezTo>
                    <a:cubicBezTo>
                      <a:pt x="186" y="537908"/>
                      <a:pt x="186" y="538704"/>
                      <a:pt x="129" y="539497"/>
                    </a:cubicBezTo>
                    <a:cubicBezTo>
                      <a:pt x="-43" y="542002"/>
                      <a:pt x="-43" y="544516"/>
                      <a:pt x="129" y="547021"/>
                    </a:cubicBezTo>
                    <a:lnTo>
                      <a:pt x="129" y="640938"/>
                    </a:lnTo>
                    <a:lnTo>
                      <a:pt x="34133" y="660559"/>
                    </a:lnTo>
                    <a:lnTo>
                      <a:pt x="34133" y="565976"/>
                    </a:lnTo>
                    <a:cubicBezTo>
                      <a:pt x="33733" y="561083"/>
                      <a:pt x="34152" y="556158"/>
                      <a:pt x="35371" y="551403"/>
                    </a:cubicBezTo>
                    <a:cubicBezTo>
                      <a:pt x="39086" y="538640"/>
                      <a:pt x="50040" y="517684"/>
                      <a:pt x="80901" y="475203"/>
                    </a:cubicBezTo>
                    <a:cubicBezTo>
                      <a:pt x="92045" y="459773"/>
                      <a:pt x="100522" y="446628"/>
                      <a:pt x="107380" y="435769"/>
                    </a:cubicBezTo>
                    <a:cubicBezTo>
                      <a:pt x="128621" y="400908"/>
                      <a:pt x="133193" y="383287"/>
                      <a:pt x="149004" y="361379"/>
                    </a:cubicBezTo>
                    <a:cubicBezTo>
                      <a:pt x="149004" y="361379"/>
                      <a:pt x="149004" y="361379"/>
                      <a:pt x="149004" y="361379"/>
                    </a:cubicBezTo>
                    <a:cubicBezTo>
                      <a:pt x="167102" y="336043"/>
                      <a:pt x="198344" y="316898"/>
                      <a:pt x="223966" y="267558"/>
                    </a:cubicBezTo>
                    <a:cubicBezTo>
                      <a:pt x="228024" y="259781"/>
                      <a:pt x="231681" y="251801"/>
                      <a:pt x="234920" y="243650"/>
                    </a:cubicBezTo>
                    <a:cubicBezTo>
                      <a:pt x="251303" y="202693"/>
                      <a:pt x="258637" y="148400"/>
                      <a:pt x="278830" y="102680"/>
                    </a:cubicBezTo>
                    <a:cubicBezTo>
                      <a:pt x="290555" y="72653"/>
                      <a:pt x="311758" y="47270"/>
                      <a:pt x="339219" y="30385"/>
                    </a:cubicBezTo>
                    <a:cubicBezTo>
                      <a:pt x="359888" y="18479"/>
                      <a:pt x="375128" y="17431"/>
                      <a:pt x="386844" y="22956"/>
                    </a:cubicBezTo>
                    <a:close/>
                    <a:moveTo>
                      <a:pt x="504192" y="125445"/>
                    </a:moveTo>
                    <a:lnTo>
                      <a:pt x="504192" y="125445"/>
                    </a:lnTo>
                    <a:cubicBezTo>
                      <a:pt x="501325" y="123913"/>
                      <a:pt x="498286" y="122730"/>
                      <a:pt x="495143" y="121921"/>
                    </a:cubicBezTo>
                    <a:cubicBezTo>
                      <a:pt x="482284" y="118873"/>
                      <a:pt x="463139" y="126302"/>
                      <a:pt x="443898" y="124111"/>
                    </a:cubicBezTo>
                    <a:cubicBezTo>
                      <a:pt x="470854" y="158973"/>
                      <a:pt x="508383" y="136589"/>
                      <a:pt x="529623" y="141542"/>
                    </a:cubicBezTo>
                    <a:cubicBezTo>
                      <a:pt x="532814" y="142288"/>
                      <a:pt x="535872" y="143542"/>
                      <a:pt x="538672" y="145257"/>
                    </a:cubicBezTo>
                    <a:lnTo>
                      <a:pt x="538672" y="145257"/>
                    </a:lnTo>
                    <a:close/>
                    <a:moveTo>
                      <a:pt x="576105" y="255271"/>
                    </a:moveTo>
                    <a:cubicBezTo>
                      <a:pt x="575096" y="255883"/>
                      <a:pt x="574134" y="256584"/>
                      <a:pt x="573248" y="257366"/>
                    </a:cubicBezTo>
                    <a:lnTo>
                      <a:pt x="571914" y="258795"/>
                    </a:lnTo>
                    <a:cubicBezTo>
                      <a:pt x="571419" y="259258"/>
                      <a:pt x="570971" y="259767"/>
                      <a:pt x="570581" y="260319"/>
                    </a:cubicBezTo>
                    <a:cubicBezTo>
                      <a:pt x="564856" y="267641"/>
                      <a:pt x="561713" y="276648"/>
                      <a:pt x="561627" y="285941"/>
                    </a:cubicBezTo>
                    <a:cubicBezTo>
                      <a:pt x="561265" y="290582"/>
                      <a:pt x="562694" y="295183"/>
                      <a:pt x="565628" y="298800"/>
                    </a:cubicBezTo>
                    <a:lnTo>
                      <a:pt x="566771" y="299848"/>
                    </a:lnTo>
                    <a:cubicBezTo>
                      <a:pt x="568714" y="301309"/>
                      <a:pt x="571267" y="301669"/>
                      <a:pt x="573534" y="300800"/>
                    </a:cubicBezTo>
                    <a:cubicBezTo>
                      <a:pt x="574448" y="300618"/>
                      <a:pt x="575324" y="300262"/>
                      <a:pt x="576105" y="299752"/>
                    </a:cubicBezTo>
                    <a:cubicBezTo>
                      <a:pt x="577163" y="299119"/>
                      <a:pt x="578182" y="298420"/>
                      <a:pt x="579153" y="297657"/>
                    </a:cubicBezTo>
                    <a:cubicBezTo>
                      <a:pt x="580573" y="296239"/>
                      <a:pt x="581878" y="294710"/>
                      <a:pt x="583059" y="293085"/>
                    </a:cubicBezTo>
                    <a:cubicBezTo>
                      <a:pt x="587850" y="286057"/>
                      <a:pt x="590469" y="277776"/>
                      <a:pt x="590583" y="269273"/>
                    </a:cubicBezTo>
                    <a:cubicBezTo>
                      <a:pt x="590583" y="256890"/>
                      <a:pt x="584106" y="250413"/>
                      <a:pt x="576105" y="255271"/>
                    </a:cubicBezTo>
                    <a:close/>
                    <a:moveTo>
                      <a:pt x="598394" y="169546"/>
                    </a:moveTo>
                    <a:cubicBezTo>
                      <a:pt x="587478" y="163401"/>
                      <a:pt x="575591" y="159180"/>
                      <a:pt x="563247" y="157068"/>
                    </a:cubicBezTo>
                    <a:cubicBezTo>
                      <a:pt x="558103" y="155925"/>
                      <a:pt x="553722" y="154496"/>
                      <a:pt x="549245" y="153258"/>
                    </a:cubicBezTo>
                    <a:cubicBezTo>
                      <a:pt x="562675" y="165283"/>
                      <a:pt x="579144" y="173389"/>
                      <a:pt x="596870" y="176689"/>
                    </a:cubicBezTo>
                    <a:cubicBezTo>
                      <a:pt x="607719" y="178794"/>
                      <a:pt x="618282" y="182218"/>
                      <a:pt x="628302" y="186881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DA85A288-8AEB-4136-9F78-DF15743A8DC2}"/>
                  </a:ext>
                </a:extLst>
              </p:cNvPr>
              <p:cNvSpPr/>
              <p:nvPr/>
            </p:nvSpPr>
            <p:spPr>
              <a:xfrm>
                <a:off x="-3448939" y="1445536"/>
                <a:ext cx="612829" cy="641391"/>
              </a:xfrm>
              <a:custGeom>
                <a:avLst/>
                <a:gdLst>
                  <a:gd name="connsiteX0" fmla="*/ 599027 w 612829"/>
                  <a:gd name="connsiteY0" fmla="*/ 169142 h 641391"/>
                  <a:gd name="connsiteX1" fmla="*/ 596360 w 612829"/>
                  <a:gd name="connsiteY1" fmla="*/ 167523 h 641391"/>
                  <a:gd name="connsiteX2" fmla="*/ 564928 w 612829"/>
                  <a:gd name="connsiteY2" fmla="*/ 157331 h 641391"/>
                  <a:gd name="connsiteX3" fmla="*/ 517303 w 612829"/>
                  <a:gd name="connsiteY3" fmla="*/ 133899 h 641391"/>
                  <a:gd name="connsiteX4" fmla="*/ 506254 w 612829"/>
                  <a:gd name="connsiteY4" fmla="*/ 125708 h 641391"/>
                  <a:gd name="connsiteX5" fmla="*/ 496729 w 612829"/>
                  <a:gd name="connsiteY5" fmla="*/ 121993 h 641391"/>
                  <a:gd name="connsiteX6" fmla="*/ 411671 w 612829"/>
                  <a:gd name="connsiteY6" fmla="*/ 104562 h 641391"/>
                  <a:gd name="connsiteX7" fmla="*/ 410813 w 612829"/>
                  <a:gd name="connsiteY7" fmla="*/ 103419 h 641391"/>
                  <a:gd name="connsiteX8" fmla="*/ 356807 w 612829"/>
                  <a:gd name="connsiteY8" fmla="*/ 4740 h 641391"/>
                  <a:gd name="connsiteX9" fmla="*/ 353949 w 612829"/>
                  <a:gd name="connsiteY9" fmla="*/ 3216 h 641391"/>
                  <a:gd name="connsiteX10" fmla="*/ 306324 w 612829"/>
                  <a:gd name="connsiteY10" fmla="*/ 10646 h 641391"/>
                  <a:gd name="connsiteX11" fmla="*/ 201549 w 612829"/>
                  <a:gd name="connsiteY11" fmla="*/ 223911 h 641391"/>
                  <a:gd name="connsiteX12" fmla="*/ 115824 w 612829"/>
                  <a:gd name="connsiteY12" fmla="*/ 341640 h 641391"/>
                  <a:gd name="connsiteX13" fmla="*/ 47625 w 612829"/>
                  <a:gd name="connsiteY13" fmla="*/ 455940 h 641391"/>
                  <a:gd name="connsiteX14" fmla="*/ 0 w 612829"/>
                  <a:gd name="connsiteY14" fmla="*/ 546903 h 641391"/>
                  <a:gd name="connsiteX15" fmla="*/ 0 w 612829"/>
                  <a:gd name="connsiteY15" fmla="*/ 641391 h 641391"/>
                  <a:gd name="connsiteX16" fmla="*/ 612743 w 612829"/>
                  <a:gd name="connsiteY16" fmla="*/ 287347 h 641391"/>
                  <a:gd name="connsiteX17" fmla="*/ 612743 w 612829"/>
                  <a:gd name="connsiteY17" fmla="*/ 192764 h 641391"/>
                  <a:gd name="connsiteX18" fmla="*/ 599027 w 612829"/>
                  <a:gd name="connsiteY18" fmla="*/ 169142 h 641391"/>
                  <a:gd name="connsiteX19" fmla="*/ 71533 w 612829"/>
                  <a:gd name="connsiteY19" fmla="*/ 552904 h 641391"/>
                  <a:gd name="connsiteX20" fmla="*/ 57055 w 612829"/>
                  <a:gd name="connsiteY20" fmla="*/ 538998 h 641391"/>
                  <a:gd name="connsiteX21" fmla="*/ 71533 w 612829"/>
                  <a:gd name="connsiteY21" fmla="*/ 508327 h 641391"/>
                  <a:gd name="connsiteX22" fmla="*/ 85916 w 612829"/>
                  <a:gd name="connsiteY22" fmla="*/ 522329 h 641391"/>
                  <a:gd name="connsiteX23" fmla="*/ 71533 w 612829"/>
                  <a:gd name="connsiteY23" fmla="*/ 552904 h 641391"/>
                  <a:gd name="connsiteX24" fmla="*/ 306610 w 612829"/>
                  <a:gd name="connsiteY24" fmla="*/ 268202 h 641391"/>
                  <a:gd name="connsiteX25" fmla="*/ 263300 w 612829"/>
                  <a:gd name="connsiteY25" fmla="*/ 261810 h 641391"/>
                  <a:gd name="connsiteX26" fmla="*/ 258985 w 612829"/>
                  <a:gd name="connsiteY26" fmla="*/ 253724 h 641391"/>
                  <a:gd name="connsiteX27" fmla="*/ 251555 w 612829"/>
                  <a:gd name="connsiteY27" fmla="*/ 215624 h 641391"/>
                  <a:gd name="connsiteX28" fmla="*/ 306229 w 612829"/>
                  <a:gd name="connsiteY28" fmla="*/ 100086 h 641391"/>
                  <a:gd name="connsiteX29" fmla="*/ 319373 w 612829"/>
                  <a:gd name="connsiteY29" fmla="*/ 94942 h 641391"/>
                  <a:gd name="connsiteX30" fmla="*/ 360712 w 612829"/>
                  <a:gd name="connsiteY30" fmla="*/ 152664 h 641391"/>
                  <a:gd name="connsiteX31" fmla="*/ 306610 w 612829"/>
                  <a:gd name="connsiteY31" fmla="*/ 268202 h 641391"/>
                  <a:gd name="connsiteX32" fmla="*/ 543973 w 612829"/>
                  <a:gd name="connsiteY32" fmla="*/ 280108 h 641391"/>
                  <a:gd name="connsiteX33" fmla="*/ 529400 w 612829"/>
                  <a:gd name="connsiteY33" fmla="*/ 266297 h 641391"/>
                  <a:gd name="connsiteX34" fmla="*/ 543973 w 612829"/>
                  <a:gd name="connsiteY34" fmla="*/ 235722 h 641391"/>
                  <a:gd name="connsiteX35" fmla="*/ 558355 w 612829"/>
                  <a:gd name="connsiteY35" fmla="*/ 249628 h 641391"/>
                  <a:gd name="connsiteX36" fmla="*/ 543973 w 612829"/>
                  <a:gd name="connsiteY36" fmla="*/ 280108 h 641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12829" h="641391">
                    <a:moveTo>
                      <a:pt x="599027" y="169142"/>
                    </a:moveTo>
                    <a:lnTo>
                      <a:pt x="596360" y="167523"/>
                    </a:lnTo>
                    <a:cubicBezTo>
                      <a:pt x="586350" y="162815"/>
                      <a:pt x="575796" y="159391"/>
                      <a:pt x="564928" y="157331"/>
                    </a:cubicBezTo>
                    <a:cubicBezTo>
                      <a:pt x="547202" y="154050"/>
                      <a:pt x="530724" y="145942"/>
                      <a:pt x="517303" y="133899"/>
                    </a:cubicBezTo>
                    <a:cubicBezTo>
                      <a:pt x="513940" y="130763"/>
                      <a:pt x="510235" y="128015"/>
                      <a:pt x="506254" y="125708"/>
                    </a:cubicBezTo>
                    <a:cubicBezTo>
                      <a:pt x="503301" y="123963"/>
                      <a:pt x="500082" y="122708"/>
                      <a:pt x="496729" y="121993"/>
                    </a:cubicBezTo>
                    <a:cubicBezTo>
                      <a:pt x="476155" y="117040"/>
                      <a:pt x="438626" y="139519"/>
                      <a:pt x="411671" y="104562"/>
                    </a:cubicBezTo>
                    <a:cubicBezTo>
                      <a:pt x="411356" y="104205"/>
                      <a:pt x="411070" y="103822"/>
                      <a:pt x="410813" y="103419"/>
                    </a:cubicBezTo>
                    <a:cubicBezTo>
                      <a:pt x="391763" y="78083"/>
                      <a:pt x="385096" y="21409"/>
                      <a:pt x="356807" y="4740"/>
                    </a:cubicBezTo>
                    <a:cubicBezTo>
                      <a:pt x="355892" y="4156"/>
                      <a:pt x="354940" y="3647"/>
                      <a:pt x="353949" y="3216"/>
                    </a:cubicBezTo>
                    <a:cubicBezTo>
                      <a:pt x="342329" y="-2308"/>
                      <a:pt x="327184" y="-1260"/>
                      <a:pt x="306324" y="10646"/>
                    </a:cubicBezTo>
                    <a:cubicBezTo>
                      <a:pt x="231458" y="53889"/>
                      <a:pt x="228981" y="156474"/>
                      <a:pt x="201549" y="223911"/>
                    </a:cubicBezTo>
                    <a:cubicBezTo>
                      <a:pt x="174117" y="291348"/>
                      <a:pt x="136398" y="312588"/>
                      <a:pt x="115824" y="341640"/>
                    </a:cubicBezTo>
                    <a:cubicBezTo>
                      <a:pt x="95250" y="370691"/>
                      <a:pt x="93726" y="392122"/>
                      <a:pt x="47625" y="455940"/>
                    </a:cubicBezTo>
                    <a:cubicBezTo>
                      <a:pt x="1524" y="519757"/>
                      <a:pt x="0" y="534902"/>
                      <a:pt x="0" y="546903"/>
                    </a:cubicBezTo>
                    <a:lnTo>
                      <a:pt x="0" y="641391"/>
                    </a:lnTo>
                    <a:lnTo>
                      <a:pt x="612743" y="287347"/>
                    </a:lnTo>
                    <a:lnTo>
                      <a:pt x="612743" y="192764"/>
                    </a:lnTo>
                    <a:cubicBezTo>
                      <a:pt x="613591" y="182789"/>
                      <a:pt x="608114" y="173350"/>
                      <a:pt x="599027" y="169142"/>
                    </a:cubicBezTo>
                    <a:close/>
                    <a:moveTo>
                      <a:pt x="71533" y="552904"/>
                    </a:moveTo>
                    <a:cubicBezTo>
                      <a:pt x="63532" y="557571"/>
                      <a:pt x="57055" y="551380"/>
                      <a:pt x="57055" y="538998"/>
                    </a:cubicBezTo>
                    <a:cubicBezTo>
                      <a:pt x="56817" y="527071"/>
                      <a:pt x="62170" y="515720"/>
                      <a:pt x="71533" y="508327"/>
                    </a:cubicBezTo>
                    <a:cubicBezTo>
                      <a:pt x="79534" y="503755"/>
                      <a:pt x="85916" y="510042"/>
                      <a:pt x="85916" y="522329"/>
                    </a:cubicBezTo>
                    <a:cubicBezTo>
                      <a:pt x="86154" y="534206"/>
                      <a:pt x="80829" y="545512"/>
                      <a:pt x="71533" y="552904"/>
                    </a:cubicBezTo>
                    <a:close/>
                    <a:moveTo>
                      <a:pt x="306610" y="268202"/>
                    </a:moveTo>
                    <a:cubicBezTo>
                      <a:pt x="292884" y="278397"/>
                      <a:pt x="273491" y="275534"/>
                      <a:pt x="263300" y="261810"/>
                    </a:cubicBezTo>
                    <a:cubicBezTo>
                      <a:pt x="261471" y="259344"/>
                      <a:pt x="260013" y="256619"/>
                      <a:pt x="258985" y="253724"/>
                    </a:cubicBezTo>
                    <a:cubicBezTo>
                      <a:pt x="253679" y="241744"/>
                      <a:pt x="251136" y="228721"/>
                      <a:pt x="251555" y="215624"/>
                    </a:cubicBezTo>
                    <a:cubicBezTo>
                      <a:pt x="251555" y="169237"/>
                      <a:pt x="276034" y="117516"/>
                      <a:pt x="306229" y="100086"/>
                    </a:cubicBezTo>
                    <a:cubicBezTo>
                      <a:pt x="310305" y="97685"/>
                      <a:pt x="314744" y="95949"/>
                      <a:pt x="319373" y="94942"/>
                    </a:cubicBezTo>
                    <a:cubicBezTo>
                      <a:pt x="343186" y="90180"/>
                      <a:pt x="360712" y="113135"/>
                      <a:pt x="360712" y="152664"/>
                    </a:cubicBezTo>
                    <a:cubicBezTo>
                      <a:pt x="361093" y="199050"/>
                      <a:pt x="336518" y="250771"/>
                      <a:pt x="306610" y="268202"/>
                    </a:cubicBezTo>
                    <a:close/>
                    <a:moveTo>
                      <a:pt x="543973" y="280108"/>
                    </a:moveTo>
                    <a:cubicBezTo>
                      <a:pt x="535876" y="284775"/>
                      <a:pt x="529400" y="278584"/>
                      <a:pt x="529400" y="266297"/>
                    </a:cubicBezTo>
                    <a:cubicBezTo>
                      <a:pt x="529209" y="254388"/>
                      <a:pt x="534600" y="243075"/>
                      <a:pt x="543973" y="235722"/>
                    </a:cubicBezTo>
                    <a:cubicBezTo>
                      <a:pt x="551879" y="231150"/>
                      <a:pt x="558355" y="237341"/>
                      <a:pt x="558355" y="249628"/>
                    </a:cubicBezTo>
                    <a:cubicBezTo>
                      <a:pt x="558556" y="261472"/>
                      <a:pt x="553241" y="272737"/>
                      <a:pt x="543973" y="28010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D0E7961-B1AE-4FC7-9E02-5282AED3086D}"/>
                  </a:ext>
                </a:extLst>
              </p:cNvPr>
              <p:cNvSpPr/>
              <p:nvPr/>
            </p:nvSpPr>
            <p:spPr>
              <a:xfrm>
                <a:off x="-3448939" y="1445536"/>
                <a:ext cx="612829" cy="641391"/>
              </a:xfrm>
              <a:custGeom>
                <a:avLst/>
                <a:gdLst>
                  <a:gd name="connsiteX0" fmla="*/ 599027 w 612829"/>
                  <a:gd name="connsiteY0" fmla="*/ 169142 h 641391"/>
                  <a:gd name="connsiteX1" fmla="*/ 596360 w 612829"/>
                  <a:gd name="connsiteY1" fmla="*/ 167523 h 641391"/>
                  <a:gd name="connsiteX2" fmla="*/ 564928 w 612829"/>
                  <a:gd name="connsiteY2" fmla="*/ 157331 h 641391"/>
                  <a:gd name="connsiteX3" fmla="*/ 517303 w 612829"/>
                  <a:gd name="connsiteY3" fmla="*/ 133899 h 641391"/>
                  <a:gd name="connsiteX4" fmla="*/ 506254 w 612829"/>
                  <a:gd name="connsiteY4" fmla="*/ 125708 h 641391"/>
                  <a:gd name="connsiteX5" fmla="*/ 496729 w 612829"/>
                  <a:gd name="connsiteY5" fmla="*/ 121993 h 641391"/>
                  <a:gd name="connsiteX6" fmla="*/ 411671 w 612829"/>
                  <a:gd name="connsiteY6" fmla="*/ 104562 h 641391"/>
                  <a:gd name="connsiteX7" fmla="*/ 410813 w 612829"/>
                  <a:gd name="connsiteY7" fmla="*/ 103419 h 641391"/>
                  <a:gd name="connsiteX8" fmla="*/ 356807 w 612829"/>
                  <a:gd name="connsiteY8" fmla="*/ 4740 h 641391"/>
                  <a:gd name="connsiteX9" fmla="*/ 353949 w 612829"/>
                  <a:gd name="connsiteY9" fmla="*/ 3216 h 641391"/>
                  <a:gd name="connsiteX10" fmla="*/ 306324 w 612829"/>
                  <a:gd name="connsiteY10" fmla="*/ 10646 h 641391"/>
                  <a:gd name="connsiteX11" fmla="*/ 201549 w 612829"/>
                  <a:gd name="connsiteY11" fmla="*/ 223911 h 641391"/>
                  <a:gd name="connsiteX12" fmla="*/ 115824 w 612829"/>
                  <a:gd name="connsiteY12" fmla="*/ 341640 h 641391"/>
                  <a:gd name="connsiteX13" fmla="*/ 47625 w 612829"/>
                  <a:gd name="connsiteY13" fmla="*/ 455940 h 641391"/>
                  <a:gd name="connsiteX14" fmla="*/ 0 w 612829"/>
                  <a:gd name="connsiteY14" fmla="*/ 546903 h 641391"/>
                  <a:gd name="connsiteX15" fmla="*/ 0 w 612829"/>
                  <a:gd name="connsiteY15" fmla="*/ 641391 h 641391"/>
                  <a:gd name="connsiteX16" fmla="*/ 612743 w 612829"/>
                  <a:gd name="connsiteY16" fmla="*/ 287347 h 641391"/>
                  <a:gd name="connsiteX17" fmla="*/ 612743 w 612829"/>
                  <a:gd name="connsiteY17" fmla="*/ 192764 h 641391"/>
                  <a:gd name="connsiteX18" fmla="*/ 599027 w 612829"/>
                  <a:gd name="connsiteY18" fmla="*/ 169142 h 641391"/>
                  <a:gd name="connsiteX19" fmla="*/ 71533 w 612829"/>
                  <a:gd name="connsiteY19" fmla="*/ 552904 h 641391"/>
                  <a:gd name="connsiteX20" fmla="*/ 57055 w 612829"/>
                  <a:gd name="connsiteY20" fmla="*/ 538998 h 641391"/>
                  <a:gd name="connsiteX21" fmla="*/ 71533 w 612829"/>
                  <a:gd name="connsiteY21" fmla="*/ 508327 h 641391"/>
                  <a:gd name="connsiteX22" fmla="*/ 85916 w 612829"/>
                  <a:gd name="connsiteY22" fmla="*/ 522329 h 641391"/>
                  <a:gd name="connsiteX23" fmla="*/ 71533 w 612829"/>
                  <a:gd name="connsiteY23" fmla="*/ 552904 h 641391"/>
                  <a:gd name="connsiteX24" fmla="*/ 306610 w 612829"/>
                  <a:gd name="connsiteY24" fmla="*/ 268202 h 641391"/>
                  <a:gd name="connsiteX25" fmla="*/ 263300 w 612829"/>
                  <a:gd name="connsiteY25" fmla="*/ 261810 h 641391"/>
                  <a:gd name="connsiteX26" fmla="*/ 258985 w 612829"/>
                  <a:gd name="connsiteY26" fmla="*/ 253724 h 641391"/>
                  <a:gd name="connsiteX27" fmla="*/ 251555 w 612829"/>
                  <a:gd name="connsiteY27" fmla="*/ 215624 h 641391"/>
                  <a:gd name="connsiteX28" fmla="*/ 306229 w 612829"/>
                  <a:gd name="connsiteY28" fmla="*/ 100086 h 641391"/>
                  <a:gd name="connsiteX29" fmla="*/ 319373 w 612829"/>
                  <a:gd name="connsiteY29" fmla="*/ 94942 h 641391"/>
                  <a:gd name="connsiteX30" fmla="*/ 360712 w 612829"/>
                  <a:gd name="connsiteY30" fmla="*/ 152664 h 641391"/>
                  <a:gd name="connsiteX31" fmla="*/ 306610 w 612829"/>
                  <a:gd name="connsiteY31" fmla="*/ 268202 h 641391"/>
                  <a:gd name="connsiteX32" fmla="*/ 543973 w 612829"/>
                  <a:gd name="connsiteY32" fmla="*/ 280108 h 641391"/>
                  <a:gd name="connsiteX33" fmla="*/ 529400 w 612829"/>
                  <a:gd name="connsiteY33" fmla="*/ 266297 h 641391"/>
                  <a:gd name="connsiteX34" fmla="*/ 543973 w 612829"/>
                  <a:gd name="connsiteY34" fmla="*/ 235722 h 641391"/>
                  <a:gd name="connsiteX35" fmla="*/ 558355 w 612829"/>
                  <a:gd name="connsiteY35" fmla="*/ 249628 h 641391"/>
                  <a:gd name="connsiteX36" fmla="*/ 543973 w 612829"/>
                  <a:gd name="connsiteY36" fmla="*/ 280108 h 641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12829" h="641391">
                    <a:moveTo>
                      <a:pt x="599027" y="169142"/>
                    </a:moveTo>
                    <a:lnTo>
                      <a:pt x="596360" y="167523"/>
                    </a:lnTo>
                    <a:cubicBezTo>
                      <a:pt x="586350" y="162815"/>
                      <a:pt x="575796" y="159391"/>
                      <a:pt x="564928" y="157331"/>
                    </a:cubicBezTo>
                    <a:cubicBezTo>
                      <a:pt x="547202" y="154050"/>
                      <a:pt x="530724" y="145942"/>
                      <a:pt x="517303" y="133899"/>
                    </a:cubicBezTo>
                    <a:cubicBezTo>
                      <a:pt x="513940" y="130763"/>
                      <a:pt x="510235" y="128015"/>
                      <a:pt x="506254" y="125708"/>
                    </a:cubicBezTo>
                    <a:cubicBezTo>
                      <a:pt x="503301" y="123963"/>
                      <a:pt x="500082" y="122708"/>
                      <a:pt x="496729" y="121993"/>
                    </a:cubicBezTo>
                    <a:cubicBezTo>
                      <a:pt x="476155" y="117040"/>
                      <a:pt x="438626" y="139519"/>
                      <a:pt x="411671" y="104562"/>
                    </a:cubicBezTo>
                    <a:cubicBezTo>
                      <a:pt x="411356" y="104205"/>
                      <a:pt x="411070" y="103822"/>
                      <a:pt x="410813" y="103419"/>
                    </a:cubicBezTo>
                    <a:cubicBezTo>
                      <a:pt x="391763" y="78083"/>
                      <a:pt x="385096" y="21409"/>
                      <a:pt x="356807" y="4740"/>
                    </a:cubicBezTo>
                    <a:cubicBezTo>
                      <a:pt x="355892" y="4156"/>
                      <a:pt x="354940" y="3647"/>
                      <a:pt x="353949" y="3216"/>
                    </a:cubicBezTo>
                    <a:cubicBezTo>
                      <a:pt x="342329" y="-2308"/>
                      <a:pt x="327184" y="-1260"/>
                      <a:pt x="306324" y="10646"/>
                    </a:cubicBezTo>
                    <a:cubicBezTo>
                      <a:pt x="231458" y="53889"/>
                      <a:pt x="228981" y="156474"/>
                      <a:pt x="201549" y="223911"/>
                    </a:cubicBezTo>
                    <a:cubicBezTo>
                      <a:pt x="174117" y="291348"/>
                      <a:pt x="136398" y="312588"/>
                      <a:pt x="115824" y="341640"/>
                    </a:cubicBezTo>
                    <a:cubicBezTo>
                      <a:pt x="95250" y="370691"/>
                      <a:pt x="93726" y="392122"/>
                      <a:pt x="47625" y="455940"/>
                    </a:cubicBezTo>
                    <a:cubicBezTo>
                      <a:pt x="1524" y="519757"/>
                      <a:pt x="0" y="534902"/>
                      <a:pt x="0" y="546903"/>
                    </a:cubicBezTo>
                    <a:lnTo>
                      <a:pt x="0" y="641391"/>
                    </a:lnTo>
                    <a:lnTo>
                      <a:pt x="612743" y="287347"/>
                    </a:lnTo>
                    <a:lnTo>
                      <a:pt x="612743" y="192764"/>
                    </a:lnTo>
                    <a:cubicBezTo>
                      <a:pt x="613591" y="182789"/>
                      <a:pt x="608114" y="173350"/>
                      <a:pt x="599027" y="169142"/>
                    </a:cubicBezTo>
                    <a:close/>
                    <a:moveTo>
                      <a:pt x="71533" y="552904"/>
                    </a:moveTo>
                    <a:cubicBezTo>
                      <a:pt x="63532" y="557571"/>
                      <a:pt x="57055" y="551380"/>
                      <a:pt x="57055" y="538998"/>
                    </a:cubicBezTo>
                    <a:cubicBezTo>
                      <a:pt x="56817" y="527071"/>
                      <a:pt x="62170" y="515720"/>
                      <a:pt x="71533" y="508327"/>
                    </a:cubicBezTo>
                    <a:cubicBezTo>
                      <a:pt x="79534" y="503755"/>
                      <a:pt x="85916" y="510042"/>
                      <a:pt x="85916" y="522329"/>
                    </a:cubicBezTo>
                    <a:cubicBezTo>
                      <a:pt x="86154" y="534206"/>
                      <a:pt x="80829" y="545512"/>
                      <a:pt x="71533" y="552904"/>
                    </a:cubicBezTo>
                    <a:close/>
                    <a:moveTo>
                      <a:pt x="306610" y="268202"/>
                    </a:moveTo>
                    <a:cubicBezTo>
                      <a:pt x="292884" y="278397"/>
                      <a:pt x="273491" y="275534"/>
                      <a:pt x="263300" y="261810"/>
                    </a:cubicBezTo>
                    <a:cubicBezTo>
                      <a:pt x="261471" y="259344"/>
                      <a:pt x="260013" y="256619"/>
                      <a:pt x="258985" y="253724"/>
                    </a:cubicBezTo>
                    <a:cubicBezTo>
                      <a:pt x="253679" y="241744"/>
                      <a:pt x="251136" y="228721"/>
                      <a:pt x="251555" y="215624"/>
                    </a:cubicBezTo>
                    <a:cubicBezTo>
                      <a:pt x="251555" y="169237"/>
                      <a:pt x="276034" y="117516"/>
                      <a:pt x="306229" y="100086"/>
                    </a:cubicBezTo>
                    <a:cubicBezTo>
                      <a:pt x="310305" y="97685"/>
                      <a:pt x="314744" y="95949"/>
                      <a:pt x="319373" y="94942"/>
                    </a:cubicBezTo>
                    <a:cubicBezTo>
                      <a:pt x="343186" y="90180"/>
                      <a:pt x="360712" y="113135"/>
                      <a:pt x="360712" y="152664"/>
                    </a:cubicBezTo>
                    <a:cubicBezTo>
                      <a:pt x="361093" y="199050"/>
                      <a:pt x="336518" y="250771"/>
                      <a:pt x="306610" y="268202"/>
                    </a:cubicBezTo>
                    <a:close/>
                    <a:moveTo>
                      <a:pt x="543973" y="280108"/>
                    </a:moveTo>
                    <a:cubicBezTo>
                      <a:pt x="535876" y="284775"/>
                      <a:pt x="529400" y="278584"/>
                      <a:pt x="529400" y="266297"/>
                    </a:cubicBezTo>
                    <a:cubicBezTo>
                      <a:pt x="529209" y="254388"/>
                      <a:pt x="534600" y="243075"/>
                      <a:pt x="543973" y="235722"/>
                    </a:cubicBezTo>
                    <a:cubicBezTo>
                      <a:pt x="551879" y="231150"/>
                      <a:pt x="558355" y="237341"/>
                      <a:pt x="558355" y="249628"/>
                    </a:cubicBezTo>
                    <a:cubicBezTo>
                      <a:pt x="558556" y="261472"/>
                      <a:pt x="553241" y="272737"/>
                      <a:pt x="543973" y="280108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C890BA19-EAB4-4163-A9D4-60E7D1964173}"/>
                  </a:ext>
                </a:extLst>
              </p:cNvPr>
              <p:cNvSpPr/>
              <p:nvPr/>
            </p:nvSpPr>
            <p:spPr>
              <a:xfrm>
                <a:off x="-3482595" y="1957768"/>
                <a:ext cx="36799" cy="128777"/>
              </a:xfrm>
              <a:custGeom>
                <a:avLst/>
                <a:gdLst>
                  <a:gd name="connsiteX0" fmla="*/ 36800 w 36799"/>
                  <a:gd name="connsiteY0" fmla="*/ 19621 h 128777"/>
                  <a:gd name="connsiteX1" fmla="*/ 34609 w 36799"/>
                  <a:gd name="connsiteY1" fmla="*/ 34195 h 128777"/>
                  <a:gd name="connsiteX2" fmla="*/ 34609 w 36799"/>
                  <a:gd name="connsiteY2" fmla="*/ 128778 h 128777"/>
                  <a:gd name="connsiteX3" fmla="*/ 129 w 36799"/>
                  <a:gd name="connsiteY3" fmla="*/ 109156 h 128777"/>
                  <a:gd name="connsiteX4" fmla="*/ 129 w 36799"/>
                  <a:gd name="connsiteY4" fmla="*/ 14669 h 128777"/>
                  <a:gd name="connsiteX5" fmla="*/ 129 w 36799"/>
                  <a:gd name="connsiteY5" fmla="*/ 7144 h 128777"/>
                  <a:gd name="connsiteX6" fmla="*/ 129 w 36799"/>
                  <a:gd name="connsiteY6" fmla="*/ 4763 h 128777"/>
                  <a:gd name="connsiteX7" fmla="*/ 129 w 36799"/>
                  <a:gd name="connsiteY7" fmla="*/ 3905 h 128777"/>
                  <a:gd name="connsiteX8" fmla="*/ 891 w 36799"/>
                  <a:gd name="connsiteY8" fmla="*/ 1048 h 128777"/>
                  <a:gd name="connsiteX9" fmla="*/ 891 w 36799"/>
                  <a:gd name="connsiteY9" fmla="*/ 0 h 128777"/>
                  <a:gd name="connsiteX10" fmla="*/ 891 w 36799"/>
                  <a:gd name="connsiteY10" fmla="*/ 0 h 12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99" h="128777">
                    <a:moveTo>
                      <a:pt x="36800" y="19621"/>
                    </a:moveTo>
                    <a:cubicBezTo>
                      <a:pt x="35257" y="24322"/>
                      <a:pt x="34514" y="29248"/>
                      <a:pt x="34609" y="34195"/>
                    </a:cubicBezTo>
                    <a:lnTo>
                      <a:pt x="34609" y="128778"/>
                    </a:lnTo>
                    <a:lnTo>
                      <a:pt x="129" y="109156"/>
                    </a:lnTo>
                    <a:lnTo>
                      <a:pt x="129" y="14669"/>
                    </a:lnTo>
                    <a:cubicBezTo>
                      <a:pt x="-43" y="12163"/>
                      <a:pt x="-43" y="9649"/>
                      <a:pt x="129" y="7144"/>
                    </a:cubicBezTo>
                    <a:cubicBezTo>
                      <a:pt x="186" y="6351"/>
                      <a:pt x="186" y="5555"/>
                      <a:pt x="129" y="4763"/>
                    </a:cubicBezTo>
                    <a:cubicBezTo>
                      <a:pt x="81" y="4479"/>
                      <a:pt x="81" y="4189"/>
                      <a:pt x="129" y="3905"/>
                    </a:cubicBezTo>
                    <a:cubicBezTo>
                      <a:pt x="129" y="2953"/>
                      <a:pt x="605" y="2096"/>
                      <a:pt x="891" y="1048"/>
                    </a:cubicBezTo>
                    <a:lnTo>
                      <a:pt x="891" y="0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748C9F8-33CA-4B33-9CA3-ABA335BDA1EE}"/>
                  </a:ext>
                </a:extLst>
              </p:cNvPr>
              <p:cNvSpPr/>
              <p:nvPr/>
            </p:nvSpPr>
            <p:spPr>
              <a:xfrm>
                <a:off x="-3408267" y="1767554"/>
                <a:ext cx="75628" cy="94202"/>
              </a:xfrm>
              <a:custGeom>
                <a:avLst/>
                <a:gdLst>
                  <a:gd name="connsiteX0" fmla="*/ 75629 w 75628"/>
                  <a:gd name="connsiteY0" fmla="*/ 19812 h 94202"/>
                  <a:gd name="connsiteX1" fmla="*/ 34004 w 75628"/>
                  <a:gd name="connsiteY1" fmla="*/ 94202 h 94202"/>
                  <a:gd name="connsiteX2" fmla="*/ 0 w 75628"/>
                  <a:gd name="connsiteY2" fmla="*/ 74581 h 94202"/>
                  <a:gd name="connsiteX3" fmla="*/ 41720 w 75628"/>
                  <a:gd name="connsiteY3" fmla="*/ 0 h 94202"/>
                  <a:gd name="connsiteX4" fmla="*/ 41720 w 75628"/>
                  <a:gd name="connsiteY4" fmla="*/ 0 h 94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28" h="94202">
                    <a:moveTo>
                      <a:pt x="75629" y="19812"/>
                    </a:moveTo>
                    <a:cubicBezTo>
                      <a:pt x="59817" y="41719"/>
                      <a:pt x="55245" y="59341"/>
                      <a:pt x="34004" y="94202"/>
                    </a:cubicBezTo>
                    <a:lnTo>
                      <a:pt x="0" y="74581"/>
                    </a:lnTo>
                    <a:cubicBezTo>
                      <a:pt x="21336" y="39719"/>
                      <a:pt x="25908" y="22003"/>
                      <a:pt x="41720" y="0"/>
                    </a:cubicBezTo>
                    <a:lnTo>
                      <a:pt x="41720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A034777-ED6E-4E7B-B187-8434DC6C43E6}"/>
                  </a:ext>
                </a:extLst>
              </p:cNvPr>
              <p:cNvSpPr/>
              <p:nvPr/>
            </p:nvSpPr>
            <p:spPr>
              <a:xfrm>
                <a:off x="-3291586" y="1508569"/>
                <a:ext cx="88868" cy="184784"/>
              </a:xfrm>
              <a:custGeom>
                <a:avLst/>
                <a:gdLst>
                  <a:gd name="connsiteX0" fmla="*/ 88868 w 88868"/>
                  <a:gd name="connsiteY0" fmla="*/ 19907 h 184784"/>
                  <a:gd name="connsiteX1" fmla="*/ 44958 w 88868"/>
                  <a:gd name="connsiteY1" fmla="*/ 160877 h 184784"/>
                  <a:gd name="connsiteX2" fmla="*/ 34004 w 88868"/>
                  <a:gd name="connsiteY2" fmla="*/ 184785 h 184784"/>
                  <a:gd name="connsiteX3" fmla="*/ 0 w 88868"/>
                  <a:gd name="connsiteY3" fmla="*/ 165735 h 184784"/>
                  <a:gd name="connsiteX4" fmla="*/ 3334 w 88868"/>
                  <a:gd name="connsiteY4" fmla="*/ 159258 h 184784"/>
                  <a:gd name="connsiteX5" fmla="*/ 8096 w 88868"/>
                  <a:gd name="connsiteY5" fmla="*/ 148590 h 184784"/>
                  <a:gd name="connsiteX6" fmla="*/ 10954 w 88868"/>
                  <a:gd name="connsiteY6" fmla="*/ 141732 h 184784"/>
                  <a:gd name="connsiteX7" fmla="*/ 14383 w 88868"/>
                  <a:gd name="connsiteY7" fmla="*/ 132207 h 184784"/>
                  <a:gd name="connsiteX8" fmla="*/ 16669 w 88868"/>
                  <a:gd name="connsiteY8" fmla="*/ 125540 h 184784"/>
                  <a:gd name="connsiteX9" fmla="*/ 26860 w 88868"/>
                  <a:gd name="connsiteY9" fmla="*/ 90964 h 184784"/>
                  <a:gd name="connsiteX10" fmla="*/ 29146 w 88868"/>
                  <a:gd name="connsiteY10" fmla="*/ 81915 h 184784"/>
                  <a:gd name="connsiteX11" fmla="*/ 31528 w 88868"/>
                  <a:gd name="connsiteY11" fmla="*/ 72390 h 184784"/>
                  <a:gd name="connsiteX12" fmla="*/ 36100 w 88868"/>
                  <a:gd name="connsiteY12" fmla="*/ 55340 h 184784"/>
                  <a:gd name="connsiteX13" fmla="*/ 36100 w 88868"/>
                  <a:gd name="connsiteY13" fmla="*/ 54102 h 184784"/>
                  <a:gd name="connsiteX14" fmla="*/ 38767 w 88868"/>
                  <a:gd name="connsiteY14" fmla="*/ 44577 h 184784"/>
                  <a:gd name="connsiteX15" fmla="*/ 40100 w 88868"/>
                  <a:gd name="connsiteY15" fmla="*/ 40100 h 184784"/>
                  <a:gd name="connsiteX16" fmla="*/ 44482 w 88868"/>
                  <a:gd name="connsiteY16" fmla="*/ 26384 h 184784"/>
                  <a:gd name="connsiteX17" fmla="*/ 49244 w 88868"/>
                  <a:gd name="connsiteY17" fmla="*/ 13049 h 184784"/>
                  <a:gd name="connsiteX18" fmla="*/ 54578 w 88868"/>
                  <a:gd name="connsiteY18" fmla="*/ 0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868" h="184784">
                    <a:moveTo>
                      <a:pt x="88868" y="19907"/>
                    </a:moveTo>
                    <a:cubicBezTo>
                      <a:pt x="68675" y="65722"/>
                      <a:pt x="61341" y="119920"/>
                      <a:pt x="44958" y="160877"/>
                    </a:cubicBezTo>
                    <a:cubicBezTo>
                      <a:pt x="41720" y="169028"/>
                      <a:pt x="38062" y="177008"/>
                      <a:pt x="34004" y="184785"/>
                    </a:cubicBezTo>
                    <a:lnTo>
                      <a:pt x="0" y="165735"/>
                    </a:lnTo>
                    <a:cubicBezTo>
                      <a:pt x="1143" y="163639"/>
                      <a:pt x="2191" y="161449"/>
                      <a:pt x="3334" y="159258"/>
                    </a:cubicBezTo>
                    <a:cubicBezTo>
                      <a:pt x="4477" y="157067"/>
                      <a:pt x="6572" y="152305"/>
                      <a:pt x="8096" y="148590"/>
                    </a:cubicBezTo>
                    <a:cubicBezTo>
                      <a:pt x="9049" y="146399"/>
                      <a:pt x="10096" y="144113"/>
                      <a:pt x="10954" y="141732"/>
                    </a:cubicBezTo>
                    <a:cubicBezTo>
                      <a:pt x="11811" y="139351"/>
                      <a:pt x="13335" y="135636"/>
                      <a:pt x="14383" y="132207"/>
                    </a:cubicBezTo>
                    <a:cubicBezTo>
                      <a:pt x="15430" y="128778"/>
                      <a:pt x="16002" y="127825"/>
                      <a:pt x="16669" y="125540"/>
                    </a:cubicBezTo>
                    <a:cubicBezTo>
                      <a:pt x="20383" y="114491"/>
                      <a:pt x="23622" y="102965"/>
                      <a:pt x="26860" y="90964"/>
                    </a:cubicBezTo>
                    <a:lnTo>
                      <a:pt x="29146" y="81915"/>
                    </a:lnTo>
                    <a:cubicBezTo>
                      <a:pt x="30004" y="78867"/>
                      <a:pt x="30766" y="75914"/>
                      <a:pt x="31528" y="72390"/>
                    </a:cubicBezTo>
                    <a:lnTo>
                      <a:pt x="36100" y="55340"/>
                    </a:lnTo>
                    <a:cubicBezTo>
                      <a:pt x="36157" y="54930"/>
                      <a:pt x="36157" y="54513"/>
                      <a:pt x="36100" y="54102"/>
                    </a:cubicBezTo>
                    <a:cubicBezTo>
                      <a:pt x="36957" y="50959"/>
                      <a:pt x="37814" y="48006"/>
                      <a:pt x="38767" y="44577"/>
                    </a:cubicBezTo>
                    <a:cubicBezTo>
                      <a:pt x="38767" y="43148"/>
                      <a:pt x="39624" y="41624"/>
                      <a:pt x="40100" y="40100"/>
                    </a:cubicBezTo>
                    <a:cubicBezTo>
                      <a:pt x="41434" y="35528"/>
                      <a:pt x="42958" y="30575"/>
                      <a:pt x="44482" y="26384"/>
                    </a:cubicBezTo>
                    <a:cubicBezTo>
                      <a:pt x="46006" y="22193"/>
                      <a:pt x="47530" y="17431"/>
                      <a:pt x="49244" y="13049"/>
                    </a:cubicBezTo>
                    <a:cubicBezTo>
                      <a:pt x="50959" y="8668"/>
                      <a:pt x="52673" y="4286"/>
                      <a:pt x="54578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E6B2641F-2A62-4A93-A8D1-42643B0501C1}"/>
                  </a:ext>
                </a:extLst>
              </p:cNvPr>
              <p:cNvSpPr/>
              <p:nvPr/>
            </p:nvSpPr>
            <p:spPr>
              <a:xfrm>
                <a:off x="-3482595" y="1957768"/>
                <a:ext cx="36799" cy="128777"/>
              </a:xfrm>
              <a:custGeom>
                <a:avLst/>
                <a:gdLst>
                  <a:gd name="connsiteX0" fmla="*/ 36800 w 36799"/>
                  <a:gd name="connsiteY0" fmla="*/ 19621 h 128777"/>
                  <a:gd name="connsiteX1" fmla="*/ 34609 w 36799"/>
                  <a:gd name="connsiteY1" fmla="*/ 34195 h 128777"/>
                  <a:gd name="connsiteX2" fmla="*/ 34609 w 36799"/>
                  <a:gd name="connsiteY2" fmla="*/ 128778 h 128777"/>
                  <a:gd name="connsiteX3" fmla="*/ 129 w 36799"/>
                  <a:gd name="connsiteY3" fmla="*/ 109156 h 128777"/>
                  <a:gd name="connsiteX4" fmla="*/ 129 w 36799"/>
                  <a:gd name="connsiteY4" fmla="*/ 14669 h 128777"/>
                  <a:gd name="connsiteX5" fmla="*/ 129 w 36799"/>
                  <a:gd name="connsiteY5" fmla="*/ 7144 h 128777"/>
                  <a:gd name="connsiteX6" fmla="*/ 129 w 36799"/>
                  <a:gd name="connsiteY6" fmla="*/ 4763 h 128777"/>
                  <a:gd name="connsiteX7" fmla="*/ 129 w 36799"/>
                  <a:gd name="connsiteY7" fmla="*/ 3905 h 128777"/>
                  <a:gd name="connsiteX8" fmla="*/ 891 w 36799"/>
                  <a:gd name="connsiteY8" fmla="*/ 1048 h 128777"/>
                  <a:gd name="connsiteX9" fmla="*/ 891 w 36799"/>
                  <a:gd name="connsiteY9" fmla="*/ 0 h 128777"/>
                  <a:gd name="connsiteX10" fmla="*/ 891 w 36799"/>
                  <a:gd name="connsiteY10" fmla="*/ 0 h 128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799" h="128777">
                    <a:moveTo>
                      <a:pt x="36800" y="19621"/>
                    </a:moveTo>
                    <a:cubicBezTo>
                      <a:pt x="35257" y="24322"/>
                      <a:pt x="34514" y="29248"/>
                      <a:pt x="34609" y="34195"/>
                    </a:cubicBezTo>
                    <a:lnTo>
                      <a:pt x="34609" y="128778"/>
                    </a:lnTo>
                    <a:lnTo>
                      <a:pt x="129" y="109156"/>
                    </a:lnTo>
                    <a:lnTo>
                      <a:pt x="129" y="14669"/>
                    </a:lnTo>
                    <a:cubicBezTo>
                      <a:pt x="-43" y="12163"/>
                      <a:pt x="-43" y="9649"/>
                      <a:pt x="129" y="7144"/>
                    </a:cubicBezTo>
                    <a:cubicBezTo>
                      <a:pt x="186" y="6351"/>
                      <a:pt x="186" y="5555"/>
                      <a:pt x="129" y="4763"/>
                    </a:cubicBezTo>
                    <a:cubicBezTo>
                      <a:pt x="81" y="4479"/>
                      <a:pt x="81" y="4189"/>
                      <a:pt x="129" y="3905"/>
                    </a:cubicBezTo>
                    <a:cubicBezTo>
                      <a:pt x="129" y="2953"/>
                      <a:pt x="605" y="2096"/>
                      <a:pt x="891" y="1048"/>
                    </a:cubicBezTo>
                    <a:lnTo>
                      <a:pt x="891" y="0"/>
                    </a:lnTo>
                    <a:lnTo>
                      <a:pt x="891" y="0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49764B6-94EC-4266-9DE5-428014D4006B}"/>
                  </a:ext>
                </a:extLst>
              </p:cNvPr>
              <p:cNvSpPr/>
              <p:nvPr/>
            </p:nvSpPr>
            <p:spPr>
              <a:xfrm>
                <a:off x="-3408267" y="1767554"/>
                <a:ext cx="75628" cy="94202"/>
              </a:xfrm>
              <a:custGeom>
                <a:avLst/>
                <a:gdLst>
                  <a:gd name="connsiteX0" fmla="*/ 75629 w 75628"/>
                  <a:gd name="connsiteY0" fmla="*/ 19812 h 94202"/>
                  <a:gd name="connsiteX1" fmla="*/ 34004 w 75628"/>
                  <a:gd name="connsiteY1" fmla="*/ 94202 h 94202"/>
                  <a:gd name="connsiteX2" fmla="*/ 0 w 75628"/>
                  <a:gd name="connsiteY2" fmla="*/ 74581 h 94202"/>
                  <a:gd name="connsiteX3" fmla="*/ 41720 w 75628"/>
                  <a:gd name="connsiteY3" fmla="*/ 0 h 94202"/>
                  <a:gd name="connsiteX4" fmla="*/ 41720 w 75628"/>
                  <a:gd name="connsiteY4" fmla="*/ 0 h 94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628" h="94202">
                    <a:moveTo>
                      <a:pt x="75629" y="19812"/>
                    </a:moveTo>
                    <a:cubicBezTo>
                      <a:pt x="59817" y="41719"/>
                      <a:pt x="55245" y="59341"/>
                      <a:pt x="34004" y="94202"/>
                    </a:cubicBezTo>
                    <a:lnTo>
                      <a:pt x="0" y="74581"/>
                    </a:lnTo>
                    <a:cubicBezTo>
                      <a:pt x="21336" y="39719"/>
                      <a:pt x="25908" y="22003"/>
                      <a:pt x="41720" y="0"/>
                    </a:cubicBezTo>
                    <a:lnTo>
                      <a:pt x="41720" y="0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1812B7C8-EDE7-426B-A46D-E14F70C53D07}"/>
                  </a:ext>
                </a:extLst>
              </p:cNvPr>
              <p:cNvSpPr/>
              <p:nvPr/>
            </p:nvSpPr>
            <p:spPr>
              <a:xfrm>
                <a:off x="-3291586" y="1508569"/>
                <a:ext cx="88868" cy="184784"/>
              </a:xfrm>
              <a:custGeom>
                <a:avLst/>
                <a:gdLst>
                  <a:gd name="connsiteX0" fmla="*/ 88868 w 88868"/>
                  <a:gd name="connsiteY0" fmla="*/ 19907 h 184784"/>
                  <a:gd name="connsiteX1" fmla="*/ 44958 w 88868"/>
                  <a:gd name="connsiteY1" fmla="*/ 160877 h 184784"/>
                  <a:gd name="connsiteX2" fmla="*/ 34004 w 88868"/>
                  <a:gd name="connsiteY2" fmla="*/ 184785 h 184784"/>
                  <a:gd name="connsiteX3" fmla="*/ 0 w 88868"/>
                  <a:gd name="connsiteY3" fmla="*/ 165735 h 184784"/>
                  <a:gd name="connsiteX4" fmla="*/ 3334 w 88868"/>
                  <a:gd name="connsiteY4" fmla="*/ 159258 h 184784"/>
                  <a:gd name="connsiteX5" fmla="*/ 8096 w 88868"/>
                  <a:gd name="connsiteY5" fmla="*/ 148590 h 184784"/>
                  <a:gd name="connsiteX6" fmla="*/ 10954 w 88868"/>
                  <a:gd name="connsiteY6" fmla="*/ 141732 h 184784"/>
                  <a:gd name="connsiteX7" fmla="*/ 14383 w 88868"/>
                  <a:gd name="connsiteY7" fmla="*/ 132207 h 184784"/>
                  <a:gd name="connsiteX8" fmla="*/ 16669 w 88868"/>
                  <a:gd name="connsiteY8" fmla="*/ 125540 h 184784"/>
                  <a:gd name="connsiteX9" fmla="*/ 26860 w 88868"/>
                  <a:gd name="connsiteY9" fmla="*/ 90964 h 184784"/>
                  <a:gd name="connsiteX10" fmla="*/ 29146 w 88868"/>
                  <a:gd name="connsiteY10" fmla="*/ 81915 h 184784"/>
                  <a:gd name="connsiteX11" fmla="*/ 31528 w 88868"/>
                  <a:gd name="connsiteY11" fmla="*/ 72390 h 184784"/>
                  <a:gd name="connsiteX12" fmla="*/ 36100 w 88868"/>
                  <a:gd name="connsiteY12" fmla="*/ 55340 h 184784"/>
                  <a:gd name="connsiteX13" fmla="*/ 36100 w 88868"/>
                  <a:gd name="connsiteY13" fmla="*/ 54102 h 184784"/>
                  <a:gd name="connsiteX14" fmla="*/ 38767 w 88868"/>
                  <a:gd name="connsiteY14" fmla="*/ 44577 h 184784"/>
                  <a:gd name="connsiteX15" fmla="*/ 40100 w 88868"/>
                  <a:gd name="connsiteY15" fmla="*/ 40100 h 184784"/>
                  <a:gd name="connsiteX16" fmla="*/ 44482 w 88868"/>
                  <a:gd name="connsiteY16" fmla="*/ 26384 h 184784"/>
                  <a:gd name="connsiteX17" fmla="*/ 49244 w 88868"/>
                  <a:gd name="connsiteY17" fmla="*/ 13049 h 184784"/>
                  <a:gd name="connsiteX18" fmla="*/ 54578 w 88868"/>
                  <a:gd name="connsiteY18" fmla="*/ 0 h 184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8868" h="184784">
                    <a:moveTo>
                      <a:pt x="88868" y="19907"/>
                    </a:moveTo>
                    <a:cubicBezTo>
                      <a:pt x="68675" y="65722"/>
                      <a:pt x="61341" y="119920"/>
                      <a:pt x="44958" y="160877"/>
                    </a:cubicBezTo>
                    <a:cubicBezTo>
                      <a:pt x="41720" y="169028"/>
                      <a:pt x="38062" y="177008"/>
                      <a:pt x="34004" y="184785"/>
                    </a:cubicBezTo>
                    <a:lnTo>
                      <a:pt x="0" y="165735"/>
                    </a:lnTo>
                    <a:cubicBezTo>
                      <a:pt x="1143" y="163639"/>
                      <a:pt x="2191" y="161449"/>
                      <a:pt x="3334" y="159258"/>
                    </a:cubicBezTo>
                    <a:cubicBezTo>
                      <a:pt x="4477" y="157067"/>
                      <a:pt x="6572" y="152305"/>
                      <a:pt x="8096" y="148590"/>
                    </a:cubicBezTo>
                    <a:cubicBezTo>
                      <a:pt x="9049" y="146399"/>
                      <a:pt x="10096" y="144113"/>
                      <a:pt x="10954" y="141732"/>
                    </a:cubicBezTo>
                    <a:cubicBezTo>
                      <a:pt x="11811" y="139351"/>
                      <a:pt x="13335" y="135636"/>
                      <a:pt x="14383" y="132207"/>
                    </a:cubicBezTo>
                    <a:cubicBezTo>
                      <a:pt x="15430" y="128778"/>
                      <a:pt x="16002" y="127825"/>
                      <a:pt x="16669" y="125540"/>
                    </a:cubicBezTo>
                    <a:cubicBezTo>
                      <a:pt x="20383" y="114491"/>
                      <a:pt x="23622" y="102965"/>
                      <a:pt x="26860" y="90964"/>
                    </a:cubicBezTo>
                    <a:lnTo>
                      <a:pt x="29146" y="81915"/>
                    </a:lnTo>
                    <a:cubicBezTo>
                      <a:pt x="30004" y="78867"/>
                      <a:pt x="30766" y="75914"/>
                      <a:pt x="31528" y="72390"/>
                    </a:cubicBezTo>
                    <a:lnTo>
                      <a:pt x="36100" y="55340"/>
                    </a:lnTo>
                    <a:cubicBezTo>
                      <a:pt x="36157" y="54930"/>
                      <a:pt x="36157" y="54513"/>
                      <a:pt x="36100" y="54102"/>
                    </a:cubicBezTo>
                    <a:cubicBezTo>
                      <a:pt x="36957" y="50959"/>
                      <a:pt x="37814" y="48006"/>
                      <a:pt x="38767" y="44577"/>
                    </a:cubicBezTo>
                    <a:cubicBezTo>
                      <a:pt x="38767" y="43148"/>
                      <a:pt x="39624" y="41624"/>
                      <a:pt x="40100" y="40100"/>
                    </a:cubicBezTo>
                    <a:cubicBezTo>
                      <a:pt x="41434" y="35528"/>
                      <a:pt x="42958" y="30575"/>
                      <a:pt x="44482" y="26384"/>
                    </a:cubicBezTo>
                    <a:cubicBezTo>
                      <a:pt x="46006" y="22193"/>
                      <a:pt x="47530" y="17431"/>
                      <a:pt x="49244" y="13049"/>
                    </a:cubicBezTo>
                    <a:cubicBezTo>
                      <a:pt x="50959" y="8668"/>
                      <a:pt x="52673" y="4286"/>
                      <a:pt x="54578" y="0"/>
                    </a:cubicBez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6C2D73B-C96B-44C9-BACB-44B0B85B9027}"/>
                  </a:ext>
                </a:extLst>
              </p:cNvPr>
              <p:cNvSpPr/>
              <p:nvPr/>
            </p:nvSpPr>
            <p:spPr>
              <a:xfrm>
                <a:off x="-3391951" y="1725834"/>
                <a:ext cx="484318" cy="271748"/>
              </a:xfrm>
              <a:custGeom>
                <a:avLst/>
                <a:gdLst>
                  <a:gd name="connsiteX0" fmla="*/ 4258 w 484318"/>
                  <a:gd name="connsiteY0" fmla="*/ 240506 h 271748"/>
                  <a:gd name="connsiteX1" fmla="*/ 67 w 484318"/>
                  <a:gd name="connsiteY1" fmla="*/ 258794 h 271748"/>
                  <a:gd name="connsiteX2" fmla="*/ 4163 w 484318"/>
                  <a:gd name="connsiteY2" fmla="*/ 271748 h 271748"/>
                  <a:gd name="connsiteX3" fmla="*/ 67 w 484318"/>
                  <a:gd name="connsiteY3" fmla="*/ 258794 h 271748"/>
                  <a:gd name="connsiteX4" fmla="*/ 4258 w 484318"/>
                  <a:gd name="connsiteY4" fmla="*/ 240506 h 271748"/>
                  <a:gd name="connsiteX5" fmla="*/ 29023 w 484318"/>
                  <a:gd name="connsiteY5" fmla="*/ 242125 h 271748"/>
                  <a:gd name="connsiteX6" fmla="*/ 28261 w 484318"/>
                  <a:gd name="connsiteY6" fmla="*/ 235648 h 271748"/>
                  <a:gd name="connsiteX7" fmla="*/ 28928 w 484318"/>
                  <a:gd name="connsiteY7" fmla="*/ 242125 h 271748"/>
                  <a:gd name="connsiteX8" fmla="*/ 23975 w 484318"/>
                  <a:gd name="connsiteY8" fmla="*/ 261175 h 271748"/>
                  <a:gd name="connsiteX9" fmla="*/ 29023 w 484318"/>
                  <a:gd name="connsiteY9" fmla="*/ 242125 h 271748"/>
                  <a:gd name="connsiteX10" fmla="*/ 477555 w 484318"/>
                  <a:gd name="connsiteY10" fmla="*/ 0 h 271748"/>
                  <a:gd name="connsiteX11" fmla="*/ 484318 w 484318"/>
                  <a:gd name="connsiteY11" fmla="*/ 952 h 271748"/>
                  <a:gd name="connsiteX12" fmla="*/ 477555 w 484318"/>
                  <a:gd name="connsiteY12" fmla="*/ 0 h 271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4318" h="271748">
                    <a:moveTo>
                      <a:pt x="4258" y="240506"/>
                    </a:moveTo>
                    <a:cubicBezTo>
                      <a:pt x="1601" y="246244"/>
                      <a:pt x="172" y="252473"/>
                      <a:pt x="67" y="258794"/>
                    </a:cubicBezTo>
                    <a:cubicBezTo>
                      <a:pt x="-342" y="263485"/>
                      <a:pt x="1134" y="268146"/>
                      <a:pt x="4163" y="271748"/>
                    </a:cubicBezTo>
                    <a:cubicBezTo>
                      <a:pt x="1181" y="268116"/>
                      <a:pt x="-285" y="263478"/>
                      <a:pt x="67" y="258794"/>
                    </a:cubicBezTo>
                    <a:cubicBezTo>
                      <a:pt x="219" y="252479"/>
                      <a:pt x="1648" y="246259"/>
                      <a:pt x="4258" y="240506"/>
                    </a:cubicBezTo>
                    <a:close/>
                    <a:moveTo>
                      <a:pt x="29023" y="242125"/>
                    </a:moveTo>
                    <a:cubicBezTo>
                      <a:pt x="29033" y="239943"/>
                      <a:pt x="28775" y="237769"/>
                      <a:pt x="28261" y="235648"/>
                    </a:cubicBezTo>
                    <a:cubicBezTo>
                      <a:pt x="28699" y="237780"/>
                      <a:pt x="28918" y="239950"/>
                      <a:pt x="28928" y="242125"/>
                    </a:cubicBezTo>
                    <a:cubicBezTo>
                      <a:pt x="28756" y="248771"/>
                      <a:pt x="27061" y="255289"/>
                      <a:pt x="23975" y="261175"/>
                    </a:cubicBezTo>
                    <a:cubicBezTo>
                      <a:pt x="27099" y="255297"/>
                      <a:pt x="28823" y="248779"/>
                      <a:pt x="29023" y="242125"/>
                    </a:cubicBezTo>
                    <a:close/>
                    <a:moveTo>
                      <a:pt x="477555" y="0"/>
                    </a:moveTo>
                    <a:cubicBezTo>
                      <a:pt x="479499" y="1461"/>
                      <a:pt x="482051" y="1821"/>
                      <a:pt x="484318" y="952"/>
                    </a:cubicBezTo>
                    <a:cubicBezTo>
                      <a:pt x="482042" y="1719"/>
                      <a:pt x="479537" y="1367"/>
                      <a:pt x="47755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253C1D8E-C617-4C56-8196-172E46193D9C}"/>
                  </a:ext>
                </a:extLst>
              </p:cNvPr>
              <p:cNvSpPr/>
              <p:nvPr/>
            </p:nvSpPr>
            <p:spPr>
              <a:xfrm>
                <a:off x="-3189954" y="1539784"/>
                <a:ext cx="102203" cy="180080"/>
              </a:xfrm>
              <a:custGeom>
                <a:avLst/>
                <a:gdLst>
                  <a:gd name="connsiteX0" fmla="*/ 102203 w 102203"/>
                  <a:gd name="connsiteY0" fmla="*/ 58415 h 180080"/>
                  <a:gd name="connsiteX1" fmla="*/ 47625 w 102203"/>
                  <a:gd name="connsiteY1" fmla="*/ 173953 h 180080"/>
                  <a:gd name="connsiteX2" fmla="*/ 4305 w 102203"/>
                  <a:gd name="connsiteY2" fmla="*/ 167608 h 180080"/>
                  <a:gd name="connsiteX3" fmla="*/ 0 w 102203"/>
                  <a:gd name="connsiteY3" fmla="*/ 159571 h 180080"/>
                  <a:gd name="connsiteX4" fmla="*/ 13240 w 102203"/>
                  <a:gd name="connsiteY4" fmla="*/ 154332 h 180080"/>
                  <a:gd name="connsiteX5" fmla="*/ 68008 w 102203"/>
                  <a:gd name="connsiteY5" fmla="*/ 38698 h 180080"/>
                  <a:gd name="connsiteX6" fmla="*/ 60579 w 102203"/>
                  <a:gd name="connsiteY6" fmla="*/ 598 h 180080"/>
                  <a:gd name="connsiteX7" fmla="*/ 102203 w 102203"/>
                  <a:gd name="connsiteY7" fmla="*/ 58415 h 18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203" h="180080">
                    <a:moveTo>
                      <a:pt x="102203" y="58415"/>
                    </a:moveTo>
                    <a:cubicBezTo>
                      <a:pt x="102203" y="104802"/>
                      <a:pt x="77724" y="156523"/>
                      <a:pt x="47625" y="173953"/>
                    </a:cubicBezTo>
                    <a:cubicBezTo>
                      <a:pt x="33909" y="184162"/>
                      <a:pt x="14516" y="181322"/>
                      <a:pt x="4305" y="167608"/>
                    </a:cubicBezTo>
                    <a:cubicBezTo>
                      <a:pt x="2486" y="165156"/>
                      <a:pt x="1029" y="162447"/>
                      <a:pt x="0" y="159571"/>
                    </a:cubicBezTo>
                    <a:cubicBezTo>
                      <a:pt x="4677" y="158571"/>
                      <a:pt x="9144" y="156801"/>
                      <a:pt x="13240" y="154332"/>
                    </a:cubicBezTo>
                    <a:cubicBezTo>
                      <a:pt x="43815" y="136615"/>
                      <a:pt x="68008" y="85180"/>
                      <a:pt x="68008" y="38698"/>
                    </a:cubicBezTo>
                    <a:cubicBezTo>
                      <a:pt x="68437" y="25600"/>
                      <a:pt x="65894" y="12576"/>
                      <a:pt x="60579" y="598"/>
                    </a:cubicBezTo>
                    <a:cubicBezTo>
                      <a:pt x="84487" y="-4069"/>
                      <a:pt x="102203" y="18886"/>
                      <a:pt x="102203" y="5841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B50E3D9-FC72-436F-A3D2-79450189B9C8}"/>
                  </a:ext>
                </a:extLst>
              </p:cNvPr>
              <p:cNvSpPr/>
              <p:nvPr/>
            </p:nvSpPr>
            <p:spPr>
              <a:xfrm>
                <a:off x="-3189954" y="1539784"/>
                <a:ext cx="102203" cy="180080"/>
              </a:xfrm>
              <a:custGeom>
                <a:avLst/>
                <a:gdLst>
                  <a:gd name="connsiteX0" fmla="*/ 102203 w 102203"/>
                  <a:gd name="connsiteY0" fmla="*/ 58415 h 180080"/>
                  <a:gd name="connsiteX1" fmla="*/ 47625 w 102203"/>
                  <a:gd name="connsiteY1" fmla="*/ 173953 h 180080"/>
                  <a:gd name="connsiteX2" fmla="*/ 4305 w 102203"/>
                  <a:gd name="connsiteY2" fmla="*/ 167608 h 180080"/>
                  <a:gd name="connsiteX3" fmla="*/ 0 w 102203"/>
                  <a:gd name="connsiteY3" fmla="*/ 159571 h 180080"/>
                  <a:gd name="connsiteX4" fmla="*/ 13240 w 102203"/>
                  <a:gd name="connsiteY4" fmla="*/ 154332 h 180080"/>
                  <a:gd name="connsiteX5" fmla="*/ 68008 w 102203"/>
                  <a:gd name="connsiteY5" fmla="*/ 38698 h 180080"/>
                  <a:gd name="connsiteX6" fmla="*/ 60579 w 102203"/>
                  <a:gd name="connsiteY6" fmla="*/ 598 h 180080"/>
                  <a:gd name="connsiteX7" fmla="*/ 102203 w 102203"/>
                  <a:gd name="connsiteY7" fmla="*/ 58415 h 180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203" h="180080">
                    <a:moveTo>
                      <a:pt x="102203" y="58415"/>
                    </a:moveTo>
                    <a:cubicBezTo>
                      <a:pt x="102203" y="104802"/>
                      <a:pt x="77724" y="156523"/>
                      <a:pt x="47625" y="173953"/>
                    </a:cubicBezTo>
                    <a:cubicBezTo>
                      <a:pt x="33909" y="184162"/>
                      <a:pt x="14516" y="181322"/>
                      <a:pt x="4305" y="167608"/>
                    </a:cubicBezTo>
                    <a:cubicBezTo>
                      <a:pt x="2486" y="165156"/>
                      <a:pt x="1029" y="162447"/>
                      <a:pt x="0" y="159571"/>
                    </a:cubicBezTo>
                    <a:cubicBezTo>
                      <a:pt x="4677" y="158571"/>
                      <a:pt x="9144" y="156801"/>
                      <a:pt x="13240" y="154332"/>
                    </a:cubicBezTo>
                    <a:cubicBezTo>
                      <a:pt x="43815" y="136615"/>
                      <a:pt x="68008" y="85180"/>
                      <a:pt x="68008" y="38698"/>
                    </a:cubicBezTo>
                    <a:cubicBezTo>
                      <a:pt x="68437" y="25600"/>
                      <a:pt x="65894" y="12576"/>
                      <a:pt x="60579" y="598"/>
                    </a:cubicBezTo>
                    <a:cubicBezTo>
                      <a:pt x="84487" y="-4069"/>
                      <a:pt x="102203" y="18886"/>
                      <a:pt x="102203" y="58415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AA34369-9996-4AF7-B7A3-10D4B70D5F85}"/>
                  </a:ext>
                </a:extLst>
              </p:cNvPr>
              <p:cNvSpPr/>
              <p:nvPr/>
            </p:nvSpPr>
            <p:spPr>
              <a:xfrm>
                <a:off x="-3391951" y="1952397"/>
                <a:ext cx="29023" cy="47591"/>
              </a:xfrm>
              <a:custGeom>
                <a:avLst/>
                <a:gdLst>
                  <a:gd name="connsiteX0" fmla="*/ 23975 w 29023"/>
                  <a:gd name="connsiteY0" fmla="*/ 35090 h 47591"/>
                  <a:gd name="connsiteX1" fmla="*/ 20165 w 29023"/>
                  <a:gd name="connsiteY1" fmla="*/ 40995 h 47591"/>
                  <a:gd name="connsiteX2" fmla="*/ 14545 w 29023"/>
                  <a:gd name="connsiteY2" fmla="*/ 46043 h 47591"/>
                  <a:gd name="connsiteX3" fmla="*/ 4163 w 29023"/>
                  <a:gd name="connsiteY3" fmla="*/ 45186 h 47591"/>
                  <a:gd name="connsiteX4" fmla="*/ 67 w 29023"/>
                  <a:gd name="connsiteY4" fmla="*/ 32232 h 47591"/>
                  <a:gd name="connsiteX5" fmla="*/ 4258 w 29023"/>
                  <a:gd name="connsiteY5" fmla="*/ 13944 h 47591"/>
                  <a:gd name="connsiteX6" fmla="*/ 14545 w 29023"/>
                  <a:gd name="connsiteY6" fmla="*/ 1466 h 47591"/>
                  <a:gd name="connsiteX7" fmla="*/ 17022 w 29023"/>
                  <a:gd name="connsiteY7" fmla="*/ 418 h 47591"/>
                  <a:gd name="connsiteX8" fmla="*/ 25023 w 29023"/>
                  <a:gd name="connsiteY8" fmla="*/ 2419 h 47591"/>
                  <a:gd name="connsiteX9" fmla="*/ 28261 w 29023"/>
                  <a:gd name="connsiteY9" fmla="*/ 9086 h 47591"/>
                  <a:gd name="connsiteX10" fmla="*/ 29023 w 29023"/>
                  <a:gd name="connsiteY10" fmla="*/ 15563 h 47591"/>
                  <a:gd name="connsiteX11" fmla="*/ 23975 w 29023"/>
                  <a:gd name="connsiteY11" fmla="*/ 35090 h 47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023" h="47591">
                    <a:moveTo>
                      <a:pt x="23975" y="35090"/>
                    </a:moveTo>
                    <a:cubicBezTo>
                      <a:pt x="22918" y="37188"/>
                      <a:pt x="21641" y="39167"/>
                      <a:pt x="20165" y="40995"/>
                    </a:cubicBezTo>
                    <a:cubicBezTo>
                      <a:pt x="18631" y="43024"/>
                      <a:pt x="16726" y="44738"/>
                      <a:pt x="14545" y="46043"/>
                    </a:cubicBezTo>
                    <a:cubicBezTo>
                      <a:pt x="11354" y="48396"/>
                      <a:pt x="6916" y="48034"/>
                      <a:pt x="4163" y="45186"/>
                    </a:cubicBezTo>
                    <a:cubicBezTo>
                      <a:pt x="1134" y="41584"/>
                      <a:pt x="-342" y="36923"/>
                      <a:pt x="67" y="32232"/>
                    </a:cubicBezTo>
                    <a:cubicBezTo>
                      <a:pt x="181" y="25911"/>
                      <a:pt x="1601" y="19682"/>
                      <a:pt x="4258" y="13944"/>
                    </a:cubicBezTo>
                    <a:cubicBezTo>
                      <a:pt x="6449" y="8900"/>
                      <a:pt x="10011" y="4576"/>
                      <a:pt x="14545" y="1466"/>
                    </a:cubicBezTo>
                    <a:cubicBezTo>
                      <a:pt x="15326" y="1014"/>
                      <a:pt x="16155" y="662"/>
                      <a:pt x="17022" y="418"/>
                    </a:cubicBezTo>
                    <a:cubicBezTo>
                      <a:pt x="19851" y="-565"/>
                      <a:pt x="22994" y="219"/>
                      <a:pt x="25023" y="2419"/>
                    </a:cubicBezTo>
                    <a:cubicBezTo>
                      <a:pt x="26661" y="4325"/>
                      <a:pt x="27775" y="6622"/>
                      <a:pt x="28261" y="9086"/>
                    </a:cubicBezTo>
                    <a:cubicBezTo>
                      <a:pt x="28775" y="11207"/>
                      <a:pt x="29033" y="13381"/>
                      <a:pt x="29023" y="15563"/>
                    </a:cubicBezTo>
                    <a:cubicBezTo>
                      <a:pt x="28890" y="22376"/>
                      <a:pt x="27156" y="29063"/>
                      <a:pt x="23975" y="3509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0FE874E-FE65-4125-A869-839D1C9B8357}"/>
                  </a:ext>
                </a:extLst>
              </p:cNvPr>
              <p:cNvSpPr/>
              <p:nvPr/>
            </p:nvSpPr>
            <p:spPr>
              <a:xfrm>
                <a:off x="-2919594" y="1679727"/>
                <a:ext cx="29011" cy="47707"/>
              </a:xfrm>
              <a:custGeom>
                <a:avLst/>
                <a:gdLst>
                  <a:gd name="connsiteX0" fmla="*/ 29011 w 29011"/>
                  <a:gd name="connsiteY0" fmla="*/ 15722 h 47707"/>
                  <a:gd name="connsiteX1" fmla="*/ 21486 w 29011"/>
                  <a:gd name="connsiteY1" fmla="*/ 39535 h 47707"/>
                  <a:gd name="connsiteX2" fmla="*/ 17581 w 29011"/>
                  <a:gd name="connsiteY2" fmla="*/ 44107 h 47707"/>
                  <a:gd name="connsiteX3" fmla="*/ 14533 w 29011"/>
                  <a:gd name="connsiteY3" fmla="*/ 46202 h 47707"/>
                  <a:gd name="connsiteX4" fmla="*/ 11961 w 29011"/>
                  <a:gd name="connsiteY4" fmla="*/ 47250 h 47707"/>
                  <a:gd name="connsiteX5" fmla="*/ 4056 w 29011"/>
                  <a:gd name="connsiteY5" fmla="*/ 45250 h 47707"/>
                  <a:gd name="connsiteX6" fmla="*/ 55 w 29011"/>
                  <a:gd name="connsiteY6" fmla="*/ 32391 h 47707"/>
                  <a:gd name="connsiteX7" fmla="*/ 9009 w 29011"/>
                  <a:gd name="connsiteY7" fmla="*/ 6769 h 47707"/>
                  <a:gd name="connsiteX8" fmla="*/ 10342 w 29011"/>
                  <a:gd name="connsiteY8" fmla="*/ 5245 h 47707"/>
                  <a:gd name="connsiteX9" fmla="*/ 11676 w 29011"/>
                  <a:gd name="connsiteY9" fmla="*/ 3816 h 47707"/>
                  <a:gd name="connsiteX10" fmla="*/ 14533 w 29011"/>
                  <a:gd name="connsiteY10" fmla="*/ 1720 h 47707"/>
                  <a:gd name="connsiteX11" fmla="*/ 29011 w 29011"/>
                  <a:gd name="connsiteY11" fmla="*/ 15722 h 4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011" h="47707">
                    <a:moveTo>
                      <a:pt x="29011" y="15722"/>
                    </a:moveTo>
                    <a:cubicBezTo>
                      <a:pt x="28897" y="24226"/>
                      <a:pt x="26278" y="32507"/>
                      <a:pt x="21486" y="39535"/>
                    </a:cubicBezTo>
                    <a:cubicBezTo>
                      <a:pt x="20305" y="41159"/>
                      <a:pt x="19000" y="42687"/>
                      <a:pt x="17581" y="44107"/>
                    </a:cubicBezTo>
                    <a:cubicBezTo>
                      <a:pt x="16610" y="44870"/>
                      <a:pt x="15590" y="45569"/>
                      <a:pt x="14533" y="46202"/>
                    </a:cubicBezTo>
                    <a:cubicBezTo>
                      <a:pt x="13752" y="46712"/>
                      <a:pt x="12876" y="47068"/>
                      <a:pt x="11961" y="47250"/>
                    </a:cubicBezTo>
                    <a:cubicBezTo>
                      <a:pt x="9171" y="48301"/>
                      <a:pt x="6018" y="47503"/>
                      <a:pt x="4056" y="45250"/>
                    </a:cubicBezTo>
                    <a:cubicBezTo>
                      <a:pt x="1122" y="41633"/>
                      <a:pt x="-307" y="37031"/>
                      <a:pt x="55" y="32391"/>
                    </a:cubicBezTo>
                    <a:cubicBezTo>
                      <a:pt x="141" y="23097"/>
                      <a:pt x="3284" y="14090"/>
                      <a:pt x="9009" y="6769"/>
                    </a:cubicBezTo>
                    <a:cubicBezTo>
                      <a:pt x="9399" y="6218"/>
                      <a:pt x="9847" y="5708"/>
                      <a:pt x="10342" y="5245"/>
                    </a:cubicBezTo>
                    <a:lnTo>
                      <a:pt x="11676" y="3816"/>
                    </a:lnTo>
                    <a:cubicBezTo>
                      <a:pt x="12562" y="3034"/>
                      <a:pt x="13524" y="2333"/>
                      <a:pt x="14533" y="1720"/>
                    </a:cubicBezTo>
                    <a:cubicBezTo>
                      <a:pt x="22534" y="-3328"/>
                      <a:pt x="29011" y="3149"/>
                      <a:pt x="29011" y="15722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4D5C1E4B-A26B-44CA-A5EE-DD8CE4061E94}"/>
                  </a:ext>
                </a:extLst>
              </p:cNvPr>
              <p:cNvSpPr/>
              <p:nvPr/>
            </p:nvSpPr>
            <p:spPr>
              <a:xfrm>
                <a:off x="-3785648" y="1547409"/>
                <a:ext cx="1323689" cy="764593"/>
              </a:xfrm>
              <a:custGeom>
                <a:avLst/>
                <a:gdLst>
                  <a:gd name="connsiteX0" fmla="*/ 1323689 w 1323689"/>
                  <a:gd name="connsiteY0" fmla="*/ 25453 h 764593"/>
                  <a:gd name="connsiteX1" fmla="*/ 1313212 w 1323689"/>
                  <a:gd name="connsiteY1" fmla="*/ 22405 h 764593"/>
                  <a:gd name="connsiteX2" fmla="*/ 41719 w 1323689"/>
                  <a:gd name="connsiteY2" fmla="*/ 756497 h 764593"/>
                  <a:gd name="connsiteX3" fmla="*/ 34004 w 1323689"/>
                  <a:gd name="connsiteY3" fmla="*/ 764593 h 764593"/>
                  <a:gd name="connsiteX4" fmla="*/ 0 w 1323689"/>
                  <a:gd name="connsiteY4" fmla="*/ 744972 h 764593"/>
                  <a:gd name="connsiteX5" fmla="*/ 1619 w 1323689"/>
                  <a:gd name="connsiteY5" fmla="*/ 742495 h 764593"/>
                  <a:gd name="connsiteX6" fmla="*/ 3524 w 1323689"/>
                  <a:gd name="connsiteY6" fmla="*/ 740305 h 764593"/>
                  <a:gd name="connsiteX7" fmla="*/ 7715 w 1323689"/>
                  <a:gd name="connsiteY7" fmla="*/ 736876 h 764593"/>
                  <a:gd name="connsiteX8" fmla="*/ 1279208 w 1323689"/>
                  <a:gd name="connsiteY8" fmla="*/ 2784 h 764593"/>
                  <a:gd name="connsiteX9" fmla="*/ 1282351 w 1323689"/>
                  <a:gd name="connsiteY9" fmla="*/ 1355 h 764593"/>
                  <a:gd name="connsiteX10" fmla="*/ 1298448 w 1323689"/>
                  <a:gd name="connsiteY10" fmla="*/ 1355 h 764593"/>
                  <a:gd name="connsiteX11" fmla="*/ 1300829 w 1323689"/>
                  <a:gd name="connsiteY11" fmla="*/ 2498 h 764593"/>
                  <a:gd name="connsiteX12" fmla="*/ 1313212 w 1323689"/>
                  <a:gd name="connsiteY12" fmla="*/ 9547 h 764593"/>
                  <a:gd name="connsiteX13" fmla="*/ 1315022 w 1323689"/>
                  <a:gd name="connsiteY13" fmla="*/ 10880 h 764593"/>
                  <a:gd name="connsiteX14" fmla="*/ 1316546 w 1323689"/>
                  <a:gd name="connsiteY14" fmla="*/ 12214 h 764593"/>
                  <a:gd name="connsiteX15" fmla="*/ 1318546 w 1323689"/>
                  <a:gd name="connsiteY15" fmla="*/ 14309 h 764593"/>
                  <a:gd name="connsiteX16" fmla="*/ 1319879 w 1323689"/>
                  <a:gd name="connsiteY16" fmla="*/ 16214 h 764593"/>
                  <a:gd name="connsiteX17" fmla="*/ 1321213 w 1323689"/>
                  <a:gd name="connsiteY17" fmla="*/ 18310 h 764593"/>
                  <a:gd name="connsiteX18" fmla="*/ 1323118 w 1323689"/>
                  <a:gd name="connsiteY18" fmla="*/ 22882 h 764593"/>
                  <a:gd name="connsiteX19" fmla="*/ 1323689 w 1323689"/>
                  <a:gd name="connsiteY19" fmla="*/ 25453 h 76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23689" h="764593">
                    <a:moveTo>
                      <a:pt x="1323689" y="25453"/>
                    </a:moveTo>
                    <a:cubicBezTo>
                      <a:pt x="1322356" y="20977"/>
                      <a:pt x="1318165" y="19548"/>
                      <a:pt x="1313212" y="22405"/>
                    </a:cubicBezTo>
                    <a:lnTo>
                      <a:pt x="41719" y="756497"/>
                    </a:lnTo>
                    <a:cubicBezTo>
                      <a:pt x="38510" y="758507"/>
                      <a:pt x="35852" y="761288"/>
                      <a:pt x="34004" y="764593"/>
                    </a:cubicBezTo>
                    <a:lnTo>
                      <a:pt x="0" y="744972"/>
                    </a:lnTo>
                    <a:cubicBezTo>
                      <a:pt x="486" y="744115"/>
                      <a:pt x="1029" y="743286"/>
                      <a:pt x="1619" y="742495"/>
                    </a:cubicBezTo>
                    <a:cubicBezTo>
                      <a:pt x="2200" y="741724"/>
                      <a:pt x="2838" y="740990"/>
                      <a:pt x="3524" y="740305"/>
                    </a:cubicBezTo>
                    <a:cubicBezTo>
                      <a:pt x="4753" y="738971"/>
                      <a:pt x="6163" y="737809"/>
                      <a:pt x="7715" y="736876"/>
                    </a:cubicBezTo>
                    <a:lnTo>
                      <a:pt x="1279208" y="2784"/>
                    </a:lnTo>
                    <a:cubicBezTo>
                      <a:pt x="1280198" y="2194"/>
                      <a:pt x="1281255" y="1715"/>
                      <a:pt x="1282351" y="1355"/>
                    </a:cubicBezTo>
                    <a:cubicBezTo>
                      <a:pt x="1287561" y="-452"/>
                      <a:pt x="1293238" y="-452"/>
                      <a:pt x="1298448" y="1355"/>
                    </a:cubicBezTo>
                    <a:cubicBezTo>
                      <a:pt x="1299286" y="1639"/>
                      <a:pt x="1300086" y="2023"/>
                      <a:pt x="1300829" y="2498"/>
                    </a:cubicBezTo>
                    <a:lnTo>
                      <a:pt x="1313212" y="9547"/>
                    </a:lnTo>
                    <a:cubicBezTo>
                      <a:pt x="1313850" y="9936"/>
                      <a:pt x="1314460" y="10383"/>
                      <a:pt x="1315022" y="10880"/>
                    </a:cubicBezTo>
                    <a:cubicBezTo>
                      <a:pt x="1315593" y="11244"/>
                      <a:pt x="1316107" y="11695"/>
                      <a:pt x="1316546" y="12214"/>
                    </a:cubicBezTo>
                    <a:cubicBezTo>
                      <a:pt x="1317260" y="12866"/>
                      <a:pt x="1317927" y="13566"/>
                      <a:pt x="1318546" y="14309"/>
                    </a:cubicBezTo>
                    <a:cubicBezTo>
                      <a:pt x="1319041" y="14905"/>
                      <a:pt x="1319489" y="15543"/>
                      <a:pt x="1319879" y="16214"/>
                    </a:cubicBezTo>
                    <a:cubicBezTo>
                      <a:pt x="1320374" y="16876"/>
                      <a:pt x="1320822" y="17577"/>
                      <a:pt x="1321213" y="18310"/>
                    </a:cubicBezTo>
                    <a:cubicBezTo>
                      <a:pt x="1322003" y="19765"/>
                      <a:pt x="1322641" y="21297"/>
                      <a:pt x="1323118" y="22882"/>
                    </a:cubicBezTo>
                    <a:cubicBezTo>
                      <a:pt x="1323366" y="23726"/>
                      <a:pt x="1323556" y="24585"/>
                      <a:pt x="1323689" y="254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4D79C5D-853B-418E-98F6-3563970DDB66}"/>
                  </a:ext>
                </a:extLst>
              </p:cNvPr>
              <p:cNvSpPr/>
              <p:nvPr/>
            </p:nvSpPr>
            <p:spPr>
              <a:xfrm>
                <a:off x="-3789362" y="2292667"/>
                <a:ext cx="3018091" cy="3187517"/>
              </a:xfrm>
              <a:custGeom>
                <a:avLst/>
                <a:gdLst>
                  <a:gd name="connsiteX0" fmla="*/ 3018092 w 3018091"/>
                  <a:gd name="connsiteY0" fmla="*/ 2403158 h 3187517"/>
                  <a:gd name="connsiteX1" fmla="*/ 2138458 w 3018091"/>
                  <a:gd name="connsiteY1" fmla="*/ 1933099 h 3187517"/>
                  <a:gd name="connsiteX2" fmla="*/ 2138458 w 3018091"/>
                  <a:gd name="connsiteY2" fmla="*/ 1933099 h 3187517"/>
                  <a:gd name="connsiteX3" fmla="*/ 2018633 w 3018091"/>
                  <a:gd name="connsiteY3" fmla="*/ 1855470 h 3187517"/>
                  <a:gd name="connsiteX4" fmla="*/ 1749171 w 3018091"/>
                  <a:gd name="connsiteY4" fmla="*/ 1627918 h 3187517"/>
                  <a:gd name="connsiteX5" fmla="*/ 1327785 w 3018091"/>
                  <a:gd name="connsiteY5" fmla="*/ 547116 h 3187517"/>
                  <a:gd name="connsiteX6" fmla="*/ 1327785 w 3018091"/>
                  <a:gd name="connsiteY6" fmla="*/ 80391 h 3187517"/>
                  <a:gd name="connsiteX7" fmla="*/ 1289018 w 3018091"/>
                  <a:gd name="connsiteY7" fmla="*/ 58103 h 3187517"/>
                  <a:gd name="connsiteX8" fmla="*/ 34576 w 3018091"/>
                  <a:gd name="connsiteY8" fmla="*/ 30385 h 3187517"/>
                  <a:gd name="connsiteX9" fmla="*/ 37719 w 3018091"/>
                  <a:gd name="connsiteY9" fmla="*/ 19621 h 3187517"/>
                  <a:gd name="connsiteX10" fmla="*/ 3715 w 3018091"/>
                  <a:gd name="connsiteY10" fmla="*/ 0 h 3187517"/>
                  <a:gd name="connsiteX11" fmla="*/ 2381 w 3018091"/>
                  <a:gd name="connsiteY11" fmla="*/ 2667 h 3187517"/>
                  <a:gd name="connsiteX12" fmla="*/ 571 w 3018091"/>
                  <a:gd name="connsiteY12" fmla="*/ 10763 h 3187517"/>
                  <a:gd name="connsiteX13" fmla="*/ 571 w 3018091"/>
                  <a:gd name="connsiteY13" fmla="*/ 804482 h 3187517"/>
                  <a:gd name="connsiteX14" fmla="*/ 571 w 3018091"/>
                  <a:gd name="connsiteY14" fmla="*/ 804482 h 3187517"/>
                  <a:gd name="connsiteX15" fmla="*/ 0 w 3018091"/>
                  <a:gd name="connsiteY15" fmla="*/ 804482 h 3187517"/>
                  <a:gd name="connsiteX16" fmla="*/ 0 w 3018091"/>
                  <a:gd name="connsiteY16" fmla="*/ 1271207 h 3187517"/>
                  <a:gd name="connsiteX17" fmla="*/ 667 w 3018091"/>
                  <a:gd name="connsiteY17" fmla="*/ 1337882 h 3187517"/>
                  <a:gd name="connsiteX18" fmla="*/ 667 w 3018091"/>
                  <a:gd name="connsiteY18" fmla="*/ 1338643 h 3187517"/>
                  <a:gd name="connsiteX19" fmla="*/ 13716 w 3018091"/>
                  <a:gd name="connsiteY19" fmla="*/ 1508951 h 3187517"/>
                  <a:gd name="connsiteX20" fmla="*/ 34671 w 3018091"/>
                  <a:gd name="connsiteY20" fmla="*/ 1620584 h 3187517"/>
                  <a:gd name="connsiteX21" fmla="*/ 417290 w 3018091"/>
                  <a:gd name="connsiteY21" fmla="*/ 2352199 h 3187517"/>
                  <a:gd name="connsiteX22" fmla="*/ 686467 w 3018091"/>
                  <a:gd name="connsiteY22" fmla="*/ 2579942 h 3187517"/>
                  <a:gd name="connsiteX23" fmla="*/ 806291 w 3018091"/>
                  <a:gd name="connsiteY23" fmla="*/ 2657570 h 3187517"/>
                  <a:gd name="connsiteX24" fmla="*/ 1677448 w 3018091"/>
                  <a:gd name="connsiteY24" fmla="*/ 3160490 h 3187517"/>
                  <a:gd name="connsiteX25" fmla="*/ 1677924 w 3018091"/>
                  <a:gd name="connsiteY25" fmla="*/ 3160490 h 3187517"/>
                  <a:gd name="connsiteX26" fmla="*/ 1716024 w 3018091"/>
                  <a:gd name="connsiteY26" fmla="*/ 3182588 h 3187517"/>
                  <a:gd name="connsiteX27" fmla="*/ 1757267 w 3018091"/>
                  <a:gd name="connsiteY27" fmla="*/ 3182588 h 3187517"/>
                  <a:gd name="connsiteX28" fmla="*/ 3009614 w 3018091"/>
                  <a:gd name="connsiteY28" fmla="*/ 2460308 h 3187517"/>
                  <a:gd name="connsiteX29" fmla="*/ 3018092 w 3018091"/>
                  <a:gd name="connsiteY29" fmla="*/ 2448401 h 3187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018091" h="3187517">
                    <a:moveTo>
                      <a:pt x="3018092" y="2403158"/>
                    </a:moveTo>
                    <a:lnTo>
                      <a:pt x="2138458" y="1933099"/>
                    </a:lnTo>
                    <a:lnTo>
                      <a:pt x="2138458" y="1933099"/>
                    </a:lnTo>
                    <a:lnTo>
                      <a:pt x="2018633" y="1855470"/>
                    </a:lnTo>
                    <a:cubicBezTo>
                      <a:pt x="1919602" y="1791252"/>
                      <a:pt x="1829057" y="1714805"/>
                      <a:pt x="1749171" y="1627918"/>
                    </a:cubicBezTo>
                    <a:cubicBezTo>
                      <a:pt x="1478194" y="1333214"/>
                      <a:pt x="1327795" y="947471"/>
                      <a:pt x="1327785" y="547116"/>
                    </a:cubicBezTo>
                    <a:lnTo>
                      <a:pt x="1327785" y="80391"/>
                    </a:lnTo>
                    <a:lnTo>
                      <a:pt x="1289018" y="58103"/>
                    </a:lnTo>
                    <a:lnTo>
                      <a:pt x="34576" y="30385"/>
                    </a:lnTo>
                    <a:cubicBezTo>
                      <a:pt x="34728" y="26594"/>
                      <a:pt x="35804" y="22898"/>
                      <a:pt x="37719" y="19621"/>
                    </a:cubicBezTo>
                    <a:lnTo>
                      <a:pt x="3715" y="0"/>
                    </a:lnTo>
                    <a:cubicBezTo>
                      <a:pt x="3210" y="857"/>
                      <a:pt x="2772" y="1753"/>
                      <a:pt x="2381" y="2667"/>
                    </a:cubicBezTo>
                    <a:cubicBezTo>
                      <a:pt x="1238" y="5220"/>
                      <a:pt x="629" y="7972"/>
                      <a:pt x="571" y="10763"/>
                    </a:cubicBezTo>
                    <a:lnTo>
                      <a:pt x="571" y="804482"/>
                    </a:lnTo>
                    <a:lnTo>
                      <a:pt x="571" y="804482"/>
                    </a:lnTo>
                    <a:lnTo>
                      <a:pt x="0" y="804482"/>
                    </a:lnTo>
                    <a:lnTo>
                      <a:pt x="0" y="1271207"/>
                    </a:lnTo>
                    <a:cubicBezTo>
                      <a:pt x="0" y="1293400"/>
                      <a:pt x="0" y="1315688"/>
                      <a:pt x="667" y="1337882"/>
                    </a:cubicBezTo>
                    <a:lnTo>
                      <a:pt x="667" y="1338643"/>
                    </a:lnTo>
                    <a:cubicBezTo>
                      <a:pt x="1324" y="1395632"/>
                      <a:pt x="5686" y="1452525"/>
                      <a:pt x="13716" y="1508951"/>
                    </a:cubicBezTo>
                    <a:cubicBezTo>
                      <a:pt x="19364" y="1546479"/>
                      <a:pt x="26356" y="1583693"/>
                      <a:pt x="34671" y="1620584"/>
                    </a:cubicBezTo>
                    <a:cubicBezTo>
                      <a:pt x="95907" y="1893770"/>
                      <a:pt x="227848" y="2146068"/>
                      <a:pt x="417290" y="2352199"/>
                    </a:cubicBezTo>
                    <a:cubicBezTo>
                      <a:pt x="497062" y="2439153"/>
                      <a:pt x="587502" y="2515676"/>
                      <a:pt x="686467" y="2579942"/>
                    </a:cubicBezTo>
                    <a:lnTo>
                      <a:pt x="806291" y="2657570"/>
                    </a:lnTo>
                    <a:lnTo>
                      <a:pt x="1677448" y="3160490"/>
                    </a:lnTo>
                    <a:lnTo>
                      <a:pt x="1677924" y="3160490"/>
                    </a:lnTo>
                    <a:lnTo>
                      <a:pt x="1716024" y="3182588"/>
                    </a:lnTo>
                    <a:cubicBezTo>
                      <a:pt x="1728987" y="3189161"/>
                      <a:pt x="1744304" y="3189161"/>
                      <a:pt x="1757267" y="3182588"/>
                    </a:cubicBezTo>
                    <a:lnTo>
                      <a:pt x="3009614" y="2460308"/>
                    </a:lnTo>
                    <a:cubicBezTo>
                      <a:pt x="3014406" y="2458193"/>
                      <a:pt x="3017663" y="2453621"/>
                      <a:pt x="3018092" y="2448401"/>
                    </a:cubicBezTo>
                    <a:close/>
                  </a:path>
                </a:pathLst>
              </a:custGeom>
              <a:solidFill>
                <a:srgbClr val="EBEB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3B7F2EC2-EBCF-48F0-9A50-CE780E6705B4}"/>
                  </a:ext>
                </a:extLst>
              </p:cNvPr>
              <p:cNvSpPr/>
              <p:nvPr/>
            </p:nvSpPr>
            <p:spPr>
              <a:xfrm>
                <a:off x="-2052383" y="4695825"/>
                <a:ext cx="1281112" cy="784583"/>
              </a:xfrm>
              <a:custGeom>
                <a:avLst/>
                <a:gdLst>
                  <a:gd name="connsiteX0" fmla="*/ 1281113 w 1281112"/>
                  <a:gd name="connsiteY0" fmla="*/ 0 h 784583"/>
                  <a:gd name="connsiteX1" fmla="*/ 1281113 w 1281112"/>
                  <a:gd name="connsiteY1" fmla="*/ 44768 h 784583"/>
                  <a:gd name="connsiteX2" fmla="*/ 1272635 w 1281112"/>
                  <a:gd name="connsiteY2" fmla="*/ 56674 h 784583"/>
                  <a:gd name="connsiteX3" fmla="*/ 20669 w 1281112"/>
                  <a:gd name="connsiteY3" fmla="*/ 779621 h 784583"/>
                  <a:gd name="connsiteX4" fmla="*/ 0 w 1281112"/>
                  <a:gd name="connsiteY4" fmla="*/ 784574 h 784583"/>
                  <a:gd name="connsiteX5" fmla="*/ 0 w 1281112"/>
                  <a:gd name="connsiteY5" fmla="*/ 739807 h 784583"/>
                  <a:gd name="connsiteX6" fmla="*/ 20669 w 1281112"/>
                  <a:gd name="connsiteY6" fmla="*/ 734854 h 784583"/>
                  <a:gd name="connsiteX7" fmla="*/ 1272635 w 1281112"/>
                  <a:gd name="connsiteY7" fmla="*/ 12097 h 784583"/>
                  <a:gd name="connsiteX8" fmla="*/ 1281113 w 1281112"/>
                  <a:gd name="connsiteY8" fmla="*/ 0 h 784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1112" h="784583">
                    <a:moveTo>
                      <a:pt x="1281113" y="0"/>
                    </a:moveTo>
                    <a:lnTo>
                      <a:pt x="1281113" y="44768"/>
                    </a:lnTo>
                    <a:cubicBezTo>
                      <a:pt x="1280703" y="49997"/>
                      <a:pt x="1277445" y="54578"/>
                      <a:pt x="1272635" y="56674"/>
                    </a:cubicBezTo>
                    <a:lnTo>
                      <a:pt x="20669" y="779621"/>
                    </a:lnTo>
                    <a:cubicBezTo>
                      <a:pt x="14316" y="783022"/>
                      <a:pt x="7201" y="784727"/>
                      <a:pt x="0" y="784574"/>
                    </a:cubicBezTo>
                    <a:lnTo>
                      <a:pt x="0" y="739807"/>
                    </a:lnTo>
                    <a:cubicBezTo>
                      <a:pt x="7201" y="739969"/>
                      <a:pt x="14326" y="738264"/>
                      <a:pt x="20669" y="734854"/>
                    </a:cubicBezTo>
                    <a:lnTo>
                      <a:pt x="1272635" y="12097"/>
                    </a:lnTo>
                    <a:cubicBezTo>
                      <a:pt x="1277465" y="9915"/>
                      <a:pt x="1280712" y="5277"/>
                      <a:pt x="1281113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9F4456E9-5B8D-423B-862F-126F381A1C69}"/>
                  </a:ext>
                </a:extLst>
              </p:cNvPr>
              <p:cNvSpPr/>
              <p:nvPr/>
            </p:nvSpPr>
            <p:spPr>
              <a:xfrm>
                <a:off x="-3754787" y="1568527"/>
                <a:ext cx="2983574" cy="3867080"/>
              </a:xfrm>
              <a:custGeom>
                <a:avLst/>
                <a:gdLst>
                  <a:gd name="connsiteX0" fmla="*/ 2975039 w 2983574"/>
                  <a:gd name="connsiteY0" fmla="*/ 3115582 h 3867080"/>
                  <a:gd name="connsiteX1" fmla="*/ 2103882 w 2983574"/>
                  <a:gd name="connsiteY1" fmla="*/ 2612948 h 3867080"/>
                  <a:gd name="connsiteX2" fmla="*/ 2103882 w 2983574"/>
                  <a:gd name="connsiteY2" fmla="*/ 2612948 h 3867080"/>
                  <a:gd name="connsiteX3" fmla="*/ 1984057 w 2983574"/>
                  <a:gd name="connsiteY3" fmla="*/ 2535319 h 3867080"/>
                  <a:gd name="connsiteX4" fmla="*/ 1714595 w 2983574"/>
                  <a:gd name="connsiteY4" fmla="*/ 2307767 h 3867080"/>
                  <a:gd name="connsiteX5" fmla="*/ 1293209 w 2983574"/>
                  <a:gd name="connsiteY5" fmla="*/ 1226965 h 3867080"/>
                  <a:gd name="connsiteX6" fmla="*/ 1293209 w 2983574"/>
                  <a:gd name="connsiteY6" fmla="*/ 7765 h 3867080"/>
                  <a:gd name="connsiteX7" fmla="*/ 1293209 w 2983574"/>
                  <a:gd name="connsiteY7" fmla="*/ 4526 h 3867080"/>
                  <a:gd name="connsiteX8" fmla="*/ 1282732 w 2983574"/>
                  <a:gd name="connsiteY8" fmla="*/ 1478 h 3867080"/>
                  <a:gd name="connsiteX9" fmla="*/ 10858 w 2983574"/>
                  <a:gd name="connsiteY9" fmla="*/ 735380 h 3867080"/>
                  <a:gd name="connsiteX10" fmla="*/ 3143 w 2983574"/>
                  <a:gd name="connsiteY10" fmla="*/ 743476 h 3867080"/>
                  <a:gd name="connsiteX11" fmla="*/ 0 w 2983574"/>
                  <a:gd name="connsiteY11" fmla="*/ 754239 h 3867080"/>
                  <a:gd name="connsiteX12" fmla="*/ 0 w 2983574"/>
                  <a:gd name="connsiteY12" fmla="*/ 1973439 h 3867080"/>
                  <a:gd name="connsiteX13" fmla="*/ 421386 w 2983574"/>
                  <a:gd name="connsiteY13" fmla="*/ 3054050 h 3867080"/>
                  <a:gd name="connsiteX14" fmla="*/ 690848 w 2983574"/>
                  <a:gd name="connsiteY14" fmla="*/ 3281603 h 3867080"/>
                  <a:gd name="connsiteX15" fmla="*/ 810673 w 2983574"/>
                  <a:gd name="connsiteY15" fmla="*/ 3359231 h 3867080"/>
                  <a:gd name="connsiteX16" fmla="*/ 1681829 w 2983574"/>
                  <a:gd name="connsiteY16" fmla="*/ 3862151 h 3867080"/>
                  <a:gd name="connsiteX17" fmla="*/ 1723073 w 2983574"/>
                  <a:gd name="connsiteY17" fmla="*/ 3862151 h 3867080"/>
                  <a:gd name="connsiteX18" fmla="*/ 2975039 w 2983574"/>
                  <a:gd name="connsiteY18" fmla="*/ 3139394 h 3867080"/>
                  <a:gd name="connsiteX19" fmla="*/ 2982906 w 2983574"/>
                  <a:gd name="connsiteY19" fmla="*/ 3123450 h 3867080"/>
                  <a:gd name="connsiteX20" fmla="*/ 2975039 w 2983574"/>
                  <a:gd name="connsiteY20" fmla="*/ 3115582 h 3867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83574" h="3867080">
                    <a:moveTo>
                      <a:pt x="2975039" y="3115582"/>
                    </a:moveTo>
                    <a:lnTo>
                      <a:pt x="2103882" y="2612948"/>
                    </a:lnTo>
                    <a:lnTo>
                      <a:pt x="2103882" y="2612948"/>
                    </a:lnTo>
                    <a:lnTo>
                      <a:pt x="1984057" y="2535319"/>
                    </a:lnTo>
                    <a:cubicBezTo>
                      <a:pt x="1885026" y="2471101"/>
                      <a:pt x="1794482" y="2394654"/>
                      <a:pt x="1714595" y="2307767"/>
                    </a:cubicBezTo>
                    <a:cubicBezTo>
                      <a:pt x="1443619" y="2013063"/>
                      <a:pt x="1293219" y="1627320"/>
                      <a:pt x="1293209" y="1226965"/>
                    </a:cubicBezTo>
                    <a:lnTo>
                      <a:pt x="1293209" y="7765"/>
                    </a:lnTo>
                    <a:cubicBezTo>
                      <a:pt x="1293343" y="6689"/>
                      <a:pt x="1293343" y="5602"/>
                      <a:pt x="1293209" y="4526"/>
                    </a:cubicBezTo>
                    <a:cubicBezTo>
                      <a:pt x="1291876" y="50"/>
                      <a:pt x="1287685" y="-1379"/>
                      <a:pt x="1282732" y="1478"/>
                    </a:cubicBezTo>
                    <a:lnTo>
                      <a:pt x="10858" y="735380"/>
                    </a:lnTo>
                    <a:cubicBezTo>
                      <a:pt x="7649" y="737389"/>
                      <a:pt x="4991" y="740171"/>
                      <a:pt x="3143" y="743476"/>
                    </a:cubicBezTo>
                    <a:cubicBezTo>
                      <a:pt x="1229" y="746752"/>
                      <a:pt x="152" y="750448"/>
                      <a:pt x="0" y="754239"/>
                    </a:cubicBezTo>
                    <a:lnTo>
                      <a:pt x="0" y="1973439"/>
                    </a:lnTo>
                    <a:cubicBezTo>
                      <a:pt x="133" y="2373708"/>
                      <a:pt x="150514" y="2759356"/>
                      <a:pt x="421386" y="3054050"/>
                    </a:cubicBezTo>
                    <a:cubicBezTo>
                      <a:pt x="501253" y="3140956"/>
                      <a:pt x="591798" y="3217414"/>
                      <a:pt x="690848" y="3281603"/>
                    </a:cubicBezTo>
                    <a:lnTo>
                      <a:pt x="810673" y="3359231"/>
                    </a:lnTo>
                    <a:lnTo>
                      <a:pt x="1681829" y="3862151"/>
                    </a:lnTo>
                    <a:cubicBezTo>
                      <a:pt x="1694793" y="3868724"/>
                      <a:pt x="1710109" y="3868724"/>
                      <a:pt x="1723073" y="3862151"/>
                    </a:cubicBezTo>
                    <a:lnTo>
                      <a:pt x="2975039" y="3139394"/>
                    </a:lnTo>
                    <a:cubicBezTo>
                      <a:pt x="2981611" y="3137166"/>
                      <a:pt x="2985135" y="3130022"/>
                      <a:pt x="2982906" y="3123450"/>
                    </a:cubicBezTo>
                    <a:cubicBezTo>
                      <a:pt x="2981649" y="3119744"/>
                      <a:pt x="2978744" y="3116839"/>
                      <a:pt x="2975039" y="3115582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7C129201-9106-4993-B839-9C02F2898C3D}"/>
                  </a:ext>
                </a:extLst>
              </p:cNvPr>
              <p:cNvSpPr/>
              <p:nvPr/>
            </p:nvSpPr>
            <p:spPr>
              <a:xfrm>
                <a:off x="-3285585" y="1838325"/>
                <a:ext cx="75342" cy="212026"/>
              </a:xfrm>
              <a:custGeom>
                <a:avLst/>
                <a:gdLst>
                  <a:gd name="connsiteX0" fmla="*/ 41434 w 75342"/>
                  <a:gd name="connsiteY0" fmla="*/ 0 h 212026"/>
                  <a:gd name="connsiteX1" fmla="*/ 39624 w 75342"/>
                  <a:gd name="connsiteY1" fmla="*/ 2762 h 212026"/>
                  <a:gd name="connsiteX2" fmla="*/ 31051 w 75342"/>
                  <a:gd name="connsiteY2" fmla="*/ 24289 h 212026"/>
                  <a:gd name="connsiteX3" fmla="*/ 31051 w 75342"/>
                  <a:gd name="connsiteY3" fmla="*/ 25432 h 212026"/>
                  <a:gd name="connsiteX4" fmla="*/ 31051 w 75342"/>
                  <a:gd name="connsiteY4" fmla="*/ 25908 h 212026"/>
                  <a:gd name="connsiteX5" fmla="*/ 10096 w 75342"/>
                  <a:gd name="connsiteY5" fmla="*/ 142875 h 212026"/>
                  <a:gd name="connsiteX6" fmla="*/ 3524 w 75342"/>
                  <a:gd name="connsiteY6" fmla="*/ 180213 h 212026"/>
                  <a:gd name="connsiteX7" fmla="*/ 2381 w 75342"/>
                  <a:gd name="connsiteY7" fmla="*/ 184880 h 212026"/>
                  <a:gd name="connsiteX8" fmla="*/ 1048 w 75342"/>
                  <a:gd name="connsiteY8" fmla="*/ 189357 h 212026"/>
                  <a:gd name="connsiteX9" fmla="*/ 0 w 75342"/>
                  <a:gd name="connsiteY9" fmla="*/ 192405 h 212026"/>
                  <a:gd name="connsiteX10" fmla="*/ 33909 w 75342"/>
                  <a:gd name="connsiteY10" fmla="*/ 212027 h 212026"/>
                  <a:gd name="connsiteX11" fmla="*/ 37528 w 75342"/>
                  <a:gd name="connsiteY11" fmla="*/ 199930 h 212026"/>
                  <a:gd name="connsiteX12" fmla="*/ 44101 w 75342"/>
                  <a:gd name="connsiteY12" fmla="*/ 162592 h 212026"/>
                  <a:gd name="connsiteX13" fmla="*/ 64675 w 75342"/>
                  <a:gd name="connsiteY13" fmla="*/ 45815 h 212026"/>
                  <a:gd name="connsiteX14" fmla="*/ 75343 w 75342"/>
                  <a:gd name="connsiteY14" fmla="*/ 19717 h 212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5342" h="212026">
                    <a:moveTo>
                      <a:pt x="41434" y="0"/>
                    </a:moveTo>
                    <a:lnTo>
                      <a:pt x="39624" y="2762"/>
                    </a:lnTo>
                    <a:cubicBezTo>
                      <a:pt x="35509" y="9369"/>
                      <a:pt x="32604" y="16659"/>
                      <a:pt x="31051" y="24289"/>
                    </a:cubicBezTo>
                    <a:cubicBezTo>
                      <a:pt x="31051" y="24860"/>
                      <a:pt x="31051" y="25241"/>
                      <a:pt x="31051" y="25432"/>
                    </a:cubicBezTo>
                    <a:cubicBezTo>
                      <a:pt x="31032" y="25590"/>
                      <a:pt x="31032" y="25750"/>
                      <a:pt x="31051" y="25908"/>
                    </a:cubicBezTo>
                    <a:lnTo>
                      <a:pt x="10096" y="142875"/>
                    </a:lnTo>
                    <a:lnTo>
                      <a:pt x="3524" y="180213"/>
                    </a:lnTo>
                    <a:cubicBezTo>
                      <a:pt x="3248" y="181794"/>
                      <a:pt x="2867" y="183347"/>
                      <a:pt x="2381" y="184880"/>
                    </a:cubicBezTo>
                    <a:cubicBezTo>
                      <a:pt x="2067" y="186404"/>
                      <a:pt x="1619" y="187909"/>
                      <a:pt x="1048" y="189357"/>
                    </a:cubicBezTo>
                    <a:cubicBezTo>
                      <a:pt x="638" y="190357"/>
                      <a:pt x="295" y="191367"/>
                      <a:pt x="0" y="192405"/>
                    </a:cubicBezTo>
                    <a:lnTo>
                      <a:pt x="33909" y="212027"/>
                    </a:lnTo>
                    <a:cubicBezTo>
                      <a:pt x="35528" y="208131"/>
                      <a:pt x="36747" y="204073"/>
                      <a:pt x="37528" y="199930"/>
                    </a:cubicBezTo>
                    <a:lnTo>
                      <a:pt x="44101" y="162592"/>
                    </a:lnTo>
                    <a:lnTo>
                      <a:pt x="64675" y="45815"/>
                    </a:lnTo>
                    <a:cubicBezTo>
                      <a:pt x="66246" y="36430"/>
                      <a:pt x="69885" y="27514"/>
                      <a:pt x="75343" y="1971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7B0F7E23-C98C-4FA8-AE80-C21DF1BB1E5B}"/>
                  </a:ext>
                </a:extLst>
              </p:cNvPr>
              <p:cNvSpPr/>
              <p:nvPr/>
            </p:nvSpPr>
            <p:spPr>
              <a:xfrm>
                <a:off x="-3520567" y="2200275"/>
                <a:ext cx="86201" cy="140029"/>
              </a:xfrm>
              <a:custGeom>
                <a:avLst/>
                <a:gdLst>
                  <a:gd name="connsiteX0" fmla="*/ 42291 w 86201"/>
                  <a:gd name="connsiteY0" fmla="*/ 15145 h 140029"/>
                  <a:gd name="connsiteX1" fmla="*/ 32766 w 86201"/>
                  <a:gd name="connsiteY1" fmla="*/ 31433 h 140029"/>
                  <a:gd name="connsiteX2" fmla="*/ 28670 w 86201"/>
                  <a:gd name="connsiteY2" fmla="*/ 39338 h 140029"/>
                  <a:gd name="connsiteX3" fmla="*/ 23908 w 86201"/>
                  <a:gd name="connsiteY3" fmla="*/ 49625 h 140029"/>
                  <a:gd name="connsiteX4" fmla="*/ 19241 w 86201"/>
                  <a:gd name="connsiteY4" fmla="*/ 61055 h 140029"/>
                  <a:gd name="connsiteX5" fmla="*/ 15145 w 86201"/>
                  <a:gd name="connsiteY5" fmla="*/ 72580 h 140029"/>
                  <a:gd name="connsiteX6" fmla="*/ 10954 w 86201"/>
                  <a:gd name="connsiteY6" fmla="*/ 86106 h 140029"/>
                  <a:gd name="connsiteX7" fmla="*/ 8477 w 86201"/>
                  <a:gd name="connsiteY7" fmla="*/ 95631 h 140029"/>
                  <a:gd name="connsiteX8" fmla="*/ 3429 w 86201"/>
                  <a:gd name="connsiteY8" fmla="*/ 117443 h 140029"/>
                  <a:gd name="connsiteX9" fmla="*/ 1810 w 86201"/>
                  <a:gd name="connsiteY9" fmla="*/ 125158 h 140029"/>
                  <a:gd name="connsiteX10" fmla="*/ 0 w 86201"/>
                  <a:gd name="connsiteY10" fmla="*/ 134684 h 140029"/>
                  <a:gd name="connsiteX11" fmla="*/ 0 w 86201"/>
                  <a:gd name="connsiteY11" fmla="*/ 135160 h 140029"/>
                  <a:gd name="connsiteX12" fmla="*/ 1238 w 86201"/>
                  <a:gd name="connsiteY12" fmla="*/ 139922 h 140029"/>
                  <a:gd name="connsiteX13" fmla="*/ 2286 w 86201"/>
                  <a:gd name="connsiteY13" fmla="*/ 139922 h 140029"/>
                  <a:gd name="connsiteX14" fmla="*/ 2286 w 86201"/>
                  <a:gd name="connsiteY14" fmla="*/ 139922 h 140029"/>
                  <a:gd name="connsiteX15" fmla="*/ 30861 w 86201"/>
                  <a:gd name="connsiteY15" fmla="*/ 116967 h 140029"/>
                  <a:gd name="connsiteX16" fmla="*/ 35624 w 86201"/>
                  <a:gd name="connsiteY16" fmla="*/ 113157 h 140029"/>
                  <a:gd name="connsiteX17" fmla="*/ 37910 w 86201"/>
                  <a:gd name="connsiteY17" fmla="*/ 111442 h 140029"/>
                  <a:gd name="connsiteX18" fmla="*/ 40481 w 86201"/>
                  <a:gd name="connsiteY18" fmla="*/ 109442 h 140029"/>
                  <a:gd name="connsiteX19" fmla="*/ 42482 w 86201"/>
                  <a:gd name="connsiteY19" fmla="*/ 107918 h 140029"/>
                  <a:gd name="connsiteX20" fmla="*/ 44196 w 86201"/>
                  <a:gd name="connsiteY20" fmla="*/ 106585 h 140029"/>
                  <a:gd name="connsiteX21" fmla="*/ 86201 w 86201"/>
                  <a:gd name="connsiteY21" fmla="*/ 20860 h 140029"/>
                  <a:gd name="connsiteX22" fmla="*/ 52673 w 86201"/>
                  <a:gd name="connsiteY22" fmla="*/ 0 h 140029"/>
                  <a:gd name="connsiteX23" fmla="*/ 42291 w 86201"/>
                  <a:gd name="connsiteY23" fmla="*/ 15145 h 140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86201" h="140029">
                    <a:moveTo>
                      <a:pt x="42291" y="15145"/>
                    </a:moveTo>
                    <a:cubicBezTo>
                      <a:pt x="38862" y="20479"/>
                      <a:pt x="35528" y="26003"/>
                      <a:pt x="32766" y="31433"/>
                    </a:cubicBezTo>
                    <a:cubicBezTo>
                      <a:pt x="31242" y="34100"/>
                      <a:pt x="29908" y="36767"/>
                      <a:pt x="28670" y="39338"/>
                    </a:cubicBezTo>
                    <a:cubicBezTo>
                      <a:pt x="27432" y="41910"/>
                      <a:pt x="25337" y="46196"/>
                      <a:pt x="23908" y="49625"/>
                    </a:cubicBezTo>
                    <a:cubicBezTo>
                      <a:pt x="22479" y="53054"/>
                      <a:pt x="20669" y="57245"/>
                      <a:pt x="19241" y="61055"/>
                    </a:cubicBezTo>
                    <a:cubicBezTo>
                      <a:pt x="17812" y="64865"/>
                      <a:pt x="16383" y="68675"/>
                      <a:pt x="15145" y="72580"/>
                    </a:cubicBezTo>
                    <a:cubicBezTo>
                      <a:pt x="13907" y="76486"/>
                      <a:pt x="12192" y="81534"/>
                      <a:pt x="10954" y="86106"/>
                    </a:cubicBezTo>
                    <a:cubicBezTo>
                      <a:pt x="10097" y="89059"/>
                      <a:pt x="9335" y="92012"/>
                      <a:pt x="8477" y="95631"/>
                    </a:cubicBezTo>
                    <a:cubicBezTo>
                      <a:pt x="6572" y="102775"/>
                      <a:pt x="4953" y="110109"/>
                      <a:pt x="3429" y="117443"/>
                    </a:cubicBezTo>
                    <a:cubicBezTo>
                      <a:pt x="2858" y="120015"/>
                      <a:pt x="2286" y="122682"/>
                      <a:pt x="1810" y="125158"/>
                    </a:cubicBezTo>
                    <a:cubicBezTo>
                      <a:pt x="1333" y="127635"/>
                      <a:pt x="572" y="131350"/>
                      <a:pt x="0" y="134684"/>
                    </a:cubicBezTo>
                    <a:cubicBezTo>
                      <a:pt x="0" y="134684"/>
                      <a:pt x="0" y="134684"/>
                      <a:pt x="0" y="135160"/>
                    </a:cubicBezTo>
                    <a:cubicBezTo>
                      <a:pt x="0" y="137636"/>
                      <a:pt x="0" y="139255"/>
                      <a:pt x="1238" y="139922"/>
                    </a:cubicBezTo>
                    <a:cubicBezTo>
                      <a:pt x="1572" y="140065"/>
                      <a:pt x="1953" y="140065"/>
                      <a:pt x="2286" y="139922"/>
                    </a:cubicBezTo>
                    <a:lnTo>
                      <a:pt x="2286" y="139922"/>
                    </a:lnTo>
                    <a:lnTo>
                      <a:pt x="30861" y="116967"/>
                    </a:lnTo>
                    <a:lnTo>
                      <a:pt x="35624" y="113157"/>
                    </a:lnTo>
                    <a:lnTo>
                      <a:pt x="37910" y="111442"/>
                    </a:lnTo>
                    <a:lnTo>
                      <a:pt x="40481" y="109442"/>
                    </a:lnTo>
                    <a:lnTo>
                      <a:pt x="42482" y="107918"/>
                    </a:lnTo>
                    <a:cubicBezTo>
                      <a:pt x="43005" y="107423"/>
                      <a:pt x="43586" y="106975"/>
                      <a:pt x="44196" y="106585"/>
                    </a:cubicBezTo>
                    <a:cubicBezTo>
                      <a:pt x="52788" y="75657"/>
                      <a:pt x="67027" y="46596"/>
                      <a:pt x="86201" y="20860"/>
                    </a:cubicBezTo>
                    <a:lnTo>
                      <a:pt x="52673" y="0"/>
                    </a:lnTo>
                    <a:cubicBezTo>
                      <a:pt x="48958" y="5334"/>
                      <a:pt x="45434" y="10192"/>
                      <a:pt x="42291" y="1514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AF7D1D-3341-4B25-ADF9-589FDF2EE5AB}"/>
                  </a:ext>
                </a:extLst>
              </p:cNvPr>
              <p:cNvSpPr/>
              <p:nvPr/>
            </p:nvSpPr>
            <p:spPr>
              <a:xfrm>
                <a:off x="-3172333" y="1581816"/>
                <a:ext cx="95726" cy="180308"/>
              </a:xfrm>
              <a:custGeom>
                <a:avLst/>
                <a:gdLst>
                  <a:gd name="connsiteX0" fmla="*/ 61817 w 95726"/>
                  <a:gd name="connsiteY0" fmla="*/ 0 h 180308"/>
                  <a:gd name="connsiteX1" fmla="*/ 57531 w 95726"/>
                  <a:gd name="connsiteY1" fmla="*/ 7810 h 180308"/>
                  <a:gd name="connsiteX2" fmla="*/ 55054 w 95726"/>
                  <a:gd name="connsiteY2" fmla="*/ 12382 h 180308"/>
                  <a:gd name="connsiteX3" fmla="*/ 51625 w 95726"/>
                  <a:gd name="connsiteY3" fmla="*/ 18955 h 180308"/>
                  <a:gd name="connsiteX4" fmla="*/ 49054 w 95726"/>
                  <a:gd name="connsiteY4" fmla="*/ 24289 h 180308"/>
                  <a:gd name="connsiteX5" fmla="*/ 44386 w 95726"/>
                  <a:gd name="connsiteY5" fmla="*/ 34671 h 180308"/>
                  <a:gd name="connsiteX6" fmla="*/ 39719 w 95726"/>
                  <a:gd name="connsiteY6" fmla="*/ 45910 h 180308"/>
                  <a:gd name="connsiteX7" fmla="*/ 39719 w 95726"/>
                  <a:gd name="connsiteY7" fmla="*/ 45910 h 180308"/>
                  <a:gd name="connsiteX8" fmla="*/ 36100 w 95726"/>
                  <a:gd name="connsiteY8" fmla="*/ 56007 h 180308"/>
                  <a:gd name="connsiteX9" fmla="*/ 31337 w 95726"/>
                  <a:gd name="connsiteY9" fmla="*/ 71342 h 180308"/>
                  <a:gd name="connsiteX10" fmla="*/ 29242 w 95726"/>
                  <a:gd name="connsiteY10" fmla="*/ 79343 h 180308"/>
                  <a:gd name="connsiteX11" fmla="*/ 29242 w 95726"/>
                  <a:gd name="connsiteY11" fmla="*/ 79915 h 180308"/>
                  <a:gd name="connsiteX12" fmla="*/ 28384 w 95726"/>
                  <a:gd name="connsiteY12" fmla="*/ 84011 h 180308"/>
                  <a:gd name="connsiteX13" fmla="*/ 26479 w 95726"/>
                  <a:gd name="connsiteY13" fmla="*/ 93536 h 180308"/>
                  <a:gd name="connsiteX14" fmla="*/ 24765 w 95726"/>
                  <a:gd name="connsiteY14" fmla="*/ 101060 h 180308"/>
                  <a:gd name="connsiteX15" fmla="*/ 22574 w 95726"/>
                  <a:gd name="connsiteY15" fmla="*/ 108966 h 180308"/>
                  <a:gd name="connsiteX16" fmla="*/ 20193 w 95726"/>
                  <a:gd name="connsiteY16" fmla="*/ 116491 h 180308"/>
                  <a:gd name="connsiteX17" fmla="*/ 20193 w 95726"/>
                  <a:gd name="connsiteY17" fmla="*/ 117158 h 180308"/>
                  <a:gd name="connsiteX18" fmla="*/ 16859 w 95726"/>
                  <a:gd name="connsiteY18" fmla="*/ 125540 h 180308"/>
                  <a:gd name="connsiteX19" fmla="*/ 13240 w 95726"/>
                  <a:gd name="connsiteY19" fmla="*/ 134017 h 180308"/>
                  <a:gd name="connsiteX20" fmla="*/ 12287 w 95726"/>
                  <a:gd name="connsiteY20" fmla="*/ 136303 h 180308"/>
                  <a:gd name="connsiteX21" fmla="*/ 9144 w 95726"/>
                  <a:gd name="connsiteY21" fmla="*/ 142780 h 180308"/>
                  <a:gd name="connsiteX22" fmla="*/ 3810 w 95726"/>
                  <a:gd name="connsiteY22" fmla="*/ 153257 h 180308"/>
                  <a:gd name="connsiteX23" fmla="*/ 0 w 95726"/>
                  <a:gd name="connsiteY23" fmla="*/ 160211 h 180308"/>
                  <a:gd name="connsiteX24" fmla="*/ 33528 w 95726"/>
                  <a:gd name="connsiteY24" fmla="*/ 180308 h 180308"/>
                  <a:gd name="connsiteX25" fmla="*/ 59912 w 95726"/>
                  <a:gd name="connsiteY25" fmla="*/ 113633 h 180308"/>
                  <a:gd name="connsiteX26" fmla="*/ 95726 w 95726"/>
                  <a:gd name="connsiteY26" fmla="*/ 19717 h 18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5726" h="180308">
                    <a:moveTo>
                      <a:pt x="61817" y="0"/>
                    </a:moveTo>
                    <a:cubicBezTo>
                      <a:pt x="60293" y="2572"/>
                      <a:pt x="58864" y="5144"/>
                      <a:pt x="57531" y="7810"/>
                    </a:cubicBezTo>
                    <a:cubicBezTo>
                      <a:pt x="56578" y="9261"/>
                      <a:pt x="55750" y="10791"/>
                      <a:pt x="55054" y="12382"/>
                    </a:cubicBezTo>
                    <a:cubicBezTo>
                      <a:pt x="53816" y="14573"/>
                      <a:pt x="52768" y="16764"/>
                      <a:pt x="51625" y="18955"/>
                    </a:cubicBezTo>
                    <a:cubicBezTo>
                      <a:pt x="50482" y="21146"/>
                      <a:pt x="49816" y="22479"/>
                      <a:pt x="49054" y="24289"/>
                    </a:cubicBezTo>
                    <a:cubicBezTo>
                      <a:pt x="47339" y="27813"/>
                      <a:pt x="45815" y="31242"/>
                      <a:pt x="44386" y="34671"/>
                    </a:cubicBezTo>
                    <a:cubicBezTo>
                      <a:pt x="42958" y="38100"/>
                      <a:pt x="41148" y="42196"/>
                      <a:pt x="39719" y="45910"/>
                    </a:cubicBezTo>
                    <a:lnTo>
                      <a:pt x="39719" y="45910"/>
                    </a:lnTo>
                    <a:cubicBezTo>
                      <a:pt x="38386" y="49244"/>
                      <a:pt x="37147" y="52673"/>
                      <a:pt x="36100" y="56007"/>
                    </a:cubicBezTo>
                    <a:cubicBezTo>
                      <a:pt x="34290" y="61055"/>
                      <a:pt x="32766" y="66199"/>
                      <a:pt x="31337" y="71342"/>
                    </a:cubicBezTo>
                    <a:cubicBezTo>
                      <a:pt x="30575" y="74009"/>
                      <a:pt x="29908" y="76676"/>
                      <a:pt x="29242" y="79343"/>
                    </a:cubicBezTo>
                    <a:lnTo>
                      <a:pt x="29242" y="79915"/>
                    </a:lnTo>
                    <a:lnTo>
                      <a:pt x="28384" y="84011"/>
                    </a:lnTo>
                    <a:cubicBezTo>
                      <a:pt x="27622" y="87249"/>
                      <a:pt x="26956" y="90392"/>
                      <a:pt x="26479" y="93536"/>
                    </a:cubicBezTo>
                    <a:cubicBezTo>
                      <a:pt x="26003" y="96679"/>
                      <a:pt x="25432" y="98584"/>
                      <a:pt x="24765" y="101060"/>
                    </a:cubicBezTo>
                    <a:cubicBezTo>
                      <a:pt x="24098" y="103537"/>
                      <a:pt x="23431" y="106299"/>
                      <a:pt x="22574" y="108966"/>
                    </a:cubicBezTo>
                    <a:cubicBezTo>
                      <a:pt x="21717" y="111633"/>
                      <a:pt x="20955" y="113919"/>
                      <a:pt x="20193" y="116491"/>
                    </a:cubicBezTo>
                    <a:cubicBezTo>
                      <a:pt x="20193" y="116491"/>
                      <a:pt x="20193" y="116491"/>
                      <a:pt x="20193" y="117158"/>
                    </a:cubicBezTo>
                    <a:cubicBezTo>
                      <a:pt x="19145" y="119825"/>
                      <a:pt x="18097" y="122682"/>
                      <a:pt x="16859" y="125540"/>
                    </a:cubicBezTo>
                    <a:cubicBezTo>
                      <a:pt x="15621" y="128397"/>
                      <a:pt x="14573" y="131159"/>
                      <a:pt x="13240" y="134017"/>
                    </a:cubicBezTo>
                    <a:cubicBezTo>
                      <a:pt x="12878" y="134758"/>
                      <a:pt x="12554" y="135522"/>
                      <a:pt x="12287" y="136303"/>
                    </a:cubicBezTo>
                    <a:lnTo>
                      <a:pt x="9144" y="142780"/>
                    </a:lnTo>
                    <a:cubicBezTo>
                      <a:pt x="7429" y="146304"/>
                      <a:pt x="5620" y="149828"/>
                      <a:pt x="3810" y="153257"/>
                    </a:cubicBezTo>
                    <a:cubicBezTo>
                      <a:pt x="2000" y="156686"/>
                      <a:pt x="1333" y="157925"/>
                      <a:pt x="0" y="160211"/>
                    </a:cubicBezTo>
                    <a:lnTo>
                      <a:pt x="33528" y="180308"/>
                    </a:lnTo>
                    <a:cubicBezTo>
                      <a:pt x="45768" y="159606"/>
                      <a:pt x="54673" y="137106"/>
                      <a:pt x="59912" y="113633"/>
                    </a:cubicBezTo>
                    <a:cubicBezTo>
                      <a:pt x="66351" y="80500"/>
                      <a:pt x="78467" y="48727"/>
                      <a:pt x="95726" y="1971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0092D5B5-A37D-4833-AD8B-800F4667F4FC}"/>
                  </a:ext>
                </a:extLst>
              </p:cNvPr>
              <p:cNvSpPr/>
              <p:nvPr/>
            </p:nvSpPr>
            <p:spPr>
              <a:xfrm>
                <a:off x="-2913729" y="1655444"/>
                <a:ext cx="38862" cy="20859"/>
              </a:xfrm>
              <a:custGeom>
                <a:avLst/>
                <a:gdLst>
                  <a:gd name="connsiteX0" fmla="*/ 5525 w 38862"/>
                  <a:gd name="connsiteY0" fmla="*/ 1905 h 20859"/>
                  <a:gd name="connsiteX1" fmla="*/ 0 w 38862"/>
                  <a:gd name="connsiteY1" fmla="*/ 0 h 20859"/>
                  <a:gd name="connsiteX2" fmla="*/ 30385 w 38862"/>
                  <a:gd name="connsiteY2" fmla="*/ 19050 h 20859"/>
                  <a:gd name="connsiteX3" fmla="*/ 38862 w 38862"/>
                  <a:gd name="connsiteY3" fmla="*/ 20860 h 2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62" h="20859">
                    <a:moveTo>
                      <a:pt x="5525" y="1905"/>
                    </a:moveTo>
                    <a:cubicBezTo>
                      <a:pt x="3867" y="835"/>
                      <a:pt x="1972" y="182"/>
                      <a:pt x="0" y="0"/>
                    </a:cubicBezTo>
                    <a:cubicBezTo>
                      <a:pt x="6725" y="10621"/>
                      <a:pt x="17897" y="17626"/>
                      <a:pt x="30385" y="19050"/>
                    </a:cubicBezTo>
                    <a:cubicBezTo>
                      <a:pt x="33309" y="19061"/>
                      <a:pt x="36195" y="19678"/>
                      <a:pt x="38862" y="2086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E1507183-9AFB-44E1-A337-C2D176455AE0}"/>
                  </a:ext>
                </a:extLst>
              </p:cNvPr>
              <p:cNvSpPr/>
              <p:nvPr/>
            </p:nvSpPr>
            <p:spPr>
              <a:xfrm>
                <a:off x="-2913729" y="1655444"/>
                <a:ext cx="38862" cy="20859"/>
              </a:xfrm>
              <a:custGeom>
                <a:avLst/>
                <a:gdLst>
                  <a:gd name="connsiteX0" fmla="*/ 5525 w 38862"/>
                  <a:gd name="connsiteY0" fmla="*/ 1905 h 20859"/>
                  <a:gd name="connsiteX1" fmla="*/ 0 w 38862"/>
                  <a:gd name="connsiteY1" fmla="*/ 0 h 20859"/>
                  <a:gd name="connsiteX2" fmla="*/ 30385 w 38862"/>
                  <a:gd name="connsiteY2" fmla="*/ 19050 h 20859"/>
                  <a:gd name="connsiteX3" fmla="*/ 38862 w 38862"/>
                  <a:gd name="connsiteY3" fmla="*/ 20860 h 2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862" h="20859">
                    <a:moveTo>
                      <a:pt x="5525" y="1905"/>
                    </a:moveTo>
                    <a:cubicBezTo>
                      <a:pt x="3867" y="835"/>
                      <a:pt x="1972" y="182"/>
                      <a:pt x="0" y="0"/>
                    </a:cubicBezTo>
                    <a:cubicBezTo>
                      <a:pt x="6725" y="10621"/>
                      <a:pt x="17897" y="17626"/>
                      <a:pt x="30385" y="19050"/>
                    </a:cubicBezTo>
                    <a:cubicBezTo>
                      <a:pt x="33309" y="19061"/>
                      <a:pt x="36195" y="19678"/>
                      <a:pt x="38862" y="20860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A61F6583-7F08-42C1-A904-862CEB350D61}"/>
                  </a:ext>
                </a:extLst>
              </p:cNvPr>
              <p:cNvSpPr/>
              <p:nvPr/>
            </p:nvSpPr>
            <p:spPr>
              <a:xfrm>
                <a:off x="-2893613" y="1801553"/>
                <a:ext cx="145428" cy="65188"/>
              </a:xfrm>
              <a:custGeom>
                <a:avLst/>
                <a:gdLst>
                  <a:gd name="connsiteX0" fmla="*/ 111805 w 145428"/>
                  <a:gd name="connsiteY0" fmla="*/ 3720 h 65188"/>
                  <a:gd name="connsiteX1" fmla="*/ 77705 w 145428"/>
                  <a:gd name="connsiteY1" fmla="*/ 4673 h 65188"/>
                  <a:gd name="connsiteX2" fmla="*/ 648 w 145428"/>
                  <a:gd name="connsiteY2" fmla="*/ 38582 h 65188"/>
                  <a:gd name="connsiteX3" fmla="*/ 19698 w 145428"/>
                  <a:gd name="connsiteY3" fmla="*/ 64204 h 65188"/>
                  <a:gd name="connsiteX4" fmla="*/ 111614 w 145428"/>
                  <a:gd name="connsiteY4" fmla="*/ 24485 h 65188"/>
                  <a:gd name="connsiteX5" fmla="*/ 145428 w 145428"/>
                  <a:gd name="connsiteY5" fmla="*/ 23342 h 6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428" h="65188">
                    <a:moveTo>
                      <a:pt x="111805" y="3720"/>
                    </a:moveTo>
                    <a:cubicBezTo>
                      <a:pt x="100965" y="-1558"/>
                      <a:pt x="88231" y="-1201"/>
                      <a:pt x="77705" y="4673"/>
                    </a:cubicBezTo>
                    <a:cubicBezTo>
                      <a:pt x="38177" y="22199"/>
                      <a:pt x="21032" y="30009"/>
                      <a:pt x="648" y="38582"/>
                    </a:cubicBezTo>
                    <a:cubicBezTo>
                      <a:pt x="-3352" y="64775"/>
                      <a:pt x="12173" y="67157"/>
                      <a:pt x="19698" y="64204"/>
                    </a:cubicBezTo>
                    <a:cubicBezTo>
                      <a:pt x="48273" y="52774"/>
                      <a:pt x="63037" y="45821"/>
                      <a:pt x="111614" y="24485"/>
                    </a:cubicBezTo>
                    <a:cubicBezTo>
                      <a:pt x="122025" y="18616"/>
                      <a:pt x="134646" y="18190"/>
                      <a:pt x="145428" y="23342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0FA52296-797A-44B9-A957-6F45A55763A2}"/>
                  </a:ext>
                </a:extLst>
              </p:cNvPr>
              <p:cNvSpPr/>
              <p:nvPr/>
            </p:nvSpPr>
            <p:spPr>
              <a:xfrm>
                <a:off x="-2893613" y="1801553"/>
                <a:ext cx="145428" cy="65188"/>
              </a:xfrm>
              <a:custGeom>
                <a:avLst/>
                <a:gdLst>
                  <a:gd name="connsiteX0" fmla="*/ 111805 w 145428"/>
                  <a:gd name="connsiteY0" fmla="*/ 3720 h 65188"/>
                  <a:gd name="connsiteX1" fmla="*/ 77705 w 145428"/>
                  <a:gd name="connsiteY1" fmla="*/ 4673 h 65188"/>
                  <a:gd name="connsiteX2" fmla="*/ 648 w 145428"/>
                  <a:gd name="connsiteY2" fmla="*/ 38582 h 65188"/>
                  <a:gd name="connsiteX3" fmla="*/ 19698 w 145428"/>
                  <a:gd name="connsiteY3" fmla="*/ 64204 h 65188"/>
                  <a:gd name="connsiteX4" fmla="*/ 111614 w 145428"/>
                  <a:gd name="connsiteY4" fmla="*/ 24485 h 65188"/>
                  <a:gd name="connsiteX5" fmla="*/ 145428 w 145428"/>
                  <a:gd name="connsiteY5" fmla="*/ 23342 h 65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428" h="65188">
                    <a:moveTo>
                      <a:pt x="111805" y="3720"/>
                    </a:moveTo>
                    <a:cubicBezTo>
                      <a:pt x="100965" y="-1558"/>
                      <a:pt x="88231" y="-1201"/>
                      <a:pt x="77705" y="4673"/>
                    </a:cubicBezTo>
                    <a:cubicBezTo>
                      <a:pt x="38177" y="22199"/>
                      <a:pt x="21032" y="30009"/>
                      <a:pt x="648" y="38582"/>
                    </a:cubicBezTo>
                    <a:cubicBezTo>
                      <a:pt x="-3352" y="64775"/>
                      <a:pt x="12173" y="67157"/>
                      <a:pt x="19698" y="64204"/>
                    </a:cubicBezTo>
                    <a:cubicBezTo>
                      <a:pt x="48273" y="52774"/>
                      <a:pt x="63037" y="45821"/>
                      <a:pt x="111614" y="24485"/>
                    </a:cubicBezTo>
                    <a:cubicBezTo>
                      <a:pt x="122025" y="18616"/>
                      <a:pt x="134646" y="18190"/>
                      <a:pt x="145428" y="23342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6B53B81-C2E2-44CD-A206-76703A65FD58}"/>
                  </a:ext>
                </a:extLst>
              </p:cNvPr>
              <p:cNvSpPr/>
              <p:nvPr/>
            </p:nvSpPr>
            <p:spPr>
              <a:xfrm>
                <a:off x="-3467894" y="2030539"/>
                <a:ext cx="216217" cy="190309"/>
              </a:xfrm>
              <a:custGeom>
                <a:avLst/>
                <a:gdLst>
                  <a:gd name="connsiteX0" fmla="*/ 216218 w 216217"/>
                  <a:gd name="connsiteY0" fmla="*/ 20002 h 190309"/>
                  <a:gd name="connsiteX1" fmla="*/ 186309 w 216217"/>
                  <a:gd name="connsiteY1" fmla="*/ 62770 h 190309"/>
                  <a:gd name="connsiteX2" fmla="*/ 79724 w 216217"/>
                  <a:gd name="connsiteY2" fmla="*/ 142685 h 190309"/>
                  <a:gd name="connsiteX3" fmla="*/ 34004 w 216217"/>
                  <a:gd name="connsiteY3" fmla="*/ 190310 h 190309"/>
                  <a:gd name="connsiteX4" fmla="*/ 0 w 216217"/>
                  <a:gd name="connsiteY4" fmla="*/ 169736 h 190309"/>
                  <a:gd name="connsiteX5" fmla="*/ 45720 w 216217"/>
                  <a:gd name="connsiteY5" fmla="*/ 122682 h 190309"/>
                  <a:gd name="connsiteX6" fmla="*/ 152400 w 216217"/>
                  <a:gd name="connsiteY6" fmla="*/ 42672 h 190309"/>
                  <a:gd name="connsiteX7" fmla="*/ 182309 w 216217"/>
                  <a:gd name="connsiteY7" fmla="*/ 0 h 190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217" h="190309">
                    <a:moveTo>
                      <a:pt x="216218" y="20002"/>
                    </a:moveTo>
                    <a:cubicBezTo>
                      <a:pt x="209036" y="36014"/>
                      <a:pt x="198882" y="50530"/>
                      <a:pt x="186309" y="62770"/>
                    </a:cubicBezTo>
                    <a:lnTo>
                      <a:pt x="79724" y="142685"/>
                    </a:lnTo>
                    <a:cubicBezTo>
                      <a:pt x="62694" y="156743"/>
                      <a:pt x="47349" y="172717"/>
                      <a:pt x="34004" y="190310"/>
                    </a:cubicBezTo>
                    <a:lnTo>
                      <a:pt x="0" y="169736"/>
                    </a:lnTo>
                    <a:cubicBezTo>
                      <a:pt x="13354" y="152314"/>
                      <a:pt x="28699" y="136531"/>
                      <a:pt x="45720" y="122682"/>
                    </a:cubicBezTo>
                    <a:lnTo>
                      <a:pt x="152400" y="42672"/>
                    </a:lnTo>
                    <a:cubicBezTo>
                      <a:pt x="164925" y="30423"/>
                      <a:pt x="175070" y="15954"/>
                      <a:pt x="182309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505A3A67-1E28-4FA3-92D0-81EAD2E962E8}"/>
                  </a:ext>
                </a:extLst>
              </p:cNvPr>
              <p:cNvSpPr/>
              <p:nvPr/>
            </p:nvSpPr>
            <p:spPr>
              <a:xfrm>
                <a:off x="-3467894" y="2030539"/>
                <a:ext cx="216217" cy="190309"/>
              </a:xfrm>
              <a:custGeom>
                <a:avLst/>
                <a:gdLst>
                  <a:gd name="connsiteX0" fmla="*/ 216218 w 216217"/>
                  <a:gd name="connsiteY0" fmla="*/ 20002 h 190309"/>
                  <a:gd name="connsiteX1" fmla="*/ 186309 w 216217"/>
                  <a:gd name="connsiteY1" fmla="*/ 62770 h 190309"/>
                  <a:gd name="connsiteX2" fmla="*/ 79724 w 216217"/>
                  <a:gd name="connsiteY2" fmla="*/ 142685 h 190309"/>
                  <a:gd name="connsiteX3" fmla="*/ 34004 w 216217"/>
                  <a:gd name="connsiteY3" fmla="*/ 190310 h 190309"/>
                  <a:gd name="connsiteX4" fmla="*/ 0 w 216217"/>
                  <a:gd name="connsiteY4" fmla="*/ 169736 h 190309"/>
                  <a:gd name="connsiteX5" fmla="*/ 45720 w 216217"/>
                  <a:gd name="connsiteY5" fmla="*/ 122682 h 190309"/>
                  <a:gd name="connsiteX6" fmla="*/ 152400 w 216217"/>
                  <a:gd name="connsiteY6" fmla="*/ 42672 h 190309"/>
                  <a:gd name="connsiteX7" fmla="*/ 182309 w 216217"/>
                  <a:gd name="connsiteY7" fmla="*/ 0 h 190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6217" h="190309">
                    <a:moveTo>
                      <a:pt x="216218" y="20002"/>
                    </a:moveTo>
                    <a:cubicBezTo>
                      <a:pt x="209036" y="36014"/>
                      <a:pt x="198882" y="50530"/>
                      <a:pt x="186309" y="62770"/>
                    </a:cubicBezTo>
                    <a:lnTo>
                      <a:pt x="79724" y="142685"/>
                    </a:lnTo>
                    <a:cubicBezTo>
                      <a:pt x="62694" y="156743"/>
                      <a:pt x="47349" y="172717"/>
                      <a:pt x="34004" y="190310"/>
                    </a:cubicBezTo>
                    <a:lnTo>
                      <a:pt x="0" y="169736"/>
                    </a:lnTo>
                    <a:cubicBezTo>
                      <a:pt x="13354" y="152314"/>
                      <a:pt x="28699" y="136531"/>
                      <a:pt x="45720" y="122682"/>
                    </a:cubicBezTo>
                    <a:lnTo>
                      <a:pt x="152400" y="42672"/>
                    </a:lnTo>
                    <a:cubicBezTo>
                      <a:pt x="164925" y="30423"/>
                      <a:pt x="175070" y="15954"/>
                      <a:pt x="182309" y="0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4258E7B8-7DEA-4D04-A700-76FE16153F48}"/>
                  </a:ext>
                </a:extLst>
              </p:cNvPr>
              <p:cNvSpPr/>
              <p:nvPr/>
            </p:nvSpPr>
            <p:spPr>
              <a:xfrm>
                <a:off x="-3244151" y="1742312"/>
                <a:ext cx="105346" cy="116109"/>
              </a:xfrm>
              <a:custGeom>
                <a:avLst/>
                <a:gdLst>
                  <a:gd name="connsiteX0" fmla="*/ 105346 w 105346"/>
                  <a:gd name="connsiteY0" fmla="*/ 19812 h 116109"/>
                  <a:gd name="connsiteX1" fmla="*/ 51625 w 105346"/>
                  <a:gd name="connsiteY1" fmla="*/ 94774 h 116109"/>
                  <a:gd name="connsiteX2" fmla="*/ 33909 w 105346"/>
                  <a:gd name="connsiteY2" fmla="*/ 116110 h 116109"/>
                  <a:gd name="connsiteX3" fmla="*/ 0 w 105346"/>
                  <a:gd name="connsiteY3" fmla="*/ 97060 h 116109"/>
                  <a:gd name="connsiteX4" fmla="*/ 17431 w 105346"/>
                  <a:gd name="connsiteY4" fmla="*/ 74867 h 116109"/>
                  <a:gd name="connsiteX5" fmla="*/ 71152 w 105346"/>
                  <a:gd name="connsiteY5" fmla="*/ 0 h 11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346" h="116109">
                    <a:moveTo>
                      <a:pt x="105346" y="19812"/>
                    </a:moveTo>
                    <a:cubicBezTo>
                      <a:pt x="90726" y="47000"/>
                      <a:pt x="72676" y="72195"/>
                      <a:pt x="51625" y="94774"/>
                    </a:cubicBezTo>
                    <a:cubicBezTo>
                      <a:pt x="44958" y="101218"/>
                      <a:pt x="39014" y="108373"/>
                      <a:pt x="33909" y="116110"/>
                    </a:cubicBezTo>
                    <a:lnTo>
                      <a:pt x="0" y="97060"/>
                    </a:lnTo>
                    <a:cubicBezTo>
                      <a:pt x="4896" y="88989"/>
                      <a:pt x="10754" y="81538"/>
                      <a:pt x="17431" y="74867"/>
                    </a:cubicBezTo>
                    <a:cubicBezTo>
                      <a:pt x="38491" y="52330"/>
                      <a:pt x="56550" y="27166"/>
                      <a:pt x="71152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E99B7EF-7841-4B9C-9E8D-62AF74585B5D}"/>
                  </a:ext>
                </a:extLst>
              </p:cNvPr>
              <p:cNvSpPr/>
              <p:nvPr/>
            </p:nvSpPr>
            <p:spPr>
              <a:xfrm>
                <a:off x="-3244151" y="1742312"/>
                <a:ext cx="105346" cy="116109"/>
              </a:xfrm>
              <a:custGeom>
                <a:avLst/>
                <a:gdLst>
                  <a:gd name="connsiteX0" fmla="*/ 105346 w 105346"/>
                  <a:gd name="connsiteY0" fmla="*/ 19812 h 116109"/>
                  <a:gd name="connsiteX1" fmla="*/ 51625 w 105346"/>
                  <a:gd name="connsiteY1" fmla="*/ 94774 h 116109"/>
                  <a:gd name="connsiteX2" fmla="*/ 33909 w 105346"/>
                  <a:gd name="connsiteY2" fmla="*/ 116110 h 116109"/>
                  <a:gd name="connsiteX3" fmla="*/ 0 w 105346"/>
                  <a:gd name="connsiteY3" fmla="*/ 97060 h 116109"/>
                  <a:gd name="connsiteX4" fmla="*/ 17431 w 105346"/>
                  <a:gd name="connsiteY4" fmla="*/ 74867 h 116109"/>
                  <a:gd name="connsiteX5" fmla="*/ 71152 w 105346"/>
                  <a:gd name="connsiteY5" fmla="*/ 0 h 116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346" h="116109">
                    <a:moveTo>
                      <a:pt x="105346" y="19812"/>
                    </a:moveTo>
                    <a:cubicBezTo>
                      <a:pt x="90726" y="47000"/>
                      <a:pt x="72676" y="72195"/>
                      <a:pt x="51625" y="94774"/>
                    </a:cubicBezTo>
                    <a:cubicBezTo>
                      <a:pt x="44958" y="101218"/>
                      <a:pt x="39014" y="108373"/>
                      <a:pt x="33909" y="116110"/>
                    </a:cubicBezTo>
                    <a:lnTo>
                      <a:pt x="0" y="97060"/>
                    </a:lnTo>
                    <a:cubicBezTo>
                      <a:pt x="4896" y="88989"/>
                      <a:pt x="10754" y="81538"/>
                      <a:pt x="17431" y="74867"/>
                    </a:cubicBezTo>
                    <a:cubicBezTo>
                      <a:pt x="38491" y="52330"/>
                      <a:pt x="56550" y="27166"/>
                      <a:pt x="71152" y="0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46D1FFC1-6723-40E8-A7F9-AC35030690A7}"/>
                  </a:ext>
                </a:extLst>
              </p:cNvPr>
              <p:cNvSpPr/>
              <p:nvPr/>
            </p:nvSpPr>
            <p:spPr>
              <a:xfrm>
                <a:off x="-3110516" y="1487135"/>
                <a:ext cx="163829" cy="114207"/>
              </a:xfrm>
              <a:custGeom>
                <a:avLst/>
                <a:gdLst>
                  <a:gd name="connsiteX0" fmla="*/ 163830 w 163829"/>
                  <a:gd name="connsiteY0" fmla="*/ 23625 h 114207"/>
                  <a:gd name="connsiteX1" fmla="*/ 114871 w 163829"/>
                  <a:gd name="connsiteY1" fmla="*/ 28482 h 114207"/>
                  <a:gd name="connsiteX2" fmla="*/ 34100 w 163829"/>
                  <a:gd name="connsiteY2" fmla="*/ 114207 h 114207"/>
                  <a:gd name="connsiteX3" fmla="*/ 0 w 163829"/>
                  <a:gd name="connsiteY3" fmla="*/ 94586 h 114207"/>
                  <a:gd name="connsiteX4" fmla="*/ 80963 w 163829"/>
                  <a:gd name="connsiteY4" fmla="*/ 8861 h 114207"/>
                  <a:gd name="connsiteX5" fmla="*/ 112109 w 163829"/>
                  <a:gd name="connsiteY5" fmla="*/ 3 h 114207"/>
                  <a:gd name="connsiteX6" fmla="*/ 131159 w 163829"/>
                  <a:gd name="connsiteY6" fmla="*/ 4765 h 11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829" h="114207">
                    <a:moveTo>
                      <a:pt x="163830" y="23625"/>
                    </a:moveTo>
                    <a:cubicBezTo>
                      <a:pt x="151257" y="17052"/>
                      <a:pt x="134588" y="18195"/>
                      <a:pt x="114871" y="28482"/>
                    </a:cubicBezTo>
                    <a:cubicBezTo>
                      <a:pt x="85725" y="43722"/>
                      <a:pt x="56388" y="76107"/>
                      <a:pt x="34100" y="114207"/>
                    </a:cubicBezTo>
                    <a:lnTo>
                      <a:pt x="0" y="94586"/>
                    </a:lnTo>
                    <a:cubicBezTo>
                      <a:pt x="22384" y="56486"/>
                      <a:pt x="51721" y="24006"/>
                      <a:pt x="80963" y="8861"/>
                    </a:cubicBezTo>
                    <a:cubicBezTo>
                      <a:pt x="90478" y="3443"/>
                      <a:pt x="101165" y="405"/>
                      <a:pt x="112109" y="3"/>
                    </a:cubicBezTo>
                    <a:cubicBezTo>
                      <a:pt x="118767" y="-75"/>
                      <a:pt x="125320" y="1565"/>
                      <a:pt x="131159" y="476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1B5678CF-8013-4718-AB9A-FD79107D93E8}"/>
                  </a:ext>
                </a:extLst>
              </p:cNvPr>
              <p:cNvSpPr/>
              <p:nvPr/>
            </p:nvSpPr>
            <p:spPr>
              <a:xfrm>
                <a:off x="-3110516" y="1487135"/>
                <a:ext cx="163829" cy="114207"/>
              </a:xfrm>
              <a:custGeom>
                <a:avLst/>
                <a:gdLst>
                  <a:gd name="connsiteX0" fmla="*/ 163830 w 163829"/>
                  <a:gd name="connsiteY0" fmla="*/ 23625 h 114207"/>
                  <a:gd name="connsiteX1" fmla="*/ 114871 w 163829"/>
                  <a:gd name="connsiteY1" fmla="*/ 28482 h 114207"/>
                  <a:gd name="connsiteX2" fmla="*/ 34100 w 163829"/>
                  <a:gd name="connsiteY2" fmla="*/ 114207 h 114207"/>
                  <a:gd name="connsiteX3" fmla="*/ 0 w 163829"/>
                  <a:gd name="connsiteY3" fmla="*/ 94586 h 114207"/>
                  <a:gd name="connsiteX4" fmla="*/ 80963 w 163829"/>
                  <a:gd name="connsiteY4" fmla="*/ 8861 h 114207"/>
                  <a:gd name="connsiteX5" fmla="*/ 112109 w 163829"/>
                  <a:gd name="connsiteY5" fmla="*/ 3 h 114207"/>
                  <a:gd name="connsiteX6" fmla="*/ 131159 w 163829"/>
                  <a:gd name="connsiteY6" fmla="*/ 4765 h 114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3829" h="114207">
                    <a:moveTo>
                      <a:pt x="163830" y="23625"/>
                    </a:moveTo>
                    <a:cubicBezTo>
                      <a:pt x="151257" y="17052"/>
                      <a:pt x="134588" y="18195"/>
                      <a:pt x="114871" y="28482"/>
                    </a:cubicBezTo>
                    <a:cubicBezTo>
                      <a:pt x="85725" y="43722"/>
                      <a:pt x="56388" y="76107"/>
                      <a:pt x="34100" y="114207"/>
                    </a:cubicBezTo>
                    <a:lnTo>
                      <a:pt x="0" y="94586"/>
                    </a:lnTo>
                    <a:cubicBezTo>
                      <a:pt x="22384" y="56486"/>
                      <a:pt x="51721" y="24006"/>
                      <a:pt x="80963" y="8861"/>
                    </a:cubicBezTo>
                    <a:cubicBezTo>
                      <a:pt x="90478" y="3443"/>
                      <a:pt x="101165" y="405"/>
                      <a:pt x="112109" y="3"/>
                    </a:cubicBezTo>
                    <a:cubicBezTo>
                      <a:pt x="118767" y="-75"/>
                      <a:pt x="125320" y="1565"/>
                      <a:pt x="131159" y="4765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6166D5FE-2244-4A63-8774-42FA9C7AC85A}"/>
                  </a:ext>
                </a:extLst>
              </p:cNvPr>
              <p:cNvSpPr/>
              <p:nvPr/>
            </p:nvSpPr>
            <p:spPr>
              <a:xfrm>
                <a:off x="-3520220" y="2199893"/>
                <a:ext cx="86330" cy="139648"/>
              </a:xfrm>
              <a:custGeom>
                <a:avLst/>
                <a:gdLst>
                  <a:gd name="connsiteX0" fmla="*/ 86330 w 86330"/>
                  <a:gd name="connsiteY0" fmla="*/ 20479 h 139648"/>
                  <a:gd name="connsiteX1" fmla="*/ 44325 w 86330"/>
                  <a:gd name="connsiteY1" fmla="*/ 106204 h 139648"/>
                  <a:gd name="connsiteX2" fmla="*/ 42611 w 86330"/>
                  <a:gd name="connsiteY2" fmla="*/ 107537 h 139648"/>
                  <a:gd name="connsiteX3" fmla="*/ 40610 w 86330"/>
                  <a:gd name="connsiteY3" fmla="*/ 109061 h 139648"/>
                  <a:gd name="connsiteX4" fmla="*/ 38039 w 86330"/>
                  <a:gd name="connsiteY4" fmla="*/ 111061 h 139648"/>
                  <a:gd name="connsiteX5" fmla="*/ 35753 w 86330"/>
                  <a:gd name="connsiteY5" fmla="*/ 112776 h 139648"/>
                  <a:gd name="connsiteX6" fmla="*/ 30990 w 86330"/>
                  <a:gd name="connsiteY6" fmla="*/ 116586 h 139648"/>
                  <a:gd name="connsiteX7" fmla="*/ 2415 w 86330"/>
                  <a:gd name="connsiteY7" fmla="*/ 139541 h 139648"/>
                  <a:gd name="connsiteX8" fmla="*/ 2415 w 86330"/>
                  <a:gd name="connsiteY8" fmla="*/ 139541 h 139648"/>
                  <a:gd name="connsiteX9" fmla="*/ 1367 w 86330"/>
                  <a:gd name="connsiteY9" fmla="*/ 139541 h 139648"/>
                  <a:gd name="connsiteX10" fmla="*/ 129 w 86330"/>
                  <a:gd name="connsiteY10" fmla="*/ 134779 h 139648"/>
                  <a:gd name="connsiteX11" fmla="*/ 129 w 86330"/>
                  <a:gd name="connsiteY11" fmla="*/ 134302 h 139648"/>
                  <a:gd name="connsiteX12" fmla="*/ 1939 w 86330"/>
                  <a:gd name="connsiteY12" fmla="*/ 124777 h 139648"/>
                  <a:gd name="connsiteX13" fmla="*/ 3558 w 86330"/>
                  <a:gd name="connsiteY13" fmla="*/ 117062 h 139648"/>
                  <a:gd name="connsiteX14" fmla="*/ 8606 w 86330"/>
                  <a:gd name="connsiteY14" fmla="*/ 95250 h 139648"/>
                  <a:gd name="connsiteX15" fmla="*/ 11083 w 86330"/>
                  <a:gd name="connsiteY15" fmla="*/ 85725 h 139648"/>
                  <a:gd name="connsiteX16" fmla="*/ 15274 w 86330"/>
                  <a:gd name="connsiteY16" fmla="*/ 72199 h 139648"/>
                  <a:gd name="connsiteX17" fmla="*/ 19370 w 86330"/>
                  <a:gd name="connsiteY17" fmla="*/ 60674 h 139648"/>
                  <a:gd name="connsiteX18" fmla="*/ 24037 w 86330"/>
                  <a:gd name="connsiteY18" fmla="*/ 49244 h 139648"/>
                  <a:gd name="connsiteX19" fmla="*/ 28799 w 86330"/>
                  <a:gd name="connsiteY19" fmla="*/ 38957 h 139648"/>
                  <a:gd name="connsiteX20" fmla="*/ 32895 w 86330"/>
                  <a:gd name="connsiteY20" fmla="*/ 31052 h 139648"/>
                  <a:gd name="connsiteX21" fmla="*/ 42420 w 86330"/>
                  <a:gd name="connsiteY21" fmla="*/ 14764 h 139648"/>
                  <a:gd name="connsiteX22" fmla="*/ 52802 w 86330"/>
                  <a:gd name="connsiteY22" fmla="*/ 0 h 13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6330" h="139648">
                    <a:moveTo>
                      <a:pt x="86330" y="20479"/>
                    </a:moveTo>
                    <a:cubicBezTo>
                      <a:pt x="67157" y="46215"/>
                      <a:pt x="52917" y="75276"/>
                      <a:pt x="44325" y="106204"/>
                    </a:cubicBezTo>
                    <a:cubicBezTo>
                      <a:pt x="43716" y="106594"/>
                      <a:pt x="43135" y="107042"/>
                      <a:pt x="42611" y="107537"/>
                    </a:cubicBezTo>
                    <a:lnTo>
                      <a:pt x="40610" y="109061"/>
                    </a:lnTo>
                    <a:lnTo>
                      <a:pt x="38039" y="111061"/>
                    </a:lnTo>
                    <a:lnTo>
                      <a:pt x="35753" y="112776"/>
                    </a:lnTo>
                    <a:lnTo>
                      <a:pt x="30990" y="116586"/>
                    </a:lnTo>
                    <a:lnTo>
                      <a:pt x="2415" y="139541"/>
                    </a:lnTo>
                    <a:lnTo>
                      <a:pt x="2415" y="139541"/>
                    </a:lnTo>
                    <a:cubicBezTo>
                      <a:pt x="2082" y="139684"/>
                      <a:pt x="1701" y="139684"/>
                      <a:pt x="1367" y="139541"/>
                    </a:cubicBezTo>
                    <a:cubicBezTo>
                      <a:pt x="224" y="138874"/>
                      <a:pt x="-252" y="137255"/>
                      <a:pt x="129" y="134779"/>
                    </a:cubicBezTo>
                    <a:cubicBezTo>
                      <a:pt x="129" y="134779"/>
                      <a:pt x="129" y="134779"/>
                      <a:pt x="129" y="134302"/>
                    </a:cubicBezTo>
                    <a:cubicBezTo>
                      <a:pt x="701" y="131159"/>
                      <a:pt x="1367" y="128111"/>
                      <a:pt x="1939" y="124777"/>
                    </a:cubicBezTo>
                    <a:cubicBezTo>
                      <a:pt x="2510" y="121444"/>
                      <a:pt x="2987" y="119634"/>
                      <a:pt x="3558" y="117062"/>
                    </a:cubicBezTo>
                    <a:cubicBezTo>
                      <a:pt x="5082" y="109728"/>
                      <a:pt x="6701" y="102394"/>
                      <a:pt x="8606" y="95250"/>
                    </a:cubicBezTo>
                    <a:cubicBezTo>
                      <a:pt x="9464" y="92107"/>
                      <a:pt x="10226" y="89154"/>
                      <a:pt x="11083" y="85725"/>
                    </a:cubicBezTo>
                    <a:cubicBezTo>
                      <a:pt x="12321" y="81153"/>
                      <a:pt x="13750" y="76676"/>
                      <a:pt x="15274" y="72199"/>
                    </a:cubicBezTo>
                    <a:cubicBezTo>
                      <a:pt x="16798" y="67723"/>
                      <a:pt x="17941" y="64484"/>
                      <a:pt x="19370" y="60674"/>
                    </a:cubicBezTo>
                    <a:cubicBezTo>
                      <a:pt x="20798" y="56864"/>
                      <a:pt x="22418" y="53054"/>
                      <a:pt x="24037" y="49244"/>
                    </a:cubicBezTo>
                    <a:cubicBezTo>
                      <a:pt x="25656" y="45434"/>
                      <a:pt x="27085" y="42386"/>
                      <a:pt x="28799" y="38957"/>
                    </a:cubicBezTo>
                    <a:cubicBezTo>
                      <a:pt x="30514" y="35528"/>
                      <a:pt x="31371" y="33719"/>
                      <a:pt x="32895" y="31052"/>
                    </a:cubicBezTo>
                    <a:cubicBezTo>
                      <a:pt x="35753" y="25622"/>
                      <a:pt x="39086" y="20098"/>
                      <a:pt x="42420" y="14764"/>
                    </a:cubicBezTo>
                    <a:cubicBezTo>
                      <a:pt x="45754" y="9430"/>
                      <a:pt x="49088" y="5239"/>
                      <a:pt x="52802" y="0"/>
                    </a:cubicBez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ABA4BFDC-C335-4AD7-9539-C85D649A0A52}"/>
                  </a:ext>
                </a:extLst>
              </p:cNvPr>
              <p:cNvSpPr/>
              <p:nvPr/>
            </p:nvSpPr>
            <p:spPr>
              <a:xfrm>
                <a:off x="-3285585" y="1838706"/>
                <a:ext cx="75342" cy="211835"/>
              </a:xfrm>
              <a:custGeom>
                <a:avLst/>
                <a:gdLst>
                  <a:gd name="connsiteX0" fmla="*/ 75343 w 75342"/>
                  <a:gd name="connsiteY0" fmla="*/ 19526 h 211835"/>
                  <a:gd name="connsiteX1" fmla="*/ 64675 w 75342"/>
                  <a:gd name="connsiteY1" fmla="*/ 45625 h 211835"/>
                  <a:gd name="connsiteX2" fmla="*/ 44101 w 75342"/>
                  <a:gd name="connsiteY2" fmla="*/ 162401 h 211835"/>
                  <a:gd name="connsiteX3" fmla="*/ 37528 w 75342"/>
                  <a:gd name="connsiteY3" fmla="*/ 199739 h 211835"/>
                  <a:gd name="connsiteX4" fmla="*/ 33909 w 75342"/>
                  <a:gd name="connsiteY4" fmla="*/ 211836 h 211835"/>
                  <a:gd name="connsiteX5" fmla="*/ 0 w 75342"/>
                  <a:gd name="connsiteY5" fmla="*/ 192215 h 211835"/>
                  <a:gd name="connsiteX6" fmla="*/ 1048 w 75342"/>
                  <a:gd name="connsiteY6" fmla="*/ 189167 h 211835"/>
                  <a:gd name="connsiteX7" fmla="*/ 2381 w 75342"/>
                  <a:gd name="connsiteY7" fmla="*/ 184690 h 211835"/>
                  <a:gd name="connsiteX8" fmla="*/ 3524 w 75342"/>
                  <a:gd name="connsiteY8" fmla="*/ 180023 h 211835"/>
                  <a:gd name="connsiteX9" fmla="*/ 10096 w 75342"/>
                  <a:gd name="connsiteY9" fmla="*/ 142684 h 211835"/>
                  <a:gd name="connsiteX10" fmla="*/ 30766 w 75342"/>
                  <a:gd name="connsiteY10" fmla="*/ 25908 h 211835"/>
                  <a:gd name="connsiteX11" fmla="*/ 30766 w 75342"/>
                  <a:gd name="connsiteY11" fmla="*/ 25432 h 211835"/>
                  <a:gd name="connsiteX12" fmla="*/ 30766 w 75342"/>
                  <a:gd name="connsiteY12" fmla="*/ 24289 h 211835"/>
                  <a:gd name="connsiteX13" fmla="*/ 39338 w 75342"/>
                  <a:gd name="connsiteY13" fmla="*/ 2762 h 211835"/>
                  <a:gd name="connsiteX14" fmla="*/ 41148 w 75342"/>
                  <a:gd name="connsiteY14" fmla="*/ 0 h 211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5342" h="211835">
                    <a:moveTo>
                      <a:pt x="75343" y="19526"/>
                    </a:moveTo>
                    <a:cubicBezTo>
                      <a:pt x="69885" y="27323"/>
                      <a:pt x="66246" y="36240"/>
                      <a:pt x="64675" y="45625"/>
                    </a:cubicBezTo>
                    <a:lnTo>
                      <a:pt x="44101" y="162401"/>
                    </a:lnTo>
                    <a:lnTo>
                      <a:pt x="37528" y="199739"/>
                    </a:lnTo>
                    <a:cubicBezTo>
                      <a:pt x="36747" y="203883"/>
                      <a:pt x="35528" y="207940"/>
                      <a:pt x="33909" y="211836"/>
                    </a:cubicBezTo>
                    <a:lnTo>
                      <a:pt x="0" y="192215"/>
                    </a:lnTo>
                    <a:cubicBezTo>
                      <a:pt x="295" y="191176"/>
                      <a:pt x="638" y="190167"/>
                      <a:pt x="1048" y="189167"/>
                    </a:cubicBezTo>
                    <a:cubicBezTo>
                      <a:pt x="1619" y="187719"/>
                      <a:pt x="2067" y="186214"/>
                      <a:pt x="2381" y="184690"/>
                    </a:cubicBezTo>
                    <a:cubicBezTo>
                      <a:pt x="2867" y="183156"/>
                      <a:pt x="3248" y="181604"/>
                      <a:pt x="3524" y="180023"/>
                    </a:cubicBezTo>
                    <a:lnTo>
                      <a:pt x="10096" y="142684"/>
                    </a:lnTo>
                    <a:lnTo>
                      <a:pt x="30766" y="25908"/>
                    </a:lnTo>
                    <a:cubicBezTo>
                      <a:pt x="30747" y="25750"/>
                      <a:pt x="30747" y="25590"/>
                      <a:pt x="30766" y="25432"/>
                    </a:cubicBezTo>
                    <a:cubicBezTo>
                      <a:pt x="30766" y="25432"/>
                      <a:pt x="30766" y="24860"/>
                      <a:pt x="30766" y="24289"/>
                    </a:cubicBezTo>
                    <a:cubicBezTo>
                      <a:pt x="32318" y="16659"/>
                      <a:pt x="35223" y="9369"/>
                      <a:pt x="39338" y="2762"/>
                    </a:cubicBezTo>
                    <a:lnTo>
                      <a:pt x="41148" y="0"/>
                    </a:ln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B9EEBE1A-61FC-454C-BB96-8738E63B8637}"/>
                  </a:ext>
                </a:extLst>
              </p:cNvPr>
              <p:cNvSpPr/>
              <p:nvPr/>
            </p:nvSpPr>
            <p:spPr>
              <a:xfrm>
                <a:off x="-3173095" y="1582292"/>
                <a:ext cx="96678" cy="179832"/>
              </a:xfrm>
              <a:custGeom>
                <a:avLst/>
                <a:gdLst>
                  <a:gd name="connsiteX0" fmla="*/ 96679 w 96678"/>
                  <a:gd name="connsiteY0" fmla="*/ 19145 h 179832"/>
                  <a:gd name="connsiteX1" fmla="*/ 60674 w 96678"/>
                  <a:gd name="connsiteY1" fmla="*/ 113157 h 179832"/>
                  <a:gd name="connsiteX2" fmla="*/ 34100 w 96678"/>
                  <a:gd name="connsiteY2" fmla="*/ 179832 h 179832"/>
                  <a:gd name="connsiteX3" fmla="*/ 0 w 96678"/>
                  <a:gd name="connsiteY3" fmla="*/ 160211 h 179832"/>
                  <a:gd name="connsiteX4" fmla="*/ 3810 w 96678"/>
                  <a:gd name="connsiteY4" fmla="*/ 153257 h 179832"/>
                  <a:gd name="connsiteX5" fmla="*/ 9144 w 96678"/>
                  <a:gd name="connsiteY5" fmla="*/ 142780 h 179832"/>
                  <a:gd name="connsiteX6" fmla="*/ 12287 w 96678"/>
                  <a:gd name="connsiteY6" fmla="*/ 136303 h 179832"/>
                  <a:gd name="connsiteX7" fmla="*/ 13240 w 96678"/>
                  <a:gd name="connsiteY7" fmla="*/ 134017 h 179832"/>
                  <a:gd name="connsiteX8" fmla="*/ 16859 w 96678"/>
                  <a:gd name="connsiteY8" fmla="*/ 125540 h 179832"/>
                  <a:gd name="connsiteX9" fmla="*/ 20193 w 96678"/>
                  <a:gd name="connsiteY9" fmla="*/ 117157 h 179832"/>
                  <a:gd name="connsiteX10" fmla="*/ 20193 w 96678"/>
                  <a:gd name="connsiteY10" fmla="*/ 116491 h 179832"/>
                  <a:gd name="connsiteX11" fmla="*/ 22574 w 96678"/>
                  <a:gd name="connsiteY11" fmla="*/ 108966 h 179832"/>
                  <a:gd name="connsiteX12" fmla="*/ 24765 w 96678"/>
                  <a:gd name="connsiteY12" fmla="*/ 101060 h 179832"/>
                  <a:gd name="connsiteX13" fmla="*/ 26479 w 96678"/>
                  <a:gd name="connsiteY13" fmla="*/ 93536 h 179832"/>
                  <a:gd name="connsiteX14" fmla="*/ 28384 w 96678"/>
                  <a:gd name="connsiteY14" fmla="*/ 84011 h 179832"/>
                  <a:gd name="connsiteX15" fmla="*/ 29242 w 96678"/>
                  <a:gd name="connsiteY15" fmla="*/ 79915 h 179832"/>
                  <a:gd name="connsiteX16" fmla="*/ 29242 w 96678"/>
                  <a:gd name="connsiteY16" fmla="*/ 79343 h 179832"/>
                  <a:gd name="connsiteX17" fmla="*/ 31337 w 96678"/>
                  <a:gd name="connsiteY17" fmla="*/ 71342 h 179832"/>
                  <a:gd name="connsiteX18" fmla="*/ 36100 w 96678"/>
                  <a:gd name="connsiteY18" fmla="*/ 56007 h 179832"/>
                  <a:gd name="connsiteX19" fmla="*/ 39719 w 96678"/>
                  <a:gd name="connsiteY19" fmla="*/ 45910 h 179832"/>
                  <a:gd name="connsiteX20" fmla="*/ 39719 w 96678"/>
                  <a:gd name="connsiteY20" fmla="*/ 45910 h 179832"/>
                  <a:gd name="connsiteX21" fmla="*/ 44386 w 96678"/>
                  <a:gd name="connsiteY21" fmla="*/ 34671 h 179832"/>
                  <a:gd name="connsiteX22" fmla="*/ 49054 w 96678"/>
                  <a:gd name="connsiteY22" fmla="*/ 24289 h 179832"/>
                  <a:gd name="connsiteX23" fmla="*/ 51625 w 96678"/>
                  <a:gd name="connsiteY23" fmla="*/ 18955 h 179832"/>
                  <a:gd name="connsiteX24" fmla="*/ 55054 w 96678"/>
                  <a:gd name="connsiteY24" fmla="*/ 12382 h 179832"/>
                  <a:gd name="connsiteX25" fmla="*/ 57531 w 96678"/>
                  <a:gd name="connsiteY25" fmla="*/ 7810 h 179832"/>
                  <a:gd name="connsiteX26" fmla="*/ 61817 w 96678"/>
                  <a:gd name="connsiteY26" fmla="*/ 0 h 179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678" h="179832">
                    <a:moveTo>
                      <a:pt x="96679" y="19145"/>
                    </a:moveTo>
                    <a:cubicBezTo>
                      <a:pt x="79343" y="48172"/>
                      <a:pt x="67170" y="79979"/>
                      <a:pt x="60674" y="113157"/>
                    </a:cubicBezTo>
                    <a:cubicBezTo>
                      <a:pt x="55378" y="136640"/>
                      <a:pt x="46406" y="159142"/>
                      <a:pt x="34100" y="179832"/>
                    </a:cubicBezTo>
                    <a:lnTo>
                      <a:pt x="0" y="160211"/>
                    </a:lnTo>
                    <a:cubicBezTo>
                      <a:pt x="1333" y="157924"/>
                      <a:pt x="2572" y="155639"/>
                      <a:pt x="3810" y="153257"/>
                    </a:cubicBezTo>
                    <a:cubicBezTo>
                      <a:pt x="5048" y="150876"/>
                      <a:pt x="7429" y="146304"/>
                      <a:pt x="9144" y="142780"/>
                    </a:cubicBezTo>
                    <a:lnTo>
                      <a:pt x="12287" y="136303"/>
                    </a:lnTo>
                    <a:cubicBezTo>
                      <a:pt x="12554" y="135522"/>
                      <a:pt x="12878" y="134758"/>
                      <a:pt x="13240" y="134017"/>
                    </a:cubicBezTo>
                    <a:cubicBezTo>
                      <a:pt x="14478" y="131255"/>
                      <a:pt x="15716" y="128302"/>
                      <a:pt x="16859" y="125540"/>
                    </a:cubicBezTo>
                    <a:cubicBezTo>
                      <a:pt x="18002" y="122777"/>
                      <a:pt x="19145" y="119824"/>
                      <a:pt x="20193" y="117157"/>
                    </a:cubicBezTo>
                    <a:cubicBezTo>
                      <a:pt x="20193" y="117157"/>
                      <a:pt x="20193" y="116681"/>
                      <a:pt x="20193" y="116491"/>
                    </a:cubicBezTo>
                    <a:cubicBezTo>
                      <a:pt x="20955" y="113919"/>
                      <a:pt x="21907" y="111443"/>
                      <a:pt x="22574" y="108966"/>
                    </a:cubicBezTo>
                    <a:cubicBezTo>
                      <a:pt x="23241" y="106490"/>
                      <a:pt x="24193" y="103632"/>
                      <a:pt x="24765" y="101060"/>
                    </a:cubicBezTo>
                    <a:cubicBezTo>
                      <a:pt x="25336" y="98489"/>
                      <a:pt x="26003" y="96012"/>
                      <a:pt x="26479" y="93536"/>
                    </a:cubicBezTo>
                    <a:cubicBezTo>
                      <a:pt x="26956" y="91059"/>
                      <a:pt x="27622" y="87249"/>
                      <a:pt x="28384" y="84011"/>
                    </a:cubicBezTo>
                    <a:lnTo>
                      <a:pt x="29242" y="79915"/>
                    </a:lnTo>
                    <a:lnTo>
                      <a:pt x="29242" y="79343"/>
                    </a:lnTo>
                    <a:cubicBezTo>
                      <a:pt x="29908" y="76676"/>
                      <a:pt x="30575" y="74009"/>
                      <a:pt x="31337" y="71342"/>
                    </a:cubicBezTo>
                    <a:cubicBezTo>
                      <a:pt x="32766" y="66199"/>
                      <a:pt x="34290" y="61055"/>
                      <a:pt x="36100" y="56007"/>
                    </a:cubicBezTo>
                    <a:cubicBezTo>
                      <a:pt x="37147" y="52673"/>
                      <a:pt x="38386" y="49244"/>
                      <a:pt x="39719" y="45910"/>
                    </a:cubicBezTo>
                    <a:lnTo>
                      <a:pt x="39719" y="45910"/>
                    </a:lnTo>
                    <a:cubicBezTo>
                      <a:pt x="41148" y="42196"/>
                      <a:pt x="42767" y="38386"/>
                      <a:pt x="44386" y="34671"/>
                    </a:cubicBezTo>
                    <a:cubicBezTo>
                      <a:pt x="46006" y="30956"/>
                      <a:pt x="47339" y="27813"/>
                      <a:pt x="49054" y="24289"/>
                    </a:cubicBezTo>
                    <a:cubicBezTo>
                      <a:pt x="49816" y="22479"/>
                      <a:pt x="50768" y="20765"/>
                      <a:pt x="51625" y="18955"/>
                    </a:cubicBezTo>
                    <a:cubicBezTo>
                      <a:pt x="52483" y="17145"/>
                      <a:pt x="53816" y="14573"/>
                      <a:pt x="55054" y="12382"/>
                    </a:cubicBezTo>
                    <a:cubicBezTo>
                      <a:pt x="55750" y="10791"/>
                      <a:pt x="56579" y="9261"/>
                      <a:pt x="57531" y="7810"/>
                    </a:cubicBezTo>
                    <a:cubicBezTo>
                      <a:pt x="58864" y="5144"/>
                      <a:pt x="60293" y="2572"/>
                      <a:pt x="61817" y="0"/>
                    </a:cubicBezTo>
                    <a:close/>
                  </a:path>
                </a:pathLst>
              </a:custGeom>
              <a:solidFill>
                <a:srgbClr val="FFFFFF">
                  <a:alpha val="6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DF32810D-9FA5-458E-9DF0-09831915F3F1}"/>
                  </a:ext>
                </a:extLst>
              </p:cNvPr>
              <p:cNvSpPr/>
              <p:nvPr/>
            </p:nvSpPr>
            <p:spPr>
              <a:xfrm>
                <a:off x="-3518376" y="2316575"/>
                <a:ext cx="28575" cy="22955"/>
              </a:xfrm>
              <a:custGeom>
                <a:avLst/>
                <a:gdLst>
                  <a:gd name="connsiteX0" fmla="*/ 0 w 28575"/>
                  <a:gd name="connsiteY0" fmla="*/ 22955 h 22955"/>
                  <a:gd name="connsiteX1" fmla="*/ 0 w 28575"/>
                  <a:gd name="connsiteY1" fmla="*/ 22955 h 22955"/>
                  <a:gd name="connsiteX2" fmla="*/ 28575 w 28575"/>
                  <a:gd name="connsiteY2" fmla="*/ 0 h 22955"/>
                  <a:gd name="connsiteX3" fmla="*/ 0 w 28575"/>
                  <a:gd name="connsiteY3" fmla="*/ 22955 h 2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22955">
                    <a:moveTo>
                      <a:pt x="0" y="22955"/>
                    </a:moveTo>
                    <a:lnTo>
                      <a:pt x="0" y="22955"/>
                    </a:lnTo>
                    <a:lnTo>
                      <a:pt x="28575" y="0"/>
                    </a:lnTo>
                    <a:cubicBezTo>
                      <a:pt x="17335" y="9049"/>
                      <a:pt x="1619" y="21336"/>
                      <a:pt x="0" y="2295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B6E6653E-D0D4-416B-B363-420845649BCA}"/>
                  </a:ext>
                </a:extLst>
              </p:cNvPr>
              <p:cNvSpPr/>
              <p:nvPr/>
            </p:nvSpPr>
            <p:spPr>
              <a:xfrm>
                <a:off x="-3518757" y="1507487"/>
                <a:ext cx="791241" cy="832423"/>
              </a:xfrm>
              <a:custGeom>
                <a:avLst/>
                <a:gdLst>
                  <a:gd name="connsiteX0" fmla="*/ 771239 w 791241"/>
                  <a:gd name="connsiteY0" fmla="*/ 317693 h 832423"/>
                  <a:gd name="connsiteX1" fmla="*/ 770763 w 791241"/>
                  <a:gd name="connsiteY1" fmla="*/ 317693 h 832423"/>
                  <a:gd name="connsiteX2" fmla="*/ 736854 w 791241"/>
                  <a:gd name="connsiteY2" fmla="*/ 318741 h 832423"/>
                  <a:gd name="connsiteX3" fmla="*/ 645033 w 791241"/>
                  <a:gd name="connsiteY3" fmla="*/ 358555 h 832423"/>
                  <a:gd name="connsiteX4" fmla="*/ 625983 w 791241"/>
                  <a:gd name="connsiteY4" fmla="*/ 332933 h 832423"/>
                  <a:gd name="connsiteX5" fmla="*/ 625983 w 791241"/>
                  <a:gd name="connsiteY5" fmla="*/ 331123 h 832423"/>
                  <a:gd name="connsiteX6" fmla="*/ 632555 w 791241"/>
                  <a:gd name="connsiteY6" fmla="*/ 293785 h 832423"/>
                  <a:gd name="connsiteX7" fmla="*/ 650938 w 791241"/>
                  <a:gd name="connsiteY7" fmla="*/ 192058 h 832423"/>
                  <a:gd name="connsiteX8" fmla="*/ 644462 w 791241"/>
                  <a:gd name="connsiteY8" fmla="*/ 169960 h 832423"/>
                  <a:gd name="connsiteX9" fmla="*/ 643700 w 791241"/>
                  <a:gd name="connsiteY9" fmla="*/ 169960 h 832423"/>
                  <a:gd name="connsiteX10" fmla="*/ 635222 w 791241"/>
                  <a:gd name="connsiteY10" fmla="*/ 168055 h 832423"/>
                  <a:gd name="connsiteX11" fmla="*/ 604933 w 791241"/>
                  <a:gd name="connsiteY11" fmla="*/ 149005 h 832423"/>
                  <a:gd name="connsiteX12" fmla="*/ 593503 w 791241"/>
                  <a:gd name="connsiteY12" fmla="*/ 90807 h 832423"/>
                  <a:gd name="connsiteX13" fmla="*/ 573405 w 791241"/>
                  <a:gd name="connsiteY13" fmla="*/ 5082 h 832423"/>
                  <a:gd name="connsiteX14" fmla="*/ 571881 w 791241"/>
                  <a:gd name="connsiteY14" fmla="*/ 4130 h 832423"/>
                  <a:gd name="connsiteX15" fmla="*/ 523113 w 791241"/>
                  <a:gd name="connsiteY15" fmla="*/ 8892 h 832423"/>
                  <a:gd name="connsiteX16" fmla="*/ 406337 w 791241"/>
                  <a:gd name="connsiteY16" fmla="*/ 187962 h 832423"/>
                  <a:gd name="connsiteX17" fmla="*/ 326041 w 791241"/>
                  <a:gd name="connsiteY17" fmla="*/ 329504 h 832423"/>
                  <a:gd name="connsiteX18" fmla="*/ 297466 w 791241"/>
                  <a:gd name="connsiteY18" fmla="*/ 377129 h 832423"/>
                  <a:gd name="connsiteX19" fmla="*/ 276892 w 791241"/>
                  <a:gd name="connsiteY19" fmla="*/ 494000 h 832423"/>
                  <a:gd name="connsiteX20" fmla="*/ 270320 w 791241"/>
                  <a:gd name="connsiteY20" fmla="*/ 531339 h 832423"/>
                  <a:gd name="connsiteX21" fmla="*/ 236792 w 791241"/>
                  <a:gd name="connsiteY21" fmla="*/ 586203 h 832423"/>
                  <a:gd name="connsiteX22" fmla="*/ 130207 w 791241"/>
                  <a:gd name="connsiteY22" fmla="*/ 666117 h 832423"/>
                  <a:gd name="connsiteX23" fmla="*/ 42482 w 791241"/>
                  <a:gd name="connsiteY23" fmla="*/ 798896 h 832423"/>
                  <a:gd name="connsiteX24" fmla="*/ 0 w 791241"/>
                  <a:gd name="connsiteY24" fmla="*/ 832424 h 832423"/>
                  <a:gd name="connsiteX25" fmla="*/ 0 w 791241"/>
                  <a:gd name="connsiteY25" fmla="*/ 832424 h 832423"/>
                  <a:gd name="connsiteX26" fmla="*/ 13621 w 791241"/>
                  <a:gd name="connsiteY26" fmla="*/ 824613 h 832423"/>
                  <a:gd name="connsiteX27" fmla="*/ 749522 w 791241"/>
                  <a:gd name="connsiteY27" fmla="*/ 401608 h 832423"/>
                  <a:gd name="connsiteX28" fmla="*/ 759809 w 791241"/>
                  <a:gd name="connsiteY28" fmla="*/ 395893 h 832423"/>
                  <a:gd name="connsiteX29" fmla="*/ 791242 w 791241"/>
                  <a:gd name="connsiteY29" fmla="*/ 366746 h 832423"/>
                  <a:gd name="connsiteX30" fmla="*/ 771239 w 791241"/>
                  <a:gd name="connsiteY30" fmla="*/ 317693 h 832423"/>
                  <a:gd name="connsiteX31" fmla="*/ 558737 w 791241"/>
                  <a:gd name="connsiteY31" fmla="*/ 102999 h 832423"/>
                  <a:gd name="connsiteX32" fmla="*/ 487013 w 791241"/>
                  <a:gd name="connsiteY32" fmla="*/ 213585 h 832423"/>
                  <a:gd name="connsiteX33" fmla="*/ 443675 w 791241"/>
                  <a:gd name="connsiteY33" fmla="*/ 197773 h 832423"/>
                  <a:gd name="connsiteX34" fmla="*/ 443675 w 791241"/>
                  <a:gd name="connsiteY34" fmla="*/ 163293 h 832423"/>
                  <a:gd name="connsiteX35" fmla="*/ 515493 w 791241"/>
                  <a:gd name="connsiteY35" fmla="*/ 52803 h 832423"/>
                  <a:gd name="connsiteX36" fmla="*/ 525018 w 791241"/>
                  <a:gd name="connsiteY36" fmla="*/ 48897 h 832423"/>
                  <a:gd name="connsiteX37" fmla="*/ 558737 w 791241"/>
                  <a:gd name="connsiteY37" fmla="*/ 102999 h 832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91241" h="832423">
                    <a:moveTo>
                      <a:pt x="771239" y="317693"/>
                    </a:moveTo>
                    <a:lnTo>
                      <a:pt x="770763" y="317693"/>
                    </a:lnTo>
                    <a:cubicBezTo>
                      <a:pt x="759952" y="312559"/>
                      <a:pt x="747332" y="312949"/>
                      <a:pt x="736854" y="318741"/>
                    </a:cubicBezTo>
                    <a:cubicBezTo>
                      <a:pt x="688372" y="340172"/>
                      <a:pt x="673703" y="347316"/>
                      <a:pt x="645033" y="358555"/>
                    </a:cubicBezTo>
                    <a:cubicBezTo>
                      <a:pt x="637318" y="361698"/>
                      <a:pt x="621792" y="359127"/>
                      <a:pt x="625983" y="332933"/>
                    </a:cubicBezTo>
                    <a:cubicBezTo>
                      <a:pt x="625945" y="332330"/>
                      <a:pt x="625945" y="331726"/>
                      <a:pt x="625983" y="331123"/>
                    </a:cubicBezTo>
                    <a:lnTo>
                      <a:pt x="632555" y="293785"/>
                    </a:lnTo>
                    <a:lnTo>
                      <a:pt x="650938" y="192058"/>
                    </a:lnTo>
                    <a:cubicBezTo>
                      <a:pt x="650938" y="192058"/>
                      <a:pt x="655130" y="176056"/>
                      <a:pt x="644462" y="169960"/>
                    </a:cubicBezTo>
                    <a:cubicBezTo>
                      <a:pt x="644462" y="169960"/>
                      <a:pt x="644462" y="169960"/>
                      <a:pt x="643700" y="169960"/>
                    </a:cubicBezTo>
                    <a:cubicBezTo>
                      <a:pt x="641061" y="168681"/>
                      <a:pt x="638156" y="168028"/>
                      <a:pt x="635222" y="168055"/>
                    </a:cubicBezTo>
                    <a:cubicBezTo>
                      <a:pt x="622745" y="166657"/>
                      <a:pt x="611591" y="159643"/>
                      <a:pt x="604933" y="149005"/>
                    </a:cubicBezTo>
                    <a:cubicBezTo>
                      <a:pt x="593484" y="131920"/>
                      <a:pt x="589359" y="110955"/>
                      <a:pt x="593503" y="90807"/>
                    </a:cubicBezTo>
                    <a:cubicBezTo>
                      <a:pt x="601218" y="47183"/>
                      <a:pt x="592741" y="16607"/>
                      <a:pt x="573405" y="5082"/>
                    </a:cubicBezTo>
                    <a:lnTo>
                      <a:pt x="571881" y="4130"/>
                    </a:lnTo>
                    <a:cubicBezTo>
                      <a:pt x="559403" y="-2443"/>
                      <a:pt x="542639" y="-1395"/>
                      <a:pt x="523113" y="8892"/>
                    </a:cubicBezTo>
                    <a:cubicBezTo>
                      <a:pt x="471488" y="35562"/>
                      <a:pt x="419291" y="115668"/>
                      <a:pt x="406337" y="187962"/>
                    </a:cubicBezTo>
                    <a:cubicBezTo>
                      <a:pt x="398336" y="233587"/>
                      <a:pt x="352520" y="303691"/>
                      <a:pt x="326041" y="329504"/>
                    </a:cubicBezTo>
                    <a:cubicBezTo>
                      <a:pt x="299561" y="355317"/>
                      <a:pt x="297466" y="377129"/>
                      <a:pt x="297466" y="377129"/>
                    </a:cubicBezTo>
                    <a:lnTo>
                      <a:pt x="276892" y="494000"/>
                    </a:lnTo>
                    <a:lnTo>
                      <a:pt x="270320" y="531339"/>
                    </a:lnTo>
                    <a:cubicBezTo>
                      <a:pt x="265462" y="559247"/>
                      <a:pt x="236792" y="586203"/>
                      <a:pt x="236792" y="586203"/>
                    </a:cubicBezTo>
                    <a:lnTo>
                      <a:pt x="130207" y="666117"/>
                    </a:lnTo>
                    <a:cubicBezTo>
                      <a:pt x="87659" y="699988"/>
                      <a:pt x="56950" y="746470"/>
                      <a:pt x="42482" y="798896"/>
                    </a:cubicBezTo>
                    <a:cubicBezTo>
                      <a:pt x="42482" y="798896"/>
                      <a:pt x="2477" y="829947"/>
                      <a:pt x="0" y="832424"/>
                    </a:cubicBezTo>
                    <a:lnTo>
                      <a:pt x="0" y="832424"/>
                    </a:lnTo>
                    <a:lnTo>
                      <a:pt x="13621" y="824613"/>
                    </a:lnTo>
                    <a:lnTo>
                      <a:pt x="749522" y="401608"/>
                    </a:lnTo>
                    <a:lnTo>
                      <a:pt x="759809" y="395893"/>
                    </a:lnTo>
                    <a:cubicBezTo>
                      <a:pt x="761619" y="394750"/>
                      <a:pt x="791242" y="366746"/>
                      <a:pt x="791242" y="366746"/>
                    </a:cubicBezTo>
                    <a:cubicBezTo>
                      <a:pt x="790575" y="342172"/>
                      <a:pt x="783527" y="325027"/>
                      <a:pt x="771239" y="317693"/>
                    </a:cubicBezTo>
                    <a:close/>
                    <a:moveTo>
                      <a:pt x="558737" y="102999"/>
                    </a:moveTo>
                    <a:cubicBezTo>
                      <a:pt x="550831" y="147386"/>
                      <a:pt x="518827" y="196916"/>
                      <a:pt x="487013" y="213585"/>
                    </a:cubicBezTo>
                    <a:cubicBezTo>
                      <a:pt x="465011" y="225110"/>
                      <a:pt x="448913" y="217966"/>
                      <a:pt x="443675" y="197773"/>
                    </a:cubicBezTo>
                    <a:cubicBezTo>
                      <a:pt x="441312" y="186401"/>
                      <a:pt x="441312" y="174664"/>
                      <a:pt x="443675" y="163293"/>
                    </a:cubicBezTo>
                    <a:cubicBezTo>
                      <a:pt x="451580" y="118906"/>
                      <a:pt x="483680" y="69376"/>
                      <a:pt x="515493" y="52803"/>
                    </a:cubicBezTo>
                    <a:cubicBezTo>
                      <a:pt x="518532" y="51198"/>
                      <a:pt x="521722" y="49890"/>
                      <a:pt x="525018" y="48897"/>
                    </a:cubicBezTo>
                    <a:cubicBezTo>
                      <a:pt x="550736" y="40896"/>
                      <a:pt x="565690" y="63089"/>
                      <a:pt x="558737" y="10299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DBDD9149-FFA9-4C55-99AF-FC3F2822B079}"/>
                  </a:ext>
                </a:extLst>
              </p:cNvPr>
              <p:cNvSpPr/>
              <p:nvPr/>
            </p:nvSpPr>
            <p:spPr>
              <a:xfrm>
                <a:off x="-3518757" y="1507487"/>
                <a:ext cx="791241" cy="832423"/>
              </a:xfrm>
              <a:custGeom>
                <a:avLst/>
                <a:gdLst>
                  <a:gd name="connsiteX0" fmla="*/ 771239 w 791241"/>
                  <a:gd name="connsiteY0" fmla="*/ 317693 h 832423"/>
                  <a:gd name="connsiteX1" fmla="*/ 770763 w 791241"/>
                  <a:gd name="connsiteY1" fmla="*/ 317693 h 832423"/>
                  <a:gd name="connsiteX2" fmla="*/ 736854 w 791241"/>
                  <a:gd name="connsiteY2" fmla="*/ 318741 h 832423"/>
                  <a:gd name="connsiteX3" fmla="*/ 645033 w 791241"/>
                  <a:gd name="connsiteY3" fmla="*/ 358555 h 832423"/>
                  <a:gd name="connsiteX4" fmla="*/ 625983 w 791241"/>
                  <a:gd name="connsiteY4" fmla="*/ 332933 h 832423"/>
                  <a:gd name="connsiteX5" fmla="*/ 625983 w 791241"/>
                  <a:gd name="connsiteY5" fmla="*/ 331123 h 832423"/>
                  <a:gd name="connsiteX6" fmla="*/ 632555 w 791241"/>
                  <a:gd name="connsiteY6" fmla="*/ 293785 h 832423"/>
                  <a:gd name="connsiteX7" fmla="*/ 650938 w 791241"/>
                  <a:gd name="connsiteY7" fmla="*/ 192058 h 832423"/>
                  <a:gd name="connsiteX8" fmla="*/ 644462 w 791241"/>
                  <a:gd name="connsiteY8" fmla="*/ 169960 h 832423"/>
                  <a:gd name="connsiteX9" fmla="*/ 643700 w 791241"/>
                  <a:gd name="connsiteY9" fmla="*/ 169960 h 832423"/>
                  <a:gd name="connsiteX10" fmla="*/ 635222 w 791241"/>
                  <a:gd name="connsiteY10" fmla="*/ 168055 h 832423"/>
                  <a:gd name="connsiteX11" fmla="*/ 604933 w 791241"/>
                  <a:gd name="connsiteY11" fmla="*/ 149005 h 832423"/>
                  <a:gd name="connsiteX12" fmla="*/ 593503 w 791241"/>
                  <a:gd name="connsiteY12" fmla="*/ 90807 h 832423"/>
                  <a:gd name="connsiteX13" fmla="*/ 573405 w 791241"/>
                  <a:gd name="connsiteY13" fmla="*/ 5082 h 832423"/>
                  <a:gd name="connsiteX14" fmla="*/ 571881 w 791241"/>
                  <a:gd name="connsiteY14" fmla="*/ 4130 h 832423"/>
                  <a:gd name="connsiteX15" fmla="*/ 523113 w 791241"/>
                  <a:gd name="connsiteY15" fmla="*/ 8892 h 832423"/>
                  <a:gd name="connsiteX16" fmla="*/ 406337 w 791241"/>
                  <a:gd name="connsiteY16" fmla="*/ 187962 h 832423"/>
                  <a:gd name="connsiteX17" fmla="*/ 326041 w 791241"/>
                  <a:gd name="connsiteY17" fmla="*/ 329504 h 832423"/>
                  <a:gd name="connsiteX18" fmla="*/ 297466 w 791241"/>
                  <a:gd name="connsiteY18" fmla="*/ 377129 h 832423"/>
                  <a:gd name="connsiteX19" fmla="*/ 276892 w 791241"/>
                  <a:gd name="connsiteY19" fmla="*/ 494000 h 832423"/>
                  <a:gd name="connsiteX20" fmla="*/ 270320 w 791241"/>
                  <a:gd name="connsiteY20" fmla="*/ 531339 h 832423"/>
                  <a:gd name="connsiteX21" fmla="*/ 236792 w 791241"/>
                  <a:gd name="connsiteY21" fmla="*/ 586203 h 832423"/>
                  <a:gd name="connsiteX22" fmla="*/ 130207 w 791241"/>
                  <a:gd name="connsiteY22" fmla="*/ 666117 h 832423"/>
                  <a:gd name="connsiteX23" fmla="*/ 42482 w 791241"/>
                  <a:gd name="connsiteY23" fmla="*/ 798896 h 832423"/>
                  <a:gd name="connsiteX24" fmla="*/ 0 w 791241"/>
                  <a:gd name="connsiteY24" fmla="*/ 832424 h 832423"/>
                  <a:gd name="connsiteX25" fmla="*/ 0 w 791241"/>
                  <a:gd name="connsiteY25" fmla="*/ 832424 h 832423"/>
                  <a:gd name="connsiteX26" fmla="*/ 13621 w 791241"/>
                  <a:gd name="connsiteY26" fmla="*/ 824613 h 832423"/>
                  <a:gd name="connsiteX27" fmla="*/ 749522 w 791241"/>
                  <a:gd name="connsiteY27" fmla="*/ 401608 h 832423"/>
                  <a:gd name="connsiteX28" fmla="*/ 759809 w 791241"/>
                  <a:gd name="connsiteY28" fmla="*/ 395893 h 832423"/>
                  <a:gd name="connsiteX29" fmla="*/ 791242 w 791241"/>
                  <a:gd name="connsiteY29" fmla="*/ 366746 h 832423"/>
                  <a:gd name="connsiteX30" fmla="*/ 771239 w 791241"/>
                  <a:gd name="connsiteY30" fmla="*/ 317693 h 832423"/>
                  <a:gd name="connsiteX31" fmla="*/ 558737 w 791241"/>
                  <a:gd name="connsiteY31" fmla="*/ 102999 h 832423"/>
                  <a:gd name="connsiteX32" fmla="*/ 487013 w 791241"/>
                  <a:gd name="connsiteY32" fmla="*/ 213585 h 832423"/>
                  <a:gd name="connsiteX33" fmla="*/ 443675 w 791241"/>
                  <a:gd name="connsiteY33" fmla="*/ 197773 h 832423"/>
                  <a:gd name="connsiteX34" fmla="*/ 443675 w 791241"/>
                  <a:gd name="connsiteY34" fmla="*/ 163293 h 832423"/>
                  <a:gd name="connsiteX35" fmla="*/ 515493 w 791241"/>
                  <a:gd name="connsiteY35" fmla="*/ 52803 h 832423"/>
                  <a:gd name="connsiteX36" fmla="*/ 525018 w 791241"/>
                  <a:gd name="connsiteY36" fmla="*/ 48897 h 832423"/>
                  <a:gd name="connsiteX37" fmla="*/ 558737 w 791241"/>
                  <a:gd name="connsiteY37" fmla="*/ 102999 h 832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91241" h="832423">
                    <a:moveTo>
                      <a:pt x="771239" y="317693"/>
                    </a:moveTo>
                    <a:lnTo>
                      <a:pt x="770763" y="317693"/>
                    </a:lnTo>
                    <a:cubicBezTo>
                      <a:pt x="759952" y="312559"/>
                      <a:pt x="747332" y="312949"/>
                      <a:pt x="736854" y="318741"/>
                    </a:cubicBezTo>
                    <a:cubicBezTo>
                      <a:pt x="688372" y="340172"/>
                      <a:pt x="673703" y="347316"/>
                      <a:pt x="645033" y="358555"/>
                    </a:cubicBezTo>
                    <a:cubicBezTo>
                      <a:pt x="637318" y="361698"/>
                      <a:pt x="621792" y="359127"/>
                      <a:pt x="625983" y="332933"/>
                    </a:cubicBezTo>
                    <a:cubicBezTo>
                      <a:pt x="625945" y="332330"/>
                      <a:pt x="625945" y="331726"/>
                      <a:pt x="625983" y="331123"/>
                    </a:cubicBezTo>
                    <a:lnTo>
                      <a:pt x="632555" y="293785"/>
                    </a:lnTo>
                    <a:lnTo>
                      <a:pt x="650938" y="192058"/>
                    </a:lnTo>
                    <a:cubicBezTo>
                      <a:pt x="650938" y="192058"/>
                      <a:pt x="655130" y="176056"/>
                      <a:pt x="644462" y="169960"/>
                    </a:cubicBezTo>
                    <a:cubicBezTo>
                      <a:pt x="644462" y="169960"/>
                      <a:pt x="644462" y="169960"/>
                      <a:pt x="643700" y="169960"/>
                    </a:cubicBezTo>
                    <a:cubicBezTo>
                      <a:pt x="641061" y="168681"/>
                      <a:pt x="638156" y="168028"/>
                      <a:pt x="635222" y="168055"/>
                    </a:cubicBezTo>
                    <a:cubicBezTo>
                      <a:pt x="622745" y="166657"/>
                      <a:pt x="611591" y="159643"/>
                      <a:pt x="604933" y="149005"/>
                    </a:cubicBezTo>
                    <a:cubicBezTo>
                      <a:pt x="593484" y="131920"/>
                      <a:pt x="589359" y="110955"/>
                      <a:pt x="593503" y="90807"/>
                    </a:cubicBezTo>
                    <a:cubicBezTo>
                      <a:pt x="601218" y="47183"/>
                      <a:pt x="592741" y="16607"/>
                      <a:pt x="573405" y="5082"/>
                    </a:cubicBezTo>
                    <a:lnTo>
                      <a:pt x="571881" y="4130"/>
                    </a:lnTo>
                    <a:cubicBezTo>
                      <a:pt x="559403" y="-2443"/>
                      <a:pt x="542639" y="-1395"/>
                      <a:pt x="523113" y="8892"/>
                    </a:cubicBezTo>
                    <a:cubicBezTo>
                      <a:pt x="471488" y="35562"/>
                      <a:pt x="419291" y="115668"/>
                      <a:pt x="406337" y="187962"/>
                    </a:cubicBezTo>
                    <a:cubicBezTo>
                      <a:pt x="398336" y="233587"/>
                      <a:pt x="352520" y="303691"/>
                      <a:pt x="326041" y="329504"/>
                    </a:cubicBezTo>
                    <a:cubicBezTo>
                      <a:pt x="299561" y="355317"/>
                      <a:pt x="297466" y="377129"/>
                      <a:pt x="297466" y="377129"/>
                    </a:cubicBezTo>
                    <a:lnTo>
                      <a:pt x="276892" y="494000"/>
                    </a:lnTo>
                    <a:lnTo>
                      <a:pt x="270320" y="531339"/>
                    </a:lnTo>
                    <a:cubicBezTo>
                      <a:pt x="265462" y="559247"/>
                      <a:pt x="236792" y="586203"/>
                      <a:pt x="236792" y="586203"/>
                    </a:cubicBezTo>
                    <a:lnTo>
                      <a:pt x="130207" y="666117"/>
                    </a:lnTo>
                    <a:cubicBezTo>
                      <a:pt x="87659" y="699988"/>
                      <a:pt x="56950" y="746470"/>
                      <a:pt x="42482" y="798896"/>
                    </a:cubicBezTo>
                    <a:cubicBezTo>
                      <a:pt x="42482" y="798896"/>
                      <a:pt x="2477" y="829947"/>
                      <a:pt x="0" y="832424"/>
                    </a:cubicBezTo>
                    <a:lnTo>
                      <a:pt x="0" y="832424"/>
                    </a:lnTo>
                    <a:lnTo>
                      <a:pt x="13621" y="824613"/>
                    </a:lnTo>
                    <a:lnTo>
                      <a:pt x="749522" y="401608"/>
                    </a:lnTo>
                    <a:lnTo>
                      <a:pt x="759809" y="395893"/>
                    </a:lnTo>
                    <a:cubicBezTo>
                      <a:pt x="761619" y="394750"/>
                      <a:pt x="791242" y="366746"/>
                      <a:pt x="791242" y="366746"/>
                    </a:cubicBezTo>
                    <a:cubicBezTo>
                      <a:pt x="790575" y="342172"/>
                      <a:pt x="783527" y="325027"/>
                      <a:pt x="771239" y="317693"/>
                    </a:cubicBezTo>
                    <a:close/>
                    <a:moveTo>
                      <a:pt x="558737" y="102999"/>
                    </a:moveTo>
                    <a:cubicBezTo>
                      <a:pt x="550831" y="147386"/>
                      <a:pt x="518827" y="196916"/>
                      <a:pt x="487013" y="213585"/>
                    </a:cubicBezTo>
                    <a:cubicBezTo>
                      <a:pt x="465011" y="225110"/>
                      <a:pt x="448913" y="217966"/>
                      <a:pt x="443675" y="197773"/>
                    </a:cubicBezTo>
                    <a:cubicBezTo>
                      <a:pt x="441312" y="186401"/>
                      <a:pt x="441312" y="174664"/>
                      <a:pt x="443675" y="163293"/>
                    </a:cubicBezTo>
                    <a:cubicBezTo>
                      <a:pt x="451580" y="118906"/>
                      <a:pt x="483680" y="69376"/>
                      <a:pt x="515493" y="52803"/>
                    </a:cubicBezTo>
                    <a:cubicBezTo>
                      <a:pt x="518532" y="51198"/>
                      <a:pt x="521722" y="49890"/>
                      <a:pt x="525018" y="48897"/>
                    </a:cubicBezTo>
                    <a:cubicBezTo>
                      <a:pt x="550736" y="40896"/>
                      <a:pt x="565690" y="63089"/>
                      <a:pt x="558737" y="102999"/>
                    </a:cubicBez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0C2E5F95-E82D-4778-BF6E-317703B43376}"/>
                  </a:ext>
                </a:extLst>
              </p:cNvPr>
              <p:cNvSpPr/>
              <p:nvPr/>
            </p:nvSpPr>
            <p:spPr>
              <a:xfrm>
                <a:off x="-3518419" y="1873758"/>
                <a:ext cx="791475" cy="465915"/>
              </a:xfrm>
              <a:custGeom>
                <a:avLst/>
                <a:gdLst>
                  <a:gd name="connsiteX0" fmla="*/ 138 w 791475"/>
                  <a:gd name="connsiteY0" fmla="*/ 465868 h 465915"/>
                  <a:gd name="connsiteX1" fmla="*/ 749661 w 791475"/>
                  <a:gd name="connsiteY1" fmla="*/ 34957 h 465915"/>
                  <a:gd name="connsiteX2" fmla="*/ 760043 w 791475"/>
                  <a:gd name="connsiteY2" fmla="*/ 29242 h 465915"/>
                  <a:gd name="connsiteX3" fmla="*/ 791475 w 791475"/>
                  <a:gd name="connsiteY3" fmla="*/ 0 h 465915"/>
                  <a:gd name="connsiteX4" fmla="*/ 42524 w 791475"/>
                  <a:gd name="connsiteY4" fmla="*/ 432245 h 465915"/>
                  <a:gd name="connsiteX5" fmla="*/ 138 w 791475"/>
                  <a:gd name="connsiteY5" fmla="*/ 465868 h 465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1475" h="465915">
                    <a:moveTo>
                      <a:pt x="138" y="465868"/>
                    </a:moveTo>
                    <a:lnTo>
                      <a:pt x="749661" y="34957"/>
                    </a:lnTo>
                    <a:lnTo>
                      <a:pt x="760043" y="29242"/>
                    </a:lnTo>
                    <a:cubicBezTo>
                      <a:pt x="761852" y="28099"/>
                      <a:pt x="791475" y="0"/>
                      <a:pt x="791475" y="0"/>
                    </a:cubicBezTo>
                    <a:lnTo>
                      <a:pt x="42524" y="432245"/>
                    </a:lnTo>
                    <a:cubicBezTo>
                      <a:pt x="42524" y="432245"/>
                      <a:pt x="-2815" y="467392"/>
                      <a:pt x="138" y="46586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42C9D431-B2E8-461A-927B-1B4FC0ADD59E}"/>
                  </a:ext>
                </a:extLst>
              </p:cNvPr>
              <p:cNvSpPr/>
              <p:nvPr/>
            </p:nvSpPr>
            <p:spPr>
              <a:xfrm>
                <a:off x="-3077330" y="1554764"/>
                <a:ext cx="118737" cy="171821"/>
              </a:xfrm>
              <a:custGeom>
                <a:avLst/>
                <a:gdLst>
                  <a:gd name="connsiteX0" fmla="*/ 83115 w 118737"/>
                  <a:gd name="connsiteY0" fmla="*/ 1620 h 171821"/>
                  <a:gd name="connsiteX1" fmla="*/ 73590 w 118737"/>
                  <a:gd name="connsiteY1" fmla="*/ 5526 h 171821"/>
                  <a:gd name="connsiteX2" fmla="*/ 1772 w 118737"/>
                  <a:gd name="connsiteY2" fmla="*/ 116016 h 171821"/>
                  <a:gd name="connsiteX3" fmla="*/ 1772 w 118737"/>
                  <a:gd name="connsiteY3" fmla="*/ 150496 h 171821"/>
                  <a:gd name="connsiteX4" fmla="*/ 45110 w 118737"/>
                  <a:gd name="connsiteY4" fmla="*/ 166308 h 171821"/>
                  <a:gd name="connsiteX5" fmla="*/ 116834 w 118737"/>
                  <a:gd name="connsiteY5" fmla="*/ 55722 h 171821"/>
                  <a:gd name="connsiteX6" fmla="*/ 83115 w 118737"/>
                  <a:gd name="connsiteY6" fmla="*/ 1620 h 171821"/>
                  <a:gd name="connsiteX7" fmla="*/ 4058 w 118737"/>
                  <a:gd name="connsiteY7" fmla="*/ 149639 h 171821"/>
                  <a:gd name="connsiteX8" fmla="*/ 4058 w 118737"/>
                  <a:gd name="connsiteY8" fmla="*/ 116397 h 171821"/>
                  <a:gd name="connsiteX9" fmla="*/ 74733 w 118737"/>
                  <a:gd name="connsiteY9" fmla="*/ 7431 h 171821"/>
                  <a:gd name="connsiteX10" fmla="*/ 83401 w 118737"/>
                  <a:gd name="connsiteY10" fmla="*/ 3716 h 171821"/>
                  <a:gd name="connsiteX11" fmla="*/ 83401 w 118737"/>
                  <a:gd name="connsiteY11" fmla="*/ 36006 h 171821"/>
                  <a:gd name="connsiteX12" fmla="*/ 11678 w 118737"/>
                  <a:gd name="connsiteY12" fmla="*/ 146591 h 171821"/>
                  <a:gd name="connsiteX13" fmla="*/ 4439 w 118737"/>
                  <a:gd name="connsiteY13" fmla="*/ 149734 h 17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8737" h="171821">
                    <a:moveTo>
                      <a:pt x="83115" y="1620"/>
                    </a:moveTo>
                    <a:cubicBezTo>
                      <a:pt x="79820" y="2613"/>
                      <a:pt x="76629" y="3921"/>
                      <a:pt x="73590" y="5526"/>
                    </a:cubicBezTo>
                    <a:cubicBezTo>
                      <a:pt x="41777" y="22099"/>
                      <a:pt x="9677" y="71629"/>
                      <a:pt x="1772" y="116016"/>
                    </a:cubicBezTo>
                    <a:cubicBezTo>
                      <a:pt x="-591" y="127387"/>
                      <a:pt x="-591" y="139124"/>
                      <a:pt x="1772" y="150496"/>
                    </a:cubicBezTo>
                    <a:cubicBezTo>
                      <a:pt x="7106" y="170689"/>
                      <a:pt x="23108" y="177833"/>
                      <a:pt x="45110" y="166308"/>
                    </a:cubicBezTo>
                    <a:cubicBezTo>
                      <a:pt x="76924" y="149639"/>
                      <a:pt x="108928" y="100109"/>
                      <a:pt x="116834" y="55722"/>
                    </a:cubicBezTo>
                    <a:cubicBezTo>
                      <a:pt x="124263" y="15813"/>
                      <a:pt x="109309" y="-6381"/>
                      <a:pt x="83115" y="1620"/>
                    </a:cubicBezTo>
                    <a:close/>
                    <a:moveTo>
                      <a:pt x="4058" y="149639"/>
                    </a:moveTo>
                    <a:cubicBezTo>
                      <a:pt x="1810" y="138672"/>
                      <a:pt x="1810" y="127364"/>
                      <a:pt x="4058" y="116397"/>
                    </a:cubicBezTo>
                    <a:cubicBezTo>
                      <a:pt x="11773" y="72582"/>
                      <a:pt x="43586" y="23623"/>
                      <a:pt x="74733" y="7431"/>
                    </a:cubicBezTo>
                    <a:cubicBezTo>
                      <a:pt x="77505" y="5941"/>
                      <a:pt x="80410" y="4698"/>
                      <a:pt x="83401" y="3716"/>
                    </a:cubicBezTo>
                    <a:cubicBezTo>
                      <a:pt x="85449" y="14382"/>
                      <a:pt x="85449" y="25340"/>
                      <a:pt x="83401" y="36006"/>
                    </a:cubicBezTo>
                    <a:cubicBezTo>
                      <a:pt x="75590" y="80487"/>
                      <a:pt x="43491" y="129922"/>
                      <a:pt x="11678" y="146591"/>
                    </a:cubicBezTo>
                    <a:cubicBezTo>
                      <a:pt x="9335" y="147786"/>
                      <a:pt x="6915" y="148836"/>
                      <a:pt x="4439" y="14973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4EF06AF8-A5A5-4D8F-8333-0BF2A7D59387}"/>
                  </a:ext>
                </a:extLst>
              </p:cNvPr>
              <p:cNvSpPr/>
              <p:nvPr/>
            </p:nvSpPr>
            <p:spPr>
              <a:xfrm>
                <a:off x="-3077330" y="1554764"/>
                <a:ext cx="118737" cy="171821"/>
              </a:xfrm>
              <a:custGeom>
                <a:avLst/>
                <a:gdLst>
                  <a:gd name="connsiteX0" fmla="*/ 83115 w 118737"/>
                  <a:gd name="connsiteY0" fmla="*/ 1620 h 171821"/>
                  <a:gd name="connsiteX1" fmla="*/ 73590 w 118737"/>
                  <a:gd name="connsiteY1" fmla="*/ 5526 h 171821"/>
                  <a:gd name="connsiteX2" fmla="*/ 1772 w 118737"/>
                  <a:gd name="connsiteY2" fmla="*/ 116016 h 171821"/>
                  <a:gd name="connsiteX3" fmla="*/ 1772 w 118737"/>
                  <a:gd name="connsiteY3" fmla="*/ 150496 h 171821"/>
                  <a:gd name="connsiteX4" fmla="*/ 45110 w 118737"/>
                  <a:gd name="connsiteY4" fmla="*/ 166308 h 171821"/>
                  <a:gd name="connsiteX5" fmla="*/ 116834 w 118737"/>
                  <a:gd name="connsiteY5" fmla="*/ 55722 h 171821"/>
                  <a:gd name="connsiteX6" fmla="*/ 83115 w 118737"/>
                  <a:gd name="connsiteY6" fmla="*/ 1620 h 171821"/>
                  <a:gd name="connsiteX7" fmla="*/ 4058 w 118737"/>
                  <a:gd name="connsiteY7" fmla="*/ 149639 h 171821"/>
                  <a:gd name="connsiteX8" fmla="*/ 4058 w 118737"/>
                  <a:gd name="connsiteY8" fmla="*/ 116397 h 171821"/>
                  <a:gd name="connsiteX9" fmla="*/ 74733 w 118737"/>
                  <a:gd name="connsiteY9" fmla="*/ 7431 h 171821"/>
                  <a:gd name="connsiteX10" fmla="*/ 83401 w 118737"/>
                  <a:gd name="connsiteY10" fmla="*/ 3716 h 171821"/>
                  <a:gd name="connsiteX11" fmla="*/ 83401 w 118737"/>
                  <a:gd name="connsiteY11" fmla="*/ 36006 h 171821"/>
                  <a:gd name="connsiteX12" fmla="*/ 11678 w 118737"/>
                  <a:gd name="connsiteY12" fmla="*/ 146591 h 171821"/>
                  <a:gd name="connsiteX13" fmla="*/ 4439 w 118737"/>
                  <a:gd name="connsiteY13" fmla="*/ 149734 h 17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8737" h="171821">
                    <a:moveTo>
                      <a:pt x="83115" y="1620"/>
                    </a:moveTo>
                    <a:cubicBezTo>
                      <a:pt x="79820" y="2613"/>
                      <a:pt x="76629" y="3921"/>
                      <a:pt x="73590" y="5526"/>
                    </a:cubicBezTo>
                    <a:cubicBezTo>
                      <a:pt x="41777" y="22099"/>
                      <a:pt x="9677" y="71629"/>
                      <a:pt x="1772" y="116016"/>
                    </a:cubicBezTo>
                    <a:cubicBezTo>
                      <a:pt x="-591" y="127387"/>
                      <a:pt x="-591" y="139124"/>
                      <a:pt x="1772" y="150496"/>
                    </a:cubicBezTo>
                    <a:cubicBezTo>
                      <a:pt x="7106" y="170689"/>
                      <a:pt x="23108" y="177833"/>
                      <a:pt x="45110" y="166308"/>
                    </a:cubicBezTo>
                    <a:cubicBezTo>
                      <a:pt x="76924" y="149639"/>
                      <a:pt x="108928" y="100109"/>
                      <a:pt x="116834" y="55722"/>
                    </a:cubicBezTo>
                    <a:cubicBezTo>
                      <a:pt x="124263" y="15813"/>
                      <a:pt x="109309" y="-6381"/>
                      <a:pt x="83115" y="1620"/>
                    </a:cubicBezTo>
                    <a:close/>
                    <a:moveTo>
                      <a:pt x="4058" y="149639"/>
                    </a:moveTo>
                    <a:cubicBezTo>
                      <a:pt x="1810" y="138672"/>
                      <a:pt x="1810" y="127364"/>
                      <a:pt x="4058" y="116397"/>
                    </a:cubicBezTo>
                    <a:cubicBezTo>
                      <a:pt x="11773" y="72582"/>
                      <a:pt x="43586" y="23623"/>
                      <a:pt x="74733" y="7431"/>
                    </a:cubicBezTo>
                    <a:cubicBezTo>
                      <a:pt x="77505" y="5941"/>
                      <a:pt x="80410" y="4698"/>
                      <a:pt x="83401" y="3716"/>
                    </a:cubicBezTo>
                    <a:cubicBezTo>
                      <a:pt x="85449" y="14382"/>
                      <a:pt x="85449" y="25340"/>
                      <a:pt x="83401" y="36006"/>
                    </a:cubicBezTo>
                    <a:cubicBezTo>
                      <a:pt x="75590" y="80487"/>
                      <a:pt x="43491" y="129922"/>
                      <a:pt x="11678" y="146591"/>
                    </a:cubicBezTo>
                    <a:cubicBezTo>
                      <a:pt x="9335" y="147786"/>
                      <a:pt x="6915" y="148836"/>
                      <a:pt x="4439" y="149734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3E365CCD-A31B-419E-9B4A-A17A3915DFAC}"/>
                  </a:ext>
                </a:extLst>
              </p:cNvPr>
              <p:cNvSpPr/>
              <p:nvPr/>
            </p:nvSpPr>
            <p:spPr>
              <a:xfrm>
                <a:off x="-3677158" y="2313496"/>
                <a:ext cx="746855" cy="933651"/>
              </a:xfrm>
              <a:custGeom>
                <a:avLst/>
                <a:gdLst>
                  <a:gd name="connsiteX0" fmla="*/ 0 w 746855"/>
                  <a:gd name="connsiteY0" fmla="*/ 439991 h 933651"/>
                  <a:gd name="connsiteX1" fmla="*/ 0 w 746855"/>
                  <a:gd name="connsiteY1" fmla="*/ 923956 h 933651"/>
                  <a:gd name="connsiteX2" fmla="*/ 13525 w 746855"/>
                  <a:gd name="connsiteY2" fmla="*/ 931766 h 933651"/>
                  <a:gd name="connsiteX3" fmla="*/ 733234 w 746855"/>
                  <a:gd name="connsiteY3" fmla="*/ 517238 h 933651"/>
                  <a:gd name="connsiteX4" fmla="*/ 746855 w 746855"/>
                  <a:gd name="connsiteY4" fmla="*/ 493712 h 933651"/>
                  <a:gd name="connsiteX5" fmla="*/ 746855 w 746855"/>
                  <a:gd name="connsiteY5" fmla="*/ 9746 h 933651"/>
                  <a:gd name="connsiteX6" fmla="*/ 733234 w 746855"/>
                  <a:gd name="connsiteY6" fmla="*/ 1841 h 933651"/>
                  <a:gd name="connsiteX7" fmla="*/ 13525 w 746855"/>
                  <a:gd name="connsiteY7" fmla="*/ 416369 h 933651"/>
                  <a:gd name="connsiteX8" fmla="*/ 0 w 746855"/>
                  <a:gd name="connsiteY8" fmla="*/ 439991 h 933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6855" h="933651">
                    <a:moveTo>
                      <a:pt x="0" y="439991"/>
                    </a:moveTo>
                    <a:lnTo>
                      <a:pt x="0" y="923956"/>
                    </a:lnTo>
                    <a:cubicBezTo>
                      <a:pt x="0" y="932624"/>
                      <a:pt x="6001" y="936148"/>
                      <a:pt x="13525" y="931766"/>
                    </a:cubicBezTo>
                    <a:lnTo>
                      <a:pt x="733234" y="517238"/>
                    </a:lnTo>
                    <a:cubicBezTo>
                      <a:pt x="741264" y="512009"/>
                      <a:pt x="746312" y="503275"/>
                      <a:pt x="746855" y="493712"/>
                    </a:cubicBezTo>
                    <a:lnTo>
                      <a:pt x="746855" y="9746"/>
                    </a:lnTo>
                    <a:cubicBezTo>
                      <a:pt x="746855" y="983"/>
                      <a:pt x="740759" y="-2446"/>
                      <a:pt x="733234" y="1841"/>
                    </a:cubicBezTo>
                    <a:lnTo>
                      <a:pt x="13525" y="416369"/>
                    </a:lnTo>
                    <a:cubicBezTo>
                      <a:pt x="5515" y="421636"/>
                      <a:pt x="486" y="430408"/>
                      <a:pt x="0" y="439991"/>
                    </a:cubicBezTo>
                    <a:close/>
                  </a:path>
                </a:pathLst>
              </a:custGeom>
              <a:solidFill>
                <a:srgbClr val="008D3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B71897FB-7B2E-443F-8CED-41F3771CFB9E}"/>
                  </a:ext>
                </a:extLst>
              </p:cNvPr>
              <p:cNvSpPr/>
              <p:nvPr/>
            </p:nvSpPr>
            <p:spPr>
              <a:xfrm>
                <a:off x="-3645821" y="2625016"/>
                <a:ext cx="682180" cy="573954"/>
              </a:xfrm>
              <a:custGeom>
                <a:avLst/>
                <a:gdLst>
                  <a:gd name="connsiteX0" fmla="*/ 0 w 682180"/>
                  <a:gd name="connsiteY0" fmla="*/ 573955 h 573954"/>
                  <a:gd name="connsiteX1" fmla="*/ 84011 w 682180"/>
                  <a:gd name="connsiteY1" fmla="*/ 451844 h 573954"/>
                  <a:gd name="connsiteX2" fmla="*/ 159449 w 682180"/>
                  <a:gd name="connsiteY2" fmla="*/ 261344 h 573954"/>
                  <a:gd name="connsiteX3" fmla="*/ 274415 w 682180"/>
                  <a:gd name="connsiteY3" fmla="*/ 329543 h 573954"/>
                  <a:gd name="connsiteX4" fmla="*/ 379190 w 682180"/>
                  <a:gd name="connsiteY4" fmla="*/ 219530 h 573954"/>
                  <a:gd name="connsiteX5" fmla="*/ 486728 w 682180"/>
                  <a:gd name="connsiteY5" fmla="*/ 219530 h 573954"/>
                  <a:gd name="connsiteX6" fmla="*/ 605314 w 682180"/>
                  <a:gd name="connsiteY6" fmla="*/ 4074 h 573954"/>
                  <a:gd name="connsiteX7" fmla="*/ 682180 w 682180"/>
                  <a:gd name="connsiteY7" fmla="*/ 121422 h 573954"/>
                  <a:gd name="connsiteX8" fmla="*/ 682180 w 682180"/>
                  <a:gd name="connsiteY8" fmla="*/ 180382 h 57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2180" h="573954">
                    <a:moveTo>
                      <a:pt x="0" y="573955"/>
                    </a:moveTo>
                    <a:cubicBezTo>
                      <a:pt x="0" y="573955"/>
                      <a:pt x="65056" y="488230"/>
                      <a:pt x="84011" y="451844"/>
                    </a:cubicBezTo>
                    <a:cubicBezTo>
                      <a:pt x="112109" y="397457"/>
                      <a:pt x="105632" y="292205"/>
                      <a:pt x="159449" y="261344"/>
                    </a:cubicBezTo>
                    <a:cubicBezTo>
                      <a:pt x="213265" y="230483"/>
                      <a:pt x="204788" y="369358"/>
                      <a:pt x="274415" y="329543"/>
                    </a:cubicBezTo>
                    <a:cubicBezTo>
                      <a:pt x="344043" y="289729"/>
                      <a:pt x="343948" y="242580"/>
                      <a:pt x="379190" y="219530"/>
                    </a:cubicBezTo>
                    <a:cubicBezTo>
                      <a:pt x="414433" y="196479"/>
                      <a:pt x="445199" y="242580"/>
                      <a:pt x="486728" y="219530"/>
                    </a:cubicBezTo>
                    <a:cubicBezTo>
                      <a:pt x="534353" y="193050"/>
                      <a:pt x="556165" y="31030"/>
                      <a:pt x="605314" y="4074"/>
                    </a:cubicBezTo>
                    <a:cubicBezTo>
                      <a:pt x="660368" y="-26120"/>
                      <a:pt x="682180" y="121422"/>
                      <a:pt x="682180" y="121422"/>
                    </a:cubicBezTo>
                    <a:lnTo>
                      <a:pt x="682180" y="18038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2CC0A1A-4867-42AF-8C4D-A81199FE697B}"/>
                  </a:ext>
                </a:extLst>
              </p:cNvPr>
              <p:cNvSpPr/>
              <p:nvPr/>
            </p:nvSpPr>
            <p:spPr>
              <a:xfrm>
                <a:off x="-3645821" y="2651541"/>
                <a:ext cx="681894" cy="547429"/>
              </a:xfrm>
              <a:custGeom>
                <a:avLst/>
                <a:gdLst>
                  <a:gd name="connsiteX0" fmla="*/ 0 w 681894"/>
                  <a:gd name="connsiteY0" fmla="*/ 547429 h 547429"/>
                  <a:gd name="connsiteX1" fmla="*/ 63817 w 681894"/>
                  <a:gd name="connsiteY1" fmla="*/ 363311 h 547429"/>
                  <a:gd name="connsiteX2" fmla="*/ 159067 w 681894"/>
                  <a:gd name="connsiteY2" fmla="*/ 418556 h 547429"/>
                  <a:gd name="connsiteX3" fmla="*/ 270700 w 681894"/>
                  <a:gd name="connsiteY3" fmla="*/ 207482 h 547429"/>
                  <a:gd name="connsiteX4" fmla="*/ 382238 w 681894"/>
                  <a:gd name="connsiteY4" fmla="*/ 252916 h 547429"/>
                  <a:gd name="connsiteX5" fmla="*/ 493776 w 681894"/>
                  <a:gd name="connsiteY5" fmla="*/ 4504 h 547429"/>
                  <a:gd name="connsiteX6" fmla="*/ 597789 w 681894"/>
                  <a:gd name="connsiteY6" fmla="*/ 128329 h 547429"/>
                  <a:gd name="connsiteX7" fmla="*/ 681895 w 681894"/>
                  <a:gd name="connsiteY7" fmla="*/ 5933 h 547429"/>
                  <a:gd name="connsiteX8" fmla="*/ 681895 w 681894"/>
                  <a:gd name="connsiteY8" fmla="*/ 153571 h 54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1894" h="547429">
                    <a:moveTo>
                      <a:pt x="0" y="547429"/>
                    </a:moveTo>
                    <a:cubicBezTo>
                      <a:pt x="0" y="547429"/>
                      <a:pt x="30575" y="382647"/>
                      <a:pt x="63817" y="363311"/>
                    </a:cubicBezTo>
                    <a:cubicBezTo>
                      <a:pt x="111442" y="335689"/>
                      <a:pt x="94679" y="458561"/>
                      <a:pt x="159067" y="418556"/>
                    </a:cubicBezTo>
                    <a:cubicBezTo>
                      <a:pt x="211931" y="386266"/>
                      <a:pt x="202121" y="246058"/>
                      <a:pt x="270700" y="207482"/>
                    </a:cubicBezTo>
                    <a:cubicBezTo>
                      <a:pt x="322231" y="178907"/>
                      <a:pt x="318897" y="288730"/>
                      <a:pt x="382238" y="252916"/>
                    </a:cubicBezTo>
                    <a:cubicBezTo>
                      <a:pt x="445580" y="217102"/>
                      <a:pt x="429863" y="40223"/>
                      <a:pt x="493776" y="4504"/>
                    </a:cubicBezTo>
                    <a:cubicBezTo>
                      <a:pt x="557689" y="-31214"/>
                      <a:pt x="548830" y="158143"/>
                      <a:pt x="597789" y="128329"/>
                    </a:cubicBezTo>
                    <a:cubicBezTo>
                      <a:pt x="655606" y="93563"/>
                      <a:pt x="635889" y="46795"/>
                      <a:pt x="681895" y="5933"/>
                    </a:cubicBezTo>
                    <a:lnTo>
                      <a:pt x="681895" y="153571"/>
                    </a:lnTo>
                    <a:close/>
                  </a:path>
                </a:pathLst>
              </a:custGeom>
              <a:solidFill>
                <a:srgbClr val="008D36">
                  <a:alpha val="6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C7C1AECA-5925-46E3-A0DA-79B854258ED7}"/>
                  </a:ext>
                </a:extLst>
              </p:cNvPr>
              <p:cNvSpPr/>
              <p:nvPr/>
            </p:nvSpPr>
            <p:spPr>
              <a:xfrm>
                <a:off x="-3645821" y="2651541"/>
                <a:ext cx="681894" cy="547429"/>
              </a:xfrm>
              <a:custGeom>
                <a:avLst/>
                <a:gdLst>
                  <a:gd name="connsiteX0" fmla="*/ 0 w 681894"/>
                  <a:gd name="connsiteY0" fmla="*/ 547429 h 547429"/>
                  <a:gd name="connsiteX1" fmla="*/ 63817 w 681894"/>
                  <a:gd name="connsiteY1" fmla="*/ 363311 h 547429"/>
                  <a:gd name="connsiteX2" fmla="*/ 159067 w 681894"/>
                  <a:gd name="connsiteY2" fmla="*/ 418556 h 547429"/>
                  <a:gd name="connsiteX3" fmla="*/ 270700 w 681894"/>
                  <a:gd name="connsiteY3" fmla="*/ 207482 h 547429"/>
                  <a:gd name="connsiteX4" fmla="*/ 382238 w 681894"/>
                  <a:gd name="connsiteY4" fmla="*/ 252916 h 547429"/>
                  <a:gd name="connsiteX5" fmla="*/ 493776 w 681894"/>
                  <a:gd name="connsiteY5" fmla="*/ 4504 h 547429"/>
                  <a:gd name="connsiteX6" fmla="*/ 597789 w 681894"/>
                  <a:gd name="connsiteY6" fmla="*/ 128329 h 547429"/>
                  <a:gd name="connsiteX7" fmla="*/ 681895 w 681894"/>
                  <a:gd name="connsiteY7" fmla="*/ 5933 h 547429"/>
                  <a:gd name="connsiteX8" fmla="*/ 681895 w 681894"/>
                  <a:gd name="connsiteY8" fmla="*/ 153571 h 547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1894" h="547429">
                    <a:moveTo>
                      <a:pt x="0" y="547429"/>
                    </a:moveTo>
                    <a:cubicBezTo>
                      <a:pt x="0" y="547429"/>
                      <a:pt x="30575" y="382647"/>
                      <a:pt x="63817" y="363311"/>
                    </a:cubicBezTo>
                    <a:cubicBezTo>
                      <a:pt x="111442" y="335689"/>
                      <a:pt x="94679" y="458561"/>
                      <a:pt x="159067" y="418556"/>
                    </a:cubicBezTo>
                    <a:cubicBezTo>
                      <a:pt x="211931" y="386266"/>
                      <a:pt x="202121" y="246058"/>
                      <a:pt x="270700" y="207482"/>
                    </a:cubicBezTo>
                    <a:cubicBezTo>
                      <a:pt x="322231" y="178907"/>
                      <a:pt x="318897" y="288730"/>
                      <a:pt x="382238" y="252916"/>
                    </a:cubicBezTo>
                    <a:cubicBezTo>
                      <a:pt x="445580" y="217102"/>
                      <a:pt x="429863" y="40223"/>
                      <a:pt x="493776" y="4504"/>
                    </a:cubicBezTo>
                    <a:cubicBezTo>
                      <a:pt x="557689" y="-31214"/>
                      <a:pt x="548830" y="158143"/>
                      <a:pt x="597789" y="128329"/>
                    </a:cubicBezTo>
                    <a:cubicBezTo>
                      <a:pt x="655606" y="93563"/>
                      <a:pt x="635889" y="46795"/>
                      <a:pt x="681895" y="5933"/>
                    </a:cubicBezTo>
                    <a:lnTo>
                      <a:pt x="681895" y="153571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4FF8B64-E159-4BD7-9499-FFD0676299BD}"/>
                  </a:ext>
                </a:extLst>
              </p:cNvPr>
              <p:cNvSpPr/>
              <p:nvPr/>
            </p:nvSpPr>
            <p:spPr>
              <a:xfrm>
                <a:off x="-3613531" y="2751128"/>
                <a:ext cx="31813" cy="41102"/>
              </a:xfrm>
              <a:custGeom>
                <a:avLst/>
                <a:gdLst>
                  <a:gd name="connsiteX0" fmla="*/ 0 w 31813"/>
                  <a:gd name="connsiteY0" fmla="*/ 29600 h 41102"/>
                  <a:gd name="connsiteX1" fmla="*/ 15907 w 31813"/>
                  <a:gd name="connsiteY1" fmla="*/ 39125 h 41102"/>
                  <a:gd name="connsiteX2" fmla="*/ 31813 w 31813"/>
                  <a:gd name="connsiteY2" fmla="*/ 11503 h 41102"/>
                  <a:gd name="connsiteX3" fmla="*/ 15907 w 31813"/>
                  <a:gd name="connsiteY3" fmla="*/ 1978 h 41102"/>
                  <a:gd name="connsiteX4" fmla="*/ 0 w 31813"/>
                  <a:gd name="connsiteY4" fmla="*/ 29600 h 4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3" h="41102">
                    <a:moveTo>
                      <a:pt x="0" y="29600"/>
                    </a:moveTo>
                    <a:cubicBezTo>
                      <a:pt x="0" y="39792"/>
                      <a:pt x="7144" y="43888"/>
                      <a:pt x="15907" y="39125"/>
                    </a:cubicBezTo>
                    <a:cubicBezTo>
                      <a:pt x="25317" y="32991"/>
                      <a:pt x="31233" y="22723"/>
                      <a:pt x="31813" y="11503"/>
                    </a:cubicBezTo>
                    <a:cubicBezTo>
                      <a:pt x="31813" y="1311"/>
                      <a:pt x="24765" y="-2785"/>
                      <a:pt x="15907" y="1978"/>
                    </a:cubicBezTo>
                    <a:cubicBezTo>
                      <a:pt x="6515" y="8131"/>
                      <a:pt x="610" y="18389"/>
                      <a:pt x="0" y="2960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110B44F-738C-4502-B7DE-0D1FD93A9CA3}"/>
                  </a:ext>
                </a:extLst>
              </p:cNvPr>
              <p:cNvSpPr/>
              <p:nvPr/>
            </p:nvSpPr>
            <p:spPr>
              <a:xfrm>
                <a:off x="-3613531" y="2751128"/>
                <a:ext cx="31813" cy="41102"/>
              </a:xfrm>
              <a:custGeom>
                <a:avLst/>
                <a:gdLst>
                  <a:gd name="connsiteX0" fmla="*/ 0 w 31813"/>
                  <a:gd name="connsiteY0" fmla="*/ 29600 h 41102"/>
                  <a:gd name="connsiteX1" fmla="*/ 15907 w 31813"/>
                  <a:gd name="connsiteY1" fmla="*/ 39125 h 41102"/>
                  <a:gd name="connsiteX2" fmla="*/ 31813 w 31813"/>
                  <a:gd name="connsiteY2" fmla="*/ 11503 h 41102"/>
                  <a:gd name="connsiteX3" fmla="*/ 15907 w 31813"/>
                  <a:gd name="connsiteY3" fmla="*/ 1978 h 41102"/>
                  <a:gd name="connsiteX4" fmla="*/ 0 w 31813"/>
                  <a:gd name="connsiteY4" fmla="*/ 29600 h 4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3" h="41102">
                    <a:moveTo>
                      <a:pt x="0" y="29600"/>
                    </a:moveTo>
                    <a:cubicBezTo>
                      <a:pt x="0" y="39792"/>
                      <a:pt x="7144" y="43888"/>
                      <a:pt x="15907" y="39125"/>
                    </a:cubicBezTo>
                    <a:cubicBezTo>
                      <a:pt x="25317" y="32991"/>
                      <a:pt x="31233" y="22723"/>
                      <a:pt x="31813" y="11503"/>
                    </a:cubicBezTo>
                    <a:cubicBezTo>
                      <a:pt x="31813" y="1311"/>
                      <a:pt x="24765" y="-2785"/>
                      <a:pt x="15907" y="1978"/>
                    </a:cubicBezTo>
                    <a:cubicBezTo>
                      <a:pt x="6515" y="8131"/>
                      <a:pt x="610" y="18389"/>
                      <a:pt x="0" y="29600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C179D1C3-8EC8-4F73-86FC-A70994FC8FDE}"/>
                  </a:ext>
                </a:extLst>
              </p:cNvPr>
              <p:cNvSpPr/>
              <p:nvPr/>
            </p:nvSpPr>
            <p:spPr>
              <a:xfrm>
                <a:off x="-3549332" y="2574515"/>
                <a:ext cx="286988" cy="176854"/>
              </a:xfrm>
              <a:custGeom>
                <a:avLst/>
                <a:gdLst>
                  <a:gd name="connsiteX0" fmla="*/ 8287 w 286988"/>
                  <a:gd name="connsiteY0" fmla="*/ 157254 h 176854"/>
                  <a:gd name="connsiteX1" fmla="*/ 278701 w 286988"/>
                  <a:gd name="connsiteY1" fmla="*/ 1139 h 176854"/>
                  <a:gd name="connsiteX2" fmla="*/ 286988 w 286988"/>
                  <a:gd name="connsiteY2" fmla="*/ 5616 h 176854"/>
                  <a:gd name="connsiteX3" fmla="*/ 278701 w 286988"/>
                  <a:gd name="connsiteY3" fmla="*/ 19522 h 176854"/>
                  <a:gd name="connsiteX4" fmla="*/ 8287 w 286988"/>
                  <a:gd name="connsiteY4" fmla="*/ 175733 h 176854"/>
                  <a:gd name="connsiteX5" fmla="*/ 0 w 286988"/>
                  <a:gd name="connsiteY5" fmla="*/ 171256 h 176854"/>
                  <a:gd name="connsiteX6" fmla="*/ 8287 w 286988"/>
                  <a:gd name="connsiteY6" fmla="*/ 157254 h 176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6988" h="176854">
                    <a:moveTo>
                      <a:pt x="8287" y="157254"/>
                    </a:moveTo>
                    <a:lnTo>
                      <a:pt x="278701" y="1139"/>
                    </a:lnTo>
                    <a:cubicBezTo>
                      <a:pt x="283273" y="-1432"/>
                      <a:pt x="286988" y="472"/>
                      <a:pt x="286988" y="5616"/>
                    </a:cubicBezTo>
                    <a:cubicBezTo>
                      <a:pt x="286617" y="11312"/>
                      <a:pt x="283531" y="16484"/>
                      <a:pt x="278701" y="19522"/>
                    </a:cubicBezTo>
                    <a:lnTo>
                      <a:pt x="8287" y="175733"/>
                    </a:lnTo>
                    <a:cubicBezTo>
                      <a:pt x="3715" y="178304"/>
                      <a:pt x="0" y="176304"/>
                      <a:pt x="0" y="171256"/>
                    </a:cubicBezTo>
                    <a:cubicBezTo>
                      <a:pt x="391" y="165541"/>
                      <a:pt x="3467" y="160350"/>
                      <a:pt x="8287" y="15725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C5F5A21C-BED6-4733-B000-9AD94733BD7F}"/>
                  </a:ext>
                </a:extLst>
              </p:cNvPr>
              <p:cNvSpPr/>
              <p:nvPr/>
            </p:nvSpPr>
            <p:spPr>
              <a:xfrm>
                <a:off x="-3613531" y="2824756"/>
                <a:ext cx="31813" cy="41102"/>
              </a:xfrm>
              <a:custGeom>
                <a:avLst/>
                <a:gdLst>
                  <a:gd name="connsiteX0" fmla="*/ 0 w 31813"/>
                  <a:gd name="connsiteY0" fmla="*/ 29600 h 41102"/>
                  <a:gd name="connsiteX1" fmla="*/ 15907 w 31813"/>
                  <a:gd name="connsiteY1" fmla="*/ 39125 h 41102"/>
                  <a:gd name="connsiteX2" fmla="*/ 31813 w 31813"/>
                  <a:gd name="connsiteY2" fmla="*/ 11503 h 41102"/>
                  <a:gd name="connsiteX3" fmla="*/ 15907 w 31813"/>
                  <a:gd name="connsiteY3" fmla="*/ 1978 h 41102"/>
                  <a:gd name="connsiteX4" fmla="*/ 0 w 31813"/>
                  <a:gd name="connsiteY4" fmla="*/ 29600 h 41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3" h="41102">
                    <a:moveTo>
                      <a:pt x="0" y="29600"/>
                    </a:moveTo>
                    <a:cubicBezTo>
                      <a:pt x="0" y="39792"/>
                      <a:pt x="7144" y="43888"/>
                      <a:pt x="15907" y="39125"/>
                    </a:cubicBezTo>
                    <a:cubicBezTo>
                      <a:pt x="25317" y="32991"/>
                      <a:pt x="31233" y="22723"/>
                      <a:pt x="31813" y="11503"/>
                    </a:cubicBezTo>
                    <a:cubicBezTo>
                      <a:pt x="31813" y="1311"/>
                      <a:pt x="24765" y="-2785"/>
                      <a:pt x="15907" y="1978"/>
                    </a:cubicBezTo>
                    <a:cubicBezTo>
                      <a:pt x="6515" y="8131"/>
                      <a:pt x="610" y="18389"/>
                      <a:pt x="0" y="2960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BBC516E-0B69-4627-A0EC-01FCD4E6F5CD}"/>
                  </a:ext>
                </a:extLst>
              </p:cNvPr>
              <p:cNvSpPr/>
              <p:nvPr/>
            </p:nvSpPr>
            <p:spPr>
              <a:xfrm>
                <a:off x="-3549332" y="2648144"/>
                <a:ext cx="286988" cy="176854"/>
              </a:xfrm>
              <a:custGeom>
                <a:avLst/>
                <a:gdLst>
                  <a:gd name="connsiteX0" fmla="*/ 8287 w 286988"/>
                  <a:gd name="connsiteY0" fmla="*/ 157254 h 176854"/>
                  <a:gd name="connsiteX1" fmla="*/ 278701 w 286988"/>
                  <a:gd name="connsiteY1" fmla="*/ 1139 h 176854"/>
                  <a:gd name="connsiteX2" fmla="*/ 286988 w 286988"/>
                  <a:gd name="connsiteY2" fmla="*/ 5616 h 176854"/>
                  <a:gd name="connsiteX3" fmla="*/ 278701 w 286988"/>
                  <a:gd name="connsiteY3" fmla="*/ 19523 h 176854"/>
                  <a:gd name="connsiteX4" fmla="*/ 8287 w 286988"/>
                  <a:gd name="connsiteY4" fmla="*/ 175733 h 176854"/>
                  <a:gd name="connsiteX5" fmla="*/ 0 w 286988"/>
                  <a:gd name="connsiteY5" fmla="*/ 171256 h 176854"/>
                  <a:gd name="connsiteX6" fmla="*/ 8287 w 286988"/>
                  <a:gd name="connsiteY6" fmla="*/ 157254 h 176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6988" h="176854">
                    <a:moveTo>
                      <a:pt x="8287" y="157254"/>
                    </a:moveTo>
                    <a:lnTo>
                      <a:pt x="278701" y="1139"/>
                    </a:lnTo>
                    <a:cubicBezTo>
                      <a:pt x="283273" y="-1433"/>
                      <a:pt x="286988" y="473"/>
                      <a:pt x="286988" y="5616"/>
                    </a:cubicBezTo>
                    <a:cubicBezTo>
                      <a:pt x="286617" y="11312"/>
                      <a:pt x="283531" y="16484"/>
                      <a:pt x="278701" y="19523"/>
                    </a:cubicBezTo>
                    <a:lnTo>
                      <a:pt x="8287" y="175733"/>
                    </a:lnTo>
                    <a:cubicBezTo>
                      <a:pt x="3715" y="178304"/>
                      <a:pt x="0" y="176304"/>
                      <a:pt x="0" y="171256"/>
                    </a:cubicBezTo>
                    <a:cubicBezTo>
                      <a:pt x="391" y="165541"/>
                      <a:pt x="3467" y="160350"/>
                      <a:pt x="8287" y="15725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CB861304-8A47-45F8-8370-73F92D56D4BA}"/>
                  </a:ext>
                </a:extLst>
              </p:cNvPr>
              <p:cNvSpPr/>
              <p:nvPr/>
            </p:nvSpPr>
            <p:spPr>
              <a:xfrm>
                <a:off x="-3677348" y="3087155"/>
                <a:ext cx="400621" cy="564225"/>
              </a:xfrm>
              <a:custGeom>
                <a:avLst/>
                <a:gdLst>
                  <a:gd name="connsiteX0" fmla="*/ 0 w 400621"/>
                  <a:gd name="connsiteY0" fmla="*/ 237736 h 564225"/>
                  <a:gd name="connsiteX1" fmla="*/ 0 w 400621"/>
                  <a:gd name="connsiteY1" fmla="*/ 557776 h 564225"/>
                  <a:gd name="connsiteX2" fmla="*/ 9049 w 400621"/>
                  <a:gd name="connsiteY2" fmla="*/ 563015 h 564225"/>
                  <a:gd name="connsiteX3" fmla="*/ 391668 w 400621"/>
                  <a:gd name="connsiteY3" fmla="*/ 341844 h 564225"/>
                  <a:gd name="connsiteX4" fmla="*/ 400621 w 400621"/>
                  <a:gd name="connsiteY4" fmla="*/ 326318 h 564225"/>
                  <a:gd name="connsiteX5" fmla="*/ 400621 w 400621"/>
                  <a:gd name="connsiteY5" fmla="*/ 6374 h 564225"/>
                  <a:gd name="connsiteX6" fmla="*/ 391668 w 400621"/>
                  <a:gd name="connsiteY6" fmla="*/ 1230 h 564225"/>
                  <a:gd name="connsiteX7" fmla="*/ 9049 w 400621"/>
                  <a:gd name="connsiteY7" fmla="*/ 222115 h 564225"/>
                  <a:gd name="connsiteX8" fmla="*/ 0 w 400621"/>
                  <a:gd name="connsiteY8" fmla="*/ 237736 h 564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621" h="564225">
                    <a:moveTo>
                      <a:pt x="0" y="237736"/>
                    </a:moveTo>
                    <a:lnTo>
                      <a:pt x="0" y="557776"/>
                    </a:lnTo>
                    <a:cubicBezTo>
                      <a:pt x="0" y="563491"/>
                      <a:pt x="4096" y="565872"/>
                      <a:pt x="9049" y="563015"/>
                    </a:cubicBezTo>
                    <a:lnTo>
                      <a:pt x="391668" y="341844"/>
                    </a:lnTo>
                    <a:cubicBezTo>
                      <a:pt x="396954" y="338396"/>
                      <a:pt x="400279" y="332624"/>
                      <a:pt x="400621" y="326318"/>
                    </a:cubicBezTo>
                    <a:lnTo>
                      <a:pt x="400621" y="6374"/>
                    </a:lnTo>
                    <a:cubicBezTo>
                      <a:pt x="400621" y="659"/>
                      <a:pt x="396621" y="-1627"/>
                      <a:pt x="391668" y="1230"/>
                    </a:cubicBezTo>
                    <a:lnTo>
                      <a:pt x="9049" y="222115"/>
                    </a:lnTo>
                    <a:cubicBezTo>
                      <a:pt x="3705" y="225572"/>
                      <a:pt x="343" y="231383"/>
                      <a:pt x="0" y="237736"/>
                    </a:cubicBezTo>
                    <a:close/>
                  </a:path>
                </a:pathLst>
              </a:custGeom>
              <a:solidFill>
                <a:srgbClr val="008D3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8C8BED81-74DC-49B9-936A-9C4AD87A8894}"/>
                  </a:ext>
                </a:extLst>
              </p:cNvPr>
              <p:cNvSpPr/>
              <p:nvPr/>
            </p:nvSpPr>
            <p:spPr>
              <a:xfrm>
                <a:off x="-3635153" y="3330511"/>
                <a:ext cx="14573" cy="251841"/>
              </a:xfrm>
              <a:custGeom>
                <a:avLst/>
                <a:gdLst>
                  <a:gd name="connsiteX0" fmla="*/ 0 w 14573"/>
                  <a:gd name="connsiteY0" fmla="*/ 251841 h 251841"/>
                  <a:gd name="connsiteX1" fmla="*/ 0 w 14573"/>
                  <a:gd name="connsiteY1" fmla="*/ 8382 h 251841"/>
                  <a:gd name="connsiteX2" fmla="*/ 14573 w 14573"/>
                  <a:gd name="connsiteY2" fmla="*/ 0 h 251841"/>
                  <a:gd name="connsiteX3" fmla="*/ 14573 w 14573"/>
                  <a:gd name="connsiteY3" fmla="*/ 243459 h 251841"/>
                  <a:gd name="connsiteX4" fmla="*/ 0 w 14573"/>
                  <a:gd name="connsiteY4" fmla="*/ 251841 h 251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51841">
                    <a:moveTo>
                      <a:pt x="0" y="251841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243459"/>
                    </a:lnTo>
                    <a:lnTo>
                      <a:pt x="0" y="251841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DFC2738-008E-4DBE-A431-07B1989C04FE}"/>
                  </a:ext>
                </a:extLst>
              </p:cNvPr>
              <p:cNvSpPr/>
              <p:nvPr/>
            </p:nvSpPr>
            <p:spPr>
              <a:xfrm>
                <a:off x="-3638391" y="3588924"/>
                <a:ext cx="21050" cy="19621"/>
              </a:xfrm>
              <a:custGeom>
                <a:avLst/>
                <a:gdLst>
                  <a:gd name="connsiteX0" fmla="*/ 0 w 21050"/>
                  <a:gd name="connsiteY0" fmla="*/ 12192 h 19621"/>
                  <a:gd name="connsiteX1" fmla="*/ 21050 w 21050"/>
                  <a:gd name="connsiteY1" fmla="*/ 0 h 19621"/>
                  <a:gd name="connsiteX2" fmla="*/ 21050 w 21050"/>
                  <a:gd name="connsiteY2" fmla="*/ 7525 h 19621"/>
                  <a:gd name="connsiteX3" fmla="*/ 0 w 21050"/>
                  <a:gd name="connsiteY3" fmla="*/ 19621 h 19621"/>
                  <a:gd name="connsiteX4" fmla="*/ 0 w 21050"/>
                  <a:gd name="connsiteY4" fmla="*/ 12192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50" h="19621">
                    <a:moveTo>
                      <a:pt x="0" y="12192"/>
                    </a:moveTo>
                    <a:lnTo>
                      <a:pt x="21050" y="0"/>
                    </a:lnTo>
                    <a:lnTo>
                      <a:pt x="21050" y="7525"/>
                    </a:lnTo>
                    <a:lnTo>
                      <a:pt x="0" y="19621"/>
                    </a:ln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BF123BD-E482-4FCA-A7D3-1095631C18F9}"/>
                  </a:ext>
                </a:extLst>
              </p:cNvPr>
              <p:cNvSpPr/>
              <p:nvPr/>
            </p:nvSpPr>
            <p:spPr>
              <a:xfrm>
                <a:off x="-3607530" y="3363182"/>
                <a:ext cx="14573" cy="203168"/>
              </a:xfrm>
              <a:custGeom>
                <a:avLst/>
                <a:gdLst>
                  <a:gd name="connsiteX0" fmla="*/ 0 w 14573"/>
                  <a:gd name="connsiteY0" fmla="*/ 203168 h 203168"/>
                  <a:gd name="connsiteX1" fmla="*/ 0 w 14573"/>
                  <a:gd name="connsiteY1" fmla="*/ 8382 h 203168"/>
                  <a:gd name="connsiteX2" fmla="*/ 14573 w 14573"/>
                  <a:gd name="connsiteY2" fmla="*/ 0 h 203168"/>
                  <a:gd name="connsiteX3" fmla="*/ 14573 w 14573"/>
                  <a:gd name="connsiteY3" fmla="*/ 194786 h 203168"/>
                  <a:gd name="connsiteX4" fmla="*/ 0 w 14573"/>
                  <a:gd name="connsiteY4" fmla="*/ 203168 h 20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03168">
                    <a:moveTo>
                      <a:pt x="0" y="203168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194786"/>
                    </a:lnTo>
                    <a:lnTo>
                      <a:pt x="0" y="203168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1061425-3FF9-4EC4-8EAD-08102E52ADEC}"/>
                  </a:ext>
                </a:extLst>
              </p:cNvPr>
              <p:cNvSpPr/>
              <p:nvPr/>
            </p:nvSpPr>
            <p:spPr>
              <a:xfrm>
                <a:off x="-3610769" y="3573017"/>
                <a:ext cx="21050" cy="19621"/>
              </a:xfrm>
              <a:custGeom>
                <a:avLst/>
                <a:gdLst>
                  <a:gd name="connsiteX0" fmla="*/ 0 w 21050"/>
                  <a:gd name="connsiteY0" fmla="*/ 12097 h 19621"/>
                  <a:gd name="connsiteX1" fmla="*/ 21050 w 21050"/>
                  <a:gd name="connsiteY1" fmla="*/ 0 h 19621"/>
                  <a:gd name="connsiteX2" fmla="*/ 21050 w 21050"/>
                  <a:gd name="connsiteY2" fmla="*/ 7429 h 19621"/>
                  <a:gd name="connsiteX3" fmla="*/ 0 w 21050"/>
                  <a:gd name="connsiteY3" fmla="*/ 19621 h 19621"/>
                  <a:gd name="connsiteX4" fmla="*/ 0 w 21050"/>
                  <a:gd name="connsiteY4" fmla="*/ 12097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50" h="19621">
                    <a:moveTo>
                      <a:pt x="0" y="12097"/>
                    </a:moveTo>
                    <a:lnTo>
                      <a:pt x="21050" y="0"/>
                    </a:lnTo>
                    <a:lnTo>
                      <a:pt x="21050" y="7429"/>
                    </a:lnTo>
                    <a:lnTo>
                      <a:pt x="0" y="19621"/>
                    </a:lnTo>
                    <a:lnTo>
                      <a:pt x="0" y="12097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D2B04FF4-3E33-46BF-ABFA-6933410096BF}"/>
                  </a:ext>
                </a:extLst>
              </p:cNvPr>
              <p:cNvSpPr/>
              <p:nvPr/>
            </p:nvSpPr>
            <p:spPr>
              <a:xfrm>
                <a:off x="-3565334" y="3322129"/>
                <a:ext cx="14573" cy="219932"/>
              </a:xfrm>
              <a:custGeom>
                <a:avLst/>
                <a:gdLst>
                  <a:gd name="connsiteX0" fmla="*/ 0 w 14573"/>
                  <a:gd name="connsiteY0" fmla="*/ 219932 h 219932"/>
                  <a:gd name="connsiteX1" fmla="*/ 0 w 14573"/>
                  <a:gd name="connsiteY1" fmla="*/ 8287 h 219932"/>
                  <a:gd name="connsiteX2" fmla="*/ 14573 w 14573"/>
                  <a:gd name="connsiteY2" fmla="*/ 0 h 219932"/>
                  <a:gd name="connsiteX3" fmla="*/ 14573 w 14573"/>
                  <a:gd name="connsiteY3" fmla="*/ 211550 h 219932"/>
                  <a:gd name="connsiteX4" fmla="*/ 0 w 14573"/>
                  <a:gd name="connsiteY4" fmla="*/ 219932 h 21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19932">
                    <a:moveTo>
                      <a:pt x="0" y="219932"/>
                    </a:moveTo>
                    <a:lnTo>
                      <a:pt x="0" y="8287"/>
                    </a:lnTo>
                    <a:lnTo>
                      <a:pt x="14573" y="0"/>
                    </a:lnTo>
                    <a:lnTo>
                      <a:pt x="14573" y="211550"/>
                    </a:lnTo>
                    <a:lnTo>
                      <a:pt x="0" y="21993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D11DE7E4-0AA2-4E9D-BDA5-03CDA0AC177D}"/>
                  </a:ext>
                </a:extLst>
              </p:cNvPr>
              <p:cNvSpPr/>
              <p:nvPr/>
            </p:nvSpPr>
            <p:spPr>
              <a:xfrm>
                <a:off x="-3568573" y="3548538"/>
                <a:ext cx="21145" cy="19621"/>
              </a:xfrm>
              <a:custGeom>
                <a:avLst/>
                <a:gdLst>
                  <a:gd name="connsiteX0" fmla="*/ 0 w 21145"/>
                  <a:gd name="connsiteY0" fmla="*/ 12192 h 19621"/>
                  <a:gd name="connsiteX1" fmla="*/ 21146 w 21145"/>
                  <a:gd name="connsiteY1" fmla="*/ 0 h 19621"/>
                  <a:gd name="connsiteX2" fmla="*/ 21146 w 21145"/>
                  <a:gd name="connsiteY2" fmla="*/ 7429 h 19621"/>
                  <a:gd name="connsiteX3" fmla="*/ 0 w 21145"/>
                  <a:gd name="connsiteY3" fmla="*/ 19621 h 19621"/>
                  <a:gd name="connsiteX4" fmla="*/ 0 w 21145"/>
                  <a:gd name="connsiteY4" fmla="*/ 12192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5" h="19621">
                    <a:moveTo>
                      <a:pt x="0" y="12192"/>
                    </a:moveTo>
                    <a:lnTo>
                      <a:pt x="21146" y="0"/>
                    </a:lnTo>
                    <a:lnTo>
                      <a:pt x="21146" y="7429"/>
                    </a:lnTo>
                    <a:lnTo>
                      <a:pt x="0" y="19621"/>
                    </a:ln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EF233E5B-257A-4F44-B51F-8F8302AB60E1}"/>
                  </a:ext>
                </a:extLst>
              </p:cNvPr>
              <p:cNvSpPr/>
              <p:nvPr/>
            </p:nvSpPr>
            <p:spPr>
              <a:xfrm>
                <a:off x="-3537712" y="3342608"/>
                <a:ext cx="14573" cy="183451"/>
              </a:xfrm>
              <a:custGeom>
                <a:avLst/>
                <a:gdLst>
                  <a:gd name="connsiteX0" fmla="*/ 0 w 14573"/>
                  <a:gd name="connsiteY0" fmla="*/ 183452 h 183451"/>
                  <a:gd name="connsiteX1" fmla="*/ 0 w 14573"/>
                  <a:gd name="connsiteY1" fmla="*/ 8382 h 183451"/>
                  <a:gd name="connsiteX2" fmla="*/ 14573 w 14573"/>
                  <a:gd name="connsiteY2" fmla="*/ 0 h 183451"/>
                  <a:gd name="connsiteX3" fmla="*/ 14573 w 14573"/>
                  <a:gd name="connsiteY3" fmla="*/ 175070 h 183451"/>
                  <a:gd name="connsiteX4" fmla="*/ 0 w 14573"/>
                  <a:gd name="connsiteY4" fmla="*/ 183452 h 18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83451">
                    <a:moveTo>
                      <a:pt x="0" y="183452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175070"/>
                    </a:lnTo>
                    <a:lnTo>
                      <a:pt x="0" y="18345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C5896381-3FD4-4E4B-8B42-AA473BD4A447}"/>
                  </a:ext>
                </a:extLst>
              </p:cNvPr>
              <p:cNvSpPr/>
              <p:nvPr/>
            </p:nvSpPr>
            <p:spPr>
              <a:xfrm>
                <a:off x="-3540855" y="3532536"/>
                <a:ext cx="21050" cy="19716"/>
              </a:xfrm>
              <a:custGeom>
                <a:avLst/>
                <a:gdLst>
                  <a:gd name="connsiteX0" fmla="*/ 0 w 21050"/>
                  <a:gd name="connsiteY0" fmla="*/ 12192 h 19716"/>
                  <a:gd name="connsiteX1" fmla="*/ 21050 w 21050"/>
                  <a:gd name="connsiteY1" fmla="*/ 0 h 19716"/>
                  <a:gd name="connsiteX2" fmla="*/ 21050 w 21050"/>
                  <a:gd name="connsiteY2" fmla="*/ 7525 h 19716"/>
                  <a:gd name="connsiteX3" fmla="*/ 0 w 21050"/>
                  <a:gd name="connsiteY3" fmla="*/ 19717 h 19716"/>
                  <a:gd name="connsiteX4" fmla="*/ 0 w 21050"/>
                  <a:gd name="connsiteY4" fmla="*/ 12192 h 19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50" h="19716">
                    <a:moveTo>
                      <a:pt x="0" y="12192"/>
                    </a:moveTo>
                    <a:lnTo>
                      <a:pt x="21050" y="0"/>
                    </a:lnTo>
                    <a:lnTo>
                      <a:pt x="21050" y="7525"/>
                    </a:lnTo>
                    <a:lnTo>
                      <a:pt x="0" y="19717"/>
                    </a:ln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EE59073-BCC8-4045-92CE-65E221BC7028}"/>
                  </a:ext>
                </a:extLst>
              </p:cNvPr>
              <p:cNvSpPr/>
              <p:nvPr/>
            </p:nvSpPr>
            <p:spPr>
              <a:xfrm>
                <a:off x="-3495516" y="3395757"/>
                <a:ext cx="14573" cy="106013"/>
              </a:xfrm>
              <a:custGeom>
                <a:avLst/>
                <a:gdLst>
                  <a:gd name="connsiteX0" fmla="*/ 0 w 14573"/>
                  <a:gd name="connsiteY0" fmla="*/ 106013 h 106013"/>
                  <a:gd name="connsiteX1" fmla="*/ 0 w 14573"/>
                  <a:gd name="connsiteY1" fmla="*/ 8382 h 106013"/>
                  <a:gd name="connsiteX2" fmla="*/ 14573 w 14573"/>
                  <a:gd name="connsiteY2" fmla="*/ 0 h 106013"/>
                  <a:gd name="connsiteX3" fmla="*/ 14573 w 14573"/>
                  <a:gd name="connsiteY3" fmla="*/ 97631 h 106013"/>
                  <a:gd name="connsiteX4" fmla="*/ 0 w 14573"/>
                  <a:gd name="connsiteY4" fmla="*/ 106013 h 10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06013">
                    <a:moveTo>
                      <a:pt x="0" y="106013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97631"/>
                    </a:lnTo>
                    <a:lnTo>
                      <a:pt x="0" y="106013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D14C72A0-F818-4A57-866A-D3F4E1CCBD22}"/>
                  </a:ext>
                </a:extLst>
              </p:cNvPr>
              <p:cNvSpPr/>
              <p:nvPr/>
            </p:nvSpPr>
            <p:spPr>
              <a:xfrm>
                <a:off x="-3498850" y="3508343"/>
                <a:ext cx="21145" cy="19621"/>
              </a:xfrm>
              <a:custGeom>
                <a:avLst/>
                <a:gdLst>
                  <a:gd name="connsiteX0" fmla="*/ 0 w 21145"/>
                  <a:gd name="connsiteY0" fmla="*/ 12192 h 19621"/>
                  <a:gd name="connsiteX1" fmla="*/ 21146 w 21145"/>
                  <a:gd name="connsiteY1" fmla="*/ 0 h 19621"/>
                  <a:gd name="connsiteX2" fmla="*/ 21146 w 21145"/>
                  <a:gd name="connsiteY2" fmla="*/ 7429 h 19621"/>
                  <a:gd name="connsiteX3" fmla="*/ 0 w 21145"/>
                  <a:gd name="connsiteY3" fmla="*/ 19622 h 19621"/>
                  <a:gd name="connsiteX4" fmla="*/ 0 w 21145"/>
                  <a:gd name="connsiteY4" fmla="*/ 12192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5" h="19621">
                    <a:moveTo>
                      <a:pt x="0" y="12192"/>
                    </a:moveTo>
                    <a:lnTo>
                      <a:pt x="21146" y="0"/>
                    </a:lnTo>
                    <a:lnTo>
                      <a:pt x="21146" y="7429"/>
                    </a:lnTo>
                    <a:lnTo>
                      <a:pt x="0" y="19622"/>
                    </a:ln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072D133-F112-4F03-A829-F7F815C949E7}"/>
                  </a:ext>
                </a:extLst>
              </p:cNvPr>
              <p:cNvSpPr/>
              <p:nvPr/>
            </p:nvSpPr>
            <p:spPr>
              <a:xfrm>
                <a:off x="-3467798" y="3366611"/>
                <a:ext cx="14478" cy="119157"/>
              </a:xfrm>
              <a:custGeom>
                <a:avLst/>
                <a:gdLst>
                  <a:gd name="connsiteX0" fmla="*/ 0 w 14478"/>
                  <a:gd name="connsiteY0" fmla="*/ 119158 h 119157"/>
                  <a:gd name="connsiteX1" fmla="*/ 0 w 14478"/>
                  <a:gd name="connsiteY1" fmla="*/ 8382 h 119157"/>
                  <a:gd name="connsiteX2" fmla="*/ 14478 w 14478"/>
                  <a:gd name="connsiteY2" fmla="*/ 0 h 119157"/>
                  <a:gd name="connsiteX3" fmla="*/ 14478 w 14478"/>
                  <a:gd name="connsiteY3" fmla="*/ 110776 h 119157"/>
                  <a:gd name="connsiteX4" fmla="*/ 0 w 14478"/>
                  <a:gd name="connsiteY4" fmla="*/ 119158 h 119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78" h="119157">
                    <a:moveTo>
                      <a:pt x="0" y="119158"/>
                    </a:moveTo>
                    <a:lnTo>
                      <a:pt x="0" y="8382"/>
                    </a:lnTo>
                    <a:lnTo>
                      <a:pt x="14478" y="0"/>
                    </a:lnTo>
                    <a:lnTo>
                      <a:pt x="14478" y="110776"/>
                    </a:lnTo>
                    <a:lnTo>
                      <a:pt x="0" y="119158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B1A8EE6B-5DD7-4A6F-8245-90078B790133}"/>
                  </a:ext>
                </a:extLst>
              </p:cNvPr>
              <p:cNvSpPr/>
              <p:nvPr/>
            </p:nvSpPr>
            <p:spPr>
              <a:xfrm>
                <a:off x="-3471132" y="3492341"/>
                <a:ext cx="21050" cy="19621"/>
              </a:xfrm>
              <a:custGeom>
                <a:avLst/>
                <a:gdLst>
                  <a:gd name="connsiteX0" fmla="*/ 0 w 21050"/>
                  <a:gd name="connsiteY0" fmla="*/ 12192 h 19621"/>
                  <a:gd name="connsiteX1" fmla="*/ 21050 w 21050"/>
                  <a:gd name="connsiteY1" fmla="*/ 0 h 19621"/>
                  <a:gd name="connsiteX2" fmla="*/ 21050 w 21050"/>
                  <a:gd name="connsiteY2" fmla="*/ 7429 h 19621"/>
                  <a:gd name="connsiteX3" fmla="*/ 0 w 21050"/>
                  <a:gd name="connsiteY3" fmla="*/ 19621 h 19621"/>
                  <a:gd name="connsiteX4" fmla="*/ 0 w 21050"/>
                  <a:gd name="connsiteY4" fmla="*/ 12192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50" h="19621">
                    <a:moveTo>
                      <a:pt x="0" y="12192"/>
                    </a:moveTo>
                    <a:lnTo>
                      <a:pt x="21050" y="0"/>
                    </a:lnTo>
                    <a:lnTo>
                      <a:pt x="21050" y="7429"/>
                    </a:lnTo>
                    <a:lnTo>
                      <a:pt x="0" y="19621"/>
                    </a:ln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58180469-1DF1-406D-B6FC-8E44AB564CF5}"/>
                  </a:ext>
                </a:extLst>
              </p:cNvPr>
              <p:cNvSpPr/>
              <p:nvPr/>
            </p:nvSpPr>
            <p:spPr>
              <a:xfrm>
                <a:off x="-3425698" y="3319462"/>
                <a:ext cx="14573" cy="141922"/>
              </a:xfrm>
              <a:custGeom>
                <a:avLst/>
                <a:gdLst>
                  <a:gd name="connsiteX0" fmla="*/ 0 w 14573"/>
                  <a:gd name="connsiteY0" fmla="*/ 141922 h 141922"/>
                  <a:gd name="connsiteX1" fmla="*/ 0 w 14573"/>
                  <a:gd name="connsiteY1" fmla="*/ 8382 h 141922"/>
                  <a:gd name="connsiteX2" fmla="*/ 14573 w 14573"/>
                  <a:gd name="connsiteY2" fmla="*/ 0 h 141922"/>
                  <a:gd name="connsiteX3" fmla="*/ 14573 w 14573"/>
                  <a:gd name="connsiteY3" fmla="*/ 133541 h 141922"/>
                  <a:gd name="connsiteX4" fmla="*/ 0 w 14573"/>
                  <a:gd name="connsiteY4" fmla="*/ 141922 h 14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41922">
                    <a:moveTo>
                      <a:pt x="0" y="141922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133541"/>
                    </a:lnTo>
                    <a:lnTo>
                      <a:pt x="0" y="14192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1A589CC0-8451-4378-927F-A95A5F851677}"/>
                  </a:ext>
                </a:extLst>
              </p:cNvPr>
              <p:cNvSpPr/>
              <p:nvPr/>
            </p:nvSpPr>
            <p:spPr>
              <a:xfrm>
                <a:off x="-3428746" y="3467957"/>
                <a:ext cx="21050" cy="19621"/>
              </a:xfrm>
              <a:custGeom>
                <a:avLst/>
                <a:gdLst>
                  <a:gd name="connsiteX0" fmla="*/ 0 w 21050"/>
                  <a:gd name="connsiteY0" fmla="*/ 12192 h 19621"/>
                  <a:gd name="connsiteX1" fmla="*/ 21050 w 21050"/>
                  <a:gd name="connsiteY1" fmla="*/ 0 h 19621"/>
                  <a:gd name="connsiteX2" fmla="*/ 21050 w 21050"/>
                  <a:gd name="connsiteY2" fmla="*/ 7429 h 19621"/>
                  <a:gd name="connsiteX3" fmla="*/ 0 w 21050"/>
                  <a:gd name="connsiteY3" fmla="*/ 19621 h 19621"/>
                  <a:gd name="connsiteX4" fmla="*/ 0 w 21050"/>
                  <a:gd name="connsiteY4" fmla="*/ 12192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50" h="19621">
                    <a:moveTo>
                      <a:pt x="0" y="12192"/>
                    </a:moveTo>
                    <a:lnTo>
                      <a:pt x="21050" y="0"/>
                    </a:lnTo>
                    <a:lnTo>
                      <a:pt x="21050" y="7429"/>
                    </a:lnTo>
                    <a:lnTo>
                      <a:pt x="0" y="19621"/>
                    </a:ln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22C4645D-0E3A-487F-820E-89096038B332}"/>
                  </a:ext>
                </a:extLst>
              </p:cNvPr>
              <p:cNvSpPr/>
              <p:nvPr/>
            </p:nvSpPr>
            <p:spPr>
              <a:xfrm>
                <a:off x="-3397980" y="3350133"/>
                <a:ext cx="14477" cy="95250"/>
              </a:xfrm>
              <a:custGeom>
                <a:avLst/>
                <a:gdLst>
                  <a:gd name="connsiteX0" fmla="*/ 0 w 14477"/>
                  <a:gd name="connsiteY0" fmla="*/ 95250 h 95250"/>
                  <a:gd name="connsiteX1" fmla="*/ 0 w 14477"/>
                  <a:gd name="connsiteY1" fmla="*/ 8382 h 95250"/>
                  <a:gd name="connsiteX2" fmla="*/ 14478 w 14477"/>
                  <a:gd name="connsiteY2" fmla="*/ 0 h 95250"/>
                  <a:gd name="connsiteX3" fmla="*/ 14478 w 14477"/>
                  <a:gd name="connsiteY3" fmla="*/ 86963 h 95250"/>
                  <a:gd name="connsiteX4" fmla="*/ 0 w 14477"/>
                  <a:gd name="connsiteY4" fmla="*/ 9525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77" h="95250">
                    <a:moveTo>
                      <a:pt x="0" y="95250"/>
                    </a:moveTo>
                    <a:lnTo>
                      <a:pt x="0" y="8382"/>
                    </a:lnTo>
                    <a:lnTo>
                      <a:pt x="14478" y="0"/>
                    </a:lnTo>
                    <a:lnTo>
                      <a:pt x="14478" y="86963"/>
                    </a:lnTo>
                    <a:lnTo>
                      <a:pt x="0" y="9525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C50B0127-99EE-484C-AD09-D24B9CB44A83}"/>
                  </a:ext>
                </a:extLst>
              </p:cNvPr>
              <p:cNvSpPr/>
              <p:nvPr/>
            </p:nvSpPr>
            <p:spPr>
              <a:xfrm>
                <a:off x="-3401123" y="3451955"/>
                <a:ext cx="21145" cy="19621"/>
              </a:xfrm>
              <a:custGeom>
                <a:avLst/>
                <a:gdLst>
                  <a:gd name="connsiteX0" fmla="*/ 0 w 21145"/>
                  <a:gd name="connsiteY0" fmla="*/ 12192 h 19621"/>
                  <a:gd name="connsiteX1" fmla="*/ 21146 w 21145"/>
                  <a:gd name="connsiteY1" fmla="*/ 0 h 19621"/>
                  <a:gd name="connsiteX2" fmla="*/ 21146 w 21145"/>
                  <a:gd name="connsiteY2" fmla="*/ 7429 h 19621"/>
                  <a:gd name="connsiteX3" fmla="*/ 0 w 21145"/>
                  <a:gd name="connsiteY3" fmla="*/ 19621 h 19621"/>
                  <a:gd name="connsiteX4" fmla="*/ 0 w 21145"/>
                  <a:gd name="connsiteY4" fmla="*/ 12192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5" h="19621">
                    <a:moveTo>
                      <a:pt x="0" y="12192"/>
                    </a:moveTo>
                    <a:lnTo>
                      <a:pt x="21146" y="0"/>
                    </a:lnTo>
                    <a:lnTo>
                      <a:pt x="21146" y="7429"/>
                    </a:lnTo>
                    <a:lnTo>
                      <a:pt x="0" y="19621"/>
                    </a:ln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F5D49435-C171-486B-BEF5-8E76E843CD46}"/>
                  </a:ext>
                </a:extLst>
              </p:cNvPr>
              <p:cNvSpPr/>
              <p:nvPr/>
            </p:nvSpPr>
            <p:spPr>
              <a:xfrm>
                <a:off x="-3355879" y="3374802"/>
                <a:ext cx="14573" cy="46291"/>
              </a:xfrm>
              <a:custGeom>
                <a:avLst/>
                <a:gdLst>
                  <a:gd name="connsiteX0" fmla="*/ 0 w 14573"/>
                  <a:gd name="connsiteY0" fmla="*/ 46292 h 46291"/>
                  <a:gd name="connsiteX1" fmla="*/ 0 w 14573"/>
                  <a:gd name="connsiteY1" fmla="*/ 8287 h 46291"/>
                  <a:gd name="connsiteX2" fmla="*/ 14573 w 14573"/>
                  <a:gd name="connsiteY2" fmla="*/ 0 h 46291"/>
                  <a:gd name="connsiteX3" fmla="*/ 14573 w 14573"/>
                  <a:gd name="connsiteY3" fmla="*/ 37909 h 46291"/>
                  <a:gd name="connsiteX4" fmla="*/ 0 w 14573"/>
                  <a:gd name="connsiteY4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46291">
                    <a:moveTo>
                      <a:pt x="0" y="46292"/>
                    </a:moveTo>
                    <a:lnTo>
                      <a:pt x="0" y="8287"/>
                    </a:lnTo>
                    <a:lnTo>
                      <a:pt x="14573" y="0"/>
                    </a:lnTo>
                    <a:lnTo>
                      <a:pt x="14573" y="37909"/>
                    </a:lnTo>
                    <a:lnTo>
                      <a:pt x="0" y="4629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2123B92D-7305-4931-BCD7-B9CE73F6D9A8}"/>
                  </a:ext>
                </a:extLst>
              </p:cNvPr>
              <p:cNvSpPr/>
              <p:nvPr/>
            </p:nvSpPr>
            <p:spPr>
              <a:xfrm>
                <a:off x="-3635153" y="3330511"/>
                <a:ext cx="14573" cy="251841"/>
              </a:xfrm>
              <a:custGeom>
                <a:avLst/>
                <a:gdLst>
                  <a:gd name="connsiteX0" fmla="*/ 0 w 14573"/>
                  <a:gd name="connsiteY0" fmla="*/ 251841 h 251841"/>
                  <a:gd name="connsiteX1" fmla="*/ 0 w 14573"/>
                  <a:gd name="connsiteY1" fmla="*/ 8382 h 251841"/>
                  <a:gd name="connsiteX2" fmla="*/ 14573 w 14573"/>
                  <a:gd name="connsiteY2" fmla="*/ 0 h 251841"/>
                  <a:gd name="connsiteX3" fmla="*/ 14573 w 14573"/>
                  <a:gd name="connsiteY3" fmla="*/ 243459 h 251841"/>
                  <a:gd name="connsiteX4" fmla="*/ 0 w 14573"/>
                  <a:gd name="connsiteY4" fmla="*/ 251841 h 251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51841">
                    <a:moveTo>
                      <a:pt x="0" y="251841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243459"/>
                    </a:lnTo>
                    <a:lnTo>
                      <a:pt x="0" y="251841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0F8F7EB2-BC74-4570-B5F8-86999C8B4EC6}"/>
                  </a:ext>
                </a:extLst>
              </p:cNvPr>
              <p:cNvSpPr/>
              <p:nvPr/>
            </p:nvSpPr>
            <p:spPr>
              <a:xfrm>
                <a:off x="-3565334" y="3322129"/>
                <a:ext cx="14573" cy="219932"/>
              </a:xfrm>
              <a:custGeom>
                <a:avLst/>
                <a:gdLst>
                  <a:gd name="connsiteX0" fmla="*/ 0 w 14573"/>
                  <a:gd name="connsiteY0" fmla="*/ 219932 h 219932"/>
                  <a:gd name="connsiteX1" fmla="*/ 0 w 14573"/>
                  <a:gd name="connsiteY1" fmla="*/ 8287 h 219932"/>
                  <a:gd name="connsiteX2" fmla="*/ 14573 w 14573"/>
                  <a:gd name="connsiteY2" fmla="*/ 0 h 219932"/>
                  <a:gd name="connsiteX3" fmla="*/ 14573 w 14573"/>
                  <a:gd name="connsiteY3" fmla="*/ 211550 h 219932"/>
                  <a:gd name="connsiteX4" fmla="*/ 0 w 14573"/>
                  <a:gd name="connsiteY4" fmla="*/ 219932 h 21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19932">
                    <a:moveTo>
                      <a:pt x="0" y="219932"/>
                    </a:moveTo>
                    <a:lnTo>
                      <a:pt x="0" y="8287"/>
                    </a:lnTo>
                    <a:lnTo>
                      <a:pt x="14573" y="0"/>
                    </a:lnTo>
                    <a:lnTo>
                      <a:pt x="14573" y="211550"/>
                    </a:lnTo>
                    <a:lnTo>
                      <a:pt x="0" y="21993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CF67BD4B-0527-4969-B470-99E655B83268}"/>
                  </a:ext>
                </a:extLst>
              </p:cNvPr>
              <p:cNvSpPr/>
              <p:nvPr/>
            </p:nvSpPr>
            <p:spPr>
              <a:xfrm>
                <a:off x="-3495516" y="3395757"/>
                <a:ext cx="14573" cy="106013"/>
              </a:xfrm>
              <a:custGeom>
                <a:avLst/>
                <a:gdLst>
                  <a:gd name="connsiteX0" fmla="*/ 0 w 14573"/>
                  <a:gd name="connsiteY0" fmla="*/ 106013 h 106013"/>
                  <a:gd name="connsiteX1" fmla="*/ 0 w 14573"/>
                  <a:gd name="connsiteY1" fmla="*/ 8382 h 106013"/>
                  <a:gd name="connsiteX2" fmla="*/ 14573 w 14573"/>
                  <a:gd name="connsiteY2" fmla="*/ 0 h 106013"/>
                  <a:gd name="connsiteX3" fmla="*/ 14573 w 14573"/>
                  <a:gd name="connsiteY3" fmla="*/ 97631 h 106013"/>
                  <a:gd name="connsiteX4" fmla="*/ 0 w 14573"/>
                  <a:gd name="connsiteY4" fmla="*/ 106013 h 10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06013">
                    <a:moveTo>
                      <a:pt x="0" y="106013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97631"/>
                    </a:lnTo>
                    <a:lnTo>
                      <a:pt x="0" y="106013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62E5FC4-9386-40B5-9217-4AA01AEAAFFE}"/>
                  </a:ext>
                </a:extLst>
              </p:cNvPr>
              <p:cNvSpPr/>
              <p:nvPr/>
            </p:nvSpPr>
            <p:spPr>
              <a:xfrm>
                <a:off x="-3425698" y="3319462"/>
                <a:ext cx="14573" cy="141922"/>
              </a:xfrm>
              <a:custGeom>
                <a:avLst/>
                <a:gdLst>
                  <a:gd name="connsiteX0" fmla="*/ 0 w 14573"/>
                  <a:gd name="connsiteY0" fmla="*/ 141922 h 141922"/>
                  <a:gd name="connsiteX1" fmla="*/ 0 w 14573"/>
                  <a:gd name="connsiteY1" fmla="*/ 8382 h 141922"/>
                  <a:gd name="connsiteX2" fmla="*/ 14573 w 14573"/>
                  <a:gd name="connsiteY2" fmla="*/ 0 h 141922"/>
                  <a:gd name="connsiteX3" fmla="*/ 14573 w 14573"/>
                  <a:gd name="connsiteY3" fmla="*/ 133541 h 141922"/>
                  <a:gd name="connsiteX4" fmla="*/ 0 w 14573"/>
                  <a:gd name="connsiteY4" fmla="*/ 141922 h 14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41922">
                    <a:moveTo>
                      <a:pt x="0" y="141922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133541"/>
                    </a:lnTo>
                    <a:lnTo>
                      <a:pt x="0" y="14192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1A1D41E0-CE11-4654-AE2D-B0A20DFCE1AD}"/>
                  </a:ext>
                </a:extLst>
              </p:cNvPr>
              <p:cNvSpPr/>
              <p:nvPr/>
            </p:nvSpPr>
            <p:spPr>
              <a:xfrm>
                <a:off x="-3355879" y="3374802"/>
                <a:ext cx="14573" cy="46291"/>
              </a:xfrm>
              <a:custGeom>
                <a:avLst/>
                <a:gdLst>
                  <a:gd name="connsiteX0" fmla="*/ 0 w 14573"/>
                  <a:gd name="connsiteY0" fmla="*/ 46292 h 46291"/>
                  <a:gd name="connsiteX1" fmla="*/ 0 w 14573"/>
                  <a:gd name="connsiteY1" fmla="*/ 8287 h 46291"/>
                  <a:gd name="connsiteX2" fmla="*/ 14573 w 14573"/>
                  <a:gd name="connsiteY2" fmla="*/ 0 h 46291"/>
                  <a:gd name="connsiteX3" fmla="*/ 14573 w 14573"/>
                  <a:gd name="connsiteY3" fmla="*/ 37909 h 46291"/>
                  <a:gd name="connsiteX4" fmla="*/ 0 w 14573"/>
                  <a:gd name="connsiteY4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46291">
                    <a:moveTo>
                      <a:pt x="0" y="46292"/>
                    </a:moveTo>
                    <a:lnTo>
                      <a:pt x="0" y="8287"/>
                    </a:lnTo>
                    <a:lnTo>
                      <a:pt x="14573" y="0"/>
                    </a:lnTo>
                    <a:lnTo>
                      <a:pt x="14573" y="37909"/>
                    </a:lnTo>
                    <a:lnTo>
                      <a:pt x="0" y="4629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ECF3B403-EA6D-4C52-BDA4-AB4576DFEFDC}"/>
                  </a:ext>
                </a:extLst>
              </p:cNvPr>
              <p:cNvSpPr/>
              <p:nvPr/>
            </p:nvSpPr>
            <p:spPr>
              <a:xfrm>
                <a:off x="-3358928" y="3427571"/>
                <a:ext cx="21145" cy="19621"/>
              </a:xfrm>
              <a:custGeom>
                <a:avLst/>
                <a:gdLst>
                  <a:gd name="connsiteX0" fmla="*/ 0 w 21145"/>
                  <a:gd name="connsiteY0" fmla="*/ 12192 h 19621"/>
                  <a:gd name="connsiteX1" fmla="*/ 21146 w 21145"/>
                  <a:gd name="connsiteY1" fmla="*/ 0 h 19621"/>
                  <a:gd name="connsiteX2" fmla="*/ 21146 w 21145"/>
                  <a:gd name="connsiteY2" fmla="*/ 7429 h 19621"/>
                  <a:gd name="connsiteX3" fmla="*/ 0 w 21145"/>
                  <a:gd name="connsiteY3" fmla="*/ 19621 h 19621"/>
                  <a:gd name="connsiteX4" fmla="*/ 0 w 21145"/>
                  <a:gd name="connsiteY4" fmla="*/ 12192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5" h="19621">
                    <a:moveTo>
                      <a:pt x="0" y="12192"/>
                    </a:moveTo>
                    <a:lnTo>
                      <a:pt x="21146" y="0"/>
                    </a:lnTo>
                    <a:lnTo>
                      <a:pt x="21146" y="7429"/>
                    </a:lnTo>
                    <a:lnTo>
                      <a:pt x="0" y="19621"/>
                    </a:ln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7C628A87-8CAF-4994-941F-567FE626CC04}"/>
                  </a:ext>
                </a:extLst>
              </p:cNvPr>
              <p:cNvSpPr/>
              <p:nvPr/>
            </p:nvSpPr>
            <p:spPr>
              <a:xfrm>
                <a:off x="-3328162" y="3377850"/>
                <a:ext cx="14477" cy="27241"/>
              </a:xfrm>
              <a:custGeom>
                <a:avLst/>
                <a:gdLst>
                  <a:gd name="connsiteX0" fmla="*/ 0 w 14477"/>
                  <a:gd name="connsiteY0" fmla="*/ 27242 h 27241"/>
                  <a:gd name="connsiteX1" fmla="*/ 0 w 14477"/>
                  <a:gd name="connsiteY1" fmla="*/ 8382 h 27241"/>
                  <a:gd name="connsiteX2" fmla="*/ 14478 w 14477"/>
                  <a:gd name="connsiteY2" fmla="*/ 0 h 27241"/>
                  <a:gd name="connsiteX3" fmla="*/ 14478 w 14477"/>
                  <a:gd name="connsiteY3" fmla="*/ 18955 h 27241"/>
                  <a:gd name="connsiteX4" fmla="*/ 0 w 14477"/>
                  <a:gd name="connsiteY4" fmla="*/ 27242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77" h="27241">
                    <a:moveTo>
                      <a:pt x="0" y="27242"/>
                    </a:moveTo>
                    <a:lnTo>
                      <a:pt x="0" y="8382"/>
                    </a:lnTo>
                    <a:lnTo>
                      <a:pt x="14478" y="0"/>
                    </a:lnTo>
                    <a:lnTo>
                      <a:pt x="14478" y="18955"/>
                    </a:lnTo>
                    <a:lnTo>
                      <a:pt x="0" y="2724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A2C3777B-2D80-44F2-A663-D1C7C2B76D26}"/>
                  </a:ext>
                </a:extLst>
              </p:cNvPr>
              <p:cNvSpPr/>
              <p:nvPr/>
            </p:nvSpPr>
            <p:spPr>
              <a:xfrm>
                <a:off x="-3331305" y="3411569"/>
                <a:ext cx="21145" cy="19621"/>
              </a:xfrm>
              <a:custGeom>
                <a:avLst/>
                <a:gdLst>
                  <a:gd name="connsiteX0" fmla="*/ 95 w 21145"/>
                  <a:gd name="connsiteY0" fmla="*/ 12192 h 19621"/>
                  <a:gd name="connsiteX1" fmla="*/ 21146 w 21145"/>
                  <a:gd name="connsiteY1" fmla="*/ 0 h 19621"/>
                  <a:gd name="connsiteX2" fmla="*/ 21146 w 21145"/>
                  <a:gd name="connsiteY2" fmla="*/ 7525 h 19621"/>
                  <a:gd name="connsiteX3" fmla="*/ 0 w 21145"/>
                  <a:gd name="connsiteY3" fmla="*/ 19621 h 19621"/>
                  <a:gd name="connsiteX4" fmla="*/ 95 w 21145"/>
                  <a:gd name="connsiteY4" fmla="*/ 12192 h 19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45" h="19621">
                    <a:moveTo>
                      <a:pt x="95" y="12192"/>
                    </a:moveTo>
                    <a:lnTo>
                      <a:pt x="21146" y="0"/>
                    </a:lnTo>
                    <a:lnTo>
                      <a:pt x="21146" y="7525"/>
                    </a:lnTo>
                    <a:lnTo>
                      <a:pt x="0" y="19621"/>
                    </a:lnTo>
                    <a:lnTo>
                      <a:pt x="95" y="121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9B3C32E4-00BB-47A8-8EBE-6C2CE3154317}"/>
                  </a:ext>
                </a:extLst>
              </p:cNvPr>
              <p:cNvSpPr/>
              <p:nvPr/>
            </p:nvSpPr>
            <p:spPr>
              <a:xfrm>
                <a:off x="-3440080" y="3208496"/>
                <a:ext cx="15811" cy="27431"/>
              </a:xfrm>
              <a:custGeom>
                <a:avLst/>
                <a:gdLst>
                  <a:gd name="connsiteX0" fmla="*/ 15811 w 15811"/>
                  <a:gd name="connsiteY0" fmla="*/ 0 h 27431"/>
                  <a:gd name="connsiteX1" fmla="*/ 0 w 15811"/>
                  <a:gd name="connsiteY1" fmla="*/ 9144 h 27431"/>
                  <a:gd name="connsiteX2" fmla="*/ 0 w 15811"/>
                  <a:gd name="connsiteY2" fmla="*/ 27432 h 27431"/>
                  <a:gd name="connsiteX3" fmla="*/ 15811 w 15811"/>
                  <a:gd name="connsiteY3" fmla="*/ 18288 h 27431"/>
                  <a:gd name="connsiteX4" fmla="*/ 15811 w 15811"/>
                  <a:gd name="connsiteY4" fmla="*/ 0 h 2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27431">
                    <a:moveTo>
                      <a:pt x="15811" y="0"/>
                    </a:moveTo>
                    <a:lnTo>
                      <a:pt x="0" y="9144"/>
                    </a:lnTo>
                    <a:lnTo>
                      <a:pt x="0" y="27432"/>
                    </a:lnTo>
                    <a:lnTo>
                      <a:pt x="15811" y="18288"/>
                    </a:lnTo>
                    <a:lnTo>
                      <a:pt x="15811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2F5BDC40-66E6-40A1-B537-EFB9E66BEB3A}"/>
                  </a:ext>
                </a:extLst>
              </p:cNvPr>
              <p:cNvSpPr/>
              <p:nvPr/>
            </p:nvSpPr>
            <p:spPr>
              <a:xfrm>
                <a:off x="-3440080" y="3208496"/>
                <a:ext cx="15811" cy="27431"/>
              </a:xfrm>
              <a:custGeom>
                <a:avLst/>
                <a:gdLst>
                  <a:gd name="connsiteX0" fmla="*/ 15811 w 15811"/>
                  <a:gd name="connsiteY0" fmla="*/ 0 h 27431"/>
                  <a:gd name="connsiteX1" fmla="*/ 0 w 15811"/>
                  <a:gd name="connsiteY1" fmla="*/ 9144 h 27431"/>
                  <a:gd name="connsiteX2" fmla="*/ 0 w 15811"/>
                  <a:gd name="connsiteY2" fmla="*/ 27432 h 27431"/>
                  <a:gd name="connsiteX3" fmla="*/ 15811 w 15811"/>
                  <a:gd name="connsiteY3" fmla="*/ 18288 h 27431"/>
                  <a:gd name="connsiteX4" fmla="*/ 15811 w 15811"/>
                  <a:gd name="connsiteY4" fmla="*/ 0 h 2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27431">
                    <a:moveTo>
                      <a:pt x="15811" y="0"/>
                    </a:moveTo>
                    <a:lnTo>
                      <a:pt x="0" y="9144"/>
                    </a:lnTo>
                    <a:lnTo>
                      <a:pt x="0" y="27432"/>
                    </a:lnTo>
                    <a:lnTo>
                      <a:pt x="15811" y="18288"/>
                    </a:lnTo>
                    <a:lnTo>
                      <a:pt x="15811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223519D6-1649-4C2B-A82C-D64C824EDFEC}"/>
                  </a:ext>
                </a:extLst>
              </p:cNvPr>
              <p:cNvSpPr/>
              <p:nvPr/>
            </p:nvSpPr>
            <p:spPr>
              <a:xfrm>
                <a:off x="-3419030" y="3139919"/>
                <a:ext cx="121253" cy="79425"/>
              </a:xfrm>
              <a:custGeom>
                <a:avLst/>
                <a:gdLst>
                  <a:gd name="connsiteX0" fmla="*/ 117158 w 121253"/>
                  <a:gd name="connsiteY0" fmla="*/ 569 h 79425"/>
                  <a:gd name="connsiteX1" fmla="*/ 4096 w 121253"/>
                  <a:gd name="connsiteY1" fmla="*/ 65720 h 79425"/>
                  <a:gd name="connsiteX2" fmla="*/ 0 w 121253"/>
                  <a:gd name="connsiteY2" fmla="*/ 72863 h 79425"/>
                  <a:gd name="connsiteX3" fmla="*/ 0 w 121253"/>
                  <a:gd name="connsiteY3" fmla="*/ 76483 h 79425"/>
                  <a:gd name="connsiteX4" fmla="*/ 4096 w 121253"/>
                  <a:gd name="connsiteY4" fmla="*/ 78864 h 79425"/>
                  <a:gd name="connsiteX5" fmla="*/ 117158 w 121253"/>
                  <a:gd name="connsiteY5" fmla="*/ 13618 h 79425"/>
                  <a:gd name="connsiteX6" fmla="*/ 121253 w 121253"/>
                  <a:gd name="connsiteY6" fmla="*/ 6474 h 79425"/>
                  <a:gd name="connsiteX7" fmla="*/ 121253 w 121253"/>
                  <a:gd name="connsiteY7" fmla="*/ 3331 h 79425"/>
                  <a:gd name="connsiteX8" fmla="*/ 117158 w 121253"/>
                  <a:gd name="connsiteY8" fmla="*/ 569 h 79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253" h="79425">
                    <a:moveTo>
                      <a:pt x="117158" y="569"/>
                    </a:moveTo>
                    <a:lnTo>
                      <a:pt x="4096" y="65720"/>
                    </a:lnTo>
                    <a:cubicBezTo>
                      <a:pt x="1715" y="67358"/>
                      <a:pt x="210" y="69987"/>
                      <a:pt x="0" y="72863"/>
                    </a:cubicBezTo>
                    <a:lnTo>
                      <a:pt x="0" y="76483"/>
                    </a:lnTo>
                    <a:cubicBezTo>
                      <a:pt x="0" y="79055"/>
                      <a:pt x="1810" y="80198"/>
                      <a:pt x="4096" y="78864"/>
                    </a:cubicBezTo>
                    <a:lnTo>
                      <a:pt x="117158" y="13618"/>
                    </a:lnTo>
                    <a:cubicBezTo>
                      <a:pt x="119539" y="11980"/>
                      <a:pt x="121044" y="9351"/>
                      <a:pt x="121253" y="6474"/>
                    </a:cubicBezTo>
                    <a:lnTo>
                      <a:pt x="121253" y="3331"/>
                    </a:lnTo>
                    <a:cubicBezTo>
                      <a:pt x="121253" y="283"/>
                      <a:pt x="119444" y="-765"/>
                      <a:pt x="117158" y="56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64A32763-E081-4556-9A43-01181A288F05}"/>
                  </a:ext>
                </a:extLst>
              </p:cNvPr>
              <p:cNvSpPr/>
              <p:nvPr/>
            </p:nvSpPr>
            <p:spPr>
              <a:xfrm>
                <a:off x="-3440080" y="3238976"/>
                <a:ext cx="15811" cy="27431"/>
              </a:xfrm>
              <a:custGeom>
                <a:avLst/>
                <a:gdLst>
                  <a:gd name="connsiteX0" fmla="*/ 15811 w 15811"/>
                  <a:gd name="connsiteY0" fmla="*/ 0 h 27431"/>
                  <a:gd name="connsiteX1" fmla="*/ 0 w 15811"/>
                  <a:gd name="connsiteY1" fmla="*/ 9144 h 27431"/>
                  <a:gd name="connsiteX2" fmla="*/ 0 w 15811"/>
                  <a:gd name="connsiteY2" fmla="*/ 27432 h 27431"/>
                  <a:gd name="connsiteX3" fmla="*/ 15811 w 15811"/>
                  <a:gd name="connsiteY3" fmla="*/ 18288 h 27431"/>
                  <a:gd name="connsiteX4" fmla="*/ 15811 w 15811"/>
                  <a:gd name="connsiteY4" fmla="*/ 0 h 2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27431">
                    <a:moveTo>
                      <a:pt x="15811" y="0"/>
                    </a:moveTo>
                    <a:lnTo>
                      <a:pt x="0" y="9144"/>
                    </a:lnTo>
                    <a:lnTo>
                      <a:pt x="0" y="27432"/>
                    </a:lnTo>
                    <a:lnTo>
                      <a:pt x="15811" y="18288"/>
                    </a:lnTo>
                    <a:lnTo>
                      <a:pt x="15811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A3E9EF2C-06A7-4CAE-80E9-9B458F242102}"/>
                  </a:ext>
                </a:extLst>
              </p:cNvPr>
              <p:cNvSpPr/>
              <p:nvPr/>
            </p:nvSpPr>
            <p:spPr>
              <a:xfrm>
                <a:off x="-3419030" y="3170311"/>
                <a:ext cx="121253" cy="79434"/>
              </a:xfrm>
              <a:custGeom>
                <a:avLst/>
                <a:gdLst>
                  <a:gd name="connsiteX0" fmla="*/ 117158 w 121253"/>
                  <a:gd name="connsiteY0" fmla="*/ 561 h 79434"/>
                  <a:gd name="connsiteX1" fmla="*/ 4096 w 121253"/>
                  <a:gd name="connsiteY1" fmla="*/ 65807 h 79434"/>
                  <a:gd name="connsiteX2" fmla="*/ 0 w 121253"/>
                  <a:gd name="connsiteY2" fmla="*/ 72951 h 79434"/>
                  <a:gd name="connsiteX3" fmla="*/ 0 w 121253"/>
                  <a:gd name="connsiteY3" fmla="*/ 76475 h 79434"/>
                  <a:gd name="connsiteX4" fmla="*/ 4096 w 121253"/>
                  <a:gd name="connsiteY4" fmla="*/ 78856 h 79434"/>
                  <a:gd name="connsiteX5" fmla="*/ 117158 w 121253"/>
                  <a:gd name="connsiteY5" fmla="*/ 13610 h 79434"/>
                  <a:gd name="connsiteX6" fmla="*/ 121253 w 121253"/>
                  <a:gd name="connsiteY6" fmla="*/ 6467 h 79434"/>
                  <a:gd name="connsiteX7" fmla="*/ 121253 w 121253"/>
                  <a:gd name="connsiteY7" fmla="*/ 2942 h 79434"/>
                  <a:gd name="connsiteX8" fmla="*/ 117158 w 121253"/>
                  <a:gd name="connsiteY8" fmla="*/ 561 h 79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253" h="79434">
                    <a:moveTo>
                      <a:pt x="117158" y="561"/>
                    </a:moveTo>
                    <a:lnTo>
                      <a:pt x="4096" y="65807"/>
                    </a:lnTo>
                    <a:cubicBezTo>
                      <a:pt x="1715" y="67446"/>
                      <a:pt x="210" y="70074"/>
                      <a:pt x="0" y="72951"/>
                    </a:cubicBezTo>
                    <a:lnTo>
                      <a:pt x="0" y="76475"/>
                    </a:lnTo>
                    <a:cubicBezTo>
                      <a:pt x="0" y="79142"/>
                      <a:pt x="1810" y="80190"/>
                      <a:pt x="4096" y="78856"/>
                    </a:cubicBezTo>
                    <a:lnTo>
                      <a:pt x="117158" y="13610"/>
                    </a:lnTo>
                    <a:cubicBezTo>
                      <a:pt x="119615" y="12048"/>
                      <a:pt x="121149" y="9372"/>
                      <a:pt x="121253" y="6467"/>
                    </a:cubicBezTo>
                    <a:lnTo>
                      <a:pt x="121253" y="2942"/>
                    </a:lnTo>
                    <a:cubicBezTo>
                      <a:pt x="121253" y="371"/>
                      <a:pt x="119444" y="-773"/>
                      <a:pt x="117158" y="56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7B8F02D-9C3E-4153-A79B-688F36AA8248}"/>
                  </a:ext>
                </a:extLst>
              </p:cNvPr>
              <p:cNvSpPr/>
              <p:nvPr/>
            </p:nvSpPr>
            <p:spPr>
              <a:xfrm>
                <a:off x="-3635153" y="3330511"/>
                <a:ext cx="14573" cy="251841"/>
              </a:xfrm>
              <a:custGeom>
                <a:avLst/>
                <a:gdLst>
                  <a:gd name="connsiteX0" fmla="*/ 0 w 14573"/>
                  <a:gd name="connsiteY0" fmla="*/ 251841 h 251841"/>
                  <a:gd name="connsiteX1" fmla="*/ 0 w 14573"/>
                  <a:gd name="connsiteY1" fmla="*/ 8382 h 251841"/>
                  <a:gd name="connsiteX2" fmla="*/ 14573 w 14573"/>
                  <a:gd name="connsiteY2" fmla="*/ 0 h 251841"/>
                  <a:gd name="connsiteX3" fmla="*/ 14573 w 14573"/>
                  <a:gd name="connsiteY3" fmla="*/ 243459 h 251841"/>
                  <a:gd name="connsiteX4" fmla="*/ 0 w 14573"/>
                  <a:gd name="connsiteY4" fmla="*/ 251841 h 251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51841">
                    <a:moveTo>
                      <a:pt x="0" y="251841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243459"/>
                    </a:lnTo>
                    <a:lnTo>
                      <a:pt x="0" y="251841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60D01CDA-286A-4CF9-B0E4-212FCBDF148F}"/>
                  </a:ext>
                </a:extLst>
              </p:cNvPr>
              <p:cNvSpPr/>
              <p:nvPr/>
            </p:nvSpPr>
            <p:spPr>
              <a:xfrm>
                <a:off x="-3565334" y="3322129"/>
                <a:ext cx="14573" cy="219932"/>
              </a:xfrm>
              <a:custGeom>
                <a:avLst/>
                <a:gdLst>
                  <a:gd name="connsiteX0" fmla="*/ 0 w 14573"/>
                  <a:gd name="connsiteY0" fmla="*/ 219932 h 219932"/>
                  <a:gd name="connsiteX1" fmla="*/ 0 w 14573"/>
                  <a:gd name="connsiteY1" fmla="*/ 8287 h 219932"/>
                  <a:gd name="connsiteX2" fmla="*/ 14573 w 14573"/>
                  <a:gd name="connsiteY2" fmla="*/ 0 h 219932"/>
                  <a:gd name="connsiteX3" fmla="*/ 14573 w 14573"/>
                  <a:gd name="connsiteY3" fmla="*/ 211550 h 219932"/>
                  <a:gd name="connsiteX4" fmla="*/ 0 w 14573"/>
                  <a:gd name="connsiteY4" fmla="*/ 219932 h 21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19932">
                    <a:moveTo>
                      <a:pt x="0" y="219932"/>
                    </a:moveTo>
                    <a:lnTo>
                      <a:pt x="0" y="8287"/>
                    </a:lnTo>
                    <a:lnTo>
                      <a:pt x="14573" y="0"/>
                    </a:lnTo>
                    <a:lnTo>
                      <a:pt x="14573" y="211550"/>
                    </a:lnTo>
                    <a:lnTo>
                      <a:pt x="0" y="21993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5013820-6315-454D-8BD7-92CE0E05F0A2}"/>
                  </a:ext>
                </a:extLst>
              </p:cNvPr>
              <p:cNvSpPr/>
              <p:nvPr/>
            </p:nvSpPr>
            <p:spPr>
              <a:xfrm>
                <a:off x="-3495516" y="3395757"/>
                <a:ext cx="14573" cy="106013"/>
              </a:xfrm>
              <a:custGeom>
                <a:avLst/>
                <a:gdLst>
                  <a:gd name="connsiteX0" fmla="*/ 0 w 14573"/>
                  <a:gd name="connsiteY0" fmla="*/ 106013 h 106013"/>
                  <a:gd name="connsiteX1" fmla="*/ 0 w 14573"/>
                  <a:gd name="connsiteY1" fmla="*/ 8382 h 106013"/>
                  <a:gd name="connsiteX2" fmla="*/ 14573 w 14573"/>
                  <a:gd name="connsiteY2" fmla="*/ 0 h 106013"/>
                  <a:gd name="connsiteX3" fmla="*/ 14573 w 14573"/>
                  <a:gd name="connsiteY3" fmla="*/ 97631 h 106013"/>
                  <a:gd name="connsiteX4" fmla="*/ 0 w 14573"/>
                  <a:gd name="connsiteY4" fmla="*/ 106013 h 10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06013">
                    <a:moveTo>
                      <a:pt x="0" y="106013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97631"/>
                    </a:lnTo>
                    <a:lnTo>
                      <a:pt x="0" y="106013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018BD2DA-1A15-4997-8D64-647D7888F3D7}"/>
                  </a:ext>
                </a:extLst>
              </p:cNvPr>
              <p:cNvSpPr/>
              <p:nvPr/>
            </p:nvSpPr>
            <p:spPr>
              <a:xfrm>
                <a:off x="-3425698" y="3319462"/>
                <a:ext cx="14573" cy="141922"/>
              </a:xfrm>
              <a:custGeom>
                <a:avLst/>
                <a:gdLst>
                  <a:gd name="connsiteX0" fmla="*/ 0 w 14573"/>
                  <a:gd name="connsiteY0" fmla="*/ 141922 h 141922"/>
                  <a:gd name="connsiteX1" fmla="*/ 0 w 14573"/>
                  <a:gd name="connsiteY1" fmla="*/ 8382 h 141922"/>
                  <a:gd name="connsiteX2" fmla="*/ 14573 w 14573"/>
                  <a:gd name="connsiteY2" fmla="*/ 0 h 141922"/>
                  <a:gd name="connsiteX3" fmla="*/ 14573 w 14573"/>
                  <a:gd name="connsiteY3" fmla="*/ 133541 h 141922"/>
                  <a:gd name="connsiteX4" fmla="*/ 0 w 14573"/>
                  <a:gd name="connsiteY4" fmla="*/ 141922 h 14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41922">
                    <a:moveTo>
                      <a:pt x="0" y="141922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133541"/>
                    </a:lnTo>
                    <a:lnTo>
                      <a:pt x="0" y="14192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BD0EAE5-5507-427E-8165-C84E2F8AB225}"/>
                  </a:ext>
                </a:extLst>
              </p:cNvPr>
              <p:cNvSpPr/>
              <p:nvPr/>
            </p:nvSpPr>
            <p:spPr>
              <a:xfrm>
                <a:off x="-3635153" y="3330511"/>
                <a:ext cx="14573" cy="251841"/>
              </a:xfrm>
              <a:custGeom>
                <a:avLst/>
                <a:gdLst>
                  <a:gd name="connsiteX0" fmla="*/ 0 w 14573"/>
                  <a:gd name="connsiteY0" fmla="*/ 251841 h 251841"/>
                  <a:gd name="connsiteX1" fmla="*/ 0 w 14573"/>
                  <a:gd name="connsiteY1" fmla="*/ 8382 h 251841"/>
                  <a:gd name="connsiteX2" fmla="*/ 14573 w 14573"/>
                  <a:gd name="connsiteY2" fmla="*/ 0 h 251841"/>
                  <a:gd name="connsiteX3" fmla="*/ 14573 w 14573"/>
                  <a:gd name="connsiteY3" fmla="*/ 243459 h 251841"/>
                  <a:gd name="connsiteX4" fmla="*/ 0 w 14573"/>
                  <a:gd name="connsiteY4" fmla="*/ 251841 h 251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51841">
                    <a:moveTo>
                      <a:pt x="0" y="251841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243459"/>
                    </a:lnTo>
                    <a:lnTo>
                      <a:pt x="0" y="251841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11993568-CB37-4F65-8CB5-33C3912901D4}"/>
                  </a:ext>
                </a:extLst>
              </p:cNvPr>
              <p:cNvSpPr/>
              <p:nvPr/>
            </p:nvSpPr>
            <p:spPr>
              <a:xfrm>
                <a:off x="-3565334" y="3322129"/>
                <a:ext cx="14573" cy="219932"/>
              </a:xfrm>
              <a:custGeom>
                <a:avLst/>
                <a:gdLst>
                  <a:gd name="connsiteX0" fmla="*/ 0 w 14573"/>
                  <a:gd name="connsiteY0" fmla="*/ 219932 h 219932"/>
                  <a:gd name="connsiteX1" fmla="*/ 0 w 14573"/>
                  <a:gd name="connsiteY1" fmla="*/ 8287 h 219932"/>
                  <a:gd name="connsiteX2" fmla="*/ 14573 w 14573"/>
                  <a:gd name="connsiteY2" fmla="*/ 0 h 219932"/>
                  <a:gd name="connsiteX3" fmla="*/ 14573 w 14573"/>
                  <a:gd name="connsiteY3" fmla="*/ 211550 h 219932"/>
                  <a:gd name="connsiteX4" fmla="*/ 0 w 14573"/>
                  <a:gd name="connsiteY4" fmla="*/ 219932 h 21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19932">
                    <a:moveTo>
                      <a:pt x="0" y="219932"/>
                    </a:moveTo>
                    <a:lnTo>
                      <a:pt x="0" y="8287"/>
                    </a:lnTo>
                    <a:lnTo>
                      <a:pt x="14573" y="0"/>
                    </a:lnTo>
                    <a:lnTo>
                      <a:pt x="14573" y="211550"/>
                    </a:lnTo>
                    <a:lnTo>
                      <a:pt x="0" y="21993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6078D2AD-DB85-45C6-9637-7953B4ADEA95}"/>
                  </a:ext>
                </a:extLst>
              </p:cNvPr>
              <p:cNvSpPr/>
              <p:nvPr/>
            </p:nvSpPr>
            <p:spPr>
              <a:xfrm>
                <a:off x="-3495516" y="3395757"/>
                <a:ext cx="14573" cy="106013"/>
              </a:xfrm>
              <a:custGeom>
                <a:avLst/>
                <a:gdLst>
                  <a:gd name="connsiteX0" fmla="*/ 0 w 14573"/>
                  <a:gd name="connsiteY0" fmla="*/ 106013 h 106013"/>
                  <a:gd name="connsiteX1" fmla="*/ 0 w 14573"/>
                  <a:gd name="connsiteY1" fmla="*/ 8382 h 106013"/>
                  <a:gd name="connsiteX2" fmla="*/ 14573 w 14573"/>
                  <a:gd name="connsiteY2" fmla="*/ 0 h 106013"/>
                  <a:gd name="connsiteX3" fmla="*/ 14573 w 14573"/>
                  <a:gd name="connsiteY3" fmla="*/ 97631 h 106013"/>
                  <a:gd name="connsiteX4" fmla="*/ 0 w 14573"/>
                  <a:gd name="connsiteY4" fmla="*/ 106013 h 10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06013">
                    <a:moveTo>
                      <a:pt x="0" y="106013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97631"/>
                    </a:lnTo>
                    <a:lnTo>
                      <a:pt x="0" y="106013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DB6EEE53-66DC-4A3C-AF63-08514E3D5FAF}"/>
                  </a:ext>
                </a:extLst>
              </p:cNvPr>
              <p:cNvSpPr/>
              <p:nvPr/>
            </p:nvSpPr>
            <p:spPr>
              <a:xfrm>
                <a:off x="-3425698" y="3319462"/>
                <a:ext cx="14573" cy="141922"/>
              </a:xfrm>
              <a:custGeom>
                <a:avLst/>
                <a:gdLst>
                  <a:gd name="connsiteX0" fmla="*/ 0 w 14573"/>
                  <a:gd name="connsiteY0" fmla="*/ 141922 h 141922"/>
                  <a:gd name="connsiteX1" fmla="*/ 0 w 14573"/>
                  <a:gd name="connsiteY1" fmla="*/ 8382 h 141922"/>
                  <a:gd name="connsiteX2" fmla="*/ 14573 w 14573"/>
                  <a:gd name="connsiteY2" fmla="*/ 0 h 141922"/>
                  <a:gd name="connsiteX3" fmla="*/ 14573 w 14573"/>
                  <a:gd name="connsiteY3" fmla="*/ 133541 h 141922"/>
                  <a:gd name="connsiteX4" fmla="*/ 0 w 14573"/>
                  <a:gd name="connsiteY4" fmla="*/ 141922 h 14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41922">
                    <a:moveTo>
                      <a:pt x="0" y="141922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133541"/>
                    </a:lnTo>
                    <a:lnTo>
                      <a:pt x="0" y="14192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3A34D0E5-96BD-4F85-BEF2-07D3C28DF133}"/>
                  </a:ext>
                </a:extLst>
              </p:cNvPr>
              <p:cNvSpPr/>
              <p:nvPr/>
            </p:nvSpPr>
            <p:spPr>
              <a:xfrm>
                <a:off x="-3355879" y="3374802"/>
                <a:ext cx="14573" cy="46291"/>
              </a:xfrm>
              <a:custGeom>
                <a:avLst/>
                <a:gdLst>
                  <a:gd name="connsiteX0" fmla="*/ 0 w 14573"/>
                  <a:gd name="connsiteY0" fmla="*/ 46292 h 46291"/>
                  <a:gd name="connsiteX1" fmla="*/ 0 w 14573"/>
                  <a:gd name="connsiteY1" fmla="*/ 8287 h 46291"/>
                  <a:gd name="connsiteX2" fmla="*/ 14573 w 14573"/>
                  <a:gd name="connsiteY2" fmla="*/ 0 h 46291"/>
                  <a:gd name="connsiteX3" fmla="*/ 14573 w 14573"/>
                  <a:gd name="connsiteY3" fmla="*/ 37909 h 46291"/>
                  <a:gd name="connsiteX4" fmla="*/ 0 w 14573"/>
                  <a:gd name="connsiteY4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46291">
                    <a:moveTo>
                      <a:pt x="0" y="46292"/>
                    </a:moveTo>
                    <a:lnTo>
                      <a:pt x="0" y="8287"/>
                    </a:lnTo>
                    <a:lnTo>
                      <a:pt x="14573" y="0"/>
                    </a:lnTo>
                    <a:lnTo>
                      <a:pt x="14573" y="37909"/>
                    </a:lnTo>
                    <a:lnTo>
                      <a:pt x="0" y="4629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B6E455D8-8278-4EAD-874C-A6604557CEE3}"/>
                  </a:ext>
                </a:extLst>
              </p:cNvPr>
              <p:cNvSpPr/>
              <p:nvPr/>
            </p:nvSpPr>
            <p:spPr>
              <a:xfrm>
                <a:off x="-3635153" y="3330511"/>
                <a:ext cx="14573" cy="251841"/>
              </a:xfrm>
              <a:custGeom>
                <a:avLst/>
                <a:gdLst>
                  <a:gd name="connsiteX0" fmla="*/ 0 w 14573"/>
                  <a:gd name="connsiteY0" fmla="*/ 251841 h 251841"/>
                  <a:gd name="connsiteX1" fmla="*/ 0 w 14573"/>
                  <a:gd name="connsiteY1" fmla="*/ 8382 h 251841"/>
                  <a:gd name="connsiteX2" fmla="*/ 14573 w 14573"/>
                  <a:gd name="connsiteY2" fmla="*/ 0 h 251841"/>
                  <a:gd name="connsiteX3" fmla="*/ 14573 w 14573"/>
                  <a:gd name="connsiteY3" fmla="*/ 243459 h 251841"/>
                  <a:gd name="connsiteX4" fmla="*/ 0 w 14573"/>
                  <a:gd name="connsiteY4" fmla="*/ 251841 h 251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51841">
                    <a:moveTo>
                      <a:pt x="0" y="251841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243459"/>
                    </a:lnTo>
                    <a:lnTo>
                      <a:pt x="0" y="251841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0678A1D2-8C09-41DB-A9F7-A05357C6FB01}"/>
                  </a:ext>
                </a:extLst>
              </p:cNvPr>
              <p:cNvSpPr/>
              <p:nvPr/>
            </p:nvSpPr>
            <p:spPr>
              <a:xfrm>
                <a:off x="-3565334" y="3322129"/>
                <a:ext cx="14573" cy="219932"/>
              </a:xfrm>
              <a:custGeom>
                <a:avLst/>
                <a:gdLst>
                  <a:gd name="connsiteX0" fmla="*/ 0 w 14573"/>
                  <a:gd name="connsiteY0" fmla="*/ 219932 h 219932"/>
                  <a:gd name="connsiteX1" fmla="*/ 0 w 14573"/>
                  <a:gd name="connsiteY1" fmla="*/ 8287 h 219932"/>
                  <a:gd name="connsiteX2" fmla="*/ 14573 w 14573"/>
                  <a:gd name="connsiteY2" fmla="*/ 0 h 219932"/>
                  <a:gd name="connsiteX3" fmla="*/ 14573 w 14573"/>
                  <a:gd name="connsiteY3" fmla="*/ 211550 h 219932"/>
                  <a:gd name="connsiteX4" fmla="*/ 0 w 14573"/>
                  <a:gd name="connsiteY4" fmla="*/ 219932 h 219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219932">
                    <a:moveTo>
                      <a:pt x="0" y="219932"/>
                    </a:moveTo>
                    <a:lnTo>
                      <a:pt x="0" y="8287"/>
                    </a:lnTo>
                    <a:lnTo>
                      <a:pt x="14573" y="0"/>
                    </a:lnTo>
                    <a:lnTo>
                      <a:pt x="14573" y="211550"/>
                    </a:lnTo>
                    <a:lnTo>
                      <a:pt x="0" y="219932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123C5248-CAC4-4885-BFC2-A7EE4198ED54}"/>
                  </a:ext>
                </a:extLst>
              </p:cNvPr>
              <p:cNvSpPr/>
              <p:nvPr/>
            </p:nvSpPr>
            <p:spPr>
              <a:xfrm>
                <a:off x="-3495516" y="3395757"/>
                <a:ext cx="14573" cy="106013"/>
              </a:xfrm>
              <a:custGeom>
                <a:avLst/>
                <a:gdLst>
                  <a:gd name="connsiteX0" fmla="*/ 0 w 14573"/>
                  <a:gd name="connsiteY0" fmla="*/ 106013 h 106013"/>
                  <a:gd name="connsiteX1" fmla="*/ 0 w 14573"/>
                  <a:gd name="connsiteY1" fmla="*/ 8382 h 106013"/>
                  <a:gd name="connsiteX2" fmla="*/ 14573 w 14573"/>
                  <a:gd name="connsiteY2" fmla="*/ 0 h 106013"/>
                  <a:gd name="connsiteX3" fmla="*/ 14573 w 14573"/>
                  <a:gd name="connsiteY3" fmla="*/ 97631 h 106013"/>
                  <a:gd name="connsiteX4" fmla="*/ 0 w 14573"/>
                  <a:gd name="connsiteY4" fmla="*/ 106013 h 10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06013">
                    <a:moveTo>
                      <a:pt x="0" y="106013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97631"/>
                    </a:lnTo>
                    <a:lnTo>
                      <a:pt x="0" y="106013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C6833535-6880-4CF5-9BC0-5F5E13C69B21}"/>
                  </a:ext>
                </a:extLst>
              </p:cNvPr>
              <p:cNvSpPr/>
              <p:nvPr/>
            </p:nvSpPr>
            <p:spPr>
              <a:xfrm>
                <a:off x="-3425698" y="3319462"/>
                <a:ext cx="14573" cy="141922"/>
              </a:xfrm>
              <a:custGeom>
                <a:avLst/>
                <a:gdLst>
                  <a:gd name="connsiteX0" fmla="*/ 0 w 14573"/>
                  <a:gd name="connsiteY0" fmla="*/ 141922 h 141922"/>
                  <a:gd name="connsiteX1" fmla="*/ 0 w 14573"/>
                  <a:gd name="connsiteY1" fmla="*/ 8382 h 141922"/>
                  <a:gd name="connsiteX2" fmla="*/ 14573 w 14573"/>
                  <a:gd name="connsiteY2" fmla="*/ 0 h 141922"/>
                  <a:gd name="connsiteX3" fmla="*/ 14573 w 14573"/>
                  <a:gd name="connsiteY3" fmla="*/ 133541 h 141922"/>
                  <a:gd name="connsiteX4" fmla="*/ 0 w 14573"/>
                  <a:gd name="connsiteY4" fmla="*/ 141922 h 141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141922">
                    <a:moveTo>
                      <a:pt x="0" y="141922"/>
                    </a:moveTo>
                    <a:lnTo>
                      <a:pt x="0" y="8382"/>
                    </a:lnTo>
                    <a:lnTo>
                      <a:pt x="14573" y="0"/>
                    </a:lnTo>
                    <a:lnTo>
                      <a:pt x="14573" y="133541"/>
                    </a:lnTo>
                    <a:lnTo>
                      <a:pt x="0" y="141922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93184FAE-E6DA-42F2-A059-0B6606822458}"/>
                  </a:ext>
                </a:extLst>
              </p:cNvPr>
              <p:cNvSpPr/>
              <p:nvPr/>
            </p:nvSpPr>
            <p:spPr>
              <a:xfrm>
                <a:off x="-3355879" y="3374802"/>
                <a:ext cx="14573" cy="46291"/>
              </a:xfrm>
              <a:custGeom>
                <a:avLst/>
                <a:gdLst>
                  <a:gd name="connsiteX0" fmla="*/ 0 w 14573"/>
                  <a:gd name="connsiteY0" fmla="*/ 46292 h 46291"/>
                  <a:gd name="connsiteX1" fmla="*/ 0 w 14573"/>
                  <a:gd name="connsiteY1" fmla="*/ 8287 h 46291"/>
                  <a:gd name="connsiteX2" fmla="*/ 14573 w 14573"/>
                  <a:gd name="connsiteY2" fmla="*/ 0 h 46291"/>
                  <a:gd name="connsiteX3" fmla="*/ 14573 w 14573"/>
                  <a:gd name="connsiteY3" fmla="*/ 37909 h 46291"/>
                  <a:gd name="connsiteX4" fmla="*/ 0 w 14573"/>
                  <a:gd name="connsiteY4" fmla="*/ 46292 h 4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73" h="46291">
                    <a:moveTo>
                      <a:pt x="0" y="46292"/>
                    </a:moveTo>
                    <a:lnTo>
                      <a:pt x="0" y="8287"/>
                    </a:lnTo>
                    <a:lnTo>
                      <a:pt x="14573" y="0"/>
                    </a:lnTo>
                    <a:lnTo>
                      <a:pt x="14573" y="37909"/>
                    </a:lnTo>
                    <a:lnTo>
                      <a:pt x="0" y="46292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51E46F40-51DD-4DEE-920B-43F628A2724C}"/>
                  </a:ext>
                </a:extLst>
              </p:cNvPr>
              <p:cNvSpPr/>
              <p:nvPr/>
            </p:nvSpPr>
            <p:spPr>
              <a:xfrm>
                <a:off x="-3234531" y="2887511"/>
                <a:ext cx="304323" cy="508523"/>
              </a:xfrm>
              <a:custGeom>
                <a:avLst/>
                <a:gdLst>
                  <a:gd name="connsiteX0" fmla="*/ 0 w 304323"/>
                  <a:gd name="connsiteY0" fmla="*/ 182015 h 508523"/>
                  <a:gd name="connsiteX1" fmla="*/ 0 w 304323"/>
                  <a:gd name="connsiteY1" fmla="*/ 502150 h 508523"/>
                  <a:gd name="connsiteX2" fmla="*/ 9049 w 304323"/>
                  <a:gd name="connsiteY2" fmla="*/ 507294 h 508523"/>
                  <a:gd name="connsiteX3" fmla="*/ 294799 w 304323"/>
                  <a:gd name="connsiteY3" fmla="*/ 342035 h 508523"/>
                  <a:gd name="connsiteX4" fmla="*/ 304324 w 304323"/>
                  <a:gd name="connsiteY4" fmla="*/ 326509 h 508523"/>
                  <a:gd name="connsiteX5" fmla="*/ 304324 w 304323"/>
                  <a:gd name="connsiteY5" fmla="*/ 6374 h 508523"/>
                  <a:gd name="connsiteX6" fmla="*/ 294799 w 304323"/>
                  <a:gd name="connsiteY6" fmla="*/ 1230 h 508523"/>
                  <a:gd name="connsiteX7" fmla="*/ 9049 w 304323"/>
                  <a:gd name="connsiteY7" fmla="*/ 166489 h 508523"/>
                  <a:gd name="connsiteX8" fmla="*/ 0 w 304323"/>
                  <a:gd name="connsiteY8" fmla="*/ 182015 h 508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4323" h="508523">
                    <a:moveTo>
                      <a:pt x="0" y="182015"/>
                    </a:moveTo>
                    <a:lnTo>
                      <a:pt x="0" y="502150"/>
                    </a:lnTo>
                    <a:cubicBezTo>
                      <a:pt x="0" y="507865"/>
                      <a:pt x="4001" y="510151"/>
                      <a:pt x="9049" y="507294"/>
                    </a:cubicBezTo>
                    <a:lnTo>
                      <a:pt x="294799" y="342035"/>
                    </a:lnTo>
                    <a:cubicBezTo>
                      <a:pt x="300295" y="338701"/>
                      <a:pt x="303838" y="332919"/>
                      <a:pt x="304324" y="326509"/>
                    </a:cubicBezTo>
                    <a:lnTo>
                      <a:pt x="304324" y="6374"/>
                    </a:lnTo>
                    <a:cubicBezTo>
                      <a:pt x="304324" y="659"/>
                      <a:pt x="300228" y="-1627"/>
                      <a:pt x="294799" y="1230"/>
                    </a:cubicBezTo>
                    <a:lnTo>
                      <a:pt x="9049" y="166489"/>
                    </a:lnTo>
                    <a:cubicBezTo>
                      <a:pt x="3705" y="169899"/>
                      <a:pt x="333" y="175681"/>
                      <a:pt x="0" y="182015"/>
                    </a:cubicBezTo>
                    <a:close/>
                  </a:path>
                </a:pathLst>
              </a:custGeom>
              <a:solidFill>
                <a:srgbClr val="008D3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EBB27471-2FDF-4CFB-B68B-3FFB6833AECE}"/>
                  </a:ext>
                </a:extLst>
              </p:cNvPr>
              <p:cNvSpPr/>
              <p:nvPr/>
            </p:nvSpPr>
            <p:spPr>
              <a:xfrm>
                <a:off x="-3213386" y="3062192"/>
                <a:ext cx="15811" cy="27431"/>
              </a:xfrm>
              <a:custGeom>
                <a:avLst/>
                <a:gdLst>
                  <a:gd name="connsiteX0" fmla="*/ 15812 w 15811"/>
                  <a:gd name="connsiteY0" fmla="*/ 0 h 27431"/>
                  <a:gd name="connsiteX1" fmla="*/ 0 w 15811"/>
                  <a:gd name="connsiteY1" fmla="*/ 9144 h 27431"/>
                  <a:gd name="connsiteX2" fmla="*/ 0 w 15811"/>
                  <a:gd name="connsiteY2" fmla="*/ 27432 h 27431"/>
                  <a:gd name="connsiteX3" fmla="*/ 15812 w 15811"/>
                  <a:gd name="connsiteY3" fmla="*/ 18288 h 27431"/>
                  <a:gd name="connsiteX4" fmla="*/ 15812 w 15811"/>
                  <a:gd name="connsiteY4" fmla="*/ 0 h 27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27431">
                    <a:moveTo>
                      <a:pt x="15812" y="0"/>
                    </a:moveTo>
                    <a:lnTo>
                      <a:pt x="0" y="9144"/>
                    </a:lnTo>
                    <a:lnTo>
                      <a:pt x="0" y="27432"/>
                    </a:lnTo>
                    <a:lnTo>
                      <a:pt x="15812" y="18288"/>
                    </a:lnTo>
                    <a:lnTo>
                      <a:pt x="15812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A177FA60-D63F-4152-85C8-2E8E2A72CA80}"/>
                  </a:ext>
                </a:extLst>
              </p:cNvPr>
              <p:cNvSpPr/>
              <p:nvPr/>
            </p:nvSpPr>
            <p:spPr>
              <a:xfrm>
                <a:off x="-3193954" y="3032902"/>
                <a:ext cx="57150" cy="41434"/>
              </a:xfrm>
              <a:custGeom>
                <a:avLst/>
                <a:gdLst>
                  <a:gd name="connsiteX0" fmla="*/ 54673 w 57150"/>
                  <a:gd name="connsiteY0" fmla="*/ 334 h 41434"/>
                  <a:gd name="connsiteX1" fmla="*/ 2476 w 57150"/>
                  <a:gd name="connsiteY1" fmla="*/ 30433 h 41434"/>
                  <a:gd name="connsiteX2" fmla="*/ 0 w 57150"/>
                  <a:gd name="connsiteY2" fmla="*/ 34719 h 41434"/>
                  <a:gd name="connsiteX3" fmla="*/ 0 w 57150"/>
                  <a:gd name="connsiteY3" fmla="*/ 39672 h 41434"/>
                  <a:gd name="connsiteX4" fmla="*/ 2476 w 57150"/>
                  <a:gd name="connsiteY4" fmla="*/ 41101 h 41434"/>
                  <a:gd name="connsiteX5" fmla="*/ 54673 w 57150"/>
                  <a:gd name="connsiteY5" fmla="*/ 11002 h 41434"/>
                  <a:gd name="connsiteX6" fmla="*/ 57150 w 57150"/>
                  <a:gd name="connsiteY6" fmla="*/ 6715 h 41434"/>
                  <a:gd name="connsiteX7" fmla="*/ 57150 w 57150"/>
                  <a:gd name="connsiteY7" fmla="*/ 1762 h 41434"/>
                  <a:gd name="connsiteX8" fmla="*/ 54673 w 57150"/>
                  <a:gd name="connsiteY8" fmla="*/ 334 h 4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41434">
                    <a:moveTo>
                      <a:pt x="54673" y="334"/>
                    </a:moveTo>
                    <a:lnTo>
                      <a:pt x="2476" y="30433"/>
                    </a:lnTo>
                    <a:cubicBezTo>
                      <a:pt x="1010" y="31376"/>
                      <a:pt x="86" y="32976"/>
                      <a:pt x="0" y="34719"/>
                    </a:cubicBezTo>
                    <a:lnTo>
                      <a:pt x="0" y="39672"/>
                    </a:lnTo>
                    <a:cubicBezTo>
                      <a:pt x="0" y="41291"/>
                      <a:pt x="1143" y="41863"/>
                      <a:pt x="2476" y="41101"/>
                    </a:cubicBezTo>
                    <a:lnTo>
                      <a:pt x="54673" y="11002"/>
                    </a:lnTo>
                    <a:cubicBezTo>
                      <a:pt x="56121" y="10030"/>
                      <a:pt x="57036" y="8449"/>
                      <a:pt x="57150" y="6715"/>
                    </a:cubicBezTo>
                    <a:lnTo>
                      <a:pt x="57150" y="1762"/>
                    </a:lnTo>
                    <a:cubicBezTo>
                      <a:pt x="57150" y="143"/>
                      <a:pt x="56007" y="-428"/>
                      <a:pt x="54673" y="33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14D877FD-421D-443F-B8AC-95F93604CE28}"/>
                  </a:ext>
                </a:extLst>
              </p:cNvPr>
              <p:cNvSpPr/>
              <p:nvPr/>
            </p:nvSpPr>
            <p:spPr>
              <a:xfrm>
                <a:off x="-3123850" y="3010471"/>
                <a:ext cx="15811" cy="27336"/>
              </a:xfrm>
              <a:custGeom>
                <a:avLst/>
                <a:gdLst>
                  <a:gd name="connsiteX0" fmla="*/ 15812 w 15811"/>
                  <a:gd name="connsiteY0" fmla="*/ 0 h 27336"/>
                  <a:gd name="connsiteX1" fmla="*/ 0 w 15811"/>
                  <a:gd name="connsiteY1" fmla="*/ 9144 h 27336"/>
                  <a:gd name="connsiteX2" fmla="*/ 95 w 15811"/>
                  <a:gd name="connsiteY2" fmla="*/ 27337 h 27336"/>
                  <a:gd name="connsiteX3" fmla="*/ 15812 w 15811"/>
                  <a:gd name="connsiteY3" fmla="*/ 18193 h 27336"/>
                  <a:gd name="connsiteX4" fmla="*/ 15812 w 15811"/>
                  <a:gd name="connsiteY4" fmla="*/ 0 h 27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27336">
                    <a:moveTo>
                      <a:pt x="15812" y="0"/>
                    </a:moveTo>
                    <a:lnTo>
                      <a:pt x="0" y="9144"/>
                    </a:lnTo>
                    <a:lnTo>
                      <a:pt x="95" y="27337"/>
                    </a:lnTo>
                    <a:lnTo>
                      <a:pt x="15812" y="18193"/>
                    </a:lnTo>
                    <a:lnTo>
                      <a:pt x="15812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386B20CE-3A45-4D62-9F9D-E3D99CC7673C}"/>
                  </a:ext>
                </a:extLst>
              </p:cNvPr>
              <p:cNvSpPr/>
              <p:nvPr/>
            </p:nvSpPr>
            <p:spPr>
              <a:xfrm>
                <a:off x="-3123850" y="3010471"/>
                <a:ext cx="15811" cy="27336"/>
              </a:xfrm>
              <a:custGeom>
                <a:avLst/>
                <a:gdLst>
                  <a:gd name="connsiteX0" fmla="*/ 15812 w 15811"/>
                  <a:gd name="connsiteY0" fmla="*/ 0 h 27336"/>
                  <a:gd name="connsiteX1" fmla="*/ 0 w 15811"/>
                  <a:gd name="connsiteY1" fmla="*/ 9144 h 27336"/>
                  <a:gd name="connsiteX2" fmla="*/ 95 w 15811"/>
                  <a:gd name="connsiteY2" fmla="*/ 27337 h 27336"/>
                  <a:gd name="connsiteX3" fmla="*/ 15812 w 15811"/>
                  <a:gd name="connsiteY3" fmla="*/ 18193 h 27336"/>
                  <a:gd name="connsiteX4" fmla="*/ 15812 w 15811"/>
                  <a:gd name="connsiteY4" fmla="*/ 0 h 27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27336">
                    <a:moveTo>
                      <a:pt x="15812" y="0"/>
                    </a:moveTo>
                    <a:lnTo>
                      <a:pt x="0" y="9144"/>
                    </a:lnTo>
                    <a:lnTo>
                      <a:pt x="95" y="27337"/>
                    </a:lnTo>
                    <a:lnTo>
                      <a:pt x="15812" y="18193"/>
                    </a:lnTo>
                    <a:lnTo>
                      <a:pt x="15812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BF787B5D-0C0D-4D0A-8276-4E2FF3BD77E3}"/>
                  </a:ext>
                </a:extLst>
              </p:cNvPr>
              <p:cNvSpPr/>
              <p:nvPr/>
            </p:nvSpPr>
            <p:spPr>
              <a:xfrm>
                <a:off x="-3104061" y="2981662"/>
                <a:ext cx="57172" cy="41451"/>
              </a:xfrm>
              <a:custGeom>
                <a:avLst/>
                <a:gdLst>
                  <a:gd name="connsiteX0" fmla="*/ 54696 w 57172"/>
                  <a:gd name="connsiteY0" fmla="*/ 234 h 41451"/>
                  <a:gd name="connsiteX1" fmla="*/ 2499 w 57172"/>
                  <a:gd name="connsiteY1" fmla="*/ 30333 h 41451"/>
                  <a:gd name="connsiteX2" fmla="*/ 22 w 57172"/>
                  <a:gd name="connsiteY2" fmla="*/ 34619 h 41451"/>
                  <a:gd name="connsiteX3" fmla="*/ 22 w 57172"/>
                  <a:gd name="connsiteY3" fmla="*/ 39667 h 41451"/>
                  <a:gd name="connsiteX4" fmla="*/ 1270 w 57172"/>
                  <a:gd name="connsiteY4" fmla="*/ 41429 h 41451"/>
                  <a:gd name="connsiteX5" fmla="*/ 2499 w 57172"/>
                  <a:gd name="connsiteY5" fmla="*/ 41096 h 41451"/>
                  <a:gd name="connsiteX6" fmla="*/ 54696 w 57172"/>
                  <a:gd name="connsiteY6" fmla="*/ 10997 h 41451"/>
                  <a:gd name="connsiteX7" fmla="*/ 57172 w 57172"/>
                  <a:gd name="connsiteY7" fmla="*/ 6616 h 41451"/>
                  <a:gd name="connsiteX8" fmla="*/ 57172 w 57172"/>
                  <a:gd name="connsiteY8" fmla="*/ 1663 h 41451"/>
                  <a:gd name="connsiteX9" fmla="*/ 54696 w 57172"/>
                  <a:gd name="connsiteY9" fmla="*/ 234 h 4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72" h="41451">
                    <a:moveTo>
                      <a:pt x="54696" y="234"/>
                    </a:moveTo>
                    <a:lnTo>
                      <a:pt x="2499" y="30333"/>
                    </a:lnTo>
                    <a:cubicBezTo>
                      <a:pt x="1079" y="31323"/>
                      <a:pt x="165" y="32895"/>
                      <a:pt x="22" y="34619"/>
                    </a:cubicBezTo>
                    <a:lnTo>
                      <a:pt x="22" y="39667"/>
                    </a:lnTo>
                    <a:cubicBezTo>
                      <a:pt x="-121" y="40496"/>
                      <a:pt x="441" y="41287"/>
                      <a:pt x="1270" y="41429"/>
                    </a:cubicBezTo>
                    <a:cubicBezTo>
                      <a:pt x="1708" y="41506"/>
                      <a:pt x="2156" y="41382"/>
                      <a:pt x="2499" y="41096"/>
                    </a:cubicBezTo>
                    <a:lnTo>
                      <a:pt x="54696" y="10997"/>
                    </a:lnTo>
                    <a:cubicBezTo>
                      <a:pt x="56182" y="10016"/>
                      <a:pt x="57096" y="8387"/>
                      <a:pt x="57172" y="6616"/>
                    </a:cubicBezTo>
                    <a:lnTo>
                      <a:pt x="57172" y="1663"/>
                    </a:lnTo>
                    <a:cubicBezTo>
                      <a:pt x="57172" y="139"/>
                      <a:pt x="56124" y="-338"/>
                      <a:pt x="54696" y="23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00F928FA-ECBB-4AF6-B4CA-6A2B66650380}"/>
                  </a:ext>
                </a:extLst>
              </p:cNvPr>
              <p:cNvSpPr/>
              <p:nvPr/>
            </p:nvSpPr>
            <p:spPr>
              <a:xfrm>
                <a:off x="-3034220" y="2958655"/>
                <a:ext cx="15811" cy="27432"/>
              </a:xfrm>
              <a:custGeom>
                <a:avLst/>
                <a:gdLst>
                  <a:gd name="connsiteX0" fmla="*/ 15811 w 15811"/>
                  <a:gd name="connsiteY0" fmla="*/ 0 h 27432"/>
                  <a:gd name="connsiteX1" fmla="*/ 0 w 15811"/>
                  <a:gd name="connsiteY1" fmla="*/ 9144 h 27432"/>
                  <a:gd name="connsiteX2" fmla="*/ 0 w 15811"/>
                  <a:gd name="connsiteY2" fmla="*/ 27432 h 27432"/>
                  <a:gd name="connsiteX3" fmla="*/ 15811 w 15811"/>
                  <a:gd name="connsiteY3" fmla="*/ 18288 h 27432"/>
                  <a:gd name="connsiteX4" fmla="*/ 15811 w 1581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27432">
                    <a:moveTo>
                      <a:pt x="15811" y="0"/>
                    </a:moveTo>
                    <a:lnTo>
                      <a:pt x="0" y="9144"/>
                    </a:lnTo>
                    <a:lnTo>
                      <a:pt x="0" y="27432"/>
                    </a:lnTo>
                    <a:lnTo>
                      <a:pt x="15811" y="18288"/>
                    </a:lnTo>
                    <a:lnTo>
                      <a:pt x="15811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9BAFFD5F-6B9F-4F2E-A8C9-52F055252E6B}"/>
                  </a:ext>
                </a:extLst>
              </p:cNvPr>
              <p:cNvSpPr/>
              <p:nvPr/>
            </p:nvSpPr>
            <p:spPr>
              <a:xfrm>
                <a:off x="-3034220" y="2958655"/>
                <a:ext cx="15811" cy="27432"/>
              </a:xfrm>
              <a:custGeom>
                <a:avLst/>
                <a:gdLst>
                  <a:gd name="connsiteX0" fmla="*/ 15811 w 15811"/>
                  <a:gd name="connsiteY0" fmla="*/ 0 h 27432"/>
                  <a:gd name="connsiteX1" fmla="*/ 0 w 15811"/>
                  <a:gd name="connsiteY1" fmla="*/ 9144 h 27432"/>
                  <a:gd name="connsiteX2" fmla="*/ 0 w 15811"/>
                  <a:gd name="connsiteY2" fmla="*/ 27432 h 27432"/>
                  <a:gd name="connsiteX3" fmla="*/ 15811 w 15811"/>
                  <a:gd name="connsiteY3" fmla="*/ 18288 h 27432"/>
                  <a:gd name="connsiteX4" fmla="*/ 15811 w 15811"/>
                  <a:gd name="connsiteY4" fmla="*/ 0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11" h="27432">
                    <a:moveTo>
                      <a:pt x="15811" y="0"/>
                    </a:moveTo>
                    <a:lnTo>
                      <a:pt x="0" y="9144"/>
                    </a:lnTo>
                    <a:lnTo>
                      <a:pt x="0" y="27432"/>
                    </a:lnTo>
                    <a:lnTo>
                      <a:pt x="15811" y="18288"/>
                    </a:lnTo>
                    <a:lnTo>
                      <a:pt x="15811" y="0"/>
                    </a:ln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D92CAB55-C4AD-4458-9423-2846F5973DA3}"/>
                  </a:ext>
                </a:extLst>
              </p:cNvPr>
              <p:cNvSpPr/>
              <p:nvPr/>
            </p:nvSpPr>
            <p:spPr>
              <a:xfrm>
                <a:off x="-3014027" y="2930318"/>
                <a:ext cx="57054" cy="41434"/>
              </a:xfrm>
              <a:custGeom>
                <a:avLst/>
                <a:gdLst>
                  <a:gd name="connsiteX0" fmla="*/ 54578 w 57054"/>
                  <a:gd name="connsiteY0" fmla="*/ 333 h 41434"/>
                  <a:gd name="connsiteX1" fmla="*/ 2381 w 57054"/>
                  <a:gd name="connsiteY1" fmla="*/ 30433 h 41434"/>
                  <a:gd name="connsiteX2" fmla="*/ 0 w 57054"/>
                  <a:gd name="connsiteY2" fmla="*/ 34719 h 41434"/>
                  <a:gd name="connsiteX3" fmla="*/ 0 w 57054"/>
                  <a:gd name="connsiteY3" fmla="*/ 39672 h 41434"/>
                  <a:gd name="connsiteX4" fmla="*/ 2476 w 57054"/>
                  <a:gd name="connsiteY4" fmla="*/ 41101 h 41434"/>
                  <a:gd name="connsiteX5" fmla="*/ 54578 w 57054"/>
                  <a:gd name="connsiteY5" fmla="*/ 11002 h 41434"/>
                  <a:gd name="connsiteX6" fmla="*/ 57055 w 57054"/>
                  <a:gd name="connsiteY6" fmla="*/ 6715 h 41434"/>
                  <a:gd name="connsiteX7" fmla="*/ 57055 w 57054"/>
                  <a:gd name="connsiteY7" fmla="*/ 1762 h 41434"/>
                  <a:gd name="connsiteX8" fmla="*/ 54578 w 57054"/>
                  <a:gd name="connsiteY8" fmla="*/ 333 h 4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054" h="41434">
                    <a:moveTo>
                      <a:pt x="54578" y="333"/>
                    </a:moveTo>
                    <a:lnTo>
                      <a:pt x="2381" y="30433"/>
                    </a:lnTo>
                    <a:cubicBezTo>
                      <a:pt x="914" y="31366"/>
                      <a:pt x="19" y="32976"/>
                      <a:pt x="0" y="34719"/>
                    </a:cubicBezTo>
                    <a:lnTo>
                      <a:pt x="0" y="39672"/>
                    </a:lnTo>
                    <a:cubicBezTo>
                      <a:pt x="0" y="41291"/>
                      <a:pt x="1048" y="41862"/>
                      <a:pt x="2476" y="41101"/>
                    </a:cubicBezTo>
                    <a:lnTo>
                      <a:pt x="54578" y="11002"/>
                    </a:lnTo>
                    <a:cubicBezTo>
                      <a:pt x="56074" y="10078"/>
                      <a:pt x="56998" y="8468"/>
                      <a:pt x="57055" y="6715"/>
                    </a:cubicBezTo>
                    <a:lnTo>
                      <a:pt x="57055" y="1762"/>
                    </a:lnTo>
                    <a:cubicBezTo>
                      <a:pt x="57055" y="143"/>
                      <a:pt x="56007" y="-428"/>
                      <a:pt x="54578" y="33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03878ABB-1A70-4DF0-83D5-12979BEB4F94}"/>
                  </a:ext>
                </a:extLst>
              </p:cNvPr>
              <p:cNvSpPr/>
              <p:nvPr/>
            </p:nvSpPr>
            <p:spPr>
              <a:xfrm>
                <a:off x="-3161760" y="3055368"/>
                <a:ext cx="168687" cy="217945"/>
              </a:xfrm>
              <a:custGeom>
                <a:avLst/>
                <a:gdLst>
                  <a:gd name="connsiteX0" fmla="*/ 84391 w 168687"/>
                  <a:gd name="connsiteY0" fmla="*/ 11682 h 217945"/>
                  <a:gd name="connsiteX1" fmla="*/ 0 w 168687"/>
                  <a:gd name="connsiteY1" fmla="*/ 157700 h 217945"/>
                  <a:gd name="connsiteX2" fmla="*/ 84391 w 168687"/>
                  <a:gd name="connsiteY2" fmla="*/ 206468 h 217945"/>
                  <a:gd name="connsiteX3" fmla="*/ 168688 w 168687"/>
                  <a:gd name="connsiteY3" fmla="*/ 60354 h 217945"/>
                  <a:gd name="connsiteX4" fmla="*/ 84391 w 168687"/>
                  <a:gd name="connsiteY4" fmla="*/ 11682 h 217945"/>
                  <a:gd name="connsiteX5" fmla="*/ 71342 w 168687"/>
                  <a:gd name="connsiteY5" fmla="*/ 183989 h 217945"/>
                  <a:gd name="connsiteX6" fmla="*/ 46672 w 168687"/>
                  <a:gd name="connsiteY6" fmla="*/ 191990 h 217945"/>
                  <a:gd name="connsiteX7" fmla="*/ 26003 w 168687"/>
                  <a:gd name="connsiteY7" fmla="*/ 157700 h 217945"/>
                  <a:gd name="connsiteX8" fmla="*/ 97345 w 168687"/>
                  <a:gd name="connsiteY8" fmla="*/ 33875 h 217945"/>
                  <a:gd name="connsiteX9" fmla="*/ 122015 w 168687"/>
                  <a:gd name="connsiteY9" fmla="*/ 25779 h 217945"/>
                  <a:gd name="connsiteX10" fmla="*/ 142780 w 168687"/>
                  <a:gd name="connsiteY10" fmla="*/ 60069 h 217945"/>
                  <a:gd name="connsiteX11" fmla="*/ 71342 w 168687"/>
                  <a:gd name="connsiteY11" fmla="*/ 183703 h 21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8687" h="217945">
                    <a:moveTo>
                      <a:pt x="84391" y="11682"/>
                    </a:moveTo>
                    <a:cubicBezTo>
                      <a:pt x="37814" y="38542"/>
                      <a:pt x="0" y="103979"/>
                      <a:pt x="0" y="157700"/>
                    </a:cubicBezTo>
                    <a:cubicBezTo>
                      <a:pt x="0" y="211421"/>
                      <a:pt x="38100" y="233328"/>
                      <a:pt x="84391" y="206468"/>
                    </a:cubicBezTo>
                    <a:cubicBezTo>
                      <a:pt x="130683" y="179608"/>
                      <a:pt x="168688" y="114171"/>
                      <a:pt x="168688" y="60354"/>
                    </a:cubicBezTo>
                    <a:cubicBezTo>
                      <a:pt x="168688" y="6538"/>
                      <a:pt x="130969" y="-15560"/>
                      <a:pt x="84391" y="11682"/>
                    </a:cubicBezTo>
                    <a:close/>
                    <a:moveTo>
                      <a:pt x="71342" y="183989"/>
                    </a:moveTo>
                    <a:cubicBezTo>
                      <a:pt x="63951" y="188751"/>
                      <a:pt x="55454" y="191504"/>
                      <a:pt x="46672" y="191990"/>
                    </a:cubicBezTo>
                    <a:cubicBezTo>
                      <a:pt x="28670" y="191990"/>
                      <a:pt x="26003" y="170559"/>
                      <a:pt x="26003" y="157700"/>
                    </a:cubicBezTo>
                    <a:cubicBezTo>
                      <a:pt x="26003" y="113028"/>
                      <a:pt x="58674" y="56449"/>
                      <a:pt x="97345" y="33875"/>
                    </a:cubicBezTo>
                    <a:cubicBezTo>
                      <a:pt x="104727" y="29074"/>
                      <a:pt x="113224" y="26284"/>
                      <a:pt x="122015" y="25779"/>
                    </a:cubicBezTo>
                    <a:cubicBezTo>
                      <a:pt x="140017" y="25779"/>
                      <a:pt x="142780" y="47305"/>
                      <a:pt x="142780" y="60069"/>
                    </a:cubicBezTo>
                    <a:cubicBezTo>
                      <a:pt x="142780" y="104741"/>
                      <a:pt x="110109" y="161320"/>
                      <a:pt x="71342" y="18370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4CC6F788-0932-4B73-B624-22FB8C720B05}"/>
                  </a:ext>
                </a:extLst>
              </p:cNvPr>
              <p:cNvSpPr/>
              <p:nvPr/>
            </p:nvSpPr>
            <p:spPr>
              <a:xfrm>
                <a:off x="-3077369" y="3055264"/>
                <a:ext cx="75342" cy="43599"/>
              </a:xfrm>
              <a:custGeom>
                <a:avLst/>
                <a:gdLst>
                  <a:gd name="connsiteX0" fmla="*/ 12573 w 75342"/>
                  <a:gd name="connsiteY0" fmla="*/ 33979 h 43599"/>
                  <a:gd name="connsiteX1" fmla="*/ 37243 w 75342"/>
                  <a:gd name="connsiteY1" fmla="*/ 25883 h 43599"/>
                  <a:gd name="connsiteX2" fmla="*/ 56293 w 75342"/>
                  <a:gd name="connsiteY2" fmla="*/ 43599 h 43599"/>
                  <a:gd name="connsiteX3" fmla="*/ 75343 w 75342"/>
                  <a:gd name="connsiteY3" fmla="*/ 21787 h 43599"/>
                  <a:gd name="connsiteX4" fmla="*/ 0 w 75342"/>
                  <a:gd name="connsiteY4" fmla="*/ 11500 h 43599"/>
                  <a:gd name="connsiteX5" fmla="*/ 0 w 75342"/>
                  <a:gd name="connsiteY5" fmla="*/ 42933 h 43599"/>
                  <a:gd name="connsiteX6" fmla="*/ 12573 w 75342"/>
                  <a:gd name="connsiteY6" fmla="*/ 33979 h 4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342" h="43599">
                    <a:moveTo>
                      <a:pt x="12573" y="33979"/>
                    </a:moveTo>
                    <a:cubicBezTo>
                      <a:pt x="19955" y="29179"/>
                      <a:pt x="28451" y="26388"/>
                      <a:pt x="37243" y="25883"/>
                    </a:cubicBezTo>
                    <a:cubicBezTo>
                      <a:pt x="48482" y="25883"/>
                      <a:pt x="53721" y="34170"/>
                      <a:pt x="56293" y="43599"/>
                    </a:cubicBezTo>
                    <a:lnTo>
                      <a:pt x="75343" y="21787"/>
                    </a:lnTo>
                    <a:cubicBezTo>
                      <a:pt x="61532" y="-2121"/>
                      <a:pt x="32957" y="-7550"/>
                      <a:pt x="0" y="11500"/>
                    </a:cubicBezTo>
                    <a:lnTo>
                      <a:pt x="0" y="42933"/>
                    </a:lnTo>
                    <a:cubicBezTo>
                      <a:pt x="3915" y="39580"/>
                      <a:pt x="8125" y="36589"/>
                      <a:pt x="12573" y="3397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6D59539F-6452-41B4-AF67-31EC2CB8BB47}"/>
                  </a:ext>
                </a:extLst>
              </p:cNvPr>
              <p:cNvSpPr/>
              <p:nvPr/>
            </p:nvSpPr>
            <p:spPr>
              <a:xfrm>
                <a:off x="-3021076" y="3077051"/>
                <a:ext cx="27844" cy="54101"/>
              </a:xfrm>
              <a:custGeom>
                <a:avLst/>
                <a:gdLst>
                  <a:gd name="connsiteX0" fmla="*/ 19050 w 27844"/>
                  <a:gd name="connsiteY0" fmla="*/ 0 h 54101"/>
                  <a:gd name="connsiteX1" fmla="*/ 0 w 27844"/>
                  <a:gd name="connsiteY1" fmla="*/ 21812 h 54101"/>
                  <a:gd name="connsiteX2" fmla="*/ 1905 w 27844"/>
                  <a:gd name="connsiteY2" fmla="*/ 38386 h 54101"/>
                  <a:gd name="connsiteX3" fmla="*/ 571 w 27844"/>
                  <a:gd name="connsiteY3" fmla="*/ 54102 h 54101"/>
                  <a:gd name="connsiteX4" fmla="*/ 27813 w 27844"/>
                  <a:gd name="connsiteY4" fmla="*/ 38386 h 54101"/>
                  <a:gd name="connsiteX5" fmla="*/ 18860 w 27844"/>
                  <a:gd name="connsiteY5" fmla="*/ 286 h 5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844" h="54101">
                    <a:moveTo>
                      <a:pt x="19050" y="0"/>
                    </a:moveTo>
                    <a:lnTo>
                      <a:pt x="0" y="21812"/>
                    </a:lnTo>
                    <a:cubicBezTo>
                      <a:pt x="1343" y="27232"/>
                      <a:pt x="1981" y="32804"/>
                      <a:pt x="1905" y="38386"/>
                    </a:cubicBezTo>
                    <a:cubicBezTo>
                      <a:pt x="1876" y="43653"/>
                      <a:pt x="1429" y="48911"/>
                      <a:pt x="571" y="54102"/>
                    </a:cubicBezTo>
                    <a:lnTo>
                      <a:pt x="27813" y="38386"/>
                    </a:lnTo>
                    <a:cubicBezTo>
                      <a:pt x="28194" y="25127"/>
                      <a:pt x="25108" y="11992"/>
                      <a:pt x="18860" y="286"/>
                    </a:cubicBezTo>
                    <a:close/>
                  </a:path>
                </a:pathLst>
              </a:custGeom>
              <a:solidFill>
                <a:srgbClr val="000000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29719DC7-CC7D-47B8-B6A5-C1FCE5C7E17A}"/>
                  </a:ext>
                </a:extLst>
              </p:cNvPr>
              <p:cNvSpPr/>
              <p:nvPr/>
            </p:nvSpPr>
            <p:spPr>
              <a:xfrm>
                <a:off x="-3415425" y="2334910"/>
                <a:ext cx="84405" cy="159758"/>
              </a:xfrm>
              <a:custGeom>
                <a:avLst/>
                <a:gdLst>
                  <a:gd name="connsiteX0" fmla="*/ 52020 w 84405"/>
                  <a:gd name="connsiteY0" fmla="*/ 714 h 159758"/>
                  <a:gd name="connsiteX1" fmla="*/ 55735 w 84405"/>
                  <a:gd name="connsiteY1" fmla="*/ 714 h 159758"/>
                  <a:gd name="connsiteX2" fmla="*/ 57545 w 84405"/>
                  <a:gd name="connsiteY2" fmla="*/ 3762 h 159758"/>
                  <a:gd name="connsiteX3" fmla="*/ 83929 w 84405"/>
                  <a:gd name="connsiteY3" fmla="*/ 106061 h 159758"/>
                  <a:gd name="connsiteX4" fmla="*/ 84405 w 84405"/>
                  <a:gd name="connsiteY4" fmla="*/ 108537 h 159758"/>
                  <a:gd name="connsiteX5" fmla="*/ 83643 w 84405"/>
                  <a:gd name="connsiteY5" fmla="*/ 111871 h 159758"/>
                  <a:gd name="connsiteX6" fmla="*/ 81738 w 84405"/>
                  <a:gd name="connsiteY6" fmla="*/ 114157 h 159758"/>
                  <a:gd name="connsiteX7" fmla="*/ 66498 w 84405"/>
                  <a:gd name="connsiteY7" fmla="*/ 123015 h 159758"/>
                  <a:gd name="connsiteX8" fmla="*/ 62974 w 84405"/>
                  <a:gd name="connsiteY8" fmla="*/ 123015 h 159758"/>
                  <a:gd name="connsiteX9" fmla="*/ 61736 w 84405"/>
                  <a:gd name="connsiteY9" fmla="*/ 120729 h 159758"/>
                  <a:gd name="connsiteX10" fmla="*/ 58307 w 84405"/>
                  <a:gd name="connsiteY10" fmla="*/ 107204 h 159758"/>
                  <a:gd name="connsiteX11" fmla="*/ 26112 w 84405"/>
                  <a:gd name="connsiteY11" fmla="*/ 125778 h 159758"/>
                  <a:gd name="connsiteX12" fmla="*/ 22683 w 84405"/>
                  <a:gd name="connsiteY12" fmla="*/ 143208 h 159758"/>
                  <a:gd name="connsiteX13" fmla="*/ 21445 w 84405"/>
                  <a:gd name="connsiteY13" fmla="*/ 147018 h 159758"/>
                  <a:gd name="connsiteX14" fmla="*/ 18016 w 84405"/>
                  <a:gd name="connsiteY14" fmla="*/ 150638 h 159758"/>
                  <a:gd name="connsiteX15" fmla="*/ 2681 w 84405"/>
                  <a:gd name="connsiteY15" fmla="*/ 159401 h 159758"/>
                  <a:gd name="connsiteX16" fmla="*/ 871 w 84405"/>
                  <a:gd name="connsiteY16" fmla="*/ 159401 h 159758"/>
                  <a:gd name="connsiteX17" fmla="*/ 14 w 84405"/>
                  <a:gd name="connsiteY17" fmla="*/ 156924 h 159758"/>
                  <a:gd name="connsiteX18" fmla="*/ 490 w 84405"/>
                  <a:gd name="connsiteY18" fmla="*/ 153876 h 159758"/>
                  <a:gd name="connsiteX19" fmla="*/ 26779 w 84405"/>
                  <a:gd name="connsiteY19" fmla="*/ 21384 h 159758"/>
                  <a:gd name="connsiteX20" fmla="*/ 28494 w 84405"/>
                  <a:gd name="connsiteY20" fmla="*/ 16240 h 159758"/>
                  <a:gd name="connsiteX21" fmla="*/ 32208 w 84405"/>
                  <a:gd name="connsiteY21" fmla="*/ 12049 h 159758"/>
                  <a:gd name="connsiteX22" fmla="*/ 32399 w 84405"/>
                  <a:gd name="connsiteY22" fmla="*/ 93964 h 159758"/>
                  <a:gd name="connsiteX23" fmla="*/ 52020 w 84405"/>
                  <a:gd name="connsiteY23" fmla="*/ 82629 h 159758"/>
                  <a:gd name="connsiteX24" fmla="*/ 42495 w 84405"/>
                  <a:gd name="connsiteY24" fmla="*/ 43482 h 159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4405" h="159758">
                    <a:moveTo>
                      <a:pt x="52020" y="714"/>
                    </a:moveTo>
                    <a:cubicBezTo>
                      <a:pt x="53640" y="-238"/>
                      <a:pt x="54878" y="-238"/>
                      <a:pt x="55735" y="714"/>
                    </a:cubicBezTo>
                    <a:cubicBezTo>
                      <a:pt x="56573" y="1572"/>
                      <a:pt x="57192" y="2619"/>
                      <a:pt x="57545" y="3762"/>
                    </a:cubicBezTo>
                    <a:lnTo>
                      <a:pt x="83929" y="106061"/>
                    </a:lnTo>
                    <a:cubicBezTo>
                      <a:pt x="84186" y="106861"/>
                      <a:pt x="84339" y="107699"/>
                      <a:pt x="84405" y="108537"/>
                    </a:cubicBezTo>
                    <a:cubicBezTo>
                      <a:pt x="84396" y="109690"/>
                      <a:pt x="84129" y="110823"/>
                      <a:pt x="83643" y="111871"/>
                    </a:cubicBezTo>
                    <a:cubicBezTo>
                      <a:pt x="83272" y="112824"/>
                      <a:pt x="82605" y="113624"/>
                      <a:pt x="81738" y="114157"/>
                    </a:cubicBezTo>
                    <a:lnTo>
                      <a:pt x="66498" y="123015"/>
                    </a:lnTo>
                    <a:cubicBezTo>
                      <a:pt x="64879" y="123968"/>
                      <a:pt x="63736" y="124063"/>
                      <a:pt x="62974" y="123015"/>
                    </a:cubicBezTo>
                    <a:cubicBezTo>
                      <a:pt x="62345" y="122396"/>
                      <a:pt x="61917" y="121596"/>
                      <a:pt x="61736" y="120729"/>
                    </a:cubicBezTo>
                    <a:lnTo>
                      <a:pt x="58307" y="107204"/>
                    </a:lnTo>
                    <a:lnTo>
                      <a:pt x="26112" y="125778"/>
                    </a:lnTo>
                    <a:lnTo>
                      <a:pt x="22683" y="143208"/>
                    </a:lnTo>
                    <a:cubicBezTo>
                      <a:pt x="22493" y="144542"/>
                      <a:pt x="22074" y="145828"/>
                      <a:pt x="21445" y="147018"/>
                    </a:cubicBezTo>
                    <a:cubicBezTo>
                      <a:pt x="20702" y="148552"/>
                      <a:pt x="19502" y="149809"/>
                      <a:pt x="18016" y="150638"/>
                    </a:cubicBezTo>
                    <a:lnTo>
                      <a:pt x="2681" y="159401"/>
                    </a:lnTo>
                    <a:cubicBezTo>
                      <a:pt x="2167" y="159877"/>
                      <a:pt x="1385" y="159877"/>
                      <a:pt x="871" y="159401"/>
                    </a:cubicBezTo>
                    <a:cubicBezTo>
                      <a:pt x="243" y="158744"/>
                      <a:pt x="-72" y="157839"/>
                      <a:pt x="14" y="156924"/>
                    </a:cubicBezTo>
                    <a:cubicBezTo>
                      <a:pt x="90" y="155896"/>
                      <a:pt x="252" y="154877"/>
                      <a:pt x="490" y="153876"/>
                    </a:cubicBezTo>
                    <a:lnTo>
                      <a:pt x="26779" y="21384"/>
                    </a:lnTo>
                    <a:cubicBezTo>
                      <a:pt x="27122" y="19602"/>
                      <a:pt x="27693" y="17869"/>
                      <a:pt x="28494" y="16240"/>
                    </a:cubicBezTo>
                    <a:cubicBezTo>
                      <a:pt x="29256" y="14478"/>
                      <a:pt x="30551" y="13011"/>
                      <a:pt x="32208" y="12049"/>
                    </a:cubicBezTo>
                    <a:close/>
                    <a:moveTo>
                      <a:pt x="32399" y="93964"/>
                    </a:moveTo>
                    <a:lnTo>
                      <a:pt x="52020" y="82629"/>
                    </a:lnTo>
                    <a:lnTo>
                      <a:pt x="42495" y="4348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1EF22276-3886-41F1-80D2-9AAD4E3BE7E9}"/>
                  </a:ext>
                </a:extLst>
              </p:cNvPr>
              <p:cNvSpPr/>
              <p:nvPr/>
            </p:nvSpPr>
            <p:spPr>
              <a:xfrm>
                <a:off x="-3321230" y="2271510"/>
                <a:ext cx="71084" cy="168959"/>
              </a:xfrm>
              <a:custGeom>
                <a:avLst/>
                <a:gdLst>
                  <a:gd name="connsiteX0" fmla="*/ 55171 w 71084"/>
                  <a:gd name="connsiteY0" fmla="*/ 138315 h 168959"/>
                  <a:gd name="connsiteX1" fmla="*/ 51838 w 71084"/>
                  <a:gd name="connsiteY1" fmla="*/ 138315 h 168959"/>
                  <a:gd name="connsiteX2" fmla="*/ 50218 w 71084"/>
                  <a:gd name="connsiteY2" fmla="*/ 136600 h 168959"/>
                  <a:gd name="connsiteX3" fmla="*/ 22501 w 71084"/>
                  <a:gd name="connsiteY3" fmla="*/ 88975 h 168959"/>
                  <a:gd name="connsiteX4" fmla="*/ 22501 w 71084"/>
                  <a:gd name="connsiteY4" fmla="*/ 152031 h 168959"/>
                  <a:gd name="connsiteX5" fmla="*/ 21453 w 71084"/>
                  <a:gd name="connsiteY5" fmla="*/ 156127 h 168959"/>
                  <a:gd name="connsiteX6" fmla="*/ 19167 w 71084"/>
                  <a:gd name="connsiteY6" fmla="*/ 158984 h 168959"/>
                  <a:gd name="connsiteX7" fmla="*/ 3355 w 71084"/>
                  <a:gd name="connsiteY7" fmla="*/ 168509 h 168959"/>
                  <a:gd name="connsiteX8" fmla="*/ 974 w 71084"/>
                  <a:gd name="connsiteY8" fmla="*/ 168509 h 168959"/>
                  <a:gd name="connsiteX9" fmla="*/ 22 w 71084"/>
                  <a:gd name="connsiteY9" fmla="*/ 165556 h 168959"/>
                  <a:gd name="connsiteX10" fmla="*/ 22 w 71084"/>
                  <a:gd name="connsiteY10" fmla="*/ 44779 h 168959"/>
                  <a:gd name="connsiteX11" fmla="*/ 974 w 71084"/>
                  <a:gd name="connsiteY11" fmla="*/ 40684 h 168959"/>
                  <a:gd name="connsiteX12" fmla="*/ 3355 w 71084"/>
                  <a:gd name="connsiteY12" fmla="*/ 37826 h 168959"/>
                  <a:gd name="connsiteX13" fmla="*/ 15928 w 71084"/>
                  <a:gd name="connsiteY13" fmla="*/ 30587 h 168959"/>
                  <a:gd name="connsiteX14" fmla="*/ 19262 w 71084"/>
                  <a:gd name="connsiteY14" fmla="*/ 30587 h 168959"/>
                  <a:gd name="connsiteX15" fmla="*/ 20881 w 71084"/>
                  <a:gd name="connsiteY15" fmla="*/ 32302 h 168959"/>
                  <a:gd name="connsiteX16" fmla="*/ 48599 w 71084"/>
                  <a:gd name="connsiteY16" fmla="*/ 79927 h 168959"/>
                  <a:gd name="connsiteX17" fmla="*/ 48599 w 71084"/>
                  <a:gd name="connsiteY17" fmla="*/ 16776 h 168959"/>
                  <a:gd name="connsiteX18" fmla="*/ 49647 w 71084"/>
                  <a:gd name="connsiteY18" fmla="*/ 12680 h 168959"/>
                  <a:gd name="connsiteX19" fmla="*/ 51933 w 71084"/>
                  <a:gd name="connsiteY19" fmla="*/ 9918 h 168959"/>
                  <a:gd name="connsiteX20" fmla="*/ 67744 w 71084"/>
                  <a:gd name="connsiteY20" fmla="*/ 393 h 168959"/>
                  <a:gd name="connsiteX21" fmla="*/ 70126 w 71084"/>
                  <a:gd name="connsiteY21" fmla="*/ 393 h 168959"/>
                  <a:gd name="connsiteX22" fmla="*/ 71078 w 71084"/>
                  <a:gd name="connsiteY22" fmla="*/ 3346 h 168959"/>
                  <a:gd name="connsiteX23" fmla="*/ 71078 w 71084"/>
                  <a:gd name="connsiteY23" fmla="*/ 123932 h 168959"/>
                  <a:gd name="connsiteX24" fmla="*/ 70126 w 71084"/>
                  <a:gd name="connsiteY24" fmla="*/ 128028 h 168959"/>
                  <a:gd name="connsiteX25" fmla="*/ 67744 w 71084"/>
                  <a:gd name="connsiteY25" fmla="*/ 130885 h 168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1084" h="168959">
                    <a:moveTo>
                      <a:pt x="55171" y="138315"/>
                    </a:moveTo>
                    <a:cubicBezTo>
                      <a:pt x="54181" y="139058"/>
                      <a:pt x="52828" y="139058"/>
                      <a:pt x="51838" y="138315"/>
                    </a:cubicBezTo>
                    <a:cubicBezTo>
                      <a:pt x="51171" y="137877"/>
                      <a:pt x="50618" y="137286"/>
                      <a:pt x="50218" y="136600"/>
                    </a:cubicBezTo>
                    <a:lnTo>
                      <a:pt x="22501" y="88975"/>
                    </a:lnTo>
                    <a:lnTo>
                      <a:pt x="22501" y="152031"/>
                    </a:lnTo>
                    <a:cubicBezTo>
                      <a:pt x="22463" y="153460"/>
                      <a:pt x="22100" y="154860"/>
                      <a:pt x="21453" y="156127"/>
                    </a:cubicBezTo>
                    <a:cubicBezTo>
                      <a:pt x="21015" y="157298"/>
                      <a:pt x="20215" y="158298"/>
                      <a:pt x="19167" y="158984"/>
                    </a:cubicBezTo>
                    <a:lnTo>
                      <a:pt x="3355" y="168509"/>
                    </a:lnTo>
                    <a:cubicBezTo>
                      <a:pt x="2670" y="169109"/>
                      <a:pt x="1660" y="169109"/>
                      <a:pt x="974" y="168509"/>
                    </a:cubicBezTo>
                    <a:cubicBezTo>
                      <a:pt x="250" y="167709"/>
                      <a:pt x="-93" y="166633"/>
                      <a:pt x="22" y="165556"/>
                    </a:cubicBezTo>
                    <a:lnTo>
                      <a:pt x="22" y="44779"/>
                    </a:lnTo>
                    <a:cubicBezTo>
                      <a:pt x="31" y="43360"/>
                      <a:pt x="355" y="41960"/>
                      <a:pt x="974" y="40684"/>
                    </a:cubicBezTo>
                    <a:cubicBezTo>
                      <a:pt x="1479" y="39522"/>
                      <a:pt x="2308" y="38531"/>
                      <a:pt x="3355" y="37826"/>
                    </a:cubicBezTo>
                    <a:lnTo>
                      <a:pt x="15928" y="30587"/>
                    </a:lnTo>
                    <a:cubicBezTo>
                      <a:pt x="16947" y="29949"/>
                      <a:pt x="18243" y="29949"/>
                      <a:pt x="19262" y="30587"/>
                    </a:cubicBezTo>
                    <a:cubicBezTo>
                      <a:pt x="19900" y="31054"/>
                      <a:pt x="20453" y="31635"/>
                      <a:pt x="20881" y="32302"/>
                    </a:cubicBezTo>
                    <a:lnTo>
                      <a:pt x="48599" y="79927"/>
                    </a:lnTo>
                    <a:lnTo>
                      <a:pt x="48599" y="16776"/>
                    </a:lnTo>
                    <a:cubicBezTo>
                      <a:pt x="48637" y="15347"/>
                      <a:pt x="48999" y="13947"/>
                      <a:pt x="49647" y="12680"/>
                    </a:cubicBezTo>
                    <a:cubicBezTo>
                      <a:pt x="50056" y="11518"/>
                      <a:pt x="50866" y="10537"/>
                      <a:pt x="51933" y="9918"/>
                    </a:cubicBezTo>
                    <a:lnTo>
                      <a:pt x="67744" y="393"/>
                    </a:lnTo>
                    <a:cubicBezTo>
                      <a:pt x="68449" y="-131"/>
                      <a:pt x="69421" y="-131"/>
                      <a:pt x="70126" y="393"/>
                    </a:cubicBezTo>
                    <a:cubicBezTo>
                      <a:pt x="70792" y="1231"/>
                      <a:pt x="71135" y="2279"/>
                      <a:pt x="71078" y="3346"/>
                    </a:cubicBezTo>
                    <a:lnTo>
                      <a:pt x="71078" y="123932"/>
                    </a:lnTo>
                    <a:cubicBezTo>
                      <a:pt x="71050" y="125351"/>
                      <a:pt x="70726" y="126742"/>
                      <a:pt x="70126" y="128028"/>
                    </a:cubicBezTo>
                    <a:cubicBezTo>
                      <a:pt x="69678" y="129219"/>
                      <a:pt x="68840" y="130228"/>
                      <a:pt x="67744" y="13088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470EEB0A-4D53-43CD-98F5-7BAC0182F4F2}"/>
                  </a:ext>
                </a:extLst>
              </p:cNvPr>
              <p:cNvSpPr/>
              <p:nvPr/>
            </p:nvSpPr>
            <p:spPr>
              <a:xfrm>
                <a:off x="-3239872" y="2233850"/>
                <a:ext cx="83636" cy="160146"/>
              </a:xfrm>
              <a:custGeom>
                <a:avLst/>
                <a:gdLst>
                  <a:gd name="connsiteX0" fmla="*/ 51252 w 83636"/>
                  <a:gd name="connsiteY0" fmla="*/ 714 h 160146"/>
                  <a:gd name="connsiteX1" fmla="*/ 54967 w 83636"/>
                  <a:gd name="connsiteY1" fmla="*/ 714 h 160146"/>
                  <a:gd name="connsiteX2" fmla="*/ 56681 w 83636"/>
                  <a:gd name="connsiteY2" fmla="*/ 3858 h 160146"/>
                  <a:gd name="connsiteX3" fmla="*/ 83161 w 83636"/>
                  <a:gd name="connsiteY3" fmla="*/ 106156 h 160146"/>
                  <a:gd name="connsiteX4" fmla="*/ 83637 w 83636"/>
                  <a:gd name="connsiteY4" fmla="*/ 108633 h 160146"/>
                  <a:gd name="connsiteX5" fmla="*/ 82780 w 83636"/>
                  <a:gd name="connsiteY5" fmla="*/ 111966 h 160146"/>
                  <a:gd name="connsiteX6" fmla="*/ 80970 w 83636"/>
                  <a:gd name="connsiteY6" fmla="*/ 114252 h 160146"/>
                  <a:gd name="connsiteX7" fmla="*/ 65635 w 83636"/>
                  <a:gd name="connsiteY7" fmla="*/ 123111 h 160146"/>
                  <a:gd name="connsiteX8" fmla="*/ 62206 w 83636"/>
                  <a:gd name="connsiteY8" fmla="*/ 123111 h 160146"/>
                  <a:gd name="connsiteX9" fmla="*/ 60967 w 83636"/>
                  <a:gd name="connsiteY9" fmla="*/ 120825 h 160146"/>
                  <a:gd name="connsiteX10" fmla="*/ 57538 w 83636"/>
                  <a:gd name="connsiteY10" fmla="*/ 107299 h 160146"/>
                  <a:gd name="connsiteX11" fmla="*/ 25344 w 83636"/>
                  <a:gd name="connsiteY11" fmla="*/ 126349 h 160146"/>
                  <a:gd name="connsiteX12" fmla="*/ 22677 w 83636"/>
                  <a:gd name="connsiteY12" fmla="*/ 143589 h 160146"/>
                  <a:gd name="connsiteX13" fmla="*/ 21439 w 83636"/>
                  <a:gd name="connsiteY13" fmla="*/ 147399 h 160146"/>
                  <a:gd name="connsiteX14" fmla="*/ 17914 w 83636"/>
                  <a:gd name="connsiteY14" fmla="*/ 151019 h 160146"/>
                  <a:gd name="connsiteX15" fmla="*/ 2674 w 83636"/>
                  <a:gd name="connsiteY15" fmla="*/ 159782 h 160146"/>
                  <a:gd name="connsiteX16" fmla="*/ 769 w 83636"/>
                  <a:gd name="connsiteY16" fmla="*/ 159782 h 160146"/>
                  <a:gd name="connsiteX17" fmla="*/ 7 w 83636"/>
                  <a:gd name="connsiteY17" fmla="*/ 157401 h 160146"/>
                  <a:gd name="connsiteX18" fmla="*/ 484 w 83636"/>
                  <a:gd name="connsiteY18" fmla="*/ 154257 h 160146"/>
                  <a:gd name="connsiteX19" fmla="*/ 26868 w 83636"/>
                  <a:gd name="connsiteY19" fmla="*/ 21479 h 160146"/>
                  <a:gd name="connsiteX20" fmla="*/ 28678 w 83636"/>
                  <a:gd name="connsiteY20" fmla="*/ 16335 h 160146"/>
                  <a:gd name="connsiteX21" fmla="*/ 32392 w 83636"/>
                  <a:gd name="connsiteY21" fmla="*/ 12144 h 160146"/>
                  <a:gd name="connsiteX22" fmla="*/ 32202 w 83636"/>
                  <a:gd name="connsiteY22" fmla="*/ 93583 h 160146"/>
                  <a:gd name="connsiteX23" fmla="*/ 51823 w 83636"/>
                  <a:gd name="connsiteY23" fmla="*/ 82248 h 160146"/>
                  <a:gd name="connsiteX24" fmla="*/ 42298 w 83636"/>
                  <a:gd name="connsiteY24" fmla="*/ 43101 h 160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3636" h="160146">
                    <a:moveTo>
                      <a:pt x="51252" y="714"/>
                    </a:moveTo>
                    <a:cubicBezTo>
                      <a:pt x="52871" y="-238"/>
                      <a:pt x="54109" y="-238"/>
                      <a:pt x="54967" y="714"/>
                    </a:cubicBezTo>
                    <a:cubicBezTo>
                      <a:pt x="55824" y="1581"/>
                      <a:pt x="56424" y="2667"/>
                      <a:pt x="56681" y="3858"/>
                    </a:cubicBezTo>
                    <a:lnTo>
                      <a:pt x="83161" y="106156"/>
                    </a:lnTo>
                    <a:cubicBezTo>
                      <a:pt x="83418" y="106956"/>
                      <a:pt x="83570" y="107794"/>
                      <a:pt x="83637" y="108633"/>
                    </a:cubicBezTo>
                    <a:cubicBezTo>
                      <a:pt x="83637" y="109795"/>
                      <a:pt x="83342" y="110947"/>
                      <a:pt x="82780" y="111966"/>
                    </a:cubicBezTo>
                    <a:cubicBezTo>
                      <a:pt x="82446" y="112909"/>
                      <a:pt x="81808" y="113709"/>
                      <a:pt x="80970" y="114252"/>
                    </a:cubicBezTo>
                    <a:lnTo>
                      <a:pt x="65635" y="123111"/>
                    </a:lnTo>
                    <a:cubicBezTo>
                      <a:pt x="64015" y="124063"/>
                      <a:pt x="62872" y="124158"/>
                      <a:pt x="62206" y="123111"/>
                    </a:cubicBezTo>
                    <a:cubicBezTo>
                      <a:pt x="61548" y="122510"/>
                      <a:pt x="61110" y="121701"/>
                      <a:pt x="60967" y="120825"/>
                    </a:cubicBezTo>
                    <a:lnTo>
                      <a:pt x="57538" y="107299"/>
                    </a:lnTo>
                    <a:lnTo>
                      <a:pt x="25344" y="126349"/>
                    </a:lnTo>
                    <a:lnTo>
                      <a:pt x="22677" y="143589"/>
                    </a:lnTo>
                    <a:cubicBezTo>
                      <a:pt x="22439" y="144913"/>
                      <a:pt x="22020" y="146190"/>
                      <a:pt x="21439" y="147399"/>
                    </a:cubicBezTo>
                    <a:cubicBezTo>
                      <a:pt x="20658" y="148933"/>
                      <a:pt x="19429" y="150190"/>
                      <a:pt x="17914" y="151019"/>
                    </a:cubicBezTo>
                    <a:lnTo>
                      <a:pt x="2674" y="159782"/>
                    </a:lnTo>
                    <a:cubicBezTo>
                      <a:pt x="2132" y="160268"/>
                      <a:pt x="1312" y="160268"/>
                      <a:pt x="769" y="159782"/>
                    </a:cubicBezTo>
                    <a:cubicBezTo>
                      <a:pt x="227" y="159115"/>
                      <a:pt x="-50" y="158258"/>
                      <a:pt x="7" y="157401"/>
                    </a:cubicBezTo>
                    <a:cubicBezTo>
                      <a:pt x="74" y="156343"/>
                      <a:pt x="236" y="155286"/>
                      <a:pt x="484" y="154257"/>
                    </a:cubicBezTo>
                    <a:lnTo>
                      <a:pt x="26868" y="21479"/>
                    </a:lnTo>
                    <a:cubicBezTo>
                      <a:pt x="27287" y="19707"/>
                      <a:pt x="27897" y="17983"/>
                      <a:pt x="28678" y="16335"/>
                    </a:cubicBezTo>
                    <a:cubicBezTo>
                      <a:pt x="29440" y="14573"/>
                      <a:pt x="30735" y="13106"/>
                      <a:pt x="32392" y="12144"/>
                    </a:cubicBezTo>
                    <a:close/>
                    <a:moveTo>
                      <a:pt x="32202" y="93583"/>
                    </a:moveTo>
                    <a:lnTo>
                      <a:pt x="51823" y="82248"/>
                    </a:lnTo>
                    <a:lnTo>
                      <a:pt x="42298" y="43101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1415A0DE-BD9B-4754-92D9-4F1E08142BB6}"/>
                  </a:ext>
                </a:extLst>
              </p:cNvPr>
              <p:cNvSpPr/>
              <p:nvPr/>
            </p:nvSpPr>
            <p:spPr>
              <a:xfrm>
                <a:off x="-3146161" y="2198315"/>
                <a:ext cx="62703" cy="140698"/>
              </a:xfrm>
              <a:custGeom>
                <a:avLst/>
                <a:gdLst>
                  <a:gd name="connsiteX0" fmla="*/ 59362 w 62703"/>
                  <a:gd name="connsiteY0" fmla="*/ 78160 h 140698"/>
                  <a:gd name="connsiteX1" fmla="*/ 61648 w 62703"/>
                  <a:gd name="connsiteY1" fmla="*/ 78160 h 140698"/>
                  <a:gd name="connsiteX2" fmla="*/ 62696 w 62703"/>
                  <a:gd name="connsiteY2" fmla="*/ 81113 h 140698"/>
                  <a:gd name="connsiteX3" fmla="*/ 62696 w 62703"/>
                  <a:gd name="connsiteY3" fmla="*/ 100925 h 140698"/>
                  <a:gd name="connsiteX4" fmla="*/ 61648 w 62703"/>
                  <a:gd name="connsiteY4" fmla="*/ 105020 h 140698"/>
                  <a:gd name="connsiteX5" fmla="*/ 59362 w 62703"/>
                  <a:gd name="connsiteY5" fmla="*/ 107878 h 140698"/>
                  <a:gd name="connsiteX6" fmla="*/ 3260 w 62703"/>
                  <a:gd name="connsiteY6" fmla="*/ 140263 h 140698"/>
                  <a:gd name="connsiteX7" fmla="*/ 974 w 62703"/>
                  <a:gd name="connsiteY7" fmla="*/ 140263 h 140698"/>
                  <a:gd name="connsiteX8" fmla="*/ 22 w 62703"/>
                  <a:gd name="connsiteY8" fmla="*/ 137310 h 140698"/>
                  <a:gd name="connsiteX9" fmla="*/ 22 w 62703"/>
                  <a:gd name="connsiteY9" fmla="*/ 16914 h 140698"/>
                  <a:gd name="connsiteX10" fmla="*/ 974 w 62703"/>
                  <a:gd name="connsiteY10" fmla="*/ 12818 h 140698"/>
                  <a:gd name="connsiteX11" fmla="*/ 3260 w 62703"/>
                  <a:gd name="connsiteY11" fmla="*/ 9961 h 140698"/>
                  <a:gd name="connsiteX12" fmla="*/ 19167 w 62703"/>
                  <a:gd name="connsiteY12" fmla="*/ 436 h 140698"/>
                  <a:gd name="connsiteX13" fmla="*/ 21453 w 62703"/>
                  <a:gd name="connsiteY13" fmla="*/ 436 h 140698"/>
                  <a:gd name="connsiteX14" fmla="*/ 22405 w 62703"/>
                  <a:gd name="connsiteY14" fmla="*/ 3389 h 140698"/>
                  <a:gd name="connsiteX15" fmla="*/ 22405 w 62703"/>
                  <a:gd name="connsiteY15" fmla="*/ 98638 h 140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2703" h="140698">
                    <a:moveTo>
                      <a:pt x="59362" y="78160"/>
                    </a:moveTo>
                    <a:cubicBezTo>
                      <a:pt x="60315" y="77684"/>
                      <a:pt x="61077" y="77684"/>
                      <a:pt x="61648" y="78160"/>
                    </a:cubicBezTo>
                    <a:cubicBezTo>
                      <a:pt x="62382" y="78960"/>
                      <a:pt x="62763" y="80027"/>
                      <a:pt x="62696" y="81113"/>
                    </a:cubicBezTo>
                    <a:lnTo>
                      <a:pt x="62696" y="100925"/>
                    </a:lnTo>
                    <a:cubicBezTo>
                      <a:pt x="62658" y="102353"/>
                      <a:pt x="62296" y="103753"/>
                      <a:pt x="61648" y="105020"/>
                    </a:cubicBezTo>
                    <a:cubicBezTo>
                      <a:pt x="61239" y="106211"/>
                      <a:pt x="60429" y="107221"/>
                      <a:pt x="59362" y="107878"/>
                    </a:cubicBezTo>
                    <a:lnTo>
                      <a:pt x="3260" y="140263"/>
                    </a:lnTo>
                    <a:cubicBezTo>
                      <a:pt x="2612" y="140844"/>
                      <a:pt x="1622" y="140844"/>
                      <a:pt x="974" y="140263"/>
                    </a:cubicBezTo>
                    <a:cubicBezTo>
                      <a:pt x="250" y="139463"/>
                      <a:pt x="-93" y="138386"/>
                      <a:pt x="22" y="137310"/>
                    </a:cubicBezTo>
                    <a:lnTo>
                      <a:pt x="22" y="16914"/>
                    </a:lnTo>
                    <a:cubicBezTo>
                      <a:pt x="31" y="15495"/>
                      <a:pt x="355" y="14095"/>
                      <a:pt x="974" y="12818"/>
                    </a:cubicBezTo>
                    <a:cubicBezTo>
                      <a:pt x="1479" y="11685"/>
                      <a:pt x="2269" y="10704"/>
                      <a:pt x="3260" y="9961"/>
                    </a:cubicBezTo>
                    <a:lnTo>
                      <a:pt x="19167" y="436"/>
                    </a:lnTo>
                    <a:cubicBezTo>
                      <a:pt x="19814" y="-145"/>
                      <a:pt x="20805" y="-145"/>
                      <a:pt x="21453" y="436"/>
                    </a:cubicBezTo>
                    <a:cubicBezTo>
                      <a:pt x="22177" y="1236"/>
                      <a:pt x="22520" y="2312"/>
                      <a:pt x="22405" y="3389"/>
                    </a:cubicBezTo>
                    <a:lnTo>
                      <a:pt x="22405" y="9863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48EB9FE0-D85C-4789-9B91-DB6CADAFC074}"/>
                  </a:ext>
                </a:extLst>
              </p:cNvPr>
              <p:cNvSpPr/>
              <p:nvPr/>
            </p:nvSpPr>
            <p:spPr>
              <a:xfrm>
                <a:off x="-3091469" y="2134188"/>
                <a:ext cx="79356" cy="157581"/>
              </a:xfrm>
              <a:custGeom>
                <a:avLst/>
                <a:gdLst>
                  <a:gd name="connsiteX0" fmla="*/ 50867 w 79356"/>
                  <a:gd name="connsiteY0" fmla="*/ 140668 h 157581"/>
                  <a:gd name="connsiteX1" fmla="*/ 49914 w 79356"/>
                  <a:gd name="connsiteY1" fmla="*/ 144763 h 157581"/>
                  <a:gd name="connsiteX2" fmla="*/ 47628 w 79356"/>
                  <a:gd name="connsiteY2" fmla="*/ 147621 h 157581"/>
                  <a:gd name="connsiteX3" fmla="*/ 31721 w 79356"/>
                  <a:gd name="connsiteY3" fmla="*/ 157146 h 157581"/>
                  <a:gd name="connsiteX4" fmla="*/ 29435 w 79356"/>
                  <a:gd name="connsiteY4" fmla="*/ 157146 h 157581"/>
                  <a:gd name="connsiteX5" fmla="*/ 28483 w 79356"/>
                  <a:gd name="connsiteY5" fmla="*/ 154193 h 157581"/>
                  <a:gd name="connsiteX6" fmla="*/ 28483 w 79356"/>
                  <a:gd name="connsiteY6" fmla="*/ 113712 h 157581"/>
                  <a:gd name="connsiteX7" fmla="*/ 479 w 79356"/>
                  <a:gd name="connsiteY7" fmla="*/ 50656 h 157581"/>
                  <a:gd name="connsiteX8" fmla="*/ 3 w 79356"/>
                  <a:gd name="connsiteY8" fmla="*/ 48466 h 157581"/>
                  <a:gd name="connsiteX9" fmla="*/ 765 w 79356"/>
                  <a:gd name="connsiteY9" fmla="*/ 45132 h 157581"/>
                  <a:gd name="connsiteX10" fmla="*/ 2670 w 79356"/>
                  <a:gd name="connsiteY10" fmla="*/ 42846 h 157581"/>
                  <a:gd name="connsiteX11" fmla="*/ 19244 w 79356"/>
                  <a:gd name="connsiteY11" fmla="*/ 33321 h 157581"/>
                  <a:gd name="connsiteX12" fmla="*/ 22863 w 79356"/>
                  <a:gd name="connsiteY12" fmla="*/ 33321 h 157581"/>
                  <a:gd name="connsiteX13" fmla="*/ 24292 w 79356"/>
                  <a:gd name="connsiteY13" fmla="*/ 35226 h 157581"/>
                  <a:gd name="connsiteX14" fmla="*/ 39627 w 79356"/>
                  <a:gd name="connsiteY14" fmla="*/ 72373 h 157581"/>
                  <a:gd name="connsiteX15" fmla="*/ 54962 w 79356"/>
                  <a:gd name="connsiteY15" fmla="*/ 17509 h 157581"/>
                  <a:gd name="connsiteX16" fmla="*/ 56486 w 79356"/>
                  <a:gd name="connsiteY16" fmla="*/ 13890 h 157581"/>
                  <a:gd name="connsiteX17" fmla="*/ 60106 w 79356"/>
                  <a:gd name="connsiteY17" fmla="*/ 9889 h 157581"/>
                  <a:gd name="connsiteX18" fmla="*/ 76679 w 79356"/>
                  <a:gd name="connsiteY18" fmla="*/ 364 h 157581"/>
                  <a:gd name="connsiteX19" fmla="*/ 78584 w 79356"/>
                  <a:gd name="connsiteY19" fmla="*/ 364 h 157581"/>
                  <a:gd name="connsiteX20" fmla="*/ 79346 w 79356"/>
                  <a:gd name="connsiteY20" fmla="*/ 2841 h 157581"/>
                  <a:gd name="connsiteX21" fmla="*/ 78870 w 79356"/>
                  <a:gd name="connsiteY21" fmla="*/ 5508 h 157581"/>
                  <a:gd name="connsiteX22" fmla="*/ 50867 w 79356"/>
                  <a:gd name="connsiteY22" fmla="*/ 100758 h 157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9356" h="157581">
                    <a:moveTo>
                      <a:pt x="50867" y="140668"/>
                    </a:moveTo>
                    <a:cubicBezTo>
                      <a:pt x="50857" y="142087"/>
                      <a:pt x="50533" y="143487"/>
                      <a:pt x="49914" y="144763"/>
                    </a:cubicBezTo>
                    <a:cubicBezTo>
                      <a:pt x="49409" y="145897"/>
                      <a:pt x="48619" y="146878"/>
                      <a:pt x="47628" y="147621"/>
                    </a:cubicBezTo>
                    <a:lnTo>
                      <a:pt x="31721" y="157146"/>
                    </a:lnTo>
                    <a:cubicBezTo>
                      <a:pt x="31074" y="157727"/>
                      <a:pt x="30083" y="157727"/>
                      <a:pt x="29435" y="157146"/>
                    </a:cubicBezTo>
                    <a:cubicBezTo>
                      <a:pt x="28711" y="156346"/>
                      <a:pt x="28368" y="155269"/>
                      <a:pt x="28483" y="154193"/>
                    </a:cubicBezTo>
                    <a:lnTo>
                      <a:pt x="28483" y="113712"/>
                    </a:lnTo>
                    <a:lnTo>
                      <a:pt x="479" y="50656"/>
                    </a:lnTo>
                    <a:cubicBezTo>
                      <a:pt x="146" y="49980"/>
                      <a:pt x="-25" y="49228"/>
                      <a:pt x="3" y="48466"/>
                    </a:cubicBezTo>
                    <a:cubicBezTo>
                      <a:pt x="-16" y="47313"/>
                      <a:pt x="241" y="46160"/>
                      <a:pt x="765" y="45132"/>
                    </a:cubicBezTo>
                    <a:cubicBezTo>
                      <a:pt x="1108" y="44170"/>
                      <a:pt x="1784" y="43360"/>
                      <a:pt x="2670" y="42846"/>
                    </a:cubicBezTo>
                    <a:lnTo>
                      <a:pt x="19244" y="33321"/>
                    </a:lnTo>
                    <a:cubicBezTo>
                      <a:pt x="20863" y="32368"/>
                      <a:pt x="22101" y="32273"/>
                      <a:pt x="22863" y="33321"/>
                    </a:cubicBezTo>
                    <a:cubicBezTo>
                      <a:pt x="23511" y="33807"/>
                      <a:pt x="24006" y="34464"/>
                      <a:pt x="24292" y="35226"/>
                    </a:cubicBezTo>
                    <a:lnTo>
                      <a:pt x="39627" y="72373"/>
                    </a:lnTo>
                    <a:lnTo>
                      <a:pt x="54962" y="17509"/>
                    </a:lnTo>
                    <a:cubicBezTo>
                      <a:pt x="55372" y="16262"/>
                      <a:pt x="55877" y="15052"/>
                      <a:pt x="56486" y="13890"/>
                    </a:cubicBezTo>
                    <a:cubicBezTo>
                      <a:pt x="57239" y="12204"/>
                      <a:pt x="58506" y="10804"/>
                      <a:pt x="60106" y="9889"/>
                    </a:cubicBezTo>
                    <a:lnTo>
                      <a:pt x="76679" y="364"/>
                    </a:lnTo>
                    <a:cubicBezTo>
                      <a:pt x="77222" y="-121"/>
                      <a:pt x="78041" y="-121"/>
                      <a:pt x="78584" y="364"/>
                    </a:cubicBezTo>
                    <a:cubicBezTo>
                      <a:pt x="79146" y="1060"/>
                      <a:pt x="79413" y="1945"/>
                      <a:pt x="79346" y="2841"/>
                    </a:cubicBezTo>
                    <a:cubicBezTo>
                      <a:pt x="79346" y="3755"/>
                      <a:pt x="79184" y="4651"/>
                      <a:pt x="78870" y="5508"/>
                    </a:cubicBezTo>
                    <a:lnTo>
                      <a:pt x="50867" y="100758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E911E178-112F-42BA-974E-4953AEA894A6}"/>
                  </a:ext>
                </a:extLst>
              </p:cNvPr>
              <p:cNvSpPr/>
              <p:nvPr/>
            </p:nvSpPr>
            <p:spPr>
              <a:xfrm>
                <a:off x="-3010598" y="2103823"/>
                <a:ext cx="75262" cy="145374"/>
              </a:xfrm>
              <a:custGeom>
                <a:avLst/>
                <a:gdLst>
                  <a:gd name="connsiteX0" fmla="*/ 37147 w 75262"/>
                  <a:gd name="connsiteY0" fmla="*/ 4821 h 145374"/>
                  <a:gd name="connsiteX1" fmla="*/ 51435 w 75262"/>
                  <a:gd name="connsiteY1" fmla="*/ 58 h 145374"/>
                  <a:gd name="connsiteX2" fmla="*/ 62579 w 75262"/>
                  <a:gd name="connsiteY2" fmla="*/ 2440 h 145374"/>
                  <a:gd name="connsiteX3" fmla="*/ 70009 w 75262"/>
                  <a:gd name="connsiteY3" fmla="*/ 10060 h 145374"/>
                  <a:gd name="connsiteX4" fmla="*/ 72771 w 75262"/>
                  <a:gd name="connsiteY4" fmla="*/ 21013 h 145374"/>
                  <a:gd name="connsiteX5" fmla="*/ 72009 w 75262"/>
                  <a:gd name="connsiteY5" fmla="*/ 24347 h 145374"/>
                  <a:gd name="connsiteX6" fmla="*/ 70295 w 75262"/>
                  <a:gd name="connsiteY6" fmla="*/ 26538 h 145374"/>
                  <a:gd name="connsiteX7" fmla="*/ 54388 w 75262"/>
                  <a:gd name="connsiteY7" fmla="*/ 36063 h 145374"/>
                  <a:gd name="connsiteX8" fmla="*/ 51625 w 75262"/>
                  <a:gd name="connsiteY8" fmla="*/ 36920 h 145374"/>
                  <a:gd name="connsiteX9" fmla="*/ 49530 w 75262"/>
                  <a:gd name="connsiteY9" fmla="*/ 35872 h 145374"/>
                  <a:gd name="connsiteX10" fmla="*/ 48387 w 75262"/>
                  <a:gd name="connsiteY10" fmla="*/ 34729 h 145374"/>
                  <a:gd name="connsiteX11" fmla="*/ 46101 w 75262"/>
                  <a:gd name="connsiteY11" fmla="*/ 33301 h 145374"/>
                  <a:gd name="connsiteX12" fmla="*/ 42481 w 75262"/>
                  <a:gd name="connsiteY12" fmla="*/ 33301 h 145374"/>
                  <a:gd name="connsiteX13" fmla="*/ 37147 w 75262"/>
                  <a:gd name="connsiteY13" fmla="*/ 35301 h 145374"/>
                  <a:gd name="connsiteX14" fmla="*/ 32766 w 75262"/>
                  <a:gd name="connsiteY14" fmla="*/ 38349 h 145374"/>
                  <a:gd name="connsiteX15" fmla="*/ 28956 w 75262"/>
                  <a:gd name="connsiteY15" fmla="*/ 41968 h 145374"/>
                  <a:gd name="connsiteX16" fmla="*/ 26289 w 75262"/>
                  <a:gd name="connsiteY16" fmla="*/ 46445 h 145374"/>
                  <a:gd name="connsiteX17" fmla="*/ 25241 w 75262"/>
                  <a:gd name="connsiteY17" fmla="*/ 51684 h 145374"/>
                  <a:gd name="connsiteX18" fmla="*/ 26479 w 75262"/>
                  <a:gd name="connsiteY18" fmla="*/ 55684 h 145374"/>
                  <a:gd name="connsiteX19" fmla="*/ 30289 w 75262"/>
                  <a:gd name="connsiteY19" fmla="*/ 56923 h 145374"/>
                  <a:gd name="connsiteX20" fmla="*/ 37529 w 75262"/>
                  <a:gd name="connsiteY20" fmla="*/ 55780 h 145374"/>
                  <a:gd name="connsiteX21" fmla="*/ 48673 w 75262"/>
                  <a:gd name="connsiteY21" fmla="*/ 52922 h 145374"/>
                  <a:gd name="connsiteX22" fmla="*/ 60293 w 75262"/>
                  <a:gd name="connsiteY22" fmla="*/ 51398 h 145374"/>
                  <a:gd name="connsiteX23" fmla="*/ 68580 w 75262"/>
                  <a:gd name="connsiteY23" fmla="*/ 54541 h 145374"/>
                  <a:gd name="connsiteX24" fmla="*/ 73628 w 75262"/>
                  <a:gd name="connsiteY24" fmla="*/ 62923 h 145374"/>
                  <a:gd name="connsiteX25" fmla="*/ 75247 w 75262"/>
                  <a:gd name="connsiteY25" fmla="*/ 77211 h 145374"/>
                  <a:gd name="connsiteX26" fmla="*/ 72390 w 75262"/>
                  <a:gd name="connsiteY26" fmla="*/ 96261 h 145374"/>
                  <a:gd name="connsiteX27" fmla="*/ 64579 w 75262"/>
                  <a:gd name="connsiteY27" fmla="*/ 113501 h 145374"/>
                  <a:gd name="connsiteX28" fmla="*/ 52768 w 75262"/>
                  <a:gd name="connsiteY28" fmla="*/ 128551 h 145374"/>
                  <a:gd name="connsiteX29" fmla="*/ 37719 w 75262"/>
                  <a:gd name="connsiteY29" fmla="*/ 139981 h 145374"/>
                  <a:gd name="connsiteX30" fmla="*/ 22765 w 75262"/>
                  <a:gd name="connsiteY30" fmla="*/ 145219 h 145374"/>
                  <a:gd name="connsiteX31" fmla="*/ 11049 w 75262"/>
                  <a:gd name="connsiteY31" fmla="*/ 143124 h 145374"/>
                  <a:gd name="connsiteX32" fmla="*/ 2953 w 75262"/>
                  <a:gd name="connsiteY32" fmla="*/ 134551 h 145374"/>
                  <a:gd name="connsiteX33" fmla="*/ 0 w 75262"/>
                  <a:gd name="connsiteY33" fmla="*/ 122169 h 145374"/>
                  <a:gd name="connsiteX34" fmla="*/ 857 w 75262"/>
                  <a:gd name="connsiteY34" fmla="*/ 118835 h 145374"/>
                  <a:gd name="connsiteX35" fmla="*/ 2572 w 75262"/>
                  <a:gd name="connsiteY35" fmla="*/ 116644 h 145374"/>
                  <a:gd name="connsiteX36" fmla="*/ 18479 w 75262"/>
                  <a:gd name="connsiteY36" fmla="*/ 107119 h 145374"/>
                  <a:gd name="connsiteX37" fmla="*/ 21146 w 75262"/>
                  <a:gd name="connsiteY37" fmla="*/ 106167 h 145374"/>
                  <a:gd name="connsiteX38" fmla="*/ 23050 w 75262"/>
                  <a:gd name="connsiteY38" fmla="*/ 107024 h 145374"/>
                  <a:gd name="connsiteX39" fmla="*/ 24575 w 75262"/>
                  <a:gd name="connsiteY39" fmla="*/ 108643 h 145374"/>
                  <a:gd name="connsiteX40" fmla="*/ 27146 w 75262"/>
                  <a:gd name="connsiteY40" fmla="*/ 110548 h 145374"/>
                  <a:gd name="connsiteX41" fmla="*/ 31242 w 75262"/>
                  <a:gd name="connsiteY41" fmla="*/ 111310 h 145374"/>
                  <a:gd name="connsiteX42" fmla="*/ 37338 w 75262"/>
                  <a:gd name="connsiteY42" fmla="*/ 109024 h 145374"/>
                  <a:gd name="connsiteX43" fmla="*/ 48101 w 75262"/>
                  <a:gd name="connsiteY43" fmla="*/ 100738 h 145374"/>
                  <a:gd name="connsiteX44" fmla="*/ 52388 w 75262"/>
                  <a:gd name="connsiteY44" fmla="*/ 90451 h 145374"/>
                  <a:gd name="connsiteX45" fmla="*/ 50863 w 75262"/>
                  <a:gd name="connsiteY45" fmla="*/ 86736 h 145374"/>
                  <a:gd name="connsiteX46" fmla="*/ 46101 w 75262"/>
                  <a:gd name="connsiteY46" fmla="*/ 85974 h 145374"/>
                  <a:gd name="connsiteX47" fmla="*/ 38100 w 75262"/>
                  <a:gd name="connsiteY47" fmla="*/ 87593 h 145374"/>
                  <a:gd name="connsiteX48" fmla="*/ 26479 w 75262"/>
                  <a:gd name="connsiteY48" fmla="*/ 90546 h 145374"/>
                  <a:gd name="connsiteX49" fmla="*/ 8192 w 75262"/>
                  <a:gd name="connsiteY49" fmla="*/ 87307 h 145374"/>
                  <a:gd name="connsiteX50" fmla="*/ 2476 w 75262"/>
                  <a:gd name="connsiteY50" fmla="*/ 65019 h 145374"/>
                  <a:gd name="connsiteX51" fmla="*/ 4858 w 75262"/>
                  <a:gd name="connsiteY51" fmla="*/ 48350 h 145374"/>
                  <a:gd name="connsiteX52" fmla="*/ 11716 w 75262"/>
                  <a:gd name="connsiteY52" fmla="*/ 31491 h 145374"/>
                  <a:gd name="connsiteX53" fmla="*/ 22574 w 75262"/>
                  <a:gd name="connsiteY53" fmla="*/ 16346 h 145374"/>
                  <a:gd name="connsiteX54" fmla="*/ 37147 w 75262"/>
                  <a:gd name="connsiteY54" fmla="*/ 4821 h 145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75262" h="145374">
                    <a:moveTo>
                      <a:pt x="37147" y="4821"/>
                    </a:moveTo>
                    <a:cubicBezTo>
                      <a:pt x="41443" y="2078"/>
                      <a:pt x="46349" y="439"/>
                      <a:pt x="51435" y="58"/>
                    </a:cubicBezTo>
                    <a:cubicBezTo>
                      <a:pt x="55302" y="-237"/>
                      <a:pt x="59169" y="592"/>
                      <a:pt x="62579" y="2440"/>
                    </a:cubicBezTo>
                    <a:cubicBezTo>
                      <a:pt x="65770" y="4164"/>
                      <a:pt x="68361" y="6821"/>
                      <a:pt x="70009" y="10060"/>
                    </a:cubicBezTo>
                    <a:cubicBezTo>
                      <a:pt x="71799" y="13432"/>
                      <a:pt x="72752" y="17194"/>
                      <a:pt x="72771" y="21013"/>
                    </a:cubicBezTo>
                    <a:cubicBezTo>
                      <a:pt x="72780" y="22166"/>
                      <a:pt x="72523" y="23309"/>
                      <a:pt x="72009" y="24347"/>
                    </a:cubicBezTo>
                    <a:cubicBezTo>
                      <a:pt x="71637" y="25214"/>
                      <a:pt x="71047" y="25966"/>
                      <a:pt x="70295" y="26538"/>
                    </a:cubicBezTo>
                    <a:lnTo>
                      <a:pt x="54388" y="36063"/>
                    </a:lnTo>
                    <a:cubicBezTo>
                      <a:pt x="53578" y="36625"/>
                      <a:pt x="52616" y="36930"/>
                      <a:pt x="51625" y="36920"/>
                    </a:cubicBezTo>
                    <a:cubicBezTo>
                      <a:pt x="50854" y="36749"/>
                      <a:pt x="50130" y="36387"/>
                      <a:pt x="49530" y="35872"/>
                    </a:cubicBezTo>
                    <a:cubicBezTo>
                      <a:pt x="49101" y="35539"/>
                      <a:pt x="48720" y="35158"/>
                      <a:pt x="48387" y="34729"/>
                    </a:cubicBezTo>
                    <a:cubicBezTo>
                      <a:pt x="47730" y="34101"/>
                      <a:pt x="46949" y="33615"/>
                      <a:pt x="46101" y="33301"/>
                    </a:cubicBezTo>
                    <a:cubicBezTo>
                      <a:pt x="44910" y="32996"/>
                      <a:pt x="43672" y="32996"/>
                      <a:pt x="42481" y="33301"/>
                    </a:cubicBezTo>
                    <a:cubicBezTo>
                      <a:pt x="40576" y="33558"/>
                      <a:pt x="38757" y="34244"/>
                      <a:pt x="37147" y="35301"/>
                    </a:cubicBezTo>
                    <a:cubicBezTo>
                      <a:pt x="35604" y="36196"/>
                      <a:pt x="34138" y="37215"/>
                      <a:pt x="32766" y="38349"/>
                    </a:cubicBezTo>
                    <a:cubicBezTo>
                      <a:pt x="31404" y="39454"/>
                      <a:pt x="30137" y="40663"/>
                      <a:pt x="28956" y="41968"/>
                    </a:cubicBezTo>
                    <a:cubicBezTo>
                      <a:pt x="27870" y="43330"/>
                      <a:pt x="26965" y="44835"/>
                      <a:pt x="26289" y="46445"/>
                    </a:cubicBezTo>
                    <a:cubicBezTo>
                      <a:pt x="25594" y="48103"/>
                      <a:pt x="25241" y="49884"/>
                      <a:pt x="25241" y="51684"/>
                    </a:cubicBezTo>
                    <a:cubicBezTo>
                      <a:pt x="25070" y="53132"/>
                      <a:pt x="25517" y="54589"/>
                      <a:pt x="26479" y="55684"/>
                    </a:cubicBezTo>
                    <a:cubicBezTo>
                      <a:pt x="27508" y="56627"/>
                      <a:pt x="28899" y="57075"/>
                      <a:pt x="30289" y="56923"/>
                    </a:cubicBezTo>
                    <a:cubicBezTo>
                      <a:pt x="32737" y="56827"/>
                      <a:pt x="35166" y="56446"/>
                      <a:pt x="37529" y="55780"/>
                    </a:cubicBezTo>
                    <a:lnTo>
                      <a:pt x="48673" y="52922"/>
                    </a:lnTo>
                    <a:cubicBezTo>
                      <a:pt x="52445" y="51827"/>
                      <a:pt x="56369" y="51322"/>
                      <a:pt x="60293" y="51398"/>
                    </a:cubicBezTo>
                    <a:cubicBezTo>
                      <a:pt x="63313" y="51570"/>
                      <a:pt x="66208" y="52665"/>
                      <a:pt x="68580" y="54541"/>
                    </a:cubicBezTo>
                    <a:cubicBezTo>
                      <a:pt x="71047" y="56780"/>
                      <a:pt x="72809" y="59694"/>
                      <a:pt x="73628" y="62923"/>
                    </a:cubicBezTo>
                    <a:cubicBezTo>
                      <a:pt x="74819" y="67591"/>
                      <a:pt x="75362" y="72401"/>
                      <a:pt x="75247" y="77211"/>
                    </a:cubicBezTo>
                    <a:cubicBezTo>
                      <a:pt x="75295" y="83669"/>
                      <a:pt x="74333" y="90098"/>
                      <a:pt x="72390" y="96261"/>
                    </a:cubicBezTo>
                    <a:cubicBezTo>
                      <a:pt x="70580" y="102338"/>
                      <a:pt x="67951" y="108139"/>
                      <a:pt x="64579" y="113501"/>
                    </a:cubicBezTo>
                    <a:cubicBezTo>
                      <a:pt x="61274" y="118978"/>
                      <a:pt x="57302" y="124036"/>
                      <a:pt x="52768" y="128551"/>
                    </a:cubicBezTo>
                    <a:cubicBezTo>
                      <a:pt x="48254" y="132970"/>
                      <a:pt x="43196" y="136818"/>
                      <a:pt x="37719" y="139981"/>
                    </a:cubicBezTo>
                    <a:cubicBezTo>
                      <a:pt x="33195" y="142838"/>
                      <a:pt x="28080" y="144629"/>
                      <a:pt x="22765" y="145219"/>
                    </a:cubicBezTo>
                    <a:cubicBezTo>
                      <a:pt x="18736" y="145724"/>
                      <a:pt x="14649" y="144991"/>
                      <a:pt x="11049" y="143124"/>
                    </a:cubicBezTo>
                    <a:cubicBezTo>
                      <a:pt x="7515" y="141190"/>
                      <a:pt x="4677" y="138190"/>
                      <a:pt x="2953" y="134551"/>
                    </a:cubicBezTo>
                    <a:cubicBezTo>
                      <a:pt x="1029" y="130703"/>
                      <a:pt x="19" y="126465"/>
                      <a:pt x="0" y="122169"/>
                    </a:cubicBezTo>
                    <a:cubicBezTo>
                      <a:pt x="28" y="121007"/>
                      <a:pt x="314" y="119864"/>
                      <a:pt x="857" y="118835"/>
                    </a:cubicBezTo>
                    <a:cubicBezTo>
                      <a:pt x="1229" y="117968"/>
                      <a:pt x="1819" y="117206"/>
                      <a:pt x="2572" y="116644"/>
                    </a:cubicBezTo>
                    <a:lnTo>
                      <a:pt x="18479" y="107119"/>
                    </a:lnTo>
                    <a:cubicBezTo>
                      <a:pt x="19269" y="106577"/>
                      <a:pt x="20193" y="106253"/>
                      <a:pt x="21146" y="106167"/>
                    </a:cubicBezTo>
                    <a:cubicBezTo>
                      <a:pt x="21850" y="106272"/>
                      <a:pt x="22507" y="106567"/>
                      <a:pt x="23050" y="107024"/>
                    </a:cubicBezTo>
                    <a:cubicBezTo>
                      <a:pt x="23603" y="107520"/>
                      <a:pt x="24108" y="108062"/>
                      <a:pt x="24575" y="108643"/>
                    </a:cubicBezTo>
                    <a:cubicBezTo>
                      <a:pt x="25289" y="109444"/>
                      <a:pt x="26165" y="110091"/>
                      <a:pt x="27146" y="110548"/>
                    </a:cubicBezTo>
                    <a:cubicBezTo>
                      <a:pt x="28413" y="111177"/>
                      <a:pt x="29832" y="111434"/>
                      <a:pt x="31242" y="111310"/>
                    </a:cubicBezTo>
                    <a:cubicBezTo>
                      <a:pt x="33423" y="111044"/>
                      <a:pt x="35519" y="110263"/>
                      <a:pt x="37338" y="109024"/>
                    </a:cubicBezTo>
                    <a:cubicBezTo>
                      <a:pt x="41310" y="106805"/>
                      <a:pt x="44939" y="104014"/>
                      <a:pt x="48101" y="100738"/>
                    </a:cubicBezTo>
                    <a:cubicBezTo>
                      <a:pt x="50797" y="97985"/>
                      <a:pt x="52330" y="94299"/>
                      <a:pt x="52388" y="90451"/>
                    </a:cubicBezTo>
                    <a:cubicBezTo>
                      <a:pt x="52607" y="89022"/>
                      <a:pt x="52016" y="87603"/>
                      <a:pt x="50863" y="86736"/>
                    </a:cubicBezTo>
                    <a:cubicBezTo>
                      <a:pt x="49387" y="86022"/>
                      <a:pt x="47730" y="85764"/>
                      <a:pt x="46101" y="85974"/>
                    </a:cubicBezTo>
                    <a:cubicBezTo>
                      <a:pt x="43386" y="86250"/>
                      <a:pt x="40710" y="86793"/>
                      <a:pt x="38100" y="87593"/>
                    </a:cubicBezTo>
                    <a:lnTo>
                      <a:pt x="26479" y="90546"/>
                    </a:lnTo>
                    <a:cubicBezTo>
                      <a:pt x="20260" y="92984"/>
                      <a:pt x="13202" y="91727"/>
                      <a:pt x="8192" y="87307"/>
                    </a:cubicBezTo>
                    <a:cubicBezTo>
                      <a:pt x="3705" y="80792"/>
                      <a:pt x="1676" y="72887"/>
                      <a:pt x="2476" y="65019"/>
                    </a:cubicBezTo>
                    <a:cubicBezTo>
                      <a:pt x="2495" y="59380"/>
                      <a:pt x="3296" y="53770"/>
                      <a:pt x="4858" y="48350"/>
                    </a:cubicBezTo>
                    <a:cubicBezTo>
                      <a:pt x="6410" y="42464"/>
                      <a:pt x="8715" y="36796"/>
                      <a:pt x="11716" y="31491"/>
                    </a:cubicBezTo>
                    <a:cubicBezTo>
                      <a:pt x="14707" y="26014"/>
                      <a:pt x="18345" y="20928"/>
                      <a:pt x="22574" y="16346"/>
                    </a:cubicBezTo>
                    <a:cubicBezTo>
                      <a:pt x="26784" y="11746"/>
                      <a:pt x="31699" y="7859"/>
                      <a:pt x="37147" y="482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A059BEBD-70F7-4969-A366-2804DA7D81B5}"/>
                  </a:ext>
                </a:extLst>
              </p:cNvPr>
              <p:cNvSpPr/>
              <p:nvPr/>
            </p:nvSpPr>
            <p:spPr>
              <a:xfrm>
                <a:off x="-2923276" y="2069632"/>
                <a:ext cx="22426" cy="141079"/>
              </a:xfrm>
              <a:custGeom>
                <a:avLst/>
                <a:gdLst>
                  <a:gd name="connsiteX0" fmla="*/ 3260 w 22426"/>
                  <a:gd name="connsiteY0" fmla="*/ 140644 h 141079"/>
                  <a:gd name="connsiteX1" fmla="*/ 974 w 22426"/>
                  <a:gd name="connsiteY1" fmla="*/ 140644 h 141079"/>
                  <a:gd name="connsiteX2" fmla="*/ 22 w 22426"/>
                  <a:gd name="connsiteY2" fmla="*/ 137691 h 141079"/>
                  <a:gd name="connsiteX3" fmla="*/ 22 w 22426"/>
                  <a:gd name="connsiteY3" fmla="*/ 16914 h 141079"/>
                  <a:gd name="connsiteX4" fmla="*/ 974 w 22426"/>
                  <a:gd name="connsiteY4" fmla="*/ 12818 h 141079"/>
                  <a:gd name="connsiteX5" fmla="*/ 3260 w 22426"/>
                  <a:gd name="connsiteY5" fmla="*/ 9961 h 141079"/>
                  <a:gd name="connsiteX6" fmla="*/ 19167 w 22426"/>
                  <a:gd name="connsiteY6" fmla="*/ 436 h 141079"/>
                  <a:gd name="connsiteX7" fmla="*/ 21453 w 22426"/>
                  <a:gd name="connsiteY7" fmla="*/ 436 h 141079"/>
                  <a:gd name="connsiteX8" fmla="*/ 22405 w 22426"/>
                  <a:gd name="connsiteY8" fmla="*/ 3389 h 141079"/>
                  <a:gd name="connsiteX9" fmla="*/ 22405 w 22426"/>
                  <a:gd name="connsiteY9" fmla="*/ 123975 h 141079"/>
                  <a:gd name="connsiteX10" fmla="*/ 21453 w 22426"/>
                  <a:gd name="connsiteY10" fmla="*/ 128071 h 141079"/>
                  <a:gd name="connsiteX11" fmla="*/ 19167 w 22426"/>
                  <a:gd name="connsiteY11" fmla="*/ 130833 h 141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26" h="141079">
                    <a:moveTo>
                      <a:pt x="3260" y="140644"/>
                    </a:moveTo>
                    <a:cubicBezTo>
                      <a:pt x="2612" y="141225"/>
                      <a:pt x="1622" y="141225"/>
                      <a:pt x="974" y="140644"/>
                    </a:cubicBezTo>
                    <a:cubicBezTo>
                      <a:pt x="250" y="139844"/>
                      <a:pt x="-93" y="138767"/>
                      <a:pt x="22" y="137691"/>
                    </a:cubicBezTo>
                    <a:lnTo>
                      <a:pt x="22" y="16914"/>
                    </a:lnTo>
                    <a:cubicBezTo>
                      <a:pt x="31" y="15495"/>
                      <a:pt x="355" y="14095"/>
                      <a:pt x="974" y="12818"/>
                    </a:cubicBezTo>
                    <a:cubicBezTo>
                      <a:pt x="1450" y="11666"/>
                      <a:pt x="2241" y="10675"/>
                      <a:pt x="3260" y="9961"/>
                    </a:cubicBezTo>
                    <a:lnTo>
                      <a:pt x="19167" y="436"/>
                    </a:lnTo>
                    <a:cubicBezTo>
                      <a:pt x="19815" y="-145"/>
                      <a:pt x="20805" y="-145"/>
                      <a:pt x="21453" y="436"/>
                    </a:cubicBezTo>
                    <a:cubicBezTo>
                      <a:pt x="22177" y="1236"/>
                      <a:pt x="22520" y="2312"/>
                      <a:pt x="22405" y="3389"/>
                    </a:cubicBezTo>
                    <a:lnTo>
                      <a:pt x="22405" y="123975"/>
                    </a:lnTo>
                    <a:cubicBezTo>
                      <a:pt x="22396" y="125394"/>
                      <a:pt x="22072" y="126794"/>
                      <a:pt x="21453" y="128071"/>
                    </a:cubicBezTo>
                    <a:cubicBezTo>
                      <a:pt x="20977" y="129195"/>
                      <a:pt x="20186" y="130157"/>
                      <a:pt x="19167" y="13083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3AF30BB0-12FF-4153-B7F7-9F5EC1648A2E}"/>
                  </a:ext>
                </a:extLst>
              </p:cNvPr>
              <p:cNvSpPr/>
              <p:nvPr/>
            </p:nvSpPr>
            <p:spPr>
              <a:xfrm>
                <a:off x="-2889059" y="2033525"/>
                <a:ext cx="74786" cy="145368"/>
              </a:xfrm>
              <a:custGeom>
                <a:avLst/>
                <a:gdLst>
                  <a:gd name="connsiteX0" fmla="*/ 36767 w 74786"/>
                  <a:gd name="connsiteY0" fmla="*/ 4824 h 145368"/>
                  <a:gd name="connsiteX1" fmla="*/ 50959 w 74786"/>
                  <a:gd name="connsiteY1" fmla="*/ 62 h 145368"/>
                  <a:gd name="connsiteX2" fmla="*/ 62198 w 74786"/>
                  <a:gd name="connsiteY2" fmla="*/ 2443 h 145368"/>
                  <a:gd name="connsiteX3" fmla="*/ 69533 w 74786"/>
                  <a:gd name="connsiteY3" fmla="*/ 10063 h 145368"/>
                  <a:gd name="connsiteX4" fmla="*/ 72390 w 74786"/>
                  <a:gd name="connsiteY4" fmla="*/ 21017 h 145368"/>
                  <a:gd name="connsiteX5" fmla="*/ 71533 w 74786"/>
                  <a:gd name="connsiteY5" fmla="*/ 24351 h 145368"/>
                  <a:gd name="connsiteX6" fmla="*/ 69818 w 74786"/>
                  <a:gd name="connsiteY6" fmla="*/ 26541 h 145368"/>
                  <a:gd name="connsiteX7" fmla="*/ 53912 w 74786"/>
                  <a:gd name="connsiteY7" fmla="*/ 36066 h 145368"/>
                  <a:gd name="connsiteX8" fmla="*/ 51245 w 74786"/>
                  <a:gd name="connsiteY8" fmla="*/ 36924 h 145368"/>
                  <a:gd name="connsiteX9" fmla="*/ 49054 w 74786"/>
                  <a:gd name="connsiteY9" fmla="*/ 35876 h 145368"/>
                  <a:gd name="connsiteX10" fmla="*/ 47911 w 74786"/>
                  <a:gd name="connsiteY10" fmla="*/ 34733 h 145368"/>
                  <a:gd name="connsiteX11" fmla="*/ 45720 w 74786"/>
                  <a:gd name="connsiteY11" fmla="*/ 33304 h 145368"/>
                  <a:gd name="connsiteX12" fmla="*/ 42005 w 74786"/>
                  <a:gd name="connsiteY12" fmla="*/ 33304 h 145368"/>
                  <a:gd name="connsiteX13" fmla="*/ 36767 w 74786"/>
                  <a:gd name="connsiteY13" fmla="*/ 35304 h 145368"/>
                  <a:gd name="connsiteX14" fmla="*/ 32290 w 74786"/>
                  <a:gd name="connsiteY14" fmla="*/ 38352 h 145368"/>
                  <a:gd name="connsiteX15" fmla="*/ 28575 w 74786"/>
                  <a:gd name="connsiteY15" fmla="*/ 41972 h 145368"/>
                  <a:gd name="connsiteX16" fmla="*/ 25908 w 74786"/>
                  <a:gd name="connsiteY16" fmla="*/ 46449 h 145368"/>
                  <a:gd name="connsiteX17" fmla="*/ 24860 w 74786"/>
                  <a:gd name="connsiteY17" fmla="*/ 51687 h 145368"/>
                  <a:gd name="connsiteX18" fmla="*/ 26003 w 74786"/>
                  <a:gd name="connsiteY18" fmla="*/ 55688 h 145368"/>
                  <a:gd name="connsiteX19" fmla="*/ 29909 w 74786"/>
                  <a:gd name="connsiteY19" fmla="*/ 56926 h 145368"/>
                  <a:gd name="connsiteX20" fmla="*/ 37052 w 74786"/>
                  <a:gd name="connsiteY20" fmla="*/ 55783 h 145368"/>
                  <a:gd name="connsiteX21" fmla="*/ 48197 w 74786"/>
                  <a:gd name="connsiteY21" fmla="*/ 52926 h 145368"/>
                  <a:gd name="connsiteX22" fmla="*/ 59817 w 74786"/>
                  <a:gd name="connsiteY22" fmla="*/ 51401 h 145368"/>
                  <a:gd name="connsiteX23" fmla="*/ 68199 w 74786"/>
                  <a:gd name="connsiteY23" fmla="*/ 54545 h 145368"/>
                  <a:gd name="connsiteX24" fmla="*/ 73152 w 74786"/>
                  <a:gd name="connsiteY24" fmla="*/ 62927 h 145368"/>
                  <a:gd name="connsiteX25" fmla="*/ 74771 w 74786"/>
                  <a:gd name="connsiteY25" fmla="*/ 77214 h 145368"/>
                  <a:gd name="connsiteX26" fmla="*/ 72009 w 74786"/>
                  <a:gd name="connsiteY26" fmla="*/ 96264 h 145368"/>
                  <a:gd name="connsiteX27" fmla="*/ 64199 w 74786"/>
                  <a:gd name="connsiteY27" fmla="*/ 113505 h 145368"/>
                  <a:gd name="connsiteX28" fmla="*/ 52292 w 74786"/>
                  <a:gd name="connsiteY28" fmla="*/ 128554 h 145368"/>
                  <a:gd name="connsiteX29" fmla="*/ 37338 w 74786"/>
                  <a:gd name="connsiteY29" fmla="*/ 139984 h 145368"/>
                  <a:gd name="connsiteX30" fmla="*/ 22289 w 74786"/>
                  <a:gd name="connsiteY30" fmla="*/ 145223 h 145368"/>
                  <a:gd name="connsiteX31" fmla="*/ 10573 w 74786"/>
                  <a:gd name="connsiteY31" fmla="*/ 143127 h 145368"/>
                  <a:gd name="connsiteX32" fmla="*/ 2858 w 74786"/>
                  <a:gd name="connsiteY32" fmla="*/ 135222 h 145368"/>
                  <a:gd name="connsiteX33" fmla="*/ 0 w 74786"/>
                  <a:gd name="connsiteY33" fmla="*/ 122839 h 145368"/>
                  <a:gd name="connsiteX34" fmla="*/ 762 w 74786"/>
                  <a:gd name="connsiteY34" fmla="*/ 119505 h 145368"/>
                  <a:gd name="connsiteX35" fmla="*/ 2572 w 74786"/>
                  <a:gd name="connsiteY35" fmla="*/ 117314 h 145368"/>
                  <a:gd name="connsiteX36" fmla="*/ 18383 w 74786"/>
                  <a:gd name="connsiteY36" fmla="*/ 107789 h 145368"/>
                  <a:gd name="connsiteX37" fmla="*/ 21050 w 74786"/>
                  <a:gd name="connsiteY37" fmla="*/ 106837 h 145368"/>
                  <a:gd name="connsiteX38" fmla="*/ 23051 w 74786"/>
                  <a:gd name="connsiteY38" fmla="*/ 107694 h 145368"/>
                  <a:gd name="connsiteX39" fmla="*/ 24479 w 74786"/>
                  <a:gd name="connsiteY39" fmla="*/ 109313 h 145368"/>
                  <a:gd name="connsiteX40" fmla="*/ 27051 w 74786"/>
                  <a:gd name="connsiteY40" fmla="*/ 111218 h 145368"/>
                  <a:gd name="connsiteX41" fmla="*/ 31242 w 74786"/>
                  <a:gd name="connsiteY41" fmla="*/ 111980 h 145368"/>
                  <a:gd name="connsiteX42" fmla="*/ 37338 w 74786"/>
                  <a:gd name="connsiteY42" fmla="*/ 109694 h 145368"/>
                  <a:gd name="connsiteX43" fmla="*/ 48006 w 74786"/>
                  <a:gd name="connsiteY43" fmla="*/ 101408 h 145368"/>
                  <a:gd name="connsiteX44" fmla="*/ 52864 w 74786"/>
                  <a:gd name="connsiteY44" fmla="*/ 90549 h 145368"/>
                  <a:gd name="connsiteX45" fmla="*/ 51245 w 74786"/>
                  <a:gd name="connsiteY45" fmla="*/ 86834 h 145368"/>
                  <a:gd name="connsiteX46" fmla="*/ 46482 w 74786"/>
                  <a:gd name="connsiteY46" fmla="*/ 86072 h 145368"/>
                  <a:gd name="connsiteX47" fmla="*/ 38481 w 74786"/>
                  <a:gd name="connsiteY47" fmla="*/ 87692 h 145368"/>
                  <a:gd name="connsiteX48" fmla="*/ 26861 w 74786"/>
                  <a:gd name="connsiteY48" fmla="*/ 90644 h 145368"/>
                  <a:gd name="connsiteX49" fmla="*/ 8668 w 74786"/>
                  <a:gd name="connsiteY49" fmla="*/ 87406 h 145368"/>
                  <a:gd name="connsiteX50" fmla="*/ 2858 w 74786"/>
                  <a:gd name="connsiteY50" fmla="*/ 65117 h 145368"/>
                  <a:gd name="connsiteX51" fmla="*/ 5239 w 74786"/>
                  <a:gd name="connsiteY51" fmla="*/ 48449 h 145368"/>
                  <a:gd name="connsiteX52" fmla="*/ 12097 w 74786"/>
                  <a:gd name="connsiteY52" fmla="*/ 31589 h 145368"/>
                  <a:gd name="connsiteX53" fmla="*/ 22955 w 74786"/>
                  <a:gd name="connsiteY53" fmla="*/ 16445 h 145368"/>
                  <a:gd name="connsiteX54" fmla="*/ 36767 w 74786"/>
                  <a:gd name="connsiteY54" fmla="*/ 4824 h 145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74786" h="145368">
                    <a:moveTo>
                      <a:pt x="36767" y="4824"/>
                    </a:moveTo>
                    <a:cubicBezTo>
                      <a:pt x="41034" y="2100"/>
                      <a:pt x="45911" y="462"/>
                      <a:pt x="50959" y="62"/>
                    </a:cubicBezTo>
                    <a:cubicBezTo>
                      <a:pt x="54855" y="-243"/>
                      <a:pt x="58760" y="586"/>
                      <a:pt x="62198" y="2443"/>
                    </a:cubicBezTo>
                    <a:cubicBezTo>
                      <a:pt x="65361" y="4177"/>
                      <a:pt x="67923" y="6834"/>
                      <a:pt x="69533" y="10063"/>
                    </a:cubicBezTo>
                    <a:cubicBezTo>
                      <a:pt x="71352" y="13435"/>
                      <a:pt x="72333" y="17188"/>
                      <a:pt x="72390" y="21017"/>
                    </a:cubicBezTo>
                    <a:cubicBezTo>
                      <a:pt x="72361" y="22179"/>
                      <a:pt x="72076" y="23322"/>
                      <a:pt x="71533" y="24351"/>
                    </a:cubicBezTo>
                    <a:cubicBezTo>
                      <a:pt x="71228" y="25255"/>
                      <a:pt x="70618" y="26027"/>
                      <a:pt x="69818" y="26541"/>
                    </a:cubicBezTo>
                    <a:lnTo>
                      <a:pt x="53912" y="36066"/>
                    </a:lnTo>
                    <a:cubicBezTo>
                      <a:pt x="53140" y="36628"/>
                      <a:pt x="52207" y="36933"/>
                      <a:pt x="51245" y="36924"/>
                    </a:cubicBezTo>
                    <a:cubicBezTo>
                      <a:pt x="50435" y="36771"/>
                      <a:pt x="49683" y="36409"/>
                      <a:pt x="49054" y="35876"/>
                    </a:cubicBezTo>
                    <a:lnTo>
                      <a:pt x="47911" y="34733"/>
                    </a:lnTo>
                    <a:cubicBezTo>
                      <a:pt x="47311" y="34085"/>
                      <a:pt x="46558" y="33599"/>
                      <a:pt x="45720" y="33304"/>
                    </a:cubicBezTo>
                    <a:cubicBezTo>
                      <a:pt x="44501" y="32999"/>
                      <a:pt x="43225" y="32999"/>
                      <a:pt x="42005" y="33304"/>
                    </a:cubicBezTo>
                    <a:cubicBezTo>
                      <a:pt x="40129" y="33552"/>
                      <a:pt x="38329" y="34237"/>
                      <a:pt x="36767" y="35304"/>
                    </a:cubicBezTo>
                    <a:cubicBezTo>
                      <a:pt x="35185" y="36181"/>
                      <a:pt x="33680" y="37200"/>
                      <a:pt x="32290" y="38352"/>
                    </a:cubicBezTo>
                    <a:cubicBezTo>
                      <a:pt x="30937" y="39438"/>
                      <a:pt x="29690" y="40648"/>
                      <a:pt x="28575" y="41972"/>
                    </a:cubicBezTo>
                    <a:cubicBezTo>
                      <a:pt x="27451" y="43315"/>
                      <a:pt x="26556" y="44820"/>
                      <a:pt x="25908" y="46449"/>
                    </a:cubicBezTo>
                    <a:cubicBezTo>
                      <a:pt x="25165" y="48096"/>
                      <a:pt x="24813" y="49887"/>
                      <a:pt x="24860" y="51687"/>
                    </a:cubicBezTo>
                    <a:cubicBezTo>
                      <a:pt x="24717" y="53116"/>
                      <a:pt x="25127" y="54554"/>
                      <a:pt x="26003" y="55688"/>
                    </a:cubicBezTo>
                    <a:cubicBezTo>
                      <a:pt x="27070" y="56631"/>
                      <a:pt x="28489" y="57088"/>
                      <a:pt x="29909" y="56926"/>
                    </a:cubicBezTo>
                    <a:cubicBezTo>
                      <a:pt x="32328" y="56831"/>
                      <a:pt x="34728" y="56450"/>
                      <a:pt x="37052" y="55783"/>
                    </a:cubicBezTo>
                    <a:cubicBezTo>
                      <a:pt x="40100" y="55145"/>
                      <a:pt x="43815" y="54192"/>
                      <a:pt x="48197" y="52926"/>
                    </a:cubicBezTo>
                    <a:cubicBezTo>
                      <a:pt x="51969" y="51840"/>
                      <a:pt x="55893" y="51325"/>
                      <a:pt x="59817" y="51401"/>
                    </a:cubicBezTo>
                    <a:cubicBezTo>
                      <a:pt x="62865" y="51582"/>
                      <a:pt x="65780" y="52678"/>
                      <a:pt x="68199" y="54545"/>
                    </a:cubicBezTo>
                    <a:cubicBezTo>
                      <a:pt x="70609" y="56812"/>
                      <a:pt x="72323" y="59717"/>
                      <a:pt x="73152" y="62927"/>
                    </a:cubicBezTo>
                    <a:cubicBezTo>
                      <a:pt x="74343" y="67594"/>
                      <a:pt x="74886" y="72404"/>
                      <a:pt x="74771" y="77214"/>
                    </a:cubicBezTo>
                    <a:cubicBezTo>
                      <a:pt x="74800" y="83663"/>
                      <a:pt x="73866" y="90082"/>
                      <a:pt x="72009" y="96264"/>
                    </a:cubicBezTo>
                    <a:cubicBezTo>
                      <a:pt x="70114" y="102303"/>
                      <a:pt x="67494" y="108094"/>
                      <a:pt x="64199" y="113505"/>
                    </a:cubicBezTo>
                    <a:cubicBezTo>
                      <a:pt x="60827" y="118962"/>
                      <a:pt x="56836" y="124020"/>
                      <a:pt x="52292" y="128554"/>
                    </a:cubicBezTo>
                    <a:cubicBezTo>
                      <a:pt x="47806" y="132974"/>
                      <a:pt x="42786" y="136812"/>
                      <a:pt x="37338" y="139984"/>
                    </a:cubicBezTo>
                    <a:cubicBezTo>
                      <a:pt x="32785" y="142841"/>
                      <a:pt x="27632" y="144632"/>
                      <a:pt x="22289" y="145223"/>
                    </a:cubicBezTo>
                    <a:cubicBezTo>
                      <a:pt x="18260" y="145709"/>
                      <a:pt x="14183" y="144975"/>
                      <a:pt x="10573" y="143127"/>
                    </a:cubicBezTo>
                    <a:cubicBezTo>
                      <a:pt x="7277" y="141308"/>
                      <a:pt x="4591" y="138565"/>
                      <a:pt x="2858" y="135222"/>
                    </a:cubicBezTo>
                    <a:cubicBezTo>
                      <a:pt x="962" y="131364"/>
                      <a:pt x="-9" y="127135"/>
                      <a:pt x="0" y="122839"/>
                    </a:cubicBezTo>
                    <a:cubicBezTo>
                      <a:pt x="38" y="121686"/>
                      <a:pt x="295" y="120553"/>
                      <a:pt x="762" y="119505"/>
                    </a:cubicBezTo>
                    <a:cubicBezTo>
                      <a:pt x="1162" y="118629"/>
                      <a:pt x="1781" y="117867"/>
                      <a:pt x="2572" y="117314"/>
                    </a:cubicBezTo>
                    <a:lnTo>
                      <a:pt x="18383" y="107789"/>
                    </a:lnTo>
                    <a:cubicBezTo>
                      <a:pt x="19174" y="107247"/>
                      <a:pt x="20098" y="106923"/>
                      <a:pt x="21050" y="106837"/>
                    </a:cubicBezTo>
                    <a:cubicBezTo>
                      <a:pt x="21774" y="106961"/>
                      <a:pt x="22460" y="107256"/>
                      <a:pt x="23051" y="107694"/>
                    </a:cubicBezTo>
                    <a:lnTo>
                      <a:pt x="24479" y="109313"/>
                    </a:lnTo>
                    <a:cubicBezTo>
                      <a:pt x="25222" y="110085"/>
                      <a:pt x="26089" y="110733"/>
                      <a:pt x="27051" y="111218"/>
                    </a:cubicBezTo>
                    <a:cubicBezTo>
                      <a:pt x="28356" y="111838"/>
                      <a:pt x="29804" y="112104"/>
                      <a:pt x="31242" y="111980"/>
                    </a:cubicBezTo>
                    <a:cubicBezTo>
                      <a:pt x="33423" y="111685"/>
                      <a:pt x="35500" y="110904"/>
                      <a:pt x="37338" y="109694"/>
                    </a:cubicBezTo>
                    <a:cubicBezTo>
                      <a:pt x="41281" y="107475"/>
                      <a:pt x="44882" y="104684"/>
                      <a:pt x="48006" y="101408"/>
                    </a:cubicBezTo>
                    <a:cubicBezTo>
                      <a:pt x="51035" y="98598"/>
                      <a:pt x="52797" y="94683"/>
                      <a:pt x="52864" y="90549"/>
                    </a:cubicBezTo>
                    <a:cubicBezTo>
                      <a:pt x="53035" y="89111"/>
                      <a:pt x="52416" y="87692"/>
                      <a:pt x="51245" y="86834"/>
                    </a:cubicBezTo>
                    <a:cubicBezTo>
                      <a:pt x="49768" y="86120"/>
                      <a:pt x="48111" y="85863"/>
                      <a:pt x="46482" y="86072"/>
                    </a:cubicBezTo>
                    <a:cubicBezTo>
                      <a:pt x="43767" y="86349"/>
                      <a:pt x="41091" y="86892"/>
                      <a:pt x="38481" y="87692"/>
                    </a:cubicBezTo>
                    <a:lnTo>
                      <a:pt x="26861" y="90644"/>
                    </a:lnTo>
                    <a:cubicBezTo>
                      <a:pt x="20669" y="93083"/>
                      <a:pt x="13630" y="91835"/>
                      <a:pt x="8668" y="87406"/>
                    </a:cubicBezTo>
                    <a:cubicBezTo>
                      <a:pt x="4096" y="80929"/>
                      <a:pt x="2029" y="73004"/>
                      <a:pt x="2858" y="65117"/>
                    </a:cubicBezTo>
                    <a:cubicBezTo>
                      <a:pt x="2924" y="59479"/>
                      <a:pt x="3724" y="53878"/>
                      <a:pt x="5239" y="48449"/>
                    </a:cubicBezTo>
                    <a:cubicBezTo>
                      <a:pt x="6877" y="42591"/>
                      <a:pt x="9182" y="36933"/>
                      <a:pt x="12097" y="31589"/>
                    </a:cubicBezTo>
                    <a:cubicBezTo>
                      <a:pt x="15088" y="26113"/>
                      <a:pt x="18726" y="21026"/>
                      <a:pt x="22955" y="16445"/>
                    </a:cubicBezTo>
                    <a:cubicBezTo>
                      <a:pt x="26937" y="11882"/>
                      <a:pt x="31595" y="7967"/>
                      <a:pt x="36767" y="482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10BF35E0-9118-438B-8385-3BC30CB2469D}"/>
                  </a:ext>
                </a:extLst>
              </p:cNvPr>
              <p:cNvSpPr/>
              <p:nvPr/>
            </p:nvSpPr>
            <p:spPr>
              <a:xfrm>
                <a:off x="-3497899" y="3174093"/>
                <a:ext cx="831011" cy="517050"/>
              </a:xfrm>
              <a:custGeom>
                <a:avLst/>
                <a:gdLst>
                  <a:gd name="connsiteX0" fmla="*/ 16290 w 831011"/>
                  <a:gd name="connsiteY0" fmla="*/ 457694 h 517050"/>
                  <a:gd name="connsiteX1" fmla="*/ 804007 w 831011"/>
                  <a:gd name="connsiteY1" fmla="*/ 2970 h 517050"/>
                  <a:gd name="connsiteX2" fmla="*/ 825943 w 831011"/>
                  <a:gd name="connsiteY2" fmla="*/ 6523 h 517050"/>
                  <a:gd name="connsiteX3" fmla="*/ 828867 w 831011"/>
                  <a:gd name="connsiteY3" fmla="*/ 14495 h 517050"/>
                  <a:gd name="connsiteX4" fmla="*/ 830677 w 831011"/>
                  <a:gd name="connsiteY4" fmla="*/ 24592 h 517050"/>
                  <a:gd name="connsiteX5" fmla="*/ 814389 w 831011"/>
                  <a:gd name="connsiteY5" fmla="*/ 59930 h 517050"/>
                  <a:gd name="connsiteX6" fmla="*/ 27815 w 831011"/>
                  <a:gd name="connsiteY6" fmla="*/ 514082 h 517050"/>
                  <a:gd name="connsiteX7" fmla="*/ 5250 w 831011"/>
                  <a:gd name="connsiteY7" fmla="*/ 510196 h 517050"/>
                  <a:gd name="connsiteX8" fmla="*/ 2383 w 831011"/>
                  <a:gd name="connsiteY8" fmla="*/ 502652 h 517050"/>
                  <a:gd name="connsiteX9" fmla="*/ 478 w 831011"/>
                  <a:gd name="connsiteY9" fmla="*/ 493127 h 517050"/>
                  <a:gd name="connsiteX10" fmla="*/ 16290 w 831011"/>
                  <a:gd name="connsiteY10" fmla="*/ 457694 h 5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31011" h="517050">
                    <a:moveTo>
                      <a:pt x="16290" y="457694"/>
                    </a:moveTo>
                    <a:lnTo>
                      <a:pt x="804007" y="2970"/>
                    </a:lnTo>
                    <a:cubicBezTo>
                      <a:pt x="811046" y="-2107"/>
                      <a:pt x="820866" y="-516"/>
                      <a:pt x="825943" y="6523"/>
                    </a:cubicBezTo>
                    <a:cubicBezTo>
                      <a:pt x="827629" y="8866"/>
                      <a:pt x="828639" y="11619"/>
                      <a:pt x="828867" y="14495"/>
                    </a:cubicBezTo>
                    <a:lnTo>
                      <a:pt x="830677" y="24592"/>
                    </a:lnTo>
                    <a:cubicBezTo>
                      <a:pt x="832582" y="38537"/>
                      <a:pt x="826229" y="52319"/>
                      <a:pt x="814389" y="59930"/>
                    </a:cubicBezTo>
                    <a:lnTo>
                      <a:pt x="27815" y="514082"/>
                    </a:lnTo>
                    <a:cubicBezTo>
                      <a:pt x="20509" y="519244"/>
                      <a:pt x="10403" y="517501"/>
                      <a:pt x="5250" y="510196"/>
                    </a:cubicBezTo>
                    <a:cubicBezTo>
                      <a:pt x="3669" y="507957"/>
                      <a:pt x="2688" y="505367"/>
                      <a:pt x="2383" y="502652"/>
                    </a:cubicBezTo>
                    <a:lnTo>
                      <a:pt x="478" y="493127"/>
                    </a:lnTo>
                    <a:cubicBezTo>
                      <a:pt x="-1836" y="479211"/>
                      <a:pt x="4383" y="465266"/>
                      <a:pt x="16290" y="45769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8FA88FAA-9F19-4D9B-A873-9CF9383459FA}"/>
                  </a:ext>
                </a:extLst>
              </p:cNvPr>
              <p:cNvSpPr/>
              <p:nvPr/>
            </p:nvSpPr>
            <p:spPr>
              <a:xfrm>
                <a:off x="-3416381" y="3701851"/>
                <a:ext cx="670996" cy="400047"/>
              </a:xfrm>
              <a:custGeom>
                <a:avLst/>
                <a:gdLst>
                  <a:gd name="connsiteX0" fmla="*/ 11353 w 670996"/>
                  <a:gd name="connsiteY0" fmla="*/ 370848 h 400047"/>
                  <a:gd name="connsiteX1" fmla="*/ 647528 w 670996"/>
                  <a:gd name="connsiteY1" fmla="*/ 3373 h 400047"/>
                  <a:gd name="connsiteX2" fmla="*/ 669854 w 670996"/>
                  <a:gd name="connsiteY2" fmla="*/ 6117 h 400047"/>
                  <a:gd name="connsiteX3" fmla="*/ 670292 w 670996"/>
                  <a:gd name="connsiteY3" fmla="*/ 6707 h 400047"/>
                  <a:gd name="connsiteX4" fmla="*/ 660005 w 670996"/>
                  <a:gd name="connsiteY4" fmla="*/ 29091 h 400047"/>
                  <a:gd name="connsiteX5" fmla="*/ 22878 w 670996"/>
                  <a:gd name="connsiteY5" fmla="*/ 396946 h 400047"/>
                  <a:gd name="connsiteX6" fmla="*/ 589 w 670996"/>
                  <a:gd name="connsiteY6" fmla="*/ 393327 h 400047"/>
                  <a:gd name="connsiteX7" fmla="*/ 11353 w 670996"/>
                  <a:gd name="connsiteY7" fmla="*/ 370848 h 40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996" h="400047">
                    <a:moveTo>
                      <a:pt x="11353" y="370848"/>
                    </a:moveTo>
                    <a:lnTo>
                      <a:pt x="647528" y="3373"/>
                    </a:lnTo>
                    <a:cubicBezTo>
                      <a:pt x="654452" y="-2037"/>
                      <a:pt x="664444" y="-808"/>
                      <a:pt x="669854" y="6117"/>
                    </a:cubicBezTo>
                    <a:cubicBezTo>
                      <a:pt x="670007" y="6316"/>
                      <a:pt x="670150" y="6507"/>
                      <a:pt x="670292" y="6707"/>
                    </a:cubicBezTo>
                    <a:cubicBezTo>
                      <a:pt x="672797" y="15680"/>
                      <a:pt x="668445" y="25148"/>
                      <a:pt x="660005" y="29091"/>
                    </a:cubicBezTo>
                    <a:lnTo>
                      <a:pt x="22878" y="396946"/>
                    </a:lnTo>
                    <a:cubicBezTo>
                      <a:pt x="13353" y="402185"/>
                      <a:pt x="3828" y="400661"/>
                      <a:pt x="589" y="393327"/>
                    </a:cubicBezTo>
                    <a:cubicBezTo>
                      <a:pt x="-1696" y="384221"/>
                      <a:pt x="2828" y="374782"/>
                      <a:pt x="11353" y="37084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7DBFF747-8CE0-4901-A35A-7387C1F5CBFE}"/>
                  </a:ext>
                </a:extLst>
              </p:cNvPr>
              <p:cNvSpPr/>
              <p:nvPr/>
            </p:nvSpPr>
            <p:spPr>
              <a:xfrm>
                <a:off x="-3416381" y="3701851"/>
                <a:ext cx="670996" cy="400047"/>
              </a:xfrm>
              <a:custGeom>
                <a:avLst/>
                <a:gdLst>
                  <a:gd name="connsiteX0" fmla="*/ 11353 w 670996"/>
                  <a:gd name="connsiteY0" fmla="*/ 370848 h 400047"/>
                  <a:gd name="connsiteX1" fmla="*/ 647528 w 670996"/>
                  <a:gd name="connsiteY1" fmla="*/ 3373 h 400047"/>
                  <a:gd name="connsiteX2" fmla="*/ 669854 w 670996"/>
                  <a:gd name="connsiteY2" fmla="*/ 6117 h 400047"/>
                  <a:gd name="connsiteX3" fmla="*/ 670292 w 670996"/>
                  <a:gd name="connsiteY3" fmla="*/ 6707 h 400047"/>
                  <a:gd name="connsiteX4" fmla="*/ 660005 w 670996"/>
                  <a:gd name="connsiteY4" fmla="*/ 29091 h 400047"/>
                  <a:gd name="connsiteX5" fmla="*/ 22878 w 670996"/>
                  <a:gd name="connsiteY5" fmla="*/ 396946 h 400047"/>
                  <a:gd name="connsiteX6" fmla="*/ 589 w 670996"/>
                  <a:gd name="connsiteY6" fmla="*/ 393327 h 400047"/>
                  <a:gd name="connsiteX7" fmla="*/ 11353 w 670996"/>
                  <a:gd name="connsiteY7" fmla="*/ 370848 h 400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0996" h="400047">
                    <a:moveTo>
                      <a:pt x="11353" y="370848"/>
                    </a:moveTo>
                    <a:lnTo>
                      <a:pt x="647528" y="3373"/>
                    </a:lnTo>
                    <a:cubicBezTo>
                      <a:pt x="654452" y="-2037"/>
                      <a:pt x="664444" y="-808"/>
                      <a:pt x="669854" y="6117"/>
                    </a:cubicBezTo>
                    <a:cubicBezTo>
                      <a:pt x="670007" y="6316"/>
                      <a:pt x="670150" y="6507"/>
                      <a:pt x="670292" y="6707"/>
                    </a:cubicBezTo>
                    <a:cubicBezTo>
                      <a:pt x="672797" y="15680"/>
                      <a:pt x="668445" y="25148"/>
                      <a:pt x="660005" y="29091"/>
                    </a:cubicBezTo>
                    <a:lnTo>
                      <a:pt x="22878" y="396946"/>
                    </a:lnTo>
                    <a:cubicBezTo>
                      <a:pt x="13353" y="402185"/>
                      <a:pt x="3828" y="400661"/>
                      <a:pt x="589" y="393327"/>
                    </a:cubicBezTo>
                    <a:cubicBezTo>
                      <a:pt x="-1696" y="384221"/>
                      <a:pt x="2828" y="374782"/>
                      <a:pt x="11353" y="370848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146DE229-3CFD-4BFA-B7D5-BBAC94076BF3}"/>
                  </a:ext>
                </a:extLst>
              </p:cNvPr>
              <p:cNvSpPr/>
              <p:nvPr/>
            </p:nvSpPr>
            <p:spPr>
              <a:xfrm>
                <a:off x="-3390415" y="3896178"/>
                <a:ext cx="424348" cy="257509"/>
              </a:xfrm>
              <a:custGeom>
                <a:avLst/>
                <a:gdLst>
                  <a:gd name="connsiteX0" fmla="*/ 11294 w 424348"/>
                  <a:gd name="connsiteY0" fmla="*/ 228146 h 257509"/>
                  <a:gd name="connsiteX1" fmla="*/ 400962 w 424348"/>
                  <a:gd name="connsiteY1" fmla="*/ 3451 h 257509"/>
                  <a:gd name="connsiteX2" fmla="*/ 422927 w 424348"/>
                  <a:gd name="connsiteY2" fmla="*/ 5833 h 257509"/>
                  <a:gd name="connsiteX3" fmla="*/ 423631 w 424348"/>
                  <a:gd name="connsiteY3" fmla="*/ 6785 h 257509"/>
                  <a:gd name="connsiteX4" fmla="*/ 413440 w 424348"/>
                  <a:gd name="connsiteY4" fmla="*/ 29169 h 257509"/>
                  <a:gd name="connsiteX5" fmla="*/ 22915 w 424348"/>
                  <a:gd name="connsiteY5" fmla="*/ 254435 h 257509"/>
                  <a:gd name="connsiteX6" fmla="*/ 626 w 424348"/>
                  <a:gd name="connsiteY6" fmla="*/ 250816 h 257509"/>
                  <a:gd name="connsiteX7" fmla="*/ 11294 w 424348"/>
                  <a:gd name="connsiteY7" fmla="*/ 228146 h 257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348" h="257509">
                    <a:moveTo>
                      <a:pt x="11294" y="228146"/>
                    </a:moveTo>
                    <a:lnTo>
                      <a:pt x="400962" y="3451"/>
                    </a:lnTo>
                    <a:cubicBezTo>
                      <a:pt x="407687" y="-1959"/>
                      <a:pt x="417516" y="-892"/>
                      <a:pt x="422927" y="5833"/>
                    </a:cubicBezTo>
                    <a:cubicBezTo>
                      <a:pt x="423174" y="6147"/>
                      <a:pt x="423412" y="6461"/>
                      <a:pt x="423631" y="6785"/>
                    </a:cubicBezTo>
                    <a:cubicBezTo>
                      <a:pt x="426155" y="15729"/>
                      <a:pt x="421841" y="25197"/>
                      <a:pt x="413440" y="29169"/>
                    </a:cubicBezTo>
                    <a:lnTo>
                      <a:pt x="22915" y="254435"/>
                    </a:lnTo>
                    <a:cubicBezTo>
                      <a:pt x="13390" y="259674"/>
                      <a:pt x="3865" y="258055"/>
                      <a:pt x="626" y="250816"/>
                    </a:cubicBezTo>
                    <a:cubicBezTo>
                      <a:pt x="-1736" y="241681"/>
                      <a:pt x="2750" y="232156"/>
                      <a:pt x="11294" y="22814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F9D1A28-AAA2-430D-860F-C80E63DB1B6D}"/>
                  </a:ext>
                </a:extLst>
              </p:cNvPr>
              <p:cNvSpPr/>
              <p:nvPr/>
            </p:nvSpPr>
            <p:spPr>
              <a:xfrm>
                <a:off x="-3276847" y="3949299"/>
                <a:ext cx="678889" cy="401235"/>
              </a:xfrm>
              <a:custGeom>
                <a:avLst/>
                <a:gdLst>
                  <a:gd name="connsiteX0" fmla="*/ 10312 w 678889"/>
                  <a:gd name="connsiteY0" fmla="*/ 374384 h 401235"/>
                  <a:gd name="connsiteX1" fmla="*/ 652107 w 678889"/>
                  <a:gd name="connsiteY1" fmla="*/ 3576 h 401235"/>
                  <a:gd name="connsiteX2" fmla="*/ 676872 w 678889"/>
                  <a:gd name="connsiteY2" fmla="*/ 5767 h 401235"/>
                  <a:gd name="connsiteX3" fmla="*/ 668680 w 678889"/>
                  <a:gd name="connsiteY3" fmla="*/ 27007 h 401235"/>
                  <a:gd name="connsiteX4" fmla="*/ 26410 w 678889"/>
                  <a:gd name="connsiteY4" fmla="*/ 397816 h 401235"/>
                  <a:gd name="connsiteX5" fmla="*/ 1835 w 678889"/>
                  <a:gd name="connsiteY5" fmla="*/ 395434 h 401235"/>
                  <a:gd name="connsiteX6" fmla="*/ 10312 w 678889"/>
                  <a:gd name="connsiteY6" fmla="*/ 374384 h 40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8889" h="401235">
                    <a:moveTo>
                      <a:pt x="10312" y="374384"/>
                    </a:moveTo>
                    <a:lnTo>
                      <a:pt x="652107" y="3576"/>
                    </a:lnTo>
                    <a:cubicBezTo>
                      <a:pt x="659765" y="-1920"/>
                      <a:pt x="670300" y="-996"/>
                      <a:pt x="676872" y="5767"/>
                    </a:cubicBezTo>
                    <a:cubicBezTo>
                      <a:pt x="681539" y="12243"/>
                      <a:pt x="677824" y="21768"/>
                      <a:pt x="668680" y="27007"/>
                    </a:cubicBezTo>
                    <a:lnTo>
                      <a:pt x="26410" y="397816"/>
                    </a:lnTo>
                    <a:cubicBezTo>
                      <a:pt x="18742" y="403159"/>
                      <a:pt x="8331" y="402149"/>
                      <a:pt x="1835" y="395434"/>
                    </a:cubicBezTo>
                    <a:cubicBezTo>
                      <a:pt x="-2546" y="389243"/>
                      <a:pt x="1168" y="379718"/>
                      <a:pt x="10312" y="37438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9B11FC0-C3F5-4F6B-BAA7-DE6970D880AC}"/>
                  </a:ext>
                </a:extLst>
              </p:cNvPr>
              <p:cNvSpPr/>
              <p:nvPr/>
            </p:nvSpPr>
            <p:spPr>
              <a:xfrm>
                <a:off x="-3276847" y="3949299"/>
                <a:ext cx="678889" cy="401235"/>
              </a:xfrm>
              <a:custGeom>
                <a:avLst/>
                <a:gdLst>
                  <a:gd name="connsiteX0" fmla="*/ 10312 w 678889"/>
                  <a:gd name="connsiteY0" fmla="*/ 374384 h 401235"/>
                  <a:gd name="connsiteX1" fmla="*/ 652107 w 678889"/>
                  <a:gd name="connsiteY1" fmla="*/ 3576 h 401235"/>
                  <a:gd name="connsiteX2" fmla="*/ 676872 w 678889"/>
                  <a:gd name="connsiteY2" fmla="*/ 5767 h 401235"/>
                  <a:gd name="connsiteX3" fmla="*/ 668680 w 678889"/>
                  <a:gd name="connsiteY3" fmla="*/ 27007 h 401235"/>
                  <a:gd name="connsiteX4" fmla="*/ 26410 w 678889"/>
                  <a:gd name="connsiteY4" fmla="*/ 397816 h 401235"/>
                  <a:gd name="connsiteX5" fmla="*/ 1835 w 678889"/>
                  <a:gd name="connsiteY5" fmla="*/ 395434 h 401235"/>
                  <a:gd name="connsiteX6" fmla="*/ 10312 w 678889"/>
                  <a:gd name="connsiteY6" fmla="*/ 374384 h 40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78889" h="401235">
                    <a:moveTo>
                      <a:pt x="10312" y="374384"/>
                    </a:moveTo>
                    <a:lnTo>
                      <a:pt x="652107" y="3576"/>
                    </a:lnTo>
                    <a:cubicBezTo>
                      <a:pt x="659765" y="-1920"/>
                      <a:pt x="670300" y="-996"/>
                      <a:pt x="676872" y="5767"/>
                    </a:cubicBezTo>
                    <a:cubicBezTo>
                      <a:pt x="681539" y="12243"/>
                      <a:pt x="677824" y="21768"/>
                      <a:pt x="668680" y="27007"/>
                    </a:cubicBezTo>
                    <a:lnTo>
                      <a:pt x="26410" y="397816"/>
                    </a:lnTo>
                    <a:cubicBezTo>
                      <a:pt x="18742" y="403159"/>
                      <a:pt x="8331" y="402149"/>
                      <a:pt x="1835" y="395434"/>
                    </a:cubicBezTo>
                    <a:cubicBezTo>
                      <a:pt x="-2546" y="389243"/>
                      <a:pt x="1168" y="379718"/>
                      <a:pt x="10312" y="374384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3166D16D-FCDD-4A7C-BD81-31A92D16C823}"/>
                  </a:ext>
                </a:extLst>
              </p:cNvPr>
              <p:cNvSpPr/>
              <p:nvPr/>
            </p:nvSpPr>
            <p:spPr>
              <a:xfrm>
                <a:off x="-3244024" y="4221633"/>
                <a:ext cx="289122" cy="175808"/>
              </a:xfrm>
              <a:custGeom>
                <a:avLst/>
                <a:gdLst>
                  <a:gd name="connsiteX0" fmla="*/ 10160 w 289122"/>
                  <a:gd name="connsiteY0" fmla="*/ 149198 h 175808"/>
                  <a:gd name="connsiteX1" fmla="*/ 262287 w 289122"/>
                  <a:gd name="connsiteY1" fmla="*/ 3656 h 175808"/>
                  <a:gd name="connsiteX2" fmla="*/ 287147 w 289122"/>
                  <a:gd name="connsiteY2" fmla="*/ 5752 h 175808"/>
                  <a:gd name="connsiteX3" fmla="*/ 278955 w 289122"/>
                  <a:gd name="connsiteY3" fmla="*/ 26897 h 175808"/>
                  <a:gd name="connsiteX4" fmla="*/ 26829 w 289122"/>
                  <a:gd name="connsiteY4" fmla="*/ 172249 h 175808"/>
                  <a:gd name="connsiteX5" fmla="*/ 1873 w 289122"/>
                  <a:gd name="connsiteY5" fmla="*/ 170248 h 175808"/>
                  <a:gd name="connsiteX6" fmla="*/ 10160 w 289122"/>
                  <a:gd name="connsiteY6" fmla="*/ 149198 h 175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9122" h="175808">
                    <a:moveTo>
                      <a:pt x="10160" y="149198"/>
                    </a:moveTo>
                    <a:lnTo>
                      <a:pt x="262287" y="3656"/>
                    </a:lnTo>
                    <a:cubicBezTo>
                      <a:pt x="269945" y="-1925"/>
                      <a:pt x="280536" y="-1030"/>
                      <a:pt x="287147" y="5752"/>
                    </a:cubicBezTo>
                    <a:cubicBezTo>
                      <a:pt x="291719" y="12133"/>
                      <a:pt x="288099" y="21563"/>
                      <a:pt x="278955" y="26897"/>
                    </a:cubicBezTo>
                    <a:lnTo>
                      <a:pt x="26829" y="172249"/>
                    </a:lnTo>
                    <a:cubicBezTo>
                      <a:pt x="19113" y="177668"/>
                      <a:pt x="8626" y="176821"/>
                      <a:pt x="1873" y="170248"/>
                    </a:cubicBezTo>
                    <a:cubicBezTo>
                      <a:pt x="-2508" y="163867"/>
                      <a:pt x="1016" y="154437"/>
                      <a:pt x="10160" y="14919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3E220D8-504E-4138-8579-FE4B3A6F6734}"/>
                  </a:ext>
                </a:extLst>
              </p:cNvPr>
              <p:cNvSpPr/>
              <p:nvPr/>
            </p:nvSpPr>
            <p:spPr>
              <a:xfrm>
                <a:off x="-3191380" y="4064163"/>
                <a:ext cx="680940" cy="401162"/>
              </a:xfrm>
              <a:custGeom>
                <a:avLst/>
                <a:gdLst>
                  <a:gd name="connsiteX0" fmla="*/ 9713 w 680940"/>
                  <a:gd name="connsiteY0" fmla="*/ 375058 h 401162"/>
                  <a:gd name="connsiteX1" fmla="*/ 652841 w 680940"/>
                  <a:gd name="connsiteY1" fmla="*/ 3583 h 401162"/>
                  <a:gd name="connsiteX2" fmla="*/ 678559 w 680940"/>
                  <a:gd name="connsiteY2" fmla="*/ 5297 h 401162"/>
                  <a:gd name="connsiteX3" fmla="*/ 671319 w 680940"/>
                  <a:gd name="connsiteY3" fmla="*/ 26062 h 401162"/>
                  <a:gd name="connsiteX4" fmla="*/ 28096 w 680940"/>
                  <a:gd name="connsiteY4" fmla="*/ 397537 h 401162"/>
                  <a:gd name="connsiteX5" fmla="*/ 2379 w 680940"/>
                  <a:gd name="connsiteY5" fmla="*/ 395918 h 401162"/>
                  <a:gd name="connsiteX6" fmla="*/ 9713 w 680940"/>
                  <a:gd name="connsiteY6" fmla="*/ 375058 h 401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940" h="401162">
                    <a:moveTo>
                      <a:pt x="9713" y="375058"/>
                    </a:moveTo>
                    <a:lnTo>
                      <a:pt x="652841" y="3583"/>
                    </a:lnTo>
                    <a:cubicBezTo>
                      <a:pt x="660804" y="-1770"/>
                      <a:pt x="671377" y="-1065"/>
                      <a:pt x="678559" y="5297"/>
                    </a:cubicBezTo>
                    <a:cubicBezTo>
                      <a:pt x="683607" y="11489"/>
                      <a:pt x="680368" y="20823"/>
                      <a:pt x="671319" y="26062"/>
                    </a:cubicBezTo>
                    <a:lnTo>
                      <a:pt x="28096" y="397537"/>
                    </a:lnTo>
                    <a:cubicBezTo>
                      <a:pt x="20152" y="402919"/>
                      <a:pt x="9580" y="402252"/>
                      <a:pt x="2379" y="395918"/>
                    </a:cubicBezTo>
                    <a:cubicBezTo>
                      <a:pt x="-2670" y="389536"/>
                      <a:pt x="569" y="380297"/>
                      <a:pt x="9713" y="37505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BC93793A-3C27-4A5B-A095-6ACAAF1AD468}"/>
                  </a:ext>
                </a:extLst>
              </p:cNvPr>
              <p:cNvSpPr/>
              <p:nvPr/>
            </p:nvSpPr>
            <p:spPr>
              <a:xfrm>
                <a:off x="-3191380" y="4064163"/>
                <a:ext cx="680940" cy="401162"/>
              </a:xfrm>
              <a:custGeom>
                <a:avLst/>
                <a:gdLst>
                  <a:gd name="connsiteX0" fmla="*/ 9713 w 680940"/>
                  <a:gd name="connsiteY0" fmla="*/ 375058 h 401162"/>
                  <a:gd name="connsiteX1" fmla="*/ 652841 w 680940"/>
                  <a:gd name="connsiteY1" fmla="*/ 3583 h 401162"/>
                  <a:gd name="connsiteX2" fmla="*/ 678559 w 680940"/>
                  <a:gd name="connsiteY2" fmla="*/ 5297 h 401162"/>
                  <a:gd name="connsiteX3" fmla="*/ 671319 w 680940"/>
                  <a:gd name="connsiteY3" fmla="*/ 26062 h 401162"/>
                  <a:gd name="connsiteX4" fmla="*/ 28096 w 680940"/>
                  <a:gd name="connsiteY4" fmla="*/ 397537 h 401162"/>
                  <a:gd name="connsiteX5" fmla="*/ 2379 w 680940"/>
                  <a:gd name="connsiteY5" fmla="*/ 395918 h 401162"/>
                  <a:gd name="connsiteX6" fmla="*/ 9713 w 680940"/>
                  <a:gd name="connsiteY6" fmla="*/ 375058 h 401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0940" h="401162">
                    <a:moveTo>
                      <a:pt x="9713" y="375058"/>
                    </a:moveTo>
                    <a:lnTo>
                      <a:pt x="652841" y="3583"/>
                    </a:lnTo>
                    <a:cubicBezTo>
                      <a:pt x="660804" y="-1770"/>
                      <a:pt x="671377" y="-1065"/>
                      <a:pt x="678559" y="5297"/>
                    </a:cubicBezTo>
                    <a:cubicBezTo>
                      <a:pt x="683607" y="11489"/>
                      <a:pt x="680368" y="20823"/>
                      <a:pt x="671319" y="26062"/>
                    </a:cubicBezTo>
                    <a:lnTo>
                      <a:pt x="28096" y="397537"/>
                    </a:lnTo>
                    <a:cubicBezTo>
                      <a:pt x="20152" y="402919"/>
                      <a:pt x="9580" y="402252"/>
                      <a:pt x="2379" y="395918"/>
                    </a:cubicBezTo>
                    <a:cubicBezTo>
                      <a:pt x="-2670" y="389536"/>
                      <a:pt x="569" y="380297"/>
                      <a:pt x="9713" y="375058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1686083-46B2-49C2-AB19-88ADAA7F49C4}"/>
                  </a:ext>
                </a:extLst>
              </p:cNvPr>
              <p:cNvSpPr/>
              <p:nvPr/>
            </p:nvSpPr>
            <p:spPr>
              <a:xfrm>
                <a:off x="-3154169" y="4334860"/>
                <a:ext cx="288882" cy="174093"/>
              </a:xfrm>
              <a:custGeom>
                <a:avLst/>
                <a:gdLst>
                  <a:gd name="connsiteX0" fmla="*/ 9363 w 288882"/>
                  <a:gd name="connsiteY0" fmla="*/ 148366 h 174093"/>
                  <a:gd name="connsiteX1" fmla="*/ 260061 w 288882"/>
                  <a:gd name="connsiteY1" fmla="*/ 3586 h 174093"/>
                  <a:gd name="connsiteX2" fmla="*/ 286255 w 288882"/>
                  <a:gd name="connsiteY2" fmla="*/ 5206 h 174093"/>
                  <a:gd name="connsiteX3" fmla="*/ 279492 w 288882"/>
                  <a:gd name="connsiteY3" fmla="*/ 25875 h 174093"/>
                  <a:gd name="connsiteX4" fmla="*/ 29080 w 288882"/>
                  <a:gd name="connsiteY4" fmla="*/ 170464 h 174093"/>
                  <a:gd name="connsiteX5" fmla="*/ 2695 w 288882"/>
                  <a:gd name="connsiteY5" fmla="*/ 168940 h 174093"/>
                  <a:gd name="connsiteX6" fmla="*/ 9363 w 288882"/>
                  <a:gd name="connsiteY6" fmla="*/ 148366 h 174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8882" h="174093">
                    <a:moveTo>
                      <a:pt x="9363" y="148366"/>
                    </a:moveTo>
                    <a:lnTo>
                      <a:pt x="260061" y="3586"/>
                    </a:lnTo>
                    <a:cubicBezTo>
                      <a:pt x="268186" y="-1738"/>
                      <a:pt x="278844" y="-1081"/>
                      <a:pt x="286255" y="5206"/>
                    </a:cubicBezTo>
                    <a:cubicBezTo>
                      <a:pt x="291589" y="11397"/>
                      <a:pt x="288541" y="20636"/>
                      <a:pt x="279492" y="25875"/>
                    </a:cubicBezTo>
                    <a:lnTo>
                      <a:pt x="29080" y="170464"/>
                    </a:lnTo>
                    <a:cubicBezTo>
                      <a:pt x="20907" y="175818"/>
                      <a:pt x="10192" y="175198"/>
                      <a:pt x="2695" y="168940"/>
                    </a:cubicBezTo>
                    <a:cubicBezTo>
                      <a:pt x="-2734" y="162844"/>
                      <a:pt x="314" y="153605"/>
                      <a:pt x="9363" y="1483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A724FEC4-A313-4E54-A732-0591F52CB10C}"/>
                  </a:ext>
                </a:extLst>
              </p:cNvPr>
              <p:cNvSpPr/>
              <p:nvPr/>
            </p:nvSpPr>
            <p:spPr>
              <a:xfrm>
                <a:off x="-3351917" y="3906950"/>
                <a:ext cx="539140" cy="322545"/>
              </a:xfrm>
              <a:custGeom>
                <a:avLst/>
                <a:gdLst>
                  <a:gd name="connsiteX0" fmla="*/ 10896 w 539140"/>
                  <a:gd name="connsiteY0" fmla="*/ 294051 h 322545"/>
                  <a:gd name="connsiteX1" fmla="*/ 514197 w 539140"/>
                  <a:gd name="connsiteY1" fmla="*/ 3444 h 322545"/>
                  <a:gd name="connsiteX2" fmla="*/ 538010 w 539140"/>
                  <a:gd name="connsiteY2" fmla="*/ 6206 h 322545"/>
                  <a:gd name="connsiteX3" fmla="*/ 528485 w 539140"/>
                  <a:gd name="connsiteY3" fmla="*/ 28018 h 322545"/>
                  <a:gd name="connsiteX4" fmla="*/ 24422 w 539140"/>
                  <a:gd name="connsiteY4" fmla="*/ 319102 h 322545"/>
                  <a:gd name="connsiteX5" fmla="*/ 990 w 539140"/>
                  <a:gd name="connsiteY5" fmla="*/ 316149 h 322545"/>
                  <a:gd name="connsiteX6" fmla="*/ 10896 w 539140"/>
                  <a:gd name="connsiteY6" fmla="*/ 294051 h 32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140" h="322545">
                    <a:moveTo>
                      <a:pt x="10896" y="294051"/>
                    </a:moveTo>
                    <a:lnTo>
                      <a:pt x="514197" y="3444"/>
                    </a:lnTo>
                    <a:cubicBezTo>
                      <a:pt x="521617" y="-2052"/>
                      <a:pt x="532038" y="-852"/>
                      <a:pt x="538010" y="6206"/>
                    </a:cubicBezTo>
                    <a:cubicBezTo>
                      <a:pt x="541334" y="14854"/>
                      <a:pt x="537086" y="24570"/>
                      <a:pt x="528485" y="28018"/>
                    </a:cubicBezTo>
                    <a:lnTo>
                      <a:pt x="24422" y="319102"/>
                    </a:lnTo>
                    <a:cubicBezTo>
                      <a:pt x="17116" y="324665"/>
                      <a:pt x="6696" y="323350"/>
                      <a:pt x="990" y="316149"/>
                    </a:cubicBezTo>
                    <a:cubicBezTo>
                      <a:pt x="-2096" y="307319"/>
                      <a:pt x="2257" y="297623"/>
                      <a:pt x="10896" y="29405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D60C228A-6647-43AD-AD8B-E10A4DF88B59}"/>
                  </a:ext>
                </a:extLst>
              </p:cNvPr>
              <p:cNvSpPr/>
              <p:nvPr/>
            </p:nvSpPr>
            <p:spPr>
              <a:xfrm>
                <a:off x="-3351917" y="3906950"/>
                <a:ext cx="539140" cy="322545"/>
              </a:xfrm>
              <a:custGeom>
                <a:avLst/>
                <a:gdLst>
                  <a:gd name="connsiteX0" fmla="*/ 10896 w 539140"/>
                  <a:gd name="connsiteY0" fmla="*/ 294051 h 322545"/>
                  <a:gd name="connsiteX1" fmla="*/ 514197 w 539140"/>
                  <a:gd name="connsiteY1" fmla="*/ 3444 h 322545"/>
                  <a:gd name="connsiteX2" fmla="*/ 538010 w 539140"/>
                  <a:gd name="connsiteY2" fmla="*/ 6206 h 322545"/>
                  <a:gd name="connsiteX3" fmla="*/ 528485 w 539140"/>
                  <a:gd name="connsiteY3" fmla="*/ 28018 h 322545"/>
                  <a:gd name="connsiteX4" fmla="*/ 24422 w 539140"/>
                  <a:gd name="connsiteY4" fmla="*/ 319102 h 322545"/>
                  <a:gd name="connsiteX5" fmla="*/ 990 w 539140"/>
                  <a:gd name="connsiteY5" fmla="*/ 316149 h 322545"/>
                  <a:gd name="connsiteX6" fmla="*/ 10896 w 539140"/>
                  <a:gd name="connsiteY6" fmla="*/ 294051 h 32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9140" h="322545">
                    <a:moveTo>
                      <a:pt x="10896" y="294051"/>
                    </a:moveTo>
                    <a:lnTo>
                      <a:pt x="514197" y="3444"/>
                    </a:lnTo>
                    <a:cubicBezTo>
                      <a:pt x="521617" y="-2052"/>
                      <a:pt x="532038" y="-852"/>
                      <a:pt x="538010" y="6206"/>
                    </a:cubicBezTo>
                    <a:cubicBezTo>
                      <a:pt x="541334" y="14854"/>
                      <a:pt x="537086" y="24570"/>
                      <a:pt x="528485" y="28018"/>
                    </a:cubicBezTo>
                    <a:lnTo>
                      <a:pt x="24422" y="319102"/>
                    </a:lnTo>
                    <a:cubicBezTo>
                      <a:pt x="17116" y="324665"/>
                      <a:pt x="6696" y="323350"/>
                      <a:pt x="990" y="316149"/>
                    </a:cubicBezTo>
                    <a:cubicBezTo>
                      <a:pt x="-2096" y="307319"/>
                      <a:pt x="2257" y="297623"/>
                      <a:pt x="10896" y="294051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9B3894F3-4EBA-4AF6-AEAE-98632DF8B74E}"/>
                  </a:ext>
                </a:extLst>
              </p:cNvPr>
              <p:cNvSpPr/>
              <p:nvPr/>
            </p:nvSpPr>
            <p:spPr>
              <a:xfrm>
                <a:off x="-3322794" y="3982513"/>
                <a:ext cx="495036" cy="296368"/>
              </a:xfrm>
              <a:custGeom>
                <a:avLst/>
                <a:gdLst>
                  <a:gd name="connsiteX0" fmla="*/ 10348 w 495036"/>
                  <a:gd name="connsiteY0" fmla="*/ 268494 h 296368"/>
                  <a:gd name="connsiteX1" fmla="*/ 469263 w 495036"/>
                  <a:gd name="connsiteY1" fmla="*/ 3508 h 296368"/>
                  <a:gd name="connsiteX2" fmla="*/ 493361 w 495036"/>
                  <a:gd name="connsiteY2" fmla="*/ 6175 h 296368"/>
                  <a:gd name="connsiteX3" fmla="*/ 484503 w 495036"/>
                  <a:gd name="connsiteY3" fmla="*/ 27892 h 296368"/>
                  <a:gd name="connsiteX4" fmla="*/ 25112 w 495036"/>
                  <a:gd name="connsiteY4" fmla="*/ 292878 h 296368"/>
                  <a:gd name="connsiteX5" fmla="*/ 1204 w 495036"/>
                  <a:gd name="connsiteY5" fmla="*/ 290211 h 296368"/>
                  <a:gd name="connsiteX6" fmla="*/ 10348 w 495036"/>
                  <a:gd name="connsiteY6" fmla="*/ 268494 h 296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5036" h="296368">
                    <a:moveTo>
                      <a:pt x="10348" y="268494"/>
                    </a:moveTo>
                    <a:lnTo>
                      <a:pt x="469263" y="3508"/>
                    </a:lnTo>
                    <a:cubicBezTo>
                      <a:pt x="476759" y="-2054"/>
                      <a:pt x="487265" y="-883"/>
                      <a:pt x="493361" y="6175"/>
                    </a:cubicBezTo>
                    <a:cubicBezTo>
                      <a:pt x="497647" y="12843"/>
                      <a:pt x="493361" y="22558"/>
                      <a:pt x="484503" y="27892"/>
                    </a:cubicBezTo>
                    <a:lnTo>
                      <a:pt x="25112" y="292878"/>
                    </a:lnTo>
                    <a:cubicBezTo>
                      <a:pt x="17682" y="298412"/>
                      <a:pt x="7234" y="297250"/>
                      <a:pt x="1204" y="290211"/>
                    </a:cubicBezTo>
                    <a:cubicBezTo>
                      <a:pt x="-2206" y="281686"/>
                      <a:pt x="1871" y="272009"/>
                      <a:pt x="10348" y="26849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39AE8341-43DF-4CB7-9298-9FA73D16797A}"/>
                  </a:ext>
                </a:extLst>
              </p:cNvPr>
              <p:cNvSpPr/>
              <p:nvPr/>
            </p:nvSpPr>
            <p:spPr>
              <a:xfrm>
                <a:off x="-2580858" y="3696520"/>
                <a:ext cx="39991" cy="42084"/>
              </a:xfrm>
              <a:custGeom>
                <a:avLst/>
                <a:gdLst>
                  <a:gd name="connsiteX0" fmla="*/ 9552 w 39991"/>
                  <a:gd name="connsiteY0" fmla="*/ 2228 h 42084"/>
                  <a:gd name="connsiteX1" fmla="*/ 36613 w 39991"/>
                  <a:gd name="connsiteY1" fmla="*/ 10914 h 42084"/>
                  <a:gd name="connsiteX2" fmla="*/ 36794 w 39991"/>
                  <a:gd name="connsiteY2" fmla="*/ 11276 h 42084"/>
                  <a:gd name="connsiteX3" fmla="*/ 30507 w 39991"/>
                  <a:gd name="connsiteY3" fmla="*/ 39851 h 42084"/>
                  <a:gd name="connsiteX4" fmla="*/ 3323 w 39991"/>
                  <a:gd name="connsiteY4" fmla="*/ 31107 h 42084"/>
                  <a:gd name="connsiteX5" fmla="*/ 3171 w 39991"/>
                  <a:gd name="connsiteY5" fmla="*/ 30803 h 42084"/>
                  <a:gd name="connsiteX6" fmla="*/ 9552 w 39991"/>
                  <a:gd name="connsiteY6" fmla="*/ 2228 h 42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991" h="42084">
                    <a:moveTo>
                      <a:pt x="9552" y="2228"/>
                    </a:moveTo>
                    <a:cubicBezTo>
                      <a:pt x="19420" y="-2849"/>
                      <a:pt x="31536" y="1047"/>
                      <a:pt x="36613" y="10914"/>
                    </a:cubicBezTo>
                    <a:cubicBezTo>
                      <a:pt x="36680" y="11038"/>
                      <a:pt x="36737" y="11153"/>
                      <a:pt x="36794" y="11276"/>
                    </a:cubicBezTo>
                    <a:cubicBezTo>
                      <a:pt x="42852" y="20925"/>
                      <a:pt x="40051" y="33641"/>
                      <a:pt x="30507" y="39851"/>
                    </a:cubicBezTo>
                    <a:cubicBezTo>
                      <a:pt x="20582" y="44947"/>
                      <a:pt x="8419" y="41023"/>
                      <a:pt x="3323" y="31107"/>
                    </a:cubicBezTo>
                    <a:cubicBezTo>
                      <a:pt x="3275" y="31003"/>
                      <a:pt x="3218" y="30907"/>
                      <a:pt x="3171" y="30803"/>
                    </a:cubicBezTo>
                    <a:cubicBezTo>
                      <a:pt x="-2868" y="21135"/>
                      <a:pt x="-30" y="8409"/>
                      <a:pt x="9552" y="222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9EA77FA8-7EBB-453E-94F9-063D5B3E5327}"/>
                  </a:ext>
                </a:extLst>
              </p:cNvPr>
              <p:cNvSpPr/>
              <p:nvPr/>
            </p:nvSpPr>
            <p:spPr>
              <a:xfrm>
                <a:off x="-2457355" y="3890299"/>
                <a:ext cx="42588" cy="38613"/>
              </a:xfrm>
              <a:custGeom>
                <a:avLst/>
                <a:gdLst>
                  <a:gd name="connsiteX0" fmla="*/ 8541 w 42588"/>
                  <a:gd name="connsiteY0" fmla="*/ 2378 h 38613"/>
                  <a:gd name="connsiteX1" fmla="*/ 38164 w 42588"/>
                  <a:gd name="connsiteY1" fmla="*/ 9998 h 38613"/>
                  <a:gd name="connsiteX2" fmla="*/ 37002 w 42588"/>
                  <a:gd name="connsiteY2" fmla="*/ 34077 h 38613"/>
                  <a:gd name="connsiteX3" fmla="*/ 33782 w 42588"/>
                  <a:gd name="connsiteY3" fmla="*/ 36382 h 38613"/>
                  <a:gd name="connsiteX4" fmla="*/ 4159 w 42588"/>
                  <a:gd name="connsiteY4" fmla="*/ 28762 h 38613"/>
                  <a:gd name="connsiteX5" fmla="*/ 6188 w 42588"/>
                  <a:gd name="connsiteY5" fmla="*/ 4064 h 38613"/>
                  <a:gd name="connsiteX6" fmla="*/ 8541 w 42588"/>
                  <a:gd name="connsiteY6" fmla="*/ 2378 h 3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88" h="38613">
                    <a:moveTo>
                      <a:pt x="8541" y="2378"/>
                    </a:moveTo>
                    <a:cubicBezTo>
                      <a:pt x="18952" y="-2680"/>
                      <a:pt x="31487" y="549"/>
                      <a:pt x="38164" y="9998"/>
                    </a:cubicBezTo>
                    <a:cubicBezTo>
                      <a:pt x="44488" y="16970"/>
                      <a:pt x="43974" y="27752"/>
                      <a:pt x="37002" y="34077"/>
                    </a:cubicBezTo>
                    <a:cubicBezTo>
                      <a:pt x="36021" y="34972"/>
                      <a:pt x="34944" y="35744"/>
                      <a:pt x="33782" y="36382"/>
                    </a:cubicBezTo>
                    <a:cubicBezTo>
                      <a:pt x="23352" y="41202"/>
                      <a:pt x="10970" y="38011"/>
                      <a:pt x="4159" y="28762"/>
                    </a:cubicBezTo>
                    <a:cubicBezTo>
                      <a:pt x="-2098" y="21380"/>
                      <a:pt x="-1193" y="10322"/>
                      <a:pt x="6188" y="4064"/>
                    </a:cubicBezTo>
                    <a:cubicBezTo>
                      <a:pt x="6922" y="3435"/>
                      <a:pt x="7712" y="2873"/>
                      <a:pt x="8541" y="237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AB211F0F-5183-4307-9D1E-52963083ACA4}"/>
                  </a:ext>
                </a:extLst>
              </p:cNvPr>
              <p:cNvSpPr/>
              <p:nvPr/>
            </p:nvSpPr>
            <p:spPr>
              <a:xfrm>
                <a:off x="-2457355" y="3890299"/>
                <a:ext cx="42588" cy="38613"/>
              </a:xfrm>
              <a:custGeom>
                <a:avLst/>
                <a:gdLst>
                  <a:gd name="connsiteX0" fmla="*/ 8541 w 42588"/>
                  <a:gd name="connsiteY0" fmla="*/ 2378 h 38613"/>
                  <a:gd name="connsiteX1" fmla="*/ 38164 w 42588"/>
                  <a:gd name="connsiteY1" fmla="*/ 9998 h 38613"/>
                  <a:gd name="connsiteX2" fmla="*/ 37002 w 42588"/>
                  <a:gd name="connsiteY2" fmla="*/ 34077 h 38613"/>
                  <a:gd name="connsiteX3" fmla="*/ 33782 w 42588"/>
                  <a:gd name="connsiteY3" fmla="*/ 36382 h 38613"/>
                  <a:gd name="connsiteX4" fmla="*/ 4159 w 42588"/>
                  <a:gd name="connsiteY4" fmla="*/ 28762 h 38613"/>
                  <a:gd name="connsiteX5" fmla="*/ 6188 w 42588"/>
                  <a:gd name="connsiteY5" fmla="*/ 4064 h 38613"/>
                  <a:gd name="connsiteX6" fmla="*/ 8541 w 42588"/>
                  <a:gd name="connsiteY6" fmla="*/ 2378 h 3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88" h="38613">
                    <a:moveTo>
                      <a:pt x="8541" y="2378"/>
                    </a:moveTo>
                    <a:cubicBezTo>
                      <a:pt x="18952" y="-2680"/>
                      <a:pt x="31487" y="549"/>
                      <a:pt x="38164" y="9998"/>
                    </a:cubicBezTo>
                    <a:cubicBezTo>
                      <a:pt x="44488" y="16970"/>
                      <a:pt x="43974" y="27752"/>
                      <a:pt x="37002" y="34077"/>
                    </a:cubicBezTo>
                    <a:cubicBezTo>
                      <a:pt x="36021" y="34972"/>
                      <a:pt x="34944" y="35744"/>
                      <a:pt x="33782" y="36382"/>
                    </a:cubicBezTo>
                    <a:cubicBezTo>
                      <a:pt x="23352" y="41202"/>
                      <a:pt x="10970" y="38011"/>
                      <a:pt x="4159" y="28762"/>
                    </a:cubicBezTo>
                    <a:cubicBezTo>
                      <a:pt x="-2098" y="21380"/>
                      <a:pt x="-1193" y="10322"/>
                      <a:pt x="6188" y="4064"/>
                    </a:cubicBezTo>
                    <a:cubicBezTo>
                      <a:pt x="6922" y="3435"/>
                      <a:pt x="7712" y="2873"/>
                      <a:pt x="8541" y="2378"/>
                    </a:cubicBez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849B281A-D7E9-4BA0-8913-D9B9880F6BC0}"/>
                  </a:ext>
                </a:extLst>
              </p:cNvPr>
              <p:cNvSpPr/>
              <p:nvPr/>
            </p:nvSpPr>
            <p:spPr>
              <a:xfrm>
                <a:off x="-2927243" y="4184784"/>
                <a:ext cx="1536680" cy="887372"/>
              </a:xfrm>
              <a:custGeom>
                <a:avLst/>
                <a:gdLst>
                  <a:gd name="connsiteX0" fmla="*/ 10847 w 1536680"/>
                  <a:gd name="connsiteY0" fmla="*/ 558665 h 887372"/>
                  <a:gd name="connsiteX1" fmla="*/ 967347 w 1536680"/>
                  <a:gd name="connsiteY1" fmla="*/ 6215 h 887372"/>
                  <a:gd name="connsiteX2" fmla="*/ 1019735 w 1536680"/>
                  <a:gd name="connsiteY2" fmla="*/ 6215 h 887372"/>
                  <a:gd name="connsiteX3" fmla="*/ 1525893 w 1536680"/>
                  <a:gd name="connsiteY3" fmla="*/ 298442 h 887372"/>
                  <a:gd name="connsiteX4" fmla="*/ 1525893 w 1536680"/>
                  <a:gd name="connsiteY4" fmla="*/ 328636 h 887372"/>
                  <a:gd name="connsiteX5" fmla="*/ 569393 w 1536680"/>
                  <a:gd name="connsiteY5" fmla="*/ 881086 h 887372"/>
                  <a:gd name="connsiteX6" fmla="*/ 517005 w 1536680"/>
                  <a:gd name="connsiteY6" fmla="*/ 881086 h 887372"/>
                  <a:gd name="connsiteX7" fmla="*/ 10942 w 1536680"/>
                  <a:gd name="connsiteY7" fmla="*/ 588954 h 887372"/>
                  <a:gd name="connsiteX8" fmla="*/ 10847 w 1536680"/>
                  <a:gd name="connsiteY8" fmla="*/ 558665 h 887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6680" h="887372">
                    <a:moveTo>
                      <a:pt x="10847" y="558665"/>
                    </a:moveTo>
                    <a:lnTo>
                      <a:pt x="967347" y="6215"/>
                    </a:lnTo>
                    <a:cubicBezTo>
                      <a:pt x="983826" y="-2072"/>
                      <a:pt x="1003256" y="-2072"/>
                      <a:pt x="1019735" y="6215"/>
                    </a:cubicBezTo>
                    <a:lnTo>
                      <a:pt x="1525893" y="298442"/>
                    </a:lnTo>
                    <a:cubicBezTo>
                      <a:pt x="1540276" y="306824"/>
                      <a:pt x="1540276" y="320350"/>
                      <a:pt x="1525893" y="328636"/>
                    </a:cubicBezTo>
                    <a:lnTo>
                      <a:pt x="569393" y="881086"/>
                    </a:lnTo>
                    <a:cubicBezTo>
                      <a:pt x="552934" y="889468"/>
                      <a:pt x="533464" y="889468"/>
                      <a:pt x="517005" y="881086"/>
                    </a:cubicBezTo>
                    <a:lnTo>
                      <a:pt x="10942" y="588954"/>
                    </a:lnTo>
                    <a:cubicBezTo>
                      <a:pt x="-3631" y="580477"/>
                      <a:pt x="-3631" y="566952"/>
                      <a:pt x="10847" y="558665"/>
                    </a:cubicBezTo>
                    <a:close/>
                  </a:path>
                </a:pathLst>
              </a:custGeom>
              <a:solidFill>
                <a:srgbClr val="008D36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0D1BE04B-E5E6-463A-B3B2-0DDF61C3B16F}"/>
                  </a:ext>
                </a:extLst>
              </p:cNvPr>
              <p:cNvSpPr/>
              <p:nvPr/>
            </p:nvSpPr>
            <p:spPr>
              <a:xfrm>
                <a:off x="-2287463" y="4915995"/>
                <a:ext cx="33720" cy="19411"/>
              </a:xfrm>
              <a:custGeom>
                <a:avLst/>
                <a:gdLst>
                  <a:gd name="connsiteX0" fmla="*/ 18481 w 33720"/>
                  <a:gd name="connsiteY0" fmla="*/ 1476 h 19411"/>
                  <a:gd name="connsiteX1" fmla="*/ 20195 w 33720"/>
                  <a:gd name="connsiteY1" fmla="*/ 2715 h 19411"/>
                  <a:gd name="connsiteX2" fmla="*/ 21338 w 33720"/>
                  <a:gd name="connsiteY2" fmla="*/ 4048 h 19411"/>
                  <a:gd name="connsiteX3" fmla="*/ 21910 w 33720"/>
                  <a:gd name="connsiteY3" fmla="*/ 5572 h 19411"/>
                  <a:gd name="connsiteX4" fmla="*/ 21910 w 33720"/>
                  <a:gd name="connsiteY4" fmla="*/ 7477 h 19411"/>
                  <a:gd name="connsiteX5" fmla="*/ 21433 w 33720"/>
                  <a:gd name="connsiteY5" fmla="*/ 11859 h 19411"/>
                  <a:gd name="connsiteX6" fmla="*/ 28577 w 33720"/>
                  <a:gd name="connsiteY6" fmla="*/ 7668 h 19411"/>
                  <a:gd name="connsiteX7" fmla="*/ 29435 w 33720"/>
                  <a:gd name="connsiteY7" fmla="*/ 7668 h 19411"/>
                  <a:gd name="connsiteX8" fmla="*/ 30197 w 33720"/>
                  <a:gd name="connsiteY8" fmla="*/ 7668 h 19411"/>
                  <a:gd name="connsiteX9" fmla="*/ 33721 w 33720"/>
                  <a:gd name="connsiteY9" fmla="*/ 9668 h 19411"/>
                  <a:gd name="connsiteX10" fmla="*/ 33721 w 33720"/>
                  <a:gd name="connsiteY10" fmla="*/ 10144 h 19411"/>
                  <a:gd name="connsiteX11" fmla="*/ 33721 w 33720"/>
                  <a:gd name="connsiteY11" fmla="*/ 10621 h 19411"/>
                  <a:gd name="connsiteX12" fmla="*/ 18576 w 33720"/>
                  <a:gd name="connsiteY12" fmla="*/ 19383 h 19411"/>
                  <a:gd name="connsiteX13" fmla="*/ 17719 w 33720"/>
                  <a:gd name="connsiteY13" fmla="*/ 19383 h 19411"/>
                  <a:gd name="connsiteX14" fmla="*/ 16862 w 33720"/>
                  <a:gd name="connsiteY14" fmla="*/ 19383 h 19411"/>
                  <a:gd name="connsiteX15" fmla="*/ 14099 w 33720"/>
                  <a:gd name="connsiteY15" fmla="*/ 17764 h 19411"/>
                  <a:gd name="connsiteX16" fmla="*/ 13242 w 33720"/>
                  <a:gd name="connsiteY16" fmla="*/ 17002 h 19411"/>
                  <a:gd name="connsiteX17" fmla="*/ 13242 w 33720"/>
                  <a:gd name="connsiteY17" fmla="*/ 16145 h 19411"/>
                  <a:gd name="connsiteX18" fmla="*/ 14766 w 33720"/>
                  <a:gd name="connsiteY18" fmla="*/ 7191 h 19411"/>
                  <a:gd name="connsiteX19" fmla="*/ 14766 w 33720"/>
                  <a:gd name="connsiteY19" fmla="*/ 5477 h 19411"/>
                  <a:gd name="connsiteX20" fmla="*/ 13718 w 33720"/>
                  <a:gd name="connsiteY20" fmla="*/ 4524 h 19411"/>
                  <a:gd name="connsiteX21" fmla="*/ 12956 w 33720"/>
                  <a:gd name="connsiteY21" fmla="*/ 4524 h 19411"/>
                  <a:gd name="connsiteX22" fmla="*/ 11813 w 33720"/>
                  <a:gd name="connsiteY22" fmla="*/ 4524 h 19411"/>
                  <a:gd name="connsiteX23" fmla="*/ 10385 w 33720"/>
                  <a:gd name="connsiteY23" fmla="*/ 4524 h 19411"/>
                  <a:gd name="connsiteX24" fmla="*/ 8765 w 33720"/>
                  <a:gd name="connsiteY24" fmla="*/ 5096 h 19411"/>
                  <a:gd name="connsiteX25" fmla="*/ 7813 w 33720"/>
                  <a:gd name="connsiteY25" fmla="*/ 6048 h 19411"/>
                  <a:gd name="connsiteX26" fmla="*/ 7813 w 33720"/>
                  <a:gd name="connsiteY26" fmla="*/ 6906 h 19411"/>
                  <a:gd name="connsiteX27" fmla="*/ 8289 w 33720"/>
                  <a:gd name="connsiteY27" fmla="*/ 7573 h 19411"/>
                  <a:gd name="connsiteX28" fmla="*/ 8289 w 33720"/>
                  <a:gd name="connsiteY28" fmla="*/ 7573 h 19411"/>
                  <a:gd name="connsiteX29" fmla="*/ 8289 w 33720"/>
                  <a:gd name="connsiteY29" fmla="*/ 8144 h 19411"/>
                  <a:gd name="connsiteX30" fmla="*/ 7718 w 33720"/>
                  <a:gd name="connsiteY30" fmla="*/ 8620 h 19411"/>
                  <a:gd name="connsiteX31" fmla="*/ 4193 w 33720"/>
                  <a:gd name="connsiteY31" fmla="*/ 10716 h 19411"/>
                  <a:gd name="connsiteX32" fmla="*/ 3717 w 33720"/>
                  <a:gd name="connsiteY32" fmla="*/ 10716 h 19411"/>
                  <a:gd name="connsiteX33" fmla="*/ 3050 w 33720"/>
                  <a:gd name="connsiteY33" fmla="*/ 10716 h 19411"/>
                  <a:gd name="connsiteX34" fmla="*/ 764 w 33720"/>
                  <a:gd name="connsiteY34" fmla="*/ 8811 h 19411"/>
                  <a:gd name="connsiteX35" fmla="*/ 764 w 33720"/>
                  <a:gd name="connsiteY35" fmla="*/ 4048 h 19411"/>
                  <a:gd name="connsiteX36" fmla="*/ 3622 w 33720"/>
                  <a:gd name="connsiteY36" fmla="*/ 1667 h 19411"/>
                  <a:gd name="connsiteX37" fmla="*/ 7527 w 33720"/>
                  <a:gd name="connsiteY37" fmla="*/ 143 h 19411"/>
                  <a:gd name="connsiteX38" fmla="*/ 11718 w 33720"/>
                  <a:gd name="connsiteY38" fmla="*/ 143 h 19411"/>
                  <a:gd name="connsiteX39" fmla="*/ 15623 w 33720"/>
                  <a:gd name="connsiteY39" fmla="*/ 714 h 19411"/>
                  <a:gd name="connsiteX40" fmla="*/ 18481 w 33720"/>
                  <a:gd name="connsiteY40" fmla="*/ 1476 h 19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3720" h="19411">
                    <a:moveTo>
                      <a:pt x="18481" y="1476"/>
                    </a:moveTo>
                    <a:cubicBezTo>
                      <a:pt x="19109" y="1810"/>
                      <a:pt x="19681" y="2229"/>
                      <a:pt x="20195" y="2715"/>
                    </a:cubicBezTo>
                    <a:cubicBezTo>
                      <a:pt x="20653" y="3086"/>
                      <a:pt x="21033" y="3543"/>
                      <a:pt x="21338" y="4048"/>
                    </a:cubicBezTo>
                    <a:cubicBezTo>
                      <a:pt x="21624" y="4515"/>
                      <a:pt x="21824" y="5029"/>
                      <a:pt x="21910" y="5572"/>
                    </a:cubicBezTo>
                    <a:cubicBezTo>
                      <a:pt x="22005" y="6201"/>
                      <a:pt x="22005" y="6849"/>
                      <a:pt x="21910" y="7477"/>
                    </a:cubicBezTo>
                    <a:lnTo>
                      <a:pt x="21433" y="11859"/>
                    </a:lnTo>
                    <a:lnTo>
                      <a:pt x="28577" y="7668"/>
                    </a:lnTo>
                    <a:lnTo>
                      <a:pt x="29435" y="7668"/>
                    </a:lnTo>
                    <a:lnTo>
                      <a:pt x="30197" y="7668"/>
                    </a:lnTo>
                    <a:lnTo>
                      <a:pt x="33721" y="9668"/>
                    </a:lnTo>
                    <a:cubicBezTo>
                      <a:pt x="33721" y="9668"/>
                      <a:pt x="33721" y="9668"/>
                      <a:pt x="33721" y="10144"/>
                    </a:cubicBezTo>
                    <a:cubicBezTo>
                      <a:pt x="33721" y="10621"/>
                      <a:pt x="33721" y="10144"/>
                      <a:pt x="33721" y="10621"/>
                    </a:cubicBezTo>
                    <a:lnTo>
                      <a:pt x="18576" y="19383"/>
                    </a:lnTo>
                    <a:lnTo>
                      <a:pt x="17719" y="19383"/>
                    </a:lnTo>
                    <a:cubicBezTo>
                      <a:pt x="17433" y="19421"/>
                      <a:pt x="17147" y="19421"/>
                      <a:pt x="16862" y="19383"/>
                    </a:cubicBezTo>
                    <a:lnTo>
                      <a:pt x="14099" y="17764"/>
                    </a:lnTo>
                    <a:cubicBezTo>
                      <a:pt x="13756" y="17583"/>
                      <a:pt x="13461" y="17326"/>
                      <a:pt x="13242" y="17002"/>
                    </a:cubicBezTo>
                    <a:cubicBezTo>
                      <a:pt x="13071" y="16745"/>
                      <a:pt x="13071" y="16402"/>
                      <a:pt x="13242" y="16145"/>
                    </a:cubicBezTo>
                    <a:lnTo>
                      <a:pt x="14766" y="7191"/>
                    </a:lnTo>
                    <a:cubicBezTo>
                      <a:pt x="14985" y="6639"/>
                      <a:pt x="14985" y="6029"/>
                      <a:pt x="14766" y="5477"/>
                    </a:cubicBezTo>
                    <a:cubicBezTo>
                      <a:pt x="14461" y="5115"/>
                      <a:pt x="14109" y="4791"/>
                      <a:pt x="13718" y="4524"/>
                    </a:cubicBezTo>
                    <a:lnTo>
                      <a:pt x="12956" y="4524"/>
                    </a:lnTo>
                    <a:lnTo>
                      <a:pt x="11813" y="4524"/>
                    </a:lnTo>
                    <a:lnTo>
                      <a:pt x="10385" y="4524"/>
                    </a:lnTo>
                    <a:cubicBezTo>
                      <a:pt x="9823" y="4629"/>
                      <a:pt x="9270" y="4820"/>
                      <a:pt x="8765" y="5096"/>
                    </a:cubicBezTo>
                    <a:cubicBezTo>
                      <a:pt x="8356" y="5315"/>
                      <a:pt x="8032" y="5639"/>
                      <a:pt x="7813" y="6048"/>
                    </a:cubicBezTo>
                    <a:cubicBezTo>
                      <a:pt x="7718" y="6325"/>
                      <a:pt x="7718" y="6630"/>
                      <a:pt x="7813" y="6906"/>
                    </a:cubicBezTo>
                    <a:lnTo>
                      <a:pt x="8289" y="7573"/>
                    </a:lnTo>
                    <a:lnTo>
                      <a:pt x="8289" y="7573"/>
                    </a:lnTo>
                    <a:cubicBezTo>
                      <a:pt x="8289" y="7573"/>
                      <a:pt x="8289" y="8049"/>
                      <a:pt x="8289" y="8144"/>
                    </a:cubicBezTo>
                    <a:cubicBezTo>
                      <a:pt x="8175" y="8372"/>
                      <a:pt x="7965" y="8544"/>
                      <a:pt x="7718" y="8620"/>
                    </a:cubicBezTo>
                    <a:lnTo>
                      <a:pt x="4193" y="10716"/>
                    </a:lnTo>
                    <a:lnTo>
                      <a:pt x="3717" y="10716"/>
                    </a:lnTo>
                    <a:lnTo>
                      <a:pt x="3050" y="10716"/>
                    </a:lnTo>
                    <a:cubicBezTo>
                      <a:pt x="2165" y="10239"/>
                      <a:pt x="1393" y="9592"/>
                      <a:pt x="764" y="8811"/>
                    </a:cubicBezTo>
                    <a:cubicBezTo>
                      <a:pt x="-255" y="7382"/>
                      <a:pt x="-255" y="5477"/>
                      <a:pt x="764" y="4048"/>
                    </a:cubicBezTo>
                    <a:cubicBezTo>
                      <a:pt x="1526" y="3048"/>
                      <a:pt x="2507" y="2239"/>
                      <a:pt x="3622" y="1667"/>
                    </a:cubicBezTo>
                    <a:cubicBezTo>
                      <a:pt x="4850" y="981"/>
                      <a:pt x="6165" y="467"/>
                      <a:pt x="7527" y="143"/>
                    </a:cubicBezTo>
                    <a:cubicBezTo>
                      <a:pt x="8918" y="-48"/>
                      <a:pt x="10327" y="-48"/>
                      <a:pt x="11718" y="143"/>
                    </a:cubicBezTo>
                    <a:cubicBezTo>
                      <a:pt x="13042" y="143"/>
                      <a:pt x="14357" y="333"/>
                      <a:pt x="15623" y="714"/>
                    </a:cubicBezTo>
                    <a:cubicBezTo>
                      <a:pt x="16604" y="867"/>
                      <a:pt x="17557" y="1114"/>
                      <a:pt x="18481" y="147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DFC648BC-D899-46F0-92F0-E3C253594BC9}"/>
                  </a:ext>
                </a:extLst>
              </p:cNvPr>
              <p:cNvSpPr/>
              <p:nvPr/>
            </p:nvSpPr>
            <p:spPr>
              <a:xfrm>
                <a:off x="-2268339" y="4904470"/>
                <a:ext cx="31020" cy="17752"/>
              </a:xfrm>
              <a:custGeom>
                <a:avLst/>
                <a:gdLst>
                  <a:gd name="connsiteX0" fmla="*/ 3644 w 31020"/>
                  <a:gd name="connsiteY0" fmla="*/ 1857 h 17752"/>
                  <a:gd name="connsiteX1" fmla="*/ 8025 w 31020"/>
                  <a:gd name="connsiteY1" fmla="*/ 143 h 17752"/>
                  <a:gd name="connsiteX2" fmla="*/ 12597 w 31020"/>
                  <a:gd name="connsiteY2" fmla="*/ 143 h 17752"/>
                  <a:gd name="connsiteX3" fmla="*/ 16979 w 31020"/>
                  <a:gd name="connsiteY3" fmla="*/ 905 h 17752"/>
                  <a:gd name="connsiteX4" fmla="*/ 20979 w 31020"/>
                  <a:gd name="connsiteY4" fmla="*/ 2524 h 17752"/>
                  <a:gd name="connsiteX5" fmla="*/ 23932 w 31020"/>
                  <a:gd name="connsiteY5" fmla="*/ 4239 h 17752"/>
                  <a:gd name="connsiteX6" fmla="*/ 26789 w 31020"/>
                  <a:gd name="connsiteY6" fmla="*/ 5953 h 17752"/>
                  <a:gd name="connsiteX7" fmla="*/ 29647 w 31020"/>
                  <a:gd name="connsiteY7" fmla="*/ 8239 h 17752"/>
                  <a:gd name="connsiteX8" fmla="*/ 30980 w 31020"/>
                  <a:gd name="connsiteY8" fmla="*/ 10716 h 17752"/>
                  <a:gd name="connsiteX9" fmla="*/ 30409 w 31020"/>
                  <a:gd name="connsiteY9" fmla="*/ 13383 h 17752"/>
                  <a:gd name="connsiteX10" fmla="*/ 27456 w 31020"/>
                  <a:gd name="connsiteY10" fmla="*/ 15859 h 17752"/>
                  <a:gd name="connsiteX11" fmla="*/ 22979 w 31020"/>
                  <a:gd name="connsiteY11" fmla="*/ 17574 h 17752"/>
                  <a:gd name="connsiteX12" fmla="*/ 18503 w 31020"/>
                  <a:gd name="connsiteY12" fmla="*/ 17574 h 17752"/>
                  <a:gd name="connsiteX13" fmla="*/ 14121 w 31020"/>
                  <a:gd name="connsiteY13" fmla="*/ 16812 h 17752"/>
                  <a:gd name="connsiteX14" fmla="*/ 10121 w 31020"/>
                  <a:gd name="connsiteY14" fmla="*/ 15192 h 17752"/>
                  <a:gd name="connsiteX15" fmla="*/ 7168 w 31020"/>
                  <a:gd name="connsiteY15" fmla="*/ 13573 h 17752"/>
                  <a:gd name="connsiteX16" fmla="*/ 4215 w 31020"/>
                  <a:gd name="connsiteY16" fmla="*/ 11764 h 17752"/>
                  <a:gd name="connsiteX17" fmla="*/ 1453 w 31020"/>
                  <a:gd name="connsiteY17" fmla="*/ 9477 h 17752"/>
                  <a:gd name="connsiteX18" fmla="*/ 24 w 31020"/>
                  <a:gd name="connsiteY18" fmla="*/ 6906 h 17752"/>
                  <a:gd name="connsiteX19" fmla="*/ 691 w 31020"/>
                  <a:gd name="connsiteY19" fmla="*/ 4334 h 17752"/>
                  <a:gd name="connsiteX20" fmla="*/ 3644 w 31020"/>
                  <a:gd name="connsiteY20" fmla="*/ 1857 h 17752"/>
                  <a:gd name="connsiteX21" fmla="*/ 21360 w 31020"/>
                  <a:gd name="connsiteY21" fmla="*/ 8620 h 17752"/>
                  <a:gd name="connsiteX22" fmla="*/ 15836 w 31020"/>
                  <a:gd name="connsiteY22" fmla="*/ 5382 h 17752"/>
                  <a:gd name="connsiteX23" fmla="*/ 14121 w 31020"/>
                  <a:gd name="connsiteY23" fmla="*/ 4620 h 17752"/>
                  <a:gd name="connsiteX24" fmla="*/ 12407 w 31020"/>
                  <a:gd name="connsiteY24" fmla="*/ 4620 h 17752"/>
                  <a:gd name="connsiteX25" fmla="*/ 10692 w 31020"/>
                  <a:gd name="connsiteY25" fmla="*/ 4620 h 17752"/>
                  <a:gd name="connsiteX26" fmla="*/ 8882 w 31020"/>
                  <a:gd name="connsiteY26" fmla="*/ 5286 h 17752"/>
                  <a:gd name="connsiteX27" fmla="*/ 7739 w 31020"/>
                  <a:gd name="connsiteY27" fmla="*/ 6334 h 17752"/>
                  <a:gd name="connsiteX28" fmla="*/ 7739 w 31020"/>
                  <a:gd name="connsiteY28" fmla="*/ 7287 h 17752"/>
                  <a:gd name="connsiteX29" fmla="*/ 8502 w 31020"/>
                  <a:gd name="connsiteY29" fmla="*/ 8334 h 17752"/>
                  <a:gd name="connsiteX30" fmla="*/ 9835 w 31020"/>
                  <a:gd name="connsiteY30" fmla="*/ 9287 h 17752"/>
                  <a:gd name="connsiteX31" fmla="*/ 15360 w 31020"/>
                  <a:gd name="connsiteY31" fmla="*/ 12525 h 17752"/>
                  <a:gd name="connsiteX32" fmla="*/ 17074 w 31020"/>
                  <a:gd name="connsiteY32" fmla="*/ 13287 h 17752"/>
                  <a:gd name="connsiteX33" fmla="*/ 18788 w 31020"/>
                  <a:gd name="connsiteY33" fmla="*/ 13287 h 17752"/>
                  <a:gd name="connsiteX34" fmla="*/ 20503 w 31020"/>
                  <a:gd name="connsiteY34" fmla="*/ 13287 h 17752"/>
                  <a:gd name="connsiteX35" fmla="*/ 22218 w 31020"/>
                  <a:gd name="connsiteY35" fmla="*/ 12621 h 17752"/>
                  <a:gd name="connsiteX36" fmla="*/ 23361 w 31020"/>
                  <a:gd name="connsiteY36" fmla="*/ 11668 h 17752"/>
                  <a:gd name="connsiteX37" fmla="*/ 23361 w 31020"/>
                  <a:gd name="connsiteY37" fmla="*/ 10620 h 17752"/>
                  <a:gd name="connsiteX38" fmla="*/ 22694 w 31020"/>
                  <a:gd name="connsiteY38" fmla="*/ 9668 h 17752"/>
                  <a:gd name="connsiteX39" fmla="*/ 20884 w 31020"/>
                  <a:gd name="connsiteY39" fmla="*/ 8620 h 17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020" h="17752">
                    <a:moveTo>
                      <a:pt x="3644" y="1857"/>
                    </a:moveTo>
                    <a:cubicBezTo>
                      <a:pt x="5025" y="1105"/>
                      <a:pt x="6501" y="533"/>
                      <a:pt x="8025" y="143"/>
                    </a:cubicBezTo>
                    <a:cubicBezTo>
                      <a:pt x="9540" y="-48"/>
                      <a:pt x="11083" y="-48"/>
                      <a:pt x="12597" y="143"/>
                    </a:cubicBezTo>
                    <a:cubicBezTo>
                      <a:pt x="14092" y="162"/>
                      <a:pt x="15569" y="419"/>
                      <a:pt x="16979" y="905"/>
                    </a:cubicBezTo>
                    <a:cubicBezTo>
                      <a:pt x="18369" y="1305"/>
                      <a:pt x="19703" y="1848"/>
                      <a:pt x="20979" y="2524"/>
                    </a:cubicBezTo>
                    <a:cubicBezTo>
                      <a:pt x="22008" y="3019"/>
                      <a:pt x="22989" y="3600"/>
                      <a:pt x="23932" y="4239"/>
                    </a:cubicBezTo>
                    <a:lnTo>
                      <a:pt x="26789" y="5953"/>
                    </a:lnTo>
                    <a:cubicBezTo>
                      <a:pt x="27856" y="6563"/>
                      <a:pt x="28818" y="7334"/>
                      <a:pt x="29647" y="8239"/>
                    </a:cubicBezTo>
                    <a:cubicBezTo>
                      <a:pt x="30342" y="8906"/>
                      <a:pt x="30809" y="9773"/>
                      <a:pt x="30980" y="10716"/>
                    </a:cubicBezTo>
                    <a:cubicBezTo>
                      <a:pt x="31114" y="11649"/>
                      <a:pt x="30914" y="12592"/>
                      <a:pt x="30409" y="13383"/>
                    </a:cubicBezTo>
                    <a:cubicBezTo>
                      <a:pt x="29647" y="14440"/>
                      <a:pt x="28628" y="15288"/>
                      <a:pt x="27456" y="15859"/>
                    </a:cubicBezTo>
                    <a:cubicBezTo>
                      <a:pt x="26075" y="16688"/>
                      <a:pt x="24561" y="17269"/>
                      <a:pt x="22979" y="17574"/>
                    </a:cubicBezTo>
                    <a:cubicBezTo>
                      <a:pt x="21493" y="17812"/>
                      <a:pt x="19989" y="17812"/>
                      <a:pt x="18503" y="17574"/>
                    </a:cubicBezTo>
                    <a:cubicBezTo>
                      <a:pt x="17017" y="17516"/>
                      <a:pt x="15540" y="17259"/>
                      <a:pt x="14121" y="16812"/>
                    </a:cubicBezTo>
                    <a:cubicBezTo>
                      <a:pt x="12740" y="16393"/>
                      <a:pt x="11407" y="15850"/>
                      <a:pt x="10121" y="15192"/>
                    </a:cubicBezTo>
                    <a:lnTo>
                      <a:pt x="7168" y="13573"/>
                    </a:lnTo>
                    <a:lnTo>
                      <a:pt x="4215" y="11764"/>
                    </a:lnTo>
                    <a:cubicBezTo>
                      <a:pt x="3158" y="11182"/>
                      <a:pt x="2225" y="10411"/>
                      <a:pt x="1453" y="9477"/>
                    </a:cubicBezTo>
                    <a:cubicBezTo>
                      <a:pt x="767" y="8754"/>
                      <a:pt x="272" y="7868"/>
                      <a:pt x="24" y="6906"/>
                    </a:cubicBezTo>
                    <a:cubicBezTo>
                      <a:pt x="-81" y="5991"/>
                      <a:pt x="158" y="5077"/>
                      <a:pt x="691" y="4334"/>
                    </a:cubicBezTo>
                    <a:cubicBezTo>
                      <a:pt x="1500" y="3315"/>
                      <a:pt x="2501" y="2477"/>
                      <a:pt x="3644" y="1857"/>
                    </a:cubicBezTo>
                    <a:close/>
                    <a:moveTo>
                      <a:pt x="21360" y="8620"/>
                    </a:moveTo>
                    <a:lnTo>
                      <a:pt x="15836" y="5382"/>
                    </a:lnTo>
                    <a:lnTo>
                      <a:pt x="14121" y="4620"/>
                    </a:lnTo>
                    <a:lnTo>
                      <a:pt x="12407" y="4620"/>
                    </a:lnTo>
                    <a:cubicBezTo>
                      <a:pt x="11835" y="4524"/>
                      <a:pt x="11264" y="4524"/>
                      <a:pt x="10692" y="4620"/>
                    </a:cubicBezTo>
                    <a:lnTo>
                      <a:pt x="8882" y="5286"/>
                    </a:lnTo>
                    <a:cubicBezTo>
                      <a:pt x="8416" y="5534"/>
                      <a:pt x="8025" y="5896"/>
                      <a:pt x="7739" y="6334"/>
                    </a:cubicBezTo>
                    <a:cubicBezTo>
                      <a:pt x="7644" y="6648"/>
                      <a:pt x="7644" y="6972"/>
                      <a:pt x="7739" y="7287"/>
                    </a:cubicBezTo>
                    <a:cubicBezTo>
                      <a:pt x="7930" y="7677"/>
                      <a:pt x="8187" y="8029"/>
                      <a:pt x="8502" y="8334"/>
                    </a:cubicBezTo>
                    <a:cubicBezTo>
                      <a:pt x="8892" y="8715"/>
                      <a:pt x="9340" y="9039"/>
                      <a:pt x="9835" y="9287"/>
                    </a:cubicBezTo>
                    <a:cubicBezTo>
                      <a:pt x="11616" y="10468"/>
                      <a:pt x="13464" y="11544"/>
                      <a:pt x="15360" y="12525"/>
                    </a:cubicBezTo>
                    <a:lnTo>
                      <a:pt x="17074" y="13287"/>
                    </a:lnTo>
                    <a:lnTo>
                      <a:pt x="18788" y="13287"/>
                    </a:lnTo>
                    <a:cubicBezTo>
                      <a:pt x="19360" y="13383"/>
                      <a:pt x="19931" y="13383"/>
                      <a:pt x="20503" y="13287"/>
                    </a:cubicBezTo>
                    <a:cubicBezTo>
                      <a:pt x="21113" y="13192"/>
                      <a:pt x="21703" y="12963"/>
                      <a:pt x="22218" y="12621"/>
                    </a:cubicBezTo>
                    <a:cubicBezTo>
                      <a:pt x="22674" y="12402"/>
                      <a:pt x="23065" y="12078"/>
                      <a:pt x="23361" y="11668"/>
                    </a:cubicBezTo>
                    <a:cubicBezTo>
                      <a:pt x="23503" y="11335"/>
                      <a:pt x="23503" y="10954"/>
                      <a:pt x="23361" y="10620"/>
                    </a:cubicBezTo>
                    <a:cubicBezTo>
                      <a:pt x="23246" y="10239"/>
                      <a:pt x="23008" y="9906"/>
                      <a:pt x="22694" y="9668"/>
                    </a:cubicBezTo>
                    <a:cubicBezTo>
                      <a:pt x="22141" y="9239"/>
                      <a:pt x="21532" y="8887"/>
                      <a:pt x="20884" y="862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6EE0EE73-1490-4B27-A79D-D4F29ED91AD8}"/>
                  </a:ext>
                </a:extLst>
              </p:cNvPr>
              <p:cNvSpPr/>
              <p:nvPr/>
            </p:nvSpPr>
            <p:spPr>
              <a:xfrm>
                <a:off x="-2247741" y="4894349"/>
                <a:ext cx="27686" cy="15573"/>
              </a:xfrm>
              <a:custGeom>
                <a:avLst/>
                <a:gdLst>
                  <a:gd name="connsiteX0" fmla="*/ 762 w 27686"/>
                  <a:gd name="connsiteY0" fmla="*/ 10454 h 15573"/>
                  <a:gd name="connsiteX1" fmla="*/ 0 w 27686"/>
                  <a:gd name="connsiteY1" fmla="*/ 10454 h 15573"/>
                  <a:gd name="connsiteX2" fmla="*/ 0 w 27686"/>
                  <a:gd name="connsiteY2" fmla="*/ 9882 h 15573"/>
                  <a:gd name="connsiteX3" fmla="*/ 667 w 27686"/>
                  <a:gd name="connsiteY3" fmla="*/ 3215 h 15573"/>
                  <a:gd name="connsiteX4" fmla="*/ 667 w 27686"/>
                  <a:gd name="connsiteY4" fmla="*/ 2643 h 15573"/>
                  <a:gd name="connsiteX5" fmla="*/ 1143 w 27686"/>
                  <a:gd name="connsiteY5" fmla="*/ 2072 h 15573"/>
                  <a:gd name="connsiteX6" fmla="*/ 4667 w 27686"/>
                  <a:gd name="connsiteY6" fmla="*/ 72 h 15573"/>
                  <a:gd name="connsiteX7" fmla="*/ 5429 w 27686"/>
                  <a:gd name="connsiteY7" fmla="*/ 72 h 15573"/>
                  <a:gd name="connsiteX8" fmla="*/ 6287 w 27686"/>
                  <a:gd name="connsiteY8" fmla="*/ 72 h 15573"/>
                  <a:gd name="connsiteX9" fmla="*/ 27622 w 27686"/>
                  <a:gd name="connsiteY9" fmla="*/ 12454 h 15573"/>
                  <a:gd name="connsiteX10" fmla="*/ 27622 w 27686"/>
                  <a:gd name="connsiteY10" fmla="*/ 12930 h 15573"/>
                  <a:gd name="connsiteX11" fmla="*/ 27622 w 27686"/>
                  <a:gd name="connsiteY11" fmla="*/ 13406 h 15573"/>
                  <a:gd name="connsiteX12" fmla="*/ 23813 w 27686"/>
                  <a:gd name="connsiteY12" fmla="*/ 15502 h 15573"/>
                  <a:gd name="connsiteX13" fmla="*/ 23051 w 27686"/>
                  <a:gd name="connsiteY13" fmla="*/ 15502 h 15573"/>
                  <a:gd name="connsiteX14" fmla="*/ 22193 w 27686"/>
                  <a:gd name="connsiteY14" fmla="*/ 15502 h 15573"/>
                  <a:gd name="connsiteX15" fmla="*/ 7715 w 27686"/>
                  <a:gd name="connsiteY15" fmla="*/ 7120 h 15573"/>
                  <a:gd name="connsiteX16" fmla="*/ 7715 w 27686"/>
                  <a:gd name="connsiteY16" fmla="*/ 10835 h 15573"/>
                  <a:gd name="connsiteX17" fmla="*/ 6763 w 27686"/>
                  <a:gd name="connsiteY17" fmla="*/ 10835 h 15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86" h="15573">
                    <a:moveTo>
                      <a:pt x="762" y="10454"/>
                    </a:moveTo>
                    <a:cubicBezTo>
                      <a:pt x="515" y="10558"/>
                      <a:pt x="238" y="10558"/>
                      <a:pt x="0" y="10454"/>
                    </a:cubicBezTo>
                    <a:cubicBezTo>
                      <a:pt x="0" y="10454"/>
                      <a:pt x="0" y="10454"/>
                      <a:pt x="0" y="9882"/>
                    </a:cubicBezTo>
                    <a:lnTo>
                      <a:pt x="667" y="3215"/>
                    </a:lnTo>
                    <a:cubicBezTo>
                      <a:pt x="667" y="3215"/>
                      <a:pt x="667" y="3215"/>
                      <a:pt x="667" y="2643"/>
                    </a:cubicBezTo>
                    <a:cubicBezTo>
                      <a:pt x="667" y="2072"/>
                      <a:pt x="667" y="2643"/>
                      <a:pt x="1143" y="2072"/>
                    </a:cubicBezTo>
                    <a:lnTo>
                      <a:pt x="4667" y="72"/>
                    </a:lnTo>
                    <a:cubicBezTo>
                      <a:pt x="4915" y="-24"/>
                      <a:pt x="5182" y="-24"/>
                      <a:pt x="5429" y="72"/>
                    </a:cubicBezTo>
                    <a:lnTo>
                      <a:pt x="6287" y="72"/>
                    </a:lnTo>
                    <a:lnTo>
                      <a:pt x="27622" y="12454"/>
                    </a:lnTo>
                    <a:cubicBezTo>
                      <a:pt x="27708" y="12597"/>
                      <a:pt x="27708" y="12787"/>
                      <a:pt x="27622" y="12930"/>
                    </a:cubicBezTo>
                    <a:cubicBezTo>
                      <a:pt x="27622" y="12930"/>
                      <a:pt x="27622" y="12930"/>
                      <a:pt x="27622" y="13406"/>
                    </a:cubicBezTo>
                    <a:lnTo>
                      <a:pt x="23813" y="15502"/>
                    </a:lnTo>
                    <a:cubicBezTo>
                      <a:pt x="23565" y="15597"/>
                      <a:pt x="23298" y="15597"/>
                      <a:pt x="23051" y="15502"/>
                    </a:cubicBezTo>
                    <a:lnTo>
                      <a:pt x="22193" y="15502"/>
                    </a:lnTo>
                    <a:lnTo>
                      <a:pt x="7715" y="7120"/>
                    </a:lnTo>
                    <a:lnTo>
                      <a:pt x="7715" y="10835"/>
                    </a:lnTo>
                    <a:cubicBezTo>
                      <a:pt x="7411" y="10939"/>
                      <a:pt x="7068" y="10939"/>
                      <a:pt x="6763" y="1083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403C63A0-9C60-4D7D-A962-AF0253E8726A}"/>
                  </a:ext>
                </a:extLst>
              </p:cNvPr>
              <p:cNvSpPr/>
              <p:nvPr/>
            </p:nvSpPr>
            <p:spPr>
              <a:xfrm>
                <a:off x="-2231548" y="4884800"/>
                <a:ext cx="27534" cy="18005"/>
              </a:xfrm>
              <a:custGeom>
                <a:avLst/>
                <a:gdLst>
                  <a:gd name="connsiteX0" fmla="*/ 24003 w 27534"/>
                  <a:gd name="connsiteY0" fmla="*/ 6096 h 18005"/>
                  <a:gd name="connsiteX1" fmla="*/ 26765 w 27534"/>
                  <a:gd name="connsiteY1" fmla="*/ 8477 h 18005"/>
                  <a:gd name="connsiteX2" fmla="*/ 27527 w 27534"/>
                  <a:gd name="connsiteY2" fmla="*/ 11049 h 18005"/>
                  <a:gd name="connsiteX3" fmla="*/ 26384 w 27534"/>
                  <a:gd name="connsiteY3" fmla="*/ 13526 h 18005"/>
                  <a:gd name="connsiteX4" fmla="*/ 23717 w 27534"/>
                  <a:gd name="connsiteY4" fmla="*/ 15812 h 18005"/>
                  <a:gd name="connsiteX5" fmla="*/ 19907 w 27534"/>
                  <a:gd name="connsiteY5" fmla="*/ 17336 h 18005"/>
                  <a:gd name="connsiteX6" fmla="*/ 15526 w 27534"/>
                  <a:gd name="connsiteY6" fmla="*/ 18002 h 18005"/>
                  <a:gd name="connsiteX7" fmla="*/ 11049 w 27534"/>
                  <a:gd name="connsiteY7" fmla="*/ 17526 h 18005"/>
                  <a:gd name="connsiteX8" fmla="*/ 6858 w 27534"/>
                  <a:gd name="connsiteY8" fmla="*/ 15907 h 18005"/>
                  <a:gd name="connsiteX9" fmla="*/ 5239 w 27534"/>
                  <a:gd name="connsiteY9" fmla="*/ 14764 h 18005"/>
                  <a:gd name="connsiteX10" fmla="*/ 4191 w 27534"/>
                  <a:gd name="connsiteY10" fmla="*/ 13526 h 18005"/>
                  <a:gd name="connsiteX11" fmla="*/ 3524 w 27534"/>
                  <a:gd name="connsiteY11" fmla="*/ 12383 h 18005"/>
                  <a:gd name="connsiteX12" fmla="*/ 3048 w 27534"/>
                  <a:gd name="connsiteY12" fmla="*/ 11239 h 18005"/>
                  <a:gd name="connsiteX13" fmla="*/ 0 w 27534"/>
                  <a:gd name="connsiteY13" fmla="*/ 3143 h 18005"/>
                  <a:gd name="connsiteX14" fmla="*/ 0 w 27534"/>
                  <a:gd name="connsiteY14" fmla="*/ 2667 h 18005"/>
                  <a:gd name="connsiteX15" fmla="*/ 4572 w 27534"/>
                  <a:gd name="connsiteY15" fmla="*/ 0 h 18005"/>
                  <a:gd name="connsiteX16" fmla="*/ 5239 w 27534"/>
                  <a:gd name="connsiteY16" fmla="*/ 0 h 18005"/>
                  <a:gd name="connsiteX17" fmla="*/ 5905 w 27534"/>
                  <a:gd name="connsiteY17" fmla="*/ 0 h 18005"/>
                  <a:gd name="connsiteX18" fmla="*/ 5905 w 27534"/>
                  <a:gd name="connsiteY18" fmla="*/ 0 h 18005"/>
                  <a:gd name="connsiteX19" fmla="*/ 5905 w 27534"/>
                  <a:gd name="connsiteY19" fmla="*/ 0 h 18005"/>
                  <a:gd name="connsiteX20" fmla="*/ 8001 w 27534"/>
                  <a:gd name="connsiteY20" fmla="*/ 5525 h 18005"/>
                  <a:gd name="connsiteX21" fmla="*/ 11621 w 27534"/>
                  <a:gd name="connsiteY21" fmla="*/ 4286 h 18005"/>
                  <a:gd name="connsiteX22" fmla="*/ 15716 w 27534"/>
                  <a:gd name="connsiteY22" fmla="*/ 4286 h 18005"/>
                  <a:gd name="connsiteX23" fmla="*/ 19717 w 27534"/>
                  <a:gd name="connsiteY23" fmla="*/ 4858 h 18005"/>
                  <a:gd name="connsiteX24" fmla="*/ 24003 w 27534"/>
                  <a:gd name="connsiteY24" fmla="*/ 6096 h 18005"/>
                  <a:gd name="connsiteX25" fmla="*/ 12192 w 27534"/>
                  <a:gd name="connsiteY25" fmla="*/ 12859 h 18005"/>
                  <a:gd name="connsiteX26" fmla="*/ 13716 w 27534"/>
                  <a:gd name="connsiteY26" fmla="*/ 13430 h 18005"/>
                  <a:gd name="connsiteX27" fmla="*/ 15430 w 27534"/>
                  <a:gd name="connsiteY27" fmla="*/ 13430 h 18005"/>
                  <a:gd name="connsiteX28" fmla="*/ 17050 w 27534"/>
                  <a:gd name="connsiteY28" fmla="*/ 13430 h 18005"/>
                  <a:gd name="connsiteX29" fmla="*/ 18479 w 27534"/>
                  <a:gd name="connsiteY29" fmla="*/ 12859 h 18005"/>
                  <a:gd name="connsiteX30" fmla="*/ 19431 w 27534"/>
                  <a:gd name="connsiteY30" fmla="*/ 12002 h 18005"/>
                  <a:gd name="connsiteX31" fmla="*/ 19431 w 27534"/>
                  <a:gd name="connsiteY31" fmla="*/ 11144 h 18005"/>
                  <a:gd name="connsiteX32" fmla="*/ 19431 w 27534"/>
                  <a:gd name="connsiteY32" fmla="*/ 10096 h 18005"/>
                  <a:gd name="connsiteX33" fmla="*/ 18383 w 27534"/>
                  <a:gd name="connsiteY33" fmla="*/ 9239 h 18005"/>
                  <a:gd name="connsiteX34" fmla="*/ 16859 w 27534"/>
                  <a:gd name="connsiteY34" fmla="*/ 8668 h 18005"/>
                  <a:gd name="connsiteX35" fmla="*/ 15145 w 27534"/>
                  <a:gd name="connsiteY35" fmla="*/ 8668 h 18005"/>
                  <a:gd name="connsiteX36" fmla="*/ 13525 w 27534"/>
                  <a:gd name="connsiteY36" fmla="*/ 8668 h 18005"/>
                  <a:gd name="connsiteX37" fmla="*/ 12192 w 27534"/>
                  <a:gd name="connsiteY37" fmla="*/ 9239 h 18005"/>
                  <a:gd name="connsiteX38" fmla="*/ 11144 w 27534"/>
                  <a:gd name="connsiteY38" fmla="*/ 10096 h 18005"/>
                  <a:gd name="connsiteX39" fmla="*/ 10668 w 27534"/>
                  <a:gd name="connsiteY39" fmla="*/ 10954 h 18005"/>
                  <a:gd name="connsiteX40" fmla="*/ 10668 w 27534"/>
                  <a:gd name="connsiteY40" fmla="*/ 12002 h 18005"/>
                  <a:gd name="connsiteX41" fmla="*/ 12382 w 27534"/>
                  <a:gd name="connsiteY41" fmla="*/ 12859 h 1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7534" h="18005">
                    <a:moveTo>
                      <a:pt x="24003" y="6096"/>
                    </a:moveTo>
                    <a:cubicBezTo>
                      <a:pt x="25079" y="6687"/>
                      <a:pt x="26022" y="7496"/>
                      <a:pt x="26765" y="8477"/>
                    </a:cubicBezTo>
                    <a:cubicBezTo>
                      <a:pt x="27318" y="9220"/>
                      <a:pt x="27584" y="10125"/>
                      <a:pt x="27527" y="11049"/>
                    </a:cubicBezTo>
                    <a:cubicBezTo>
                      <a:pt x="27403" y="11973"/>
                      <a:pt x="27013" y="12840"/>
                      <a:pt x="26384" y="13526"/>
                    </a:cubicBezTo>
                    <a:cubicBezTo>
                      <a:pt x="25679" y="14478"/>
                      <a:pt x="24765" y="15259"/>
                      <a:pt x="23717" y="15812"/>
                    </a:cubicBezTo>
                    <a:cubicBezTo>
                      <a:pt x="22527" y="16488"/>
                      <a:pt x="21241" y="17002"/>
                      <a:pt x="19907" y="17336"/>
                    </a:cubicBezTo>
                    <a:cubicBezTo>
                      <a:pt x="18469" y="17707"/>
                      <a:pt x="17002" y="17926"/>
                      <a:pt x="15526" y="18002"/>
                    </a:cubicBezTo>
                    <a:cubicBezTo>
                      <a:pt x="14021" y="18031"/>
                      <a:pt x="12516" y="17869"/>
                      <a:pt x="11049" y="17526"/>
                    </a:cubicBezTo>
                    <a:cubicBezTo>
                      <a:pt x="9572" y="17212"/>
                      <a:pt x="8163" y="16669"/>
                      <a:pt x="6858" y="15907"/>
                    </a:cubicBezTo>
                    <a:cubicBezTo>
                      <a:pt x="6277" y="15592"/>
                      <a:pt x="5724" y="15212"/>
                      <a:pt x="5239" y="14764"/>
                    </a:cubicBezTo>
                    <a:lnTo>
                      <a:pt x="4191" y="13526"/>
                    </a:lnTo>
                    <a:cubicBezTo>
                      <a:pt x="3934" y="13163"/>
                      <a:pt x="3715" y="12783"/>
                      <a:pt x="3524" y="12383"/>
                    </a:cubicBezTo>
                    <a:lnTo>
                      <a:pt x="3048" y="11239"/>
                    </a:lnTo>
                    <a:lnTo>
                      <a:pt x="0" y="3143"/>
                    </a:lnTo>
                    <a:cubicBezTo>
                      <a:pt x="0" y="3143"/>
                      <a:pt x="0" y="3143"/>
                      <a:pt x="0" y="2667"/>
                    </a:cubicBezTo>
                    <a:lnTo>
                      <a:pt x="4572" y="0"/>
                    </a:lnTo>
                    <a:lnTo>
                      <a:pt x="5239" y="0"/>
                    </a:lnTo>
                    <a:lnTo>
                      <a:pt x="5905" y="0"/>
                    </a:lnTo>
                    <a:lnTo>
                      <a:pt x="5905" y="0"/>
                    </a:lnTo>
                    <a:cubicBezTo>
                      <a:pt x="5905" y="0"/>
                      <a:pt x="5905" y="0"/>
                      <a:pt x="5905" y="0"/>
                    </a:cubicBezTo>
                    <a:lnTo>
                      <a:pt x="8001" y="5525"/>
                    </a:lnTo>
                    <a:cubicBezTo>
                      <a:pt x="9154" y="4972"/>
                      <a:pt x="10373" y="4553"/>
                      <a:pt x="11621" y="4286"/>
                    </a:cubicBezTo>
                    <a:cubicBezTo>
                      <a:pt x="12982" y="4191"/>
                      <a:pt x="14354" y="4191"/>
                      <a:pt x="15716" y="4286"/>
                    </a:cubicBezTo>
                    <a:lnTo>
                      <a:pt x="19717" y="4858"/>
                    </a:lnTo>
                    <a:cubicBezTo>
                      <a:pt x="21202" y="5048"/>
                      <a:pt x="22650" y="5467"/>
                      <a:pt x="24003" y="6096"/>
                    </a:cubicBezTo>
                    <a:close/>
                    <a:moveTo>
                      <a:pt x="12192" y="12859"/>
                    </a:moveTo>
                    <a:cubicBezTo>
                      <a:pt x="12659" y="13145"/>
                      <a:pt x="13173" y="13345"/>
                      <a:pt x="13716" y="13430"/>
                    </a:cubicBezTo>
                    <a:lnTo>
                      <a:pt x="15430" y="13430"/>
                    </a:lnTo>
                    <a:lnTo>
                      <a:pt x="17050" y="13430"/>
                    </a:lnTo>
                    <a:lnTo>
                      <a:pt x="18479" y="12859"/>
                    </a:lnTo>
                    <a:cubicBezTo>
                      <a:pt x="18840" y="12621"/>
                      <a:pt x="19164" y="12335"/>
                      <a:pt x="19431" y="12002"/>
                    </a:cubicBezTo>
                    <a:cubicBezTo>
                      <a:pt x="19498" y="11716"/>
                      <a:pt x="19498" y="11430"/>
                      <a:pt x="19431" y="11144"/>
                    </a:cubicBezTo>
                    <a:cubicBezTo>
                      <a:pt x="19517" y="10801"/>
                      <a:pt x="19517" y="10439"/>
                      <a:pt x="19431" y="10096"/>
                    </a:cubicBezTo>
                    <a:cubicBezTo>
                      <a:pt x="19145" y="9744"/>
                      <a:pt x="18783" y="9449"/>
                      <a:pt x="18383" y="9239"/>
                    </a:cubicBezTo>
                    <a:cubicBezTo>
                      <a:pt x="17907" y="8963"/>
                      <a:pt x="17393" y="8772"/>
                      <a:pt x="16859" y="8668"/>
                    </a:cubicBezTo>
                    <a:lnTo>
                      <a:pt x="15145" y="8668"/>
                    </a:lnTo>
                    <a:lnTo>
                      <a:pt x="13525" y="8668"/>
                    </a:lnTo>
                    <a:lnTo>
                      <a:pt x="12192" y="9239"/>
                    </a:lnTo>
                    <a:cubicBezTo>
                      <a:pt x="11782" y="9449"/>
                      <a:pt x="11430" y="9735"/>
                      <a:pt x="11144" y="10096"/>
                    </a:cubicBezTo>
                    <a:cubicBezTo>
                      <a:pt x="10954" y="10363"/>
                      <a:pt x="10792" y="10649"/>
                      <a:pt x="10668" y="10954"/>
                    </a:cubicBezTo>
                    <a:cubicBezTo>
                      <a:pt x="10582" y="11297"/>
                      <a:pt x="10582" y="11659"/>
                      <a:pt x="10668" y="12002"/>
                    </a:cubicBezTo>
                    <a:cubicBezTo>
                      <a:pt x="11144" y="12449"/>
                      <a:pt x="11744" y="12745"/>
                      <a:pt x="12382" y="1285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A5D9B412-7DB0-49B9-940C-AC609AD7D82F}"/>
                  </a:ext>
                </a:extLst>
              </p:cNvPr>
              <p:cNvSpPr/>
              <p:nvPr/>
            </p:nvSpPr>
            <p:spPr>
              <a:xfrm>
                <a:off x="-2039626" y="4773822"/>
                <a:ext cx="34836" cy="19919"/>
              </a:xfrm>
              <a:custGeom>
                <a:avLst/>
                <a:gdLst>
                  <a:gd name="connsiteX0" fmla="*/ 19532 w 34836"/>
                  <a:gd name="connsiteY0" fmla="*/ 2012 h 19919"/>
                  <a:gd name="connsiteX1" fmla="*/ 21152 w 34836"/>
                  <a:gd name="connsiteY1" fmla="*/ 3155 h 19919"/>
                  <a:gd name="connsiteX2" fmla="*/ 22390 w 34836"/>
                  <a:gd name="connsiteY2" fmla="*/ 4489 h 19919"/>
                  <a:gd name="connsiteX3" fmla="*/ 22961 w 34836"/>
                  <a:gd name="connsiteY3" fmla="*/ 6108 h 19919"/>
                  <a:gd name="connsiteX4" fmla="*/ 22961 w 34836"/>
                  <a:gd name="connsiteY4" fmla="*/ 8013 h 19919"/>
                  <a:gd name="connsiteX5" fmla="*/ 22390 w 34836"/>
                  <a:gd name="connsiteY5" fmla="*/ 12299 h 19919"/>
                  <a:gd name="connsiteX6" fmla="*/ 29629 w 34836"/>
                  <a:gd name="connsiteY6" fmla="*/ 8203 h 19919"/>
                  <a:gd name="connsiteX7" fmla="*/ 30391 w 34836"/>
                  <a:gd name="connsiteY7" fmla="*/ 8203 h 19919"/>
                  <a:gd name="connsiteX8" fmla="*/ 31248 w 34836"/>
                  <a:gd name="connsiteY8" fmla="*/ 8203 h 19919"/>
                  <a:gd name="connsiteX9" fmla="*/ 34772 w 34836"/>
                  <a:gd name="connsiteY9" fmla="*/ 10299 h 19919"/>
                  <a:gd name="connsiteX10" fmla="*/ 34772 w 34836"/>
                  <a:gd name="connsiteY10" fmla="*/ 10775 h 19919"/>
                  <a:gd name="connsiteX11" fmla="*/ 34772 w 34836"/>
                  <a:gd name="connsiteY11" fmla="*/ 11251 h 19919"/>
                  <a:gd name="connsiteX12" fmla="*/ 19723 w 34836"/>
                  <a:gd name="connsiteY12" fmla="*/ 19919 h 19919"/>
                  <a:gd name="connsiteX13" fmla="*/ 18865 w 34836"/>
                  <a:gd name="connsiteY13" fmla="*/ 19919 h 19919"/>
                  <a:gd name="connsiteX14" fmla="*/ 18008 w 34836"/>
                  <a:gd name="connsiteY14" fmla="*/ 19919 h 19919"/>
                  <a:gd name="connsiteX15" fmla="*/ 15151 w 34836"/>
                  <a:gd name="connsiteY15" fmla="*/ 18205 h 19919"/>
                  <a:gd name="connsiteX16" fmla="*/ 14294 w 34836"/>
                  <a:gd name="connsiteY16" fmla="*/ 17538 h 19919"/>
                  <a:gd name="connsiteX17" fmla="*/ 14294 w 34836"/>
                  <a:gd name="connsiteY17" fmla="*/ 16681 h 19919"/>
                  <a:gd name="connsiteX18" fmla="*/ 15722 w 34836"/>
                  <a:gd name="connsiteY18" fmla="*/ 7632 h 19919"/>
                  <a:gd name="connsiteX19" fmla="*/ 15722 w 34836"/>
                  <a:gd name="connsiteY19" fmla="*/ 6013 h 19919"/>
                  <a:gd name="connsiteX20" fmla="*/ 14579 w 34836"/>
                  <a:gd name="connsiteY20" fmla="*/ 5060 h 19919"/>
                  <a:gd name="connsiteX21" fmla="*/ 13913 w 34836"/>
                  <a:gd name="connsiteY21" fmla="*/ 5060 h 19919"/>
                  <a:gd name="connsiteX22" fmla="*/ 12770 w 34836"/>
                  <a:gd name="connsiteY22" fmla="*/ 5060 h 19919"/>
                  <a:gd name="connsiteX23" fmla="*/ 11341 w 34836"/>
                  <a:gd name="connsiteY23" fmla="*/ 5060 h 19919"/>
                  <a:gd name="connsiteX24" fmla="*/ 9722 w 34836"/>
                  <a:gd name="connsiteY24" fmla="*/ 5060 h 19919"/>
                  <a:gd name="connsiteX25" fmla="*/ 8769 w 34836"/>
                  <a:gd name="connsiteY25" fmla="*/ 6013 h 19919"/>
                  <a:gd name="connsiteX26" fmla="*/ 8769 w 34836"/>
                  <a:gd name="connsiteY26" fmla="*/ 6870 h 19919"/>
                  <a:gd name="connsiteX27" fmla="*/ 8769 w 34836"/>
                  <a:gd name="connsiteY27" fmla="*/ 7632 h 19919"/>
                  <a:gd name="connsiteX28" fmla="*/ 8769 w 34836"/>
                  <a:gd name="connsiteY28" fmla="*/ 7632 h 19919"/>
                  <a:gd name="connsiteX29" fmla="*/ 8769 w 34836"/>
                  <a:gd name="connsiteY29" fmla="*/ 8299 h 19919"/>
                  <a:gd name="connsiteX30" fmla="*/ 8198 w 34836"/>
                  <a:gd name="connsiteY30" fmla="*/ 8775 h 19919"/>
                  <a:gd name="connsiteX31" fmla="*/ 4673 w 34836"/>
                  <a:gd name="connsiteY31" fmla="*/ 10775 h 19919"/>
                  <a:gd name="connsiteX32" fmla="*/ 4007 w 34836"/>
                  <a:gd name="connsiteY32" fmla="*/ 10775 h 19919"/>
                  <a:gd name="connsiteX33" fmla="*/ 3340 w 34836"/>
                  <a:gd name="connsiteY33" fmla="*/ 10775 h 19919"/>
                  <a:gd name="connsiteX34" fmla="*/ 1054 w 34836"/>
                  <a:gd name="connsiteY34" fmla="*/ 8870 h 19919"/>
                  <a:gd name="connsiteX35" fmla="*/ 6 w 34836"/>
                  <a:gd name="connsiteY35" fmla="*/ 6584 h 19919"/>
                  <a:gd name="connsiteX36" fmla="*/ 673 w 34836"/>
                  <a:gd name="connsiteY36" fmla="*/ 4108 h 19919"/>
                  <a:gd name="connsiteX37" fmla="*/ 3435 w 34836"/>
                  <a:gd name="connsiteY37" fmla="*/ 1726 h 19919"/>
                  <a:gd name="connsiteX38" fmla="*/ 7436 w 34836"/>
                  <a:gd name="connsiteY38" fmla="*/ 107 h 19919"/>
                  <a:gd name="connsiteX39" fmla="*/ 11627 w 34836"/>
                  <a:gd name="connsiteY39" fmla="*/ 107 h 19919"/>
                  <a:gd name="connsiteX40" fmla="*/ 15532 w 34836"/>
                  <a:gd name="connsiteY40" fmla="*/ 679 h 19919"/>
                  <a:gd name="connsiteX41" fmla="*/ 19532 w 34836"/>
                  <a:gd name="connsiteY41" fmla="*/ 2012 h 19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4836" h="19919">
                    <a:moveTo>
                      <a:pt x="19532" y="2012"/>
                    </a:moveTo>
                    <a:lnTo>
                      <a:pt x="21152" y="3155"/>
                    </a:lnTo>
                    <a:cubicBezTo>
                      <a:pt x="21657" y="3498"/>
                      <a:pt x="22085" y="3955"/>
                      <a:pt x="22390" y="4489"/>
                    </a:cubicBezTo>
                    <a:lnTo>
                      <a:pt x="22961" y="6108"/>
                    </a:lnTo>
                    <a:cubicBezTo>
                      <a:pt x="23057" y="6737"/>
                      <a:pt x="23057" y="7384"/>
                      <a:pt x="22961" y="8013"/>
                    </a:cubicBezTo>
                    <a:lnTo>
                      <a:pt x="22390" y="12299"/>
                    </a:lnTo>
                    <a:lnTo>
                      <a:pt x="29629" y="8203"/>
                    </a:lnTo>
                    <a:lnTo>
                      <a:pt x="30391" y="8203"/>
                    </a:lnTo>
                    <a:lnTo>
                      <a:pt x="31248" y="8203"/>
                    </a:lnTo>
                    <a:lnTo>
                      <a:pt x="34772" y="10299"/>
                    </a:lnTo>
                    <a:cubicBezTo>
                      <a:pt x="34858" y="10442"/>
                      <a:pt x="34858" y="10632"/>
                      <a:pt x="34772" y="10775"/>
                    </a:cubicBezTo>
                    <a:cubicBezTo>
                      <a:pt x="34858" y="10918"/>
                      <a:pt x="34858" y="11099"/>
                      <a:pt x="34772" y="11251"/>
                    </a:cubicBezTo>
                    <a:lnTo>
                      <a:pt x="19723" y="19919"/>
                    </a:lnTo>
                    <a:cubicBezTo>
                      <a:pt x="19723" y="19919"/>
                      <a:pt x="19723" y="19919"/>
                      <a:pt x="18865" y="19919"/>
                    </a:cubicBezTo>
                    <a:lnTo>
                      <a:pt x="18008" y="19919"/>
                    </a:lnTo>
                    <a:lnTo>
                      <a:pt x="15151" y="18205"/>
                    </a:lnTo>
                    <a:lnTo>
                      <a:pt x="14294" y="17538"/>
                    </a:lnTo>
                    <a:cubicBezTo>
                      <a:pt x="14160" y="17271"/>
                      <a:pt x="14160" y="16947"/>
                      <a:pt x="14294" y="16681"/>
                    </a:cubicBezTo>
                    <a:lnTo>
                      <a:pt x="15722" y="7632"/>
                    </a:lnTo>
                    <a:cubicBezTo>
                      <a:pt x="15942" y="7118"/>
                      <a:pt x="15942" y="6527"/>
                      <a:pt x="15722" y="6013"/>
                    </a:cubicBezTo>
                    <a:cubicBezTo>
                      <a:pt x="15408" y="5622"/>
                      <a:pt x="15017" y="5298"/>
                      <a:pt x="14579" y="5060"/>
                    </a:cubicBezTo>
                    <a:lnTo>
                      <a:pt x="13913" y="5060"/>
                    </a:lnTo>
                    <a:lnTo>
                      <a:pt x="12770" y="5060"/>
                    </a:lnTo>
                    <a:lnTo>
                      <a:pt x="11341" y="5060"/>
                    </a:lnTo>
                    <a:cubicBezTo>
                      <a:pt x="10808" y="4936"/>
                      <a:pt x="10255" y="4936"/>
                      <a:pt x="9722" y="5060"/>
                    </a:cubicBezTo>
                    <a:cubicBezTo>
                      <a:pt x="9150" y="5060"/>
                      <a:pt x="8864" y="5727"/>
                      <a:pt x="8769" y="6013"/>
                    </a:cubicBezTo>
                    <a:cubicBezTo>
                      <a:pt x="8636" y="6279"/>
                      <a:pt x="8636" y="6603"/>
                      <a:pt x="8769" y="6870"/>
                    </a:cubicBezTo>
                    <a:cubicBezTo>
                      <a:pt x="8731" y="7127"/>
                      <a:pt x="8731" y="7375"/>
                      <a:pt x="8769" y="7632"/>
                    </a:cubicBezTo>
                    <a:lnTo>
                      <a:pt x="8769" y="7632"/>
                    </a:lnTo>
                    <a:cubicBezTo>
                      <a:pt x="8769" y="7632"/>
                      <a:pt x="8769" y="8108"/>
                      <a:pt x="8769" y="8299"/>
                    </a:cubicBezTo>
                    <a:cubicBezTo>
                      <a:pt x="8769" y="8489"/>
                      <a:pt x="8769" y="8299"/>
                      <a:pt x="8198" y="8775"/>
                    </a:cubicBezTo>
                    <a:lnTo>
                      <a:pt x="4673" y="10775"/>
                    </a:lnTo>
                    <a:lnTo>
                      <a:pt x="4007" y="10775"/>
                    </a:lnTo>
                    <a:lnTo>
                      <a:pt x="3340" y="10775"/>
                    </a:lnTo>
                    <a:cubicBezTo>
                      <a:pt x="2483" y="10261"/>
                      <a:pt x="1711" y="9623"/>
                      <a:pt x="1054" y="8870"/>
                    </a:cubicBezTo>
                    <a:cubicBezTo>
                      <a:pt x="511" y="8213"/>
                      <a:pt x="149" y="7422"/>
                      <a:pt x="6" y="6584"/>
                    </a:cubicBezTo>
                    <a:cubicBezTo>
                      <a:pt x="-41" y="5708"/>
                      <a:pt x="187" y="4841"/>
                      <a:pt x="673" y="4108"/>
                    </a:cubicBezTo>
                    <a:cubicBezTo>
                      <a:pt x="1397" y="3108"/>
                      <a:pt x="2340" y="2288"/>
                      <a:pt x="3435" y="1726"/>
                    </a:cubicBezTo>
                    <a:cubicBezTo>
                      <a:pt x="4673" y="974"/>
                      <a:pt x="6026" y="421"/>
                      <a:pt x="7436" y="107"/>
                    </a:cubicBezTo>
                    <a:cubicBezTo>
                      <a:pt x="8826" y="-36"/>
                      <a:pt x="10236" y="-36"/>
                      <a:pt x="11627" y="107"/>
                    </a:cubicBezTo>
                    <a:cubicBezTo>
                      <a:pt x="12951" y="145"/>
                      <a:pt x="14256" y="345"/>
                      <a:pt x="15532" y="679"/>
                    </a:cubicBezTo>
                    <a:cubicBezTo>
                      <a:pt x="16913" y="964"/>
                      <a:pt x="18256" y="1412"/>
                      <a:pt x="19532" y="201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B8B694B7-7456-4968-8E35-A92BA42AB925}"/>
                  </a:ext>
                </a:extLst>
              </p:cNvPr>
              <p:cNvSpPr/>
              <p:nvPr/>
            </p:nvSpPr>
            <p:spPr>
              <a:xfrm>
                <a:off x="-2019927" y="4762804"/>
                <a:ext cx="31004" cy="17797"/>
              </a:xfrm>
              <a:custGeom>
                <a:avLst/>
                <a:gdLst>
                  <a:gd name="connsiteX0" fmla="*/ 3644 w 31004"/>
                  <a:gd name="connsiteY0" fmla="*/ 1886 h 17797"/>
                  <a:gd name="connsiteX1" fmla="*/ 8025 w 31004"/>
                  <a:gd name="connsiteY1" fmla="*/ 171 h 17797"/>
                  <a:gd name="connsiteX2" fmla="*/ 12502 w 31004"/>
                  <a:gd name="connsiteY2" fmla="*/ 171 h 17797"/>
                  <a:gd name="connsiteX3" fmla="*/ 16883 w 31004"/>
                  <a:gd name="connsiteY3" fmla="*/ 934 h 17797"/>
                  <a:gd name="connsiteX4" fmla="*/ 20884 w 31004"/>
                  <a:gd name="connsiteY4" fmla="*/ 2553 h 17797"/>
                  <a:gd name="connsiteX5" fmla="*/ 23932 w 31004"/>
                  <a:gd name="connsiteY5" fmla="*/ 4267 h 17797"/>
                  <a:gd name="connsiteX6" fmla="*/ 26789 w 31004"/>
                  <a:gd name="connsiteY6" fmla="*/ 5982 h 17797"/>
                  <a:gd name="connsiteX7" fmla="*/ 29647 w 31004"/>
                  <a:gd name="connsiteY7" fmla="*/ 8268 h 17797"/>
                  <a:gd name="connsiteX8" fmla="*/ 30981 w 31004"/>
                  <a:gd name="connsiteY8" fmla="*/ 10840 h 17797"/>
                  <a:gd name="connsiteX9" fmla="*/ 30314 w 31004"/>
                  <a:gd name="connsiteY9" fmla="*/ 13411 h 17797"/>
                  <a:gd name="connsiteX10" fmla="*/ 27361 w 31004"/>
                  <a:gd name="connsiteY10" fmla="*/ 15983 h 17797"/>
                  <a:gd name="connsiteX11" fmla="*/ 22979 w 31004"/>
                  <a:gd name="connsiteY11" fmla="*/ 17698 h 17797"/>
                  <a:gd name="connsiteX12" fmla="*/ 18503 w 31004"/>
                  <a:gd name="connsiteY12" fmla="*/ 17698 h 17797"/>
                  <a:gd name="connsiteX13" fmla="*/ 14121 w 31004"/>
                  <a:gd name="connsiteY13" fmla="*/ 16840 h 17797"/>
                  <a:gd name="connsiteX14" fmla="*/ 10121 w 31004"/>
                  <a:gd name="connsiteY14" fmla="*/ 15221 h 17797"/>
                  <a:gd name="connsiteX15" fmla="*/ 7168 w 31004"/>
                  <a:gd name="connsiteY15" fmla="*/ 13602 h 17797"/>
                  <a:gd name="connsiteX16" fmla="*/ 4215 w 31004"/>
                  <a:gd name="connsiteY16" fmla="*/ 11887 h 17797"/>
                  <a:gd name="connsiteX17" fmla="*/ 1358 w 31004"/>
                  <a:gd name="connsiteY17" fmla="*/ 9506 h 17797"/>
                  <a:gd name="connsiteX18" fmla="*/ 24 w 31004"/>
                  <a:gd name="connsiteY18" fmla="*/ 7029 h 17797"/>
                  <a:gd name="connsiteX19" fmla="*/ 691 w 31004"/>
                  <a:gd name="connsiteY19" fmla="*/ 4458 h 17797"/>
                  <a:gd name="connsiteX20" fmla="*/ 3644 w 31004"/>
                  <a:gd name="connsiteY20" fmla="*/ 1886 h 17797"/>
                  <a:gd name="connsiteX21" fmla="*/ 21360 w 31004"/>
                  <a:gd name="connsiteY21" fmla="*/ 8553 h 17797"/>
                  <a:gd name="connsiteX22" fmla="*/ 15835 w 31004"/>
                  <a:gd name="connsiteY22" fmla="*/ 5315 h 17797"/>
                  <a:gd name="connsiteX23" fmla="*/ 14026 w 31004"/>
                  <a:gd name="connsiteY23" fmla="*/ 4553 h 17797"/>
                  <a:gd name="connsiteX24" fmla="*/ 12311 w 31004"/>
                  <a:gd name="connsiteY24" fmla="*/ 4553 h 17797"/>
                  <a:gd name="connsiteX25" fmla="*/ 10597 w 31004"/>
                  <a:gd name="connsiteY25" fmla="*/ 4553 h 17797"/>
                  <a:gd name="connsiteX26" fmla="*/ 8882 w 31004"/>
                  <a:gd name="connsiteY26" fmla="*/ 5220 h 17797"/>
                  <a:gd name="connsiteX27" fmla="*/ 7739 w 31004"/>
                  <a:gd name="connsiteY27" fmla="*/ 6172 h 17797"/>
                  <a:gd name="connsiteX28" fmla="*/ 7739 w 31004"/>
                  <a:gd name="connsiteY28" fmla="*/ 7220 h 17797"/>
                  <a:gd name="connsiteX29" fmla="*/ 8406 w 31004"/>
                  <a:gd name="connsiteY29" fmla="*/ 8173 h 17797"/>
                  <a:gd name="connsiteX30" fmla="*/ 9740 w 31004"/>
                  <a:gd name="connsiteY30" fmla="*/ 9220 h 17797"/>
                  <a:gd name="connsiteX31" fmla="*/ 15359 w 31004"/>
                  <a:gd name="connsiteY31" fmla="*/ 12363 h 17797"/>
                  <a:gd name="connsiteX32" fmla="*/ 16979 w 31004"/>
                  <a:gd name="connsiteY32" fmla="*/ 13126 h 17797"/>
                  <a:gd name="connsiteX33" fmla="*/ 18693 w 31004"/>
                  <a:gd name="connsiteY33" fmla="*/ 13126 h 17797"/>
                  <a:gd name="connsiteX34" fmla="*/ 20503 w 31004"/>
                  <a:gd name="connsiteY34" fmla="*/ 13126 h 17797"/>
                  <a:gd name="connsiteX35" fmla="*/ 22217 w 31004"/>
                  <a:gd name="connsiteY35" fmla="*/ 12459 h 17797"/>
                  <a:gd name="connsiteX36" fmla="*/ 23360 w 31004"/>
                  <a:gd name="connsiteY36" fmla="*/ 11411 h 17797"/>
                  <a:gd name="connsiteX37" fmla="*/ 23360 w 31004"/>
                  <a:gd name="connsiteY37" fmla="*/ 10459 h 17797"/>
                  <a:gd name="connsiteX38" fmla="*/ 22694 w 31004"/>
                  <a:gd name="connsiteY38" fmla="*/ 9411 h 1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1004" h="17797">
                    <a:moveTo>
                      <a:pt x="3644" y="1886"/>
                    </a:moveTo>
                    <a:cubicBezTo>
                      <a:pt x="4987" y="1057"/>
                      <a:pt x="6473" y="476"/>
                      <a:pt x="8025" y="171"/>
                    </a:cubicBezTo>
                    <a:cubicBezTo>
                      <a:pt x="9511" y="-57"/>
                      <a:pt x="11016" y="-57"/>
                      <a:pt x="12502" y="171"/>
                    </a:cubicBezTo>
                    <a:cubicBezTo>
                      <a:pt x="13988" y="276"/>
                      <a:pt x="15455" y="534"/>
                      <a:pt x="16883" y="934"/>
                    </a:cubicBezTo>
                    <a:cubicBezTo>
                      <a:pt x="18246" y="1400"/>
                      <a:pt x="19579" y="1943"/>
                      <a:pt x="20884" y="2553"/>
                    </a:cubicBezTo>
                    <a:lnTo>
                      <a:pt x="23932" y="4267"/>
                    </a:lnTo>
                    <a:lnTo>
                      <a:pt x="26789" y="5982"/>
                    </a:lnTo>
                    <a:cubicBezTo>
                      <a:pt x="27809" y="6649"/>
                      <a:pt x="28770" y="7420"/>
                      <a:pt x="29647" y="8268"/>
                    </a:cubicBezTo>
                    <a:cubicBezTo>
                      <a:pt x="30304" y="8992"/>
                      <a:pt x="30771" y="9877"/>
                      <a:pt x="30981" y="10840"/>
                    </a:cubicBezTo>
                    <a:cubicBezTo>
                      <a:pt x="31085" y="11754"/>
                      <a:pt x="30847" y="12668"/>
                      <a:pt x="30314" y="13411"/>
                    </a:cubicBezTo>
                    <a:cubicBezTo>
                      <a:pt x="29552" y="14497"/>
                      <a:pt x="28542" y="15383"/>
                      <a:pt x="27361" y="15983"/>
                    </a:cubicBezTo>
                    <a:cubicBezTo>
                      <a:pt x="26018" y="16812"/>
                      <a:pt x="24532" y="17393"/>
                      <a:pt x="22979" y="17698"/>
                    </a:cubicBezTo>
                    <a:cubicBezTo>
                      <a:pt x="21494" y="17831"/>
                      <a:pt x="19988" y="17831"/>
                      <a:pt x="18503" y="17698"/>
                    </a:cubicBezTo>
                    <a:cubicBezTo>
                      <a:pt x="17007" y="17602"/>
                      <a:pt x="15540" y="17317"/>
                      <a:pt x="14121" y="16840"/>
                    </a:cubicBezTo>
                    <a:cubicBezTo>
                      <a:pt x="12730" y="16459"/>
                      <a:pt x="11388" y="15916"/>
                      <a:pt x="10121" y="15221"/>
                    </a:cubicBezTo>
                    <a:lnTo>
                      <a:pt x="7168" y="13602"/>
                    </a:lnTo>
                    <a:lnTo>
                      <a:pt x="4215" y="11887"/>
                    </a:lnTo>
                    <a:cubicBezTo>
                      <a:pt x="3167" y="11220"/>
                      <a:pt x="2205" y="10420"/>
                      <a:pt x="1358" y="9506"/>
                    </a:cubicBezTo>
                    <a:cubicBezTo>
                      <a:pt x="681" y="8830"/>
                      <a:pt x="215" y="7972"/>
                      <a:pt x="24" y="7029"/>
                    </a:cubicBezTo>
                    <a:cubicBezTo>
                      <a:pt x="-81" y="6115"/>
                      <a:pt x="157" y="5201"/>
                      <a:pt x="691" y="4458"/>
                    </a:cubicBezTo>
                    <a:cubicBezTo>
                      <a:pt x="1396" y="3324"/>
                      <a:pt x="2424" y="2429"/>
                      <a:pt x="3644" y="1886"/>
                    </a:cubicBezTo>
                    <a:close/>
                    <a:moveTo>
                      <a:pt x="21360" y="8553"/>
                    </a:moveTo>
                    <a:lnTo>
                      <a:pt x="15835" y="5315"/>
                    </a:lnTo>
                    <a:lnTo>
                      <a:pt x="14026" y="4553"/>
                    </a:lnTo>
                    <a:lnTo>
                      <a:pt x="12311" y="4553"/>
                    </a:lnTo>
                    <a:lnTo>
                      <a:pt x="10597" y="4553"/>
                    </a:lnTo>
                    <a:cubicBezTo>
                      <a:pt x="9987" y="4648"/>
                      <a:pt x="9397" y="4877"/>
                      <a:pt x="8882" y="5220"/>
                    </a:cubicBezTo>
                    <a:cubicBezTo>
                      <a:pt x="8425" y="5439"/>
                      <a:pt x="8035" y="5763"/>
                      <a:pt x="7739" y="6172"/>
                    </a:cubicBezTo>
                    <a:cubicBezTo>
                      <a:pt x="7596" y="6506"/>
                      <a:pt x="7596" y="6887"/>
                      <a:pt x="7739" y="7220"/>
                    </a:cubicBezTo>
                    <a:cubicBezTo>
                      <a:pt x="7892" y="7582"/>
                      <a:pt x="8120" y="7906"/>
                      <a:pt x="8406" y="8173"/>
                    </a:cubicBezTo>
                    <a:lnTo>
                      <a:pt x="9740" y="9220"/>
                    </a:lnTo>
                    <a:lnTo>
                      <a:pt x="15359" y="12363"/>
                    </a:lnTo>
                    <a:lnTo>
                      <a:pt x="16979" y="13126"/>
                    </a:lnTo>
                    <a:cubicBezTo>
                      <a:pt x="17550" y="13211"/>
                      <a:pt x="18122" y="13211"/>
                      <a:pt x="18693" y="13126"/>
                    </a:cubicBezTo>
                    <a:lnTo>
                      <a:pt x="20503" y="13126"/>
                    </a:lnTo>
                    <a:cubicBezTo>
                      <a:pt x="21103" y="12982"/>
                      <a:pt x="21684" y="12764"/>
                      <a:pt x="22217" y="12459"/>
                    </a:cubicBezTo>
                    <a:cubicBezTo>
                      <a:pt x="22684" y="12211"/>
                      <a:pt x="23075" y="11849"/>
                      <a:pt x="23360" y="11411"/>
                    </a:cubicBezTo>
                    <a:cubicBezTo>
                      <a:pt x="23503" y="11106"/>
                      <a:pt x="23503" y="10763"/>
                      <a:pt x="23360" y="10459"/>
                    </a:cubicBezTo>
                    <a:cubicBezTo>
                      <a:pt x="23208" y="10068"/>
                      <a:pt x="22979" y="9716"/>
                      <a:pt x="22694" y="941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B7F7B2C2-09FE-45DD-8457-1790839ABD24}"/>
                  </a:ext>
                </a:extLst>
              </p:cNvPr>
              <p:cNvSpPr/>
              <p:nvPr/>
            </p:nvSpPr>
            <p:spPr>
              <a:xfrm>
                <a:off x="-1998853" y="4753260"/>
                <a:ext cx="27717" cy="14954"/>
              </a:xfrm>
              <a:custGeom>
                <a:avLst/>
                <a:gdLst>
                  <a:gd name="connsiteX0" fmla="*/ 857 w 27717"/>
                  <a:gd name="connsiteY0" fmla="*/ 9906 h 14954"/>
                  <a:gd name="connsiteX1" fmla="*/ 0 w 27717"/>
                  <a:gd name="connsiteY1" fmla="*/ 9906 h 14954"/>
                  <a:gd name="connsiteX2" fmla="*/ 762 w 27717"/>
                  <a:gd name="connsiteY2" fmla="*/ 3238 h 14954"/>
                  <a:gd name="connsiteX3" fmla="*/ 762 w 27717"/>
                  <a:gd name="connsiteY3" fmla="*/ 2572 h 14954"/>
                  <a:gd name="connsiteX4" fmla="*/ 1238 w 27717"/>
                  <a:gd name="connsiteY4" fmla="*/ 2000 h 14954"/>
                  <a:gd name="connsiteX5" fmla="*/ 4763 w 27717"/>
                  <a:gd name="connsiteY5" fmla="*/ 0 h 14954"/>
                  <a:gd name="connsiteX6" fmla="*/ 5524 w 27717"/>
                  <a:gd name="connsiteY6" fmla="*/ 0 h 14954"/>
                  <a:gd name="connsiteX7" fmla="*/ 6382 w 27717"/>
                  <a:gd name="connsiteY7" fmla="*/ 0 h 14954"/>
                  <a:gd name="connsiteX8" fmla="*/ 27718 w 27717"/>
                  <a:gd name="connsiteY8" fmla="*/ 12287 h 14954"/>
                  <a:gd name="connsiteX9" fmla="*/ 27718 w 27717"/>
                  <a:gd name="connsiteY9" fmla="*/ 12763 h 14954"/>
                  <a:gd name="connsiteX10" fmla="*/ 24003 w 27717"/>
                  <a:gd name="connsiteY10" fmla="*/ 14954 h 14954"/>
                  <a:gd name="connsiteX11" fmla="*/ 23146 w 27717"/>
                  <a:gd name="connsiteY11" fmla="*/ 14954 h 14954"/>
                  <a:gd name="connsiteX12" fmla="*/ 22288 w 27717"/>
                  <a:gd name="connsiteY12" fmla="*/ 14954 h 14954"/>
                  <a:gd name="connsiteX13" fmla="*/ 7906 w 27717"/>
                  <a:gd name="connsiteY13" fmla="*/ 6668 h 14954"/>
                  <a:gd name="connsiteX14" fmla="*/ 7429 w 27717"/>
                  <a:gd name="connsiteY14" fmla="*/ 10287 h 14954"/>
                  <a:gd name="connsiteX15" fmla="*/ 7429 w 27717"/>
                  <a:gd name="connsiteY15" fmla="*/ 10763 h 14954"/>
                  <a:gd name="connsiteX16" fmla="*/ 6572 w 27717"/>
                  <a:gd name="connsiteY16" fmla="*/ 10763 h 14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717" h="14954">
                    <a:moveTo>
                      <a:pt x="857" y="9906"/>
                    </a:moveTo>
                    <a:lnTo>
                      <a:pt x="0" y="9906"/>
                    </a:lnTo>
                    <a:lnTo>
                      <a:pt x="762" y="3238"/>
                    </a:lnTo>
                    <a:cubicBezTo>
                      <a:pt x="724" y="3019"/>
                      <a:pt x="724" y="2791"/>
                      <a:pt x="762" y="2572"/>
                    </a:cubicBezTo>
                    <a:cubicBezTo>
                      <a:pt x="762" y="2572"/>
                      <a:pt x="762" y="2572"/>
                      <a:pt x="1238" y="2000"/>
                    </a:cubicBezTo>
                    <a:lnTo>
                      <a:pt x="4763" y="0"/>
                    </a:lnTo>
                    <a:lnTo>
                      <a:pt x="5524" y="0"/>
                    </a:lnTo>
                    <a:lnTo>
                      <a:pt x="6382" y="0"/>
                    </a:lnTo>
                    <a:lnTo>
                      <a:pt x="27718" y="12287"/>
                    </a:lnTo>
                    <a:cubicBezTo>
                      <a:pt x="27718" y="12287"/>
                      <a:pt x="27718" y="12287"/>
                      <a:pt x="27718" y="12763"/>
                    </a:cubicBezTo>
                    <a:lnTo>
                      <a:pt x="24003" y="14954"/>
                    </a:lnTo>
                    <a:lnTo>
                      <a:pt x="23146" y="14954"/>
                    </a:lnTo>
                    <a:lnTo>
                      <a:pt x="22288" y="14954"/>
                    </a:lnTo>
                    <a:lnTo>
                      <a:pt x="7906" y="6668"/>
                    </a:lnTo>
                    <a:lnTo>
                      <a:pt x="7429" y="10287"/>
                    </a:lnTo>
                    <a:cubicBezTo>
                      <a:pt x="7515" y="10430"/>
                      <a:pt x="7515" y="10620"/>
                      <a:pt x="7429" y="10763"/>
                    </a:cubicBezTo>
                    <a:lnTo>
                      <a:pt x="6572" y="1076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BE7C2544-B60E-4196-91B9-2D19BB44CAAB}"/>
                  </a:ext>
                </a:extLst>
              </p:cNvPr>
              <p:cNvSpPr/>
              <p:nvPr/>
            </p:nvSpPr>
            <p:spPr>
              <a:xfrm>
                <a:off x="-1989773" y="4742783"/>
                <a:ext cx="30227" cy="19502"/>
              </a:xfrm>
              <a:custGeom>
                <a:avLst/>
                <a:gdLst>
                  <a:gd name="connsiteX0" fmla="*/ 24163 w 30227"/>
                  <a:gd name="connsiteY0" fmla="*/ 18764 h 19502"/>
                  <a:gd name="connsiteX1" fmla="*/ 24163 w 30227"/>
                  <a:gd name="connsiteY1" fmla="*/ 18764 h 19502"/>
                  <a:gd name="connsiteX2" fmla="*/ 13685 w 30227"/>
                  <a:gd name="connsiteY2" fmla="*/ 5620 h 19502"/>
                  <a:gd name="connsiteX3" fmla="*/ 5208 w 30227"/>
                  <a:gd name="connsiteY3" fmla="*/ 10478 h 19502"/>
                  <a:gd name="connsiteX4" fmla="*/ 4351 w 30227"/>
                  <a:gd name="connsiteY4" fmla="*/ 10478 h 19502"/>
                  <a:gd name="connsiteX5" fmla="*/ 3493 w 30227"/>
                  <a:gd name="connsiteY5" fmla="*/ 10478 h 19502"/>
                  <a:gd name="connsiteX6" fmla="*/ 64 w 30227"/>
                  <a:gd name="connsiteY6" fmla="*/ 8382 h 19502"/>
                  <a:gd name="connsiteX7" fmla="*/ 64 w 30227"/>
                  <a:gd name="connsiteY7" fmla="*/ 7906 h 19502"/>
                  <a:gd name="connsiteX8" fmla="*/ 13780 w 30227"/>
                  <a:gd name="connsiteY8" fmla="*/ 0 h 19502"/>
                  <a:gd name="connsiteX9" fmla="*/ 14542 w 30227"/>
                  <a:gd name="connsiteY9" fmla="*/ 0 h 19502"/>
                  <a:gd name="connsiteX10" fmla="*/ 15400 w 30227"/>
                  <a:gd name="connsiteY10" fmla="*/ 0 h 19502"/>
                  <a:gd name="connsiteX11" fmla="*/ 18543 w 30227"/>
                  <a:gd name="connsiteY11" fmla="*/ 1810 h 19502"/>
                  <a:gd name="connsiteX12" fmla="*/ 19686 w 30227"/>
                  <a:gd name="connsiteY12" fmla="*/ 3048 h 19502"/>
                  <a:gd name="connsiteX13" fmla="*/ 30163 w 30227"/>
                  <a:gd name="connsiteY13" fmla="*/ 16193 h 19502"/>
                  <a:gd name="connsiteX14" fmla="*/ 30163 w 30227"/>
                  <a:gd name="connsiteY14" fmla="*/ 16669 h 19502"/>
                  <a:gd name="connsiteX15" fmla="*/ 30163 w 30227"/>
                  <a:gd name="connsiteY15" fmla="*/ 17145 h 19502"/>
                  <a:gd name="connsiteX16" fmla="*/ 26163 w 30227"/>
                  <a:gd name="connsiteY16" fmla="*/ 19431 h 19502"/>
                  <a:gd name="connsiteX17" fmla="*/ 25401 w 30227"/>
                  <a:gd name="connsiteY17" fmla="*/ 19431 h 1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0227" h="19502">
                    <a:moveTo>
                      <a:pt x="24163" y="18764"/>
                    </a:moveTo>
                    <a:lnTo>
                      <a:pt x="24163" y="18764"/>
                    </a:lnTo>
                    <a:lnTo>
                      <a:pt x="13685" y="5620"/>
                    </a:lnTo>
                    <a:lnTo>
                      <a:pt x="5208" y="10478"/>
                    </a:lnTo>
                    <a:lnTo>
                      <a:pt x="4351" y="10478"/>
                    </a:lnTo>
                    <a:lnTo>
                      <a:pt x="3493" y="10478"/>
                    </a:lnTo>
                    <a:lnTo>
                      <a:pt x="64" y="8382"/>
                    </a:lnTo>
                    <a:cubicBezTo>
                      <a:pt x="-21" y="8239"/>
                      <a:pt x="-21" y="8049"/>
                      <a:pt x="64" y="7906"/>
                    </a:cubicBezTo>
                    <a:lnTo>
                      <a:pt x="13780" y="0"/>
                    </a:lnTo>
                    <a:lnTo>
                      <a:pt x="14542" y="0"/>
                    </a:lnTo>
                    <a:lnTo>
                      <a:pt x="15400" y="0"/>
                    </a:lnTo>
                    <a:lnTo>
                      <a:pt x="18543" y="1810"/>
                    </a:lnTo>
                    <a:cubicBezTo>
                      <a:pt x="19019" y="2124"/>
                      <a:pt x="19410" y="2553"/>
                      <a:pt x="19686" y="3048"/>
                    </a:cubicBezTo>
                    <a:lnTo>
                      <a:pt x="30163" y="16193"/>
                    </a:lnTo>
                    <a:cubicBezTo>
                      <a:pt x="30163" y="16193"/>
                      <a:pt x="30163" y="16193"/>
                      <a:pt x="30163" y="16669"/>
                    </a:cubicBezTo>
                    <a:cubicBezTo>
                      <a:pt x="30249" y="16812"/>
                      <a:pt x="30249" y="17002"/>
                      <a:pt x="30163" y="17145"/>
                    </a:cubicBezTo>
                    <a:lnTo>
                      <a:pt x="26163" y="19431"/>
                    </a:lnTo>
                    <a:cubicBezTo>
                      <a:pt x="25915" y="19526"/>
                      <a:pt x="25649" y="19526"/>
                      <a:pt x="25401" y="1943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547CC38C-D5B1-4567-9F10-BC085FA61FE3}"/>
                  </a:ext>
                </a:extLst>
              </p:cNvPr>
              <p:cNvSpPr/>
              <p:nvPr/>
            </p:nvSpPr>
            <p:spPr>
              <a:xfrm>
                <a:off x="-1777893" y="4622280"/>
                <a:ext cx="34660" cy="19990"/>
              </a:xfrm>
              <a:custGeom>
                <a:avLst/>
                <a:gdLst>
                  <a:gd name="connsiteX0" fmla="*/ 18880 w 34660"/>
                  <a:gd name="connsiteY0" fmla="*/ 2107 h 19990"/>
                  <a:gd name="connsiteX1" fmla="*/ 20595 w 34660"/>
                  <a:gd name="connsiteY1" fmla="*/ 3250 h 19990"/>
                  <a:gd name="connsiteX2" fmla="*/ 21738 w 34660"/>
                  <a:gd name="connsiteY2" fmla="*/ 4584 h 19990"/>
                  <a:gd name="connsiteX3" fmla="*/ 22309 w 34660"/>
                  <a:gd name="connsiteY3" fmla="*/ 6203 h 19990"/>
                  <a:gd name="connsiteX4" fmla="*/ 22309 w 34660"/>
                  <a:gd name="connsiteY4" fmla="*/ 8108 h 19990"/>
                  <a:gd name="connsiteX5" fmla="*/ 21833 w 34660"/>
                  <a:gd name="connsiteY5" fmla="*/ 12394 h 19990"/>
                  <a:gd name="connsiteX6" fmla="*/ 28977 w 34660"/>
                  <a:gd name="connsiteY6" fmla="*/ 8299 h 19990"/>
                  <a:gd name="connsiteX7" fmla="*/ 29834 w 34660"/>
                  <a:gd name="connsiteY7" fmla="*/ 8299 h 19990"/>
                  <a:gd name="connsiteX8" fmla="*/ 30691 w 34660"/>
                  <a:gd name="connsiteY8" fmla="*/ 8299 h 19990"/>
                  <a:gd name="connsiteX9" fmla="*/ 34120 w 34660"/>
                  <a:gd name="connsiteY9" fmla="*/ 10299 h 19990"/>
                  <a:gd name="connsiteX10" fmla="*/ 34596 w 34660"/>
                  <a:gd name="connsiteY10" fmla="*/ 10775 h 19990"/>
                  <a:gd name="connsiteX11" fmla="*/ 34596 w 34660"/>
                  <a:gd name="connsiteY11" fmla="*/ 11251 h 19990"/>
                  <a:gd name="connsiteX12" fmla="*/ 19452 w 34660"/>
                  <a:gd name="connsiteY12" fmla="*/ 19919 h 19990"/>
                  <a:gd name="connsiteX13" fmla="*/ 18690 w 34660"/>
                  <a:gd name="connsiteY13" fmla="*/ 19919 h 19990"/>
                  <a:gd name="connsiteX14" fmla="*/ 17832 w 34660"/>
                  <a:gd name="connsiteY14" fmla="*/ 19919 h 19990"/>
                  <a:gd name="connsiteX15" fmla="*/ 14975 w 34660"/>
                  <a:gd name="connsiteY15" fmla="*/ 18205 h 19990"/>
                  <a:gd name="connsiteX16" fmla="*/ 14118 w 34660"/>
                  <a:gd name="connsiteY16" fmla="*/ 17538 h 19990"/>
                  <a:gd name="connsiteX17" fmla="*/ 14118 w 34660"/>
                  <a:gd name="connsiteY17" fmla="*/ 16681 h 19990"/>
                  <a:gd name="connsiteX18" fmla="*/ 15642 w 34660"/>
                  <a:gd name="connsiteY18" fmla="*/ 7156 h 19990"/>
                  <a:gd name="connsiteX19" fmla="*/ 15642 w 34660"/>
                  <a:gd name="connsiteY19" fmla="*/ 5536 h 19990"/>
                  <a:gd name="connsiteX20" fmla="*/ 14594 w 34660"/>
                  <a:gd name="connsiteY20" fmla="*/ 4584 h 19990"/>
                  <a:gd name="connsiteX21" fmla="*/ 13832 w 34660"/>
                  <a:gd name="connsiteY21" fmla="*/ 4584 h 19990"/>
                  <a:gd name="connsiteX22" fmla="*/ 12689 w 34660"/>
                  <a:gd name="connsiteY22" fmla="*/ 4584 h 19990"/>
                  <a:gd name="connsiteX23" fmla="*/ 11260 w 34660"/>
                  <a:gd name="connsiteY23" fmla="*/ 4584 h 19990"/>
                  <a:gd name="connsiteX24" fmla="*/ 9641 w 34660"/>
                  <a:gd name="connsiteY24" fmla="*/ 5060 h 19990"/>
                  <a:gd name="connsiteX25" fmla="*/ 8688 w 34660"/>
                  <a:gd name="connsiteY25" fmla="*/ 6013 h 19990"/>
                  <a:gd name="connsiteX26" fmla="*/ 8688 w 34660"/>
                  <a:gd name="connsiteY26" fmla="*/ 6870 h 19990"/>
                  <a:gd name="connsiteX27" fmla="*/ 8688 w 34660"/>
                  <a:gd name="connsiteY27" fmla="*/ 7632 h 19990"/>
                  <a:gd name="connsiteX28" fmla="*/ 8688 w 34660"/>
                  <a:gd name="connsiteY28" fmla="*/ 7632 h 19990"/>
                  <a:gd name="connsiteX29" fmla="*/ 8688 w 34660"/>
                  <a:gd name="connsiteY29" fmla="*/ 8299 h 19990"/>
                  <a:gd name="connsiteX30" fmla="*/ 8117 w 34660"/>
                  <a:gd name="connsiteY30" fmla="*/ 8775 h 19990"/>
                  <a:gd name="connsiteX31" fmla="*/ 4593 w 34660"/>
                  <a:gd name="connsiteY31" fmla="*/ 10775 h 19990"/>
                  <a:gd name="connsiteX32" fmla="*/ 3926 w 34660"/>
                  <a:gd name="connsiteY32" fmla="*/ 10775 h 19990"/>
                  <a:gd name="connsiteX33" fmla="*/ 3259 w 34660"/>
                  <a:gd name="connsiteY33" fmla="*/ 10775 h 19990"/>
                  <a:gd name="connsiteX34" fmla="*/ 973 w 34660"/>
                  <a:gd name="connsiteY34" fmla="*/ 8870 h 19990"/>
                  <a:gd name="connsiteX35" fmla="*/ 20 w 34660"/>
                  <a:gd name="connsiteY35" fmla="*/ 6584 h 19990"/>
                  <a:gd name="connsiteX36" fmla="*/ 687 w 34660"/>
                  <a:gd name="connsiteY36" fmla="*/ 4108 h 19990"/>
                  <a:gd name="connsiteX37" fmla="*/ 3450 w 34660"/>
                  <a:gd name="connsiteY37" fmla="*/ 1726 h 19990"/>
                  <a:gd name="connsiteX38" fmla="*/ 7450 w 34660"/>
                  <a:gd name="connsiteY38" fmla="*/ 107 h 19990"/>
                  <a:gd name="connsiteX39" fmla="*/ 11546 w 34660"/>
                  <a:gd name="connsiteY39" fmla="*/ 107 h 19990"/>
                  <a:gd name="connsiteX40" fmla="*/ 15451 w 34660"/>
                  <a:gd name="connsiteY40" fmla="*/ 679 h 19990"/>
                  <a:gd name="connsiteX41" fmla="*/ 18880 w 34660"/>
                  <a:gd name="connsiteY41" fmla="*/ 2107 h 19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4660" h="19990">
                    <a:moveTo>
                      <a:pt x="18880" y="2107"/>
                    </a:moveTo>
                    <a:lnTo>
                      <a:pt x="20595" y="3250"/>
                    </a:lnTo>
                    <a:cubicBezTo>
                      <a:pt x="21052" y="3622"/>
                      <a:pt x="21433" y="4079"/>
                      <a:pt x="21738" y="4584"/>
                    </a:cubicBezTo>
                    <a:cubicBezTo>
                      <a:pt x="22023" y="5079"/>
                      <a:pt x="22223" y="5632"/>
                      <a:pt x="22309" y="6203"/>
                    </a:cubicBezTo>
                    <a:cubicBezTo>
                      <a:pt x="22404" y="6832"/>
                      <a:pt x="22404" y="7479"/>
                      <a:pt x="22309" y="8108"/>
                    </a:cubicBezTo>
                    <a:lnTo>
                      <a:pt x="21833" y="12394"/>
                    </a:lnTo>
                    <a:lnTo>
                      <a:pt x="28977" y="8299"/>
                    </a:lnTo>
                    <a:lnTo>
                      <a:pt x="29834" y="8299"/>
                    </a:lnTo>
                    <a:cubicBezTo>
                      <a:pt x="30110" y="8213"/>
                      <a:pt x="30415" y="8213"/>
                      <a:pt x="30691" y="8299"/>
                    </a:cubicBezTo>
                    <a:lnTo>
                      <a:pt x="34120" y="10299"/>
                    </a:lnTo>
                    <a:cubicBezTo>
                      <a:pt x="34349" y="10375"/>
                      <a:pt x="34520" y="10546"/>
                      <a:pt x="34596" y="10775"/>
                    </a:cubicBezTo>
                    <a:cubicBezTo>
                      <a:pt x="34682" y="10918"/>
                      <a:pt x="34682" y="11099"/>
                      <a:pt x="34596" y="11251"/>
                    </a:cubicBezTo>
                    <a:lnTo>
                      <a:pt x="19452" y="19919"/>
                    </a:lnTo>
                    <a:cubicBezTo>
                      <a:pt x="19204" y="20014"/>
                      <a:pt x="18937" y="20014"/>
                      <a:pt x="18690" y="19919"/>
                    </a:cubicBezTo>
                    <a:lnTo>
                      <a:pt x="17832" y="19919"/>
                    </a:lnTo>
                    <a:lnTo>
                      <a:pt x="14975" y="18205"/>
                    </a:lnTo>
                    <a:cubicBezTo>
                      <a:pt x="14632" y="18062"/>
                      <a:pt x="14337" y="17833"/>
                      <a:pt x="14118" y="17538"/>
                    </a:cubicBezTo>
                    <a:cubicBezTo>
                      <a:pt x="13965" y="17271"/>
                      <a:pt x="13965" y="16948"/>
                      <a:pt x="14118" y="16681"/>
                    </a:cubicBezTo>
                    <a:lnTo>
                      <a:pt x="15642" y="7156"/>
                    </a:lnTo>
                    <a:cubicBezTo>
                      <a:pt x="15908" y="6651"/>
                      <a:pt x="15908" y="6041"/>
                      <a:pt x="15642" y="5536"/>
                    </a:cubicBezTo>
                    <a:cubicBezTo>
                      <a:pt x="15337" y="5174"/>
                      <a:pt x="14984" y="4851"/>
                      <a:pt x="14594" y="4584"/>
                    </a:cubicBezTo>
                    <a:lnTo>
                      <a:pt x="13832" y="4584"/>
                    </a:lnTo>
                    <a:lnTo>
                      <a:pt x="12689" y="4584"/>
                    </a:lnTo>
                    <a:lnTo>
                      <a:pt x="11260" y="4584"/>
                    </a:lnTo>
                    <a:cubicBezTo>
                      <a:pt x="10689" y="4622"/>
                      <a:pt x="10136" y="4784"/>
                      <a:pt x="9641" y="5060"/>
                    </a:cubicBezTo>
                    <a:cubicBezTo>
                      <a:pt x="9279" y="5327"/>
                      <a:pt x="8955" y="5651"/>
                      <a:pt x="8688" y="6013"/>
                    </a:cubicBezTo>
                    <a:cubicBezTo>
                      <a:pt x="8650" y="6298"/>
                      <a:pt x="8650" y="6584"/>
                      <a:pt x="8688" y="6870"/>
                    </a:cubicBezTo>
                    <a:cubicBezTo>
                      <a:pt x="8660" y="7127"/>
                      <a:pt x="8660" y="7375"/>
                      <a:pt x="8688" y="7632"/>
                    </a:cubicBezTo>
                    <a:lnTo>
                      <a:pt x="8688" y="7632"/>
                    </a:lnTo>
                    <a:cubicBezTo>
                      <a:pt x="8688" y="7632"/>
                      <a:pt x="8688" y="8108"/>
                      <a:pt x="8688" y="8299"/>
                    </a:cubicBezTo>
                    <a:cubicBezTo>
                      <a:pt x="8688" y="8489"/>
                      <a:pt x="8688" y="8299"/>
                      <a:pt x="8117" y="8775"/>
                    </a:cubicBezTo>
                    <a:lnTo>
                      <a:pt x="4593" y="10775"/>
                    </a:lnTo>
                    <a:lnTo>
                      <a:pt x="3926" y="10775"/>
                    </a:lnTo>
                    <a:lnTo>
                      <a:pt x="3259" y="10775"/>
                    </a:lnTo>
                    <a:cubicBezTo>
                      <a:pt x="2440" y="10213"/>
                      <a:pt x="1668" y="9575"/>
                      <a:pt x="973" y="8870"/>
                    </a:cubicBezTo>
                    <a:cubicBezTo>
                      <a:pt x="459" y="8204"/>
                      <a:pt x="135" y="7413"/>
                      <a:pt x="20" y="6584"/>
                    </a:cubicBezTo>
                    <a:cubicBezTo>
                      <a:pt x="-75" y="5708"/>
                      <a:pt x="163" y="4822"/>
                      <a:pt x="687" y="4108"/>
                    </a:cubicBezTo>
                    <a:cubicBezTo>
                      <a:pt x="1383" y="3088"/>
                      <a:pt x="2335" y="2260"/>
                      <a:pt x="3450" y="1726"/>
                    </a:cubicBezTo>
                    <a:cubicBezTo>
                      <a:pt x="4698" y="993"/>
                      <a:pt x="6040" y="450"/>
                      <a:pt x="7450" y="107"/>
                    </a:cubicBezTo>
                    <a:cubicBezTo>
                      <a:pt x="8812" y="-36"/>
                      <a:pt x="10184" y="-36"/>
                      <a:pt x="11546" y="107"/>
                    </a:cubicBezTo>
                    <a:cubicBezTo>
                      <a:pt x="12870" y="107"/>
                      <a:pt x="14184" y="298"/>
                      <a:pt x="15451" y="679"/>
                    </a:cubicBezTo>
                    <a:cubicBezTo>
                      <a:pt x="16651" y="1003"/>
                      <a:pt x="17804" y="1488"/>
                      <a:pt x="18880" y="210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DED808A5-2C83-4905-A60D-E8CD60C4AB8A}"/>
                  </a:ext>
                </a:extLst>
              </p:cNvPr>
              <p:cNvSpPr/>
              <p:nvPr/>
            </p:nvSpPr>
            <p:spPr>
              <a:xfrm>
                <a:off x="-1758791" y="4611385"/>
                <a:ext cx="30988" cy="17776"/>
              </a:xfrm>
              <a:custGeom>
                <a:avLst/>
                <a:gdLst>
                  <a:gd name="connsiteX0" fmla="*/ 3588 w 30988"/>
                  <a:gd name="connsiteY0" fmla="*/ 1857 h 17776"/>
                  <a:gd name="connsiteX1" fmla="*/ 8065 w 30988"/>
                  <a:gd name="connsiteY1" fmla="*/ 143 h 17776"/>
                  <a:gd name="connsiteX2" fmla="*/ 12541 w 30988"/>
                  <a:gd name="connsiteY2" fmla="*/ 143 h 17776"/>
                  <a:gd name="connsiteX3" fmla="*/ 16923 w 30988"/>
                  <a:gd name="connsiteY3" fmla="*/ 905 h 17776"/>
                  <a:gd name="connsiteX4" fmla="*/ 20923 w 30988"/>
                  <a:gd name="connsiteY4" fmla="*/ 2524 h 17776"/>
                  <a:gd name="connsiteX5" fmla="*/ 23971 w 30988"/>
                  <a:gd name="connsiteY5" fmla="*/ 4238 h 17776"/>
                  <a:gd name="connsiteX6" fmla="*/ 26829 w 30988"/>
                  <a:gd name="connsiteY6" fmla="*/ 5953 h 17776"/>
                  <a:gd name="connsiteX7" fmla="*/ 29591 w 30988"/>
                  <a:gd name="connsiteY7" fmla="*/ 8239 h 17776"/>
                  <a:gd name="connsiteX8" fmla="*/ 30924 w 30988"/>
                  <a:gd name="connsiteY8" fmla="*/ 10811 h 17776"/>
                  <a:gd name="connsiteX9" fmla="*/ 30353 w 30988"/>
                  <a:gd name="connsiteY9" fmla="*/ 13383 h 17776"/>
                  <a:gd name="connsiteX10" fmla="*/ 27400 w 30988"/>
                  <a:gd name="connsiteY10" fmla="*/ 15954 h 17776"/>
                  <a:gd name="connsiteX11" fmla="*/ 22924 w 30988"/>
                  <a:gd name="connsiteY11" fmla="*/ 17669 h 17776"/>
                  <a:gd name="connsiteX12" fmla="*/ 18447 w 30988"/>
                  <a:gd name="connsiteY12" fmla="*/ 17669 h 17776"/>
                  <a:gd name="connsiteX13" fmla="*/ 14065 w 30988"/>
                  <a:gd name="connsiteY13" fmla="*/ 16812 h 17776"/>
                  <a:gd name="connsiteX14" fmla="*/ 10065 w 30988"/>
                  <a:gd name="connsiteY14" fmla="*/ 15192 h 17776"/>
                  <a:gd name="connsiteX15" fmla="*/ 7112 w 30988"/>
                  <a:gd name="connsiteY15" fmla="*/ 13573 h 17776"/>
                  <a:gd name="connsiteX16" fmla="*/ 4159 w 30988"/>
                  <a:gd name="connsiteY16" fmla="*/ 11859 h 17776"/>
                  <a:gd name="connsiteX17" fmla="*/ 1397 w 30988"/>
                  <a:gd name="connsiteY17" fmla="*/ 9477 h 17776"/>
                  <a:gd name="connsiteX18" fmla="*/ 64 w 30988"/>
                  <a:gd name="connsiteY18" fmla="*/ 7001 h 17776"/>
                  <a:gd name="connsiteX19" fmla="*/ 635 w 30988"/>
                  <a:gd name="connsiteY19" fmla="*/ 4429 h 17776"/>
                  <a:gd name="connsiteX20" fmla="*/ 3588 w 30988"/>
                  <a:gd name="connsiteY20" fmla="*/ 1857 h 17776"/>
                  <a:gd name="connsiteX21" fmla="*/ 21304 w 30988"/>
                  <a:gd name="connsiteY21" fmla="*/ 8525 h 17776"/>
                  <a:gd name="connsiteX22" fmla="*/ 15780 w 30988"/>
                  <a:gd name="connsiteY22" fmla="*/ 5286 h 17776"/>
                  <a:gd name="connsiteX23" fmla="*/ 14065 w 30988"/>
                  <a:gd name="connsiteY23" fmla="*/ 4620 h 17776"/>
                  <a:gd name="connsiteX24" fmla="*/ 12351 w 30988"/>
                  <a:gd name="connsiteY24" fmla="*/ 4143 h 17776"/>
                  <a:gd name="connsiteX25" fmla="*/ 10636 w 30988"/>
                  <a:gd name="connsiteY25" fmla="*/ 4143 h 17776"/>
                  <a:gd name="connsiteX26" fmla="*/ 8922 w 30988"/>
                  <a:gd name="connsiteY26" fmla="*/ 4810 h 17776"/>
                  <a:gd name="connsiteX27" fmla="*/ 7779 w 30988"/>
                  <a:gd name="connsiteY27" fmla="*/ 5763 h 17776"/>
                  <a:gd name="connsiteX28" fmla="*/ 7779 w 30988"/>
                  <a:gd name="connsiteY28" fmla="*/ 6810 h 17776"/>
                  <a:gd name="connsiteX29" fmla="*/ 8446 w 30988"/>
                  <a:gd name="connsiteY29" fmla="*/ 7763 h 17776"/>
                  <a:gd name="connsiteX30" fmla="*/ 9779 w 30988"/>
                  <a:gd name="connsiteY30" fmla="*/ 8811 h 17776"/>
                  <a:gd name="connsiteX31" fmla="*/ 15304 w 30988"/>
                  <a:gd name="connsiteY31" fmla="*/ 11954 h 17776"/>
                  <a:gd name="connsiteX32" fmla="*/ 17018 w 30988"/>
                  <a:gd name="connsiteY32" fmla="*/ 12716 h 17776"/>
                  <a:gd name="connsiteX33" fmla="*/ 18732 w 30988"/>
                  <a:gd name="connsiteY33" fmla="*/ 12716 h 17776"/>
                  <a:gd name="connsiteX34" fmla="*/ 20447 w 30988"/>
                  <a:gd name="connsiteY34" fmla="*/ 12716 h 17776"/>
                  <a:gd name="connsiteX35" fmla="*/ 22162 w 30988"/>
                  <a:gd name="connsiteY35" fmla="*/ 12049 h 17776"/>
                  <a:gd name="connsiteX36" fmla="*/ 23305 w 30988"/>
                  <a:gd name="connsiteY36" fmla="*/ 11001 h 17776"/>
                  <a:gd name="connsiteX37" fmla="*/ 23305 w 30988"/>
                  <a:gd name="connsiteY37" fmla="*/ 10049 h 17776"/>
                  <a:gd name="connsiteX38" fmla="*/ 22543 w 30988"/>
                  <a:gd name="connsiteY38" fmla="*/ 9001 h 1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0988" h="17776">
                    <a:moveTo>
                      <a:pt x="3588" y="1857"/>
                    </a:moveTo>
                    <a:cubicBezTo>
                      <a:pt x="4969" y="1029"/>
                      <a:pt x="6484" y="448"/>
                      <a:pt x="8065" y="143"/>
                    </a:cubicBezTo>
                    <a:cubicBezTo>
                      <a:pt x="9550" y="-48"/>
                      <a:pt x="11055" y="-48"/>
                      <a:pt x="12541" y="143"/>
                    </a:cubicBezTo>
                    <a:cubicBezTo>
                      <a:pt x="14027" y="248"/>
                      <a:pt x="15494" y="505"/>
                      <a:pt x="16923" y="905"/>
                    </a:cubicBezTo>
                    <a:cubicBezTo>
                      <a:pt x="18285" y="1372"/>
                      <a:pt x="19618" y="1914"/>
                      <a:pt x="20923" y="2524"/>
                    </a:cubicBezTo>
                    <a:lnTo>
                      <a:pt x="23971" y="4238"/>
                    </a:lnTo>
                    <a:lnTo>
                      <a:pt x="26829" y="5953"/>
                    </a:lnTo>
                    <a:cubicBezTo>
                      <a:pt x="27810" y="6649"/>
                      <a:pt x="28734" y="7410"/>
                      <a:pt x="29591" y="8239"/>
                    </a:cubicBezTo>
                    <a:cubicBezTo>
                      <a:pt x="30296" y="8934"/>
                      <a:pt x="30753" y="9839"/>
                      <a:pt x="30924" y="10811"/>
                    </a:cubicBezTo>
                    <a:cubicBezTo>
                      <a:pt x="31106" y="11706"/>
                      <a:pt x="30896" y="12649"/>
                      <a:pt x="30353" y="13383"/>
                    </a:cubicBezTo>
                    <a:cubicBezTo>
                      <a:pt x="29553" y="14430"/>
                      <a:pt x="28553" y="15307"/>
                      <a:pt x="27400" y="15954"/>
                    </a:cubicBezTo>
                    <a:cubicBezTo>
                      <a:pt x="26019" y="16783"/>
                      <a:pt x="24505" y="17364"/>
                      <a:pt x="22924" y="17669"/>
                    </a:cubicBezTo>
                    <a:cubicBezTo>
                      <a:pt x="21438" y="17812"/>
                      <a:pt x="19933" y="17812"/>
                      <a:pt x="18447" y="17669"/>
                    </a:cubicBezTo>
                    <a:cubicBezTo>
                      <a:pt x="16951" y="17574"/>
                      <a:pt x="15485" y="17288"/>
                      <a:pt x="14065" y="16812"/>
                    </a:cubicBezTo>
                    <a:cubicBezTo>
                      <a:pt x="12675" y="16430"/>
                      <a:pt x="11332" y="15888"/>
                      <a:pt x="10065" y="15192"/>
                    </a:cubicBezTo>
                    <a:lnTo>
                      <a:pt x="7112" y="13573"/>
                    </a:lnTo>
                    <a:lnTo>
                      <a:pt x="4159" y="11859"/>
                    </a:lnTo>
                    <a:cubicBezTo>
                      <a:pt x="3159" y="11163"/>
                      <a:pt x="2235" y="10363"/>
                      <a:pt x="1397" y="9477"/>
                    </a:cubicBezTo>
                    <a:cubicBezTo>
                      <a:pt x="683" y="8830"/>
                      <a:pt x="216" y="7953"/>
                      <a:pt x="64" y="7001"/>
                    </a:cubicBezTo>
                    <a:cubicBezTo>
                      <a:pt x="-117" y="6106"/>
                      <a:pt x="92" y="5163"/>
                      <a:pt x="635" y="4429"/>
                    </a:cubicBezTo>
                    <a:cubicBezTo>
                      <a:pt x="1368" y="3324"/>
                      <a:pt x="2388" y="2429"/>
                      <a:pt x="3588" y="1857"/>
                    </a:cubicBezTo>
                    <a:close/>
                    <a:moveTo>
                      <a:pt x="21304" y="8525"/>
                    </a:moveTo>
                    <a:lnTo>
                      <a:pt x="15780" y="5286"/>
                    </a:lnTo>
                    <a:lnTo>
                      <a:pt x="14065" y="4620"/>
                    </a:lnTo>
                    <a:cubicBezTo>
                      <a:pt x="13522" y="4372"/>
                      <a:pt x="12941" y="4210"/>
                      <a:pt x="12351" y="4143"/>
                    </a:cubicBezTo>
                    <a:lnTo>
                      <a:pt x="10636" y="4143"/>
                    </a:lnTo>
                    <a:cubicBezTo>
                      <a:pt x="10017" y="4220"/>
                      <a:pt x="9427" y="4448"/>
                      <a:pt x="8922" y="4810"/>
                    </a:cubicBezTo>
                    <a:cubicBezTo>
                      <a:pt x="8465" y="5029"/>
                      <a:pt x="8074" y="5353"/>
                      <a:pt x="7779" y="5763"/>
                    </a:cubicBezTo>
                    <a:cubicBezTo>
                      <a:pt x="7588" y="6086"/>
                      <a:pt x="7588" y="6487"/>
                      <a:pt x="7779" y="6810"/>
                    </a:cubicBezTo>
                    <a:cubicBezTo>
                      <a:pt x="7893" y="7191"/>
                      <a:pt x="8131" y="7525"/>
                      <a:pt x="8446" y="7763"/>
                    </a:cubicBezTo>
                    <a:cubicBezTo>
                      <a:pt x="8836" y="8182"/>
                      <a:pt x="9284" y="8534"/>
                      <a:pt x="9779" y="8811"/>
                    </a:cubicBezTo>
                    <a:lnTo>
                      <a:pt x="15304" y="11954"/>
                    </a:lnTo>
                    <a:lnTo>
                      <a:pt x="17018" y="12716"/>
                    </a:lnTo>
                    <a:cubicBezTo>
                      <a:pt x="17590" y="12802"/>
                      <a:pt x="18161" y="12802"/>
                      <a:pt x="18732" y="12716"/>
                    </a:cubicBezTo>
                    <a:lnTo>
                      <a:pt x="20447" y="12716"/>
                    </a:lnTo>
                    <a:cubicBezTo>
                      <a:pt x="21047" y="12573"/>
                      <a:pt x="21628" y="12354"/>
                      <a:pt x="22162" y="12049"/>
                    </a:cubicBezTo>
                    <a:cubicBezTo>
                      <a:pt x="22628" y="11801"/>
                      <a:pt x="23019" y="11439"/>
                      <a:pt x="23305" y="11001"/>
                    </a:cubicBezTo>
                    <a:cubicBezTo>
                      <a:pt x="23390" y="10687"/>
                      <a:pt x="23390" y="10363"/>
                      <a:pt x="23305" y="10049"/>
                    </a:cubicBezTo>
                    <a:cubicBezTo>
                      <a:pt x="23114" y="9658"/>
                      <a:pt x="22857" y="9306"/>
                      <a:pt x="22543" y="900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09C4FD1F-55FA-42B4-BDF1-50F96D597954}"/>
                  </a:ext>
                </a:extLst>
              </p:cNvPr>
              <p:cNvSpPr/>
              <p:nvPr/>
            </p:nvSpPr>
            <p:spPr>
              <a:xfrm>
                <a:off x="-1737837" y="4601251"/>
                <a:ext cx="28227" cy="15516"/>
              </a:xfrm>
              <a:custGeom>
                <a:avLst/>
                <a:gdLst>
                  <a:gd name="connsiteX0" fmla="*/ 826 w 28227"/>
                  <a:gd name="connsiteY0" fmla="*/ 10468 h 15516"/>
                  <a:gd name="connsiteX1" fmla="*/ 64 w 28227"/>
                  <a:gd name="connsiteY1" fmla="*/ 10468 h 15516"/>
                  <a:gd name="connsiteX2" fmla="*/ 64 w 28227"/>
                  <a:gd name="connsiteY2" fmla="*/ 9992 h 15516"/>
                  <a:gd name="connsiteX3" fmla="*/ 731 w 28227"/>
                  <a:gd name="connsiteY3" fmla="*/ 3324 h 15516"/>
                  <a:gd name="connsiteX4" fmla="*/ 731 w 28227"/>
                  <a:gd name="connsiteY4" fmla="*/ 2658 h 15516"/>
                  <a:gd name="connsiteX5" fmla="*/ 1207 w 28227"/>
                  <a:gd name="connsiteY5" fmla="*/ 2086 h 15516"/>
                  <a:gd name="connsiteX6" fmla="*/ 4731 w 28227"/>
                  <a:gd name="connsiteY6" fmla="*/ 86 h 15516"/>
                  <a:gd name="connsiteX7" fmla="*/ 5494 w 28227"/>
                  <a:gd name="connsiteY7" fmla="*/ 86 h 15516"/>
                  <a:gd name="connsiteX8" fmla="*/ 6351 w 28227"/>
                  <a:gd name="connsiteY8" fmla="*/ 86 h 15516"/>
                  <a:gd name="connsiteX9" fmla="*/ 27687 w 28227"/>
                  <a:gd name="connsiteY9" fmla="*/ 12373 h 15516"/>
                  <a:gd name="connsiteX10" fmla="*/ 28163 w 28227"/>
                  <a:gd name="connsiteY10" fmla="*/ 12849 h 15516"/>
                  <a:gd name="connsiteX11" fmla="*/ 28163 w 28227"/>
                  <a:gd name="connsiteY11" fmla="*/ 13326 h 15516"/>
                  <a:gd name="connsiteX12" fmla="*/ 24353 w 28227"/>
                  <a:gd name="connsiteY12" fmla="*/ 15516 h 15516"/>
                  <a:gd name="connsiteX13" fmla="*/ 23591 w 28227"/>
                  <a:gd name="connsiteY13" fmla="*/ 15516 h 15516"/>
                  <a:gd name="connsiteX14" fmla="*/ 22734 w 28227"/>
                  <a:gd name="connsiteY14" fmla="*/ 15516 h 15516"/>
                  <a:gd name="connsiteX15" fmla="*/ 8256 w 28227"/>
                  <a:gd name="connsiteY15" fmla="*/ 7229 h 15516"/>
                  <a:gd name="connsiteX16" fmla="*/ 8256 w 28227"/>
                  <a:gd name="connsiteY16" fmla="*/ 10849 h 15516"/>
                  <a:gd name="connsiteX17" fmla="*/ 8256 w 28227"/>
                  <a:gd name="connsiteY17" fmla="*/ 11325 h 15516"/>
                  <a:gd name="connsiteX18" fmla="*/ 6541 w 28227"/>
                  <a:gd name="connsiteY18" fmla="*/ 11325 h 15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227" h="15516">
                    <a:moveTo>
                      <a:pt x="826" y="10468"/>
                    </a:moveTo>
                    <a:lnTo>
                      <a:pt x="64" y="10468"/>
                    </a:lnTo>
                    <a:cubicBezTo>
                      <a:pt x="-21" y="10325"/>
                      <a:pt x="-21" y="10135"/>
                      <a:pt x="64" y="9992"/>
                    </a:cubicBezTo>
                    <a:lnTo>
                      <a:pt x="731" y="3324"/>
                    </a:lnTo>
                    <a:cubicBezTo>
                      <a:pt x="731" y="3324"/>
                      <a:pt x="731" y="3324"/>
                      <a:pt x="731" y="2658"/>
                    </a:cubicBezTo>
                    <a:cubicBezTo>
                      <a:pt x="826" y="2420"/>
                      <a:pt x="998" y="2219"/>
                      <a:pt x="1207" y="2086"/>
                    </a:cubicBezTo>
                    <a:lnTo>
                      <a:pt x="4731" y="86"/>
                    </a:lnTo>
                    <a:lnTo>
                      <a:pt x="5494" y="86"/>
                    </a:lnTo>
                    <a:cubicBezTo>
                      <a:pt x="5770" y="-29"/>
                      <a:pt x="6074" y="-29"/>
                      <a:pt x="6351" y="86"/>
                    </a:cubicBezTo>
                    <a:lnTo>
                      <a:pt x="27687" y="12373"/>
                    </a:lnTo>
                    <a:lnTo>
                      <a:pt x="28163" y="12849"/>
                    </a:lnTo>
                    <a:cubicBezTo>
                      <a:pt x="28249" y="12992"/>
                      <a:pt x="28249" y="13183"/>
                      <a:pt x="28163" y="13326"/>
                    </a:cubicBezTo>
                    <a:lnTo>
                      <a:pt x="24353" y="15516"/>
                    </a:lnTo>
                    <a:lnTo>
                      <a:pt x="23591" y="15516"/>
                    </a:lnTo>
                    <a:cubicBezTo>
                      <a:pt x="23591" y="15516"/>
                      <a:pt x="22924" y="15516"/>
                      <a:pt x="22734" y="15516"/>
                    </a:cubicBezTo>
                    <a:lnTo>
                      <a:pt x="8256" y="7229"/>
                    </a:lnTo>
                    <a:lnTo>
                      <a:pt x="8256" y="10849"/>
                    </a:lnTo>
                    <a:cubicBezTo>
                      <a:pt x="8313" y="11002"/>
                      <a:pt x="8313" y="11173"/>
                      <a:pt x="8256" y="11325"/>
                    </a:cubicBezTo>
                    <a:lnTo>
                      <a:pt x="6541" y="1132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F8B37EEC-8345-4F4D-B80D-4C3241FC6D53}"/>
                  </a:ext>
                </a:extLst>
              </p:cNvPr>
              <p:cNvSpPr/>
              <p:nvPr/>
            </p:nvSpPr>
            <p:spPr>
              <a:xfrm>
                <a:off x="-1724647" y="4591323"/>
                <a:ext cx="31491" cy="17680"/>
              </a:xfrm>
              <a:custGeom>
                <a:avLst/>
                <a:gdLst>
                  <a:gd name="connsiteX0" fmla="*/ 2877 w 31491"/>
                  <a:gd name="connsiteY0" fmla="*/ 11061 h 17680"/>
                  <a:gd name="connsiteX1" fmla="*/ 591 w 31491"/>
                  <a:gd name="connsiteY1" fmla="*/ 8965 h 17680"/>
                  <a:gd name="connsiteX2" fmla="*/ 19 w 31491"/>
                  <a:gd name="connsiteY2" fmla="*/ 6680 h 17680"/>
                  <a:gd name="connsiteX3" fmla="*/ 1162 w 31491"/>
                  <a:gd name="connsiteY3" fmla="*/ 4298 h 17680"/>
                  <a:gd name="connsiteX4" fmla="*/ 3639 w 31491"/>
                  <a:gd name="connsiteY4" fmla="*/ 2203 h 17680"/>
                  <a:gd name="connsiteX5" fmla="*/ 7258 w 31491"/>
                  <a:gd name="connsiteY5" fmla="*/ 774 h 17680"/>
                  <a:gd name="connsiteX6" fmla="*/ 11354 w 31491"/>
                  <a:gd name="connsiteY6" fmla="*/ 107 h 17680"/>
                  <a:gd name="connsiteX7" fmla="*/ 15355 w 31491"/>
                  <a:gd name="connsiteY7" fmla="*/ 107 h 17680"/>
                  <a:gd name="connsiteX8" fmla="*/ 18974 w 31491"/>
                  <a:gd name="connsiteY8" fmla="*/ 1441 h 17680"/>
                  <a:gd name="connsiteX9" fmla="*/ 20974 w 31491"/>
                  <a:gd name="connsiteY9" fmla="*/ 3060 h 17680"/>
                  <a:gd name="connsiteX10" fmla="*/ 21831 w 31491"/>
                  <a:gd name="connsiteY10" fmla="*/ 4870 h 17680"/>
                  <a:gd name="connsiteX11" fmla="*/ 25451 w 31491"/>
                  <a:gd name="connsiteY11" fmla="*/ 4870 h 17680"/>
                  <a:gd name="connsiteX12" fmla="*/ 28689 w 31491"/>
                  <a:gd name="connsiteY12" fmla="*/ 6108 h 17680"/>
                  <a:gd name="connsiteX13" fmla="*/ 30976 w 31491"/>
                  <a:gd name="connsiteY13" fmla="*/ 8204 h 17680"/>
                  <a:gd name="connsiteX14" fmla="*/ 31452 w 31491"/>
                  <a:gd name="connsiteY14" fmla="*/ 10585 h 17680"/>
                  <a:gd name="connsiteX15" fmla="*/ 30213 w 31491"/>
                  <a:gd name="connsiteY15" fmla="*/ 12966 h 17680"/>
                  <a:gd name="connsiteX16" fmla="*/ 27451 w 31491"/>
                  <a:gd name="connsiteY16" fmla="*/ 15252 h 17680"/>
                  <a:gd name="connsiteX17" fmla="*/ 23641 w 31491"/>
                  <a:gd name="connsiteY17" fmla="*/ 16871 h 17680"/>
                  <a:gd name="connsiteX18" fmla="*/ 19450 w 31491"/>
                  <a:gd name="connsiteY18" fmla="*/ 17538 h 17680"/>
                  <a:gd name="connsiteX19" fmla="*/ 15355 w 31491"/>
                  <a:gd name="connsiteY19" fmla="*/ 17538 h 17680"/>
                  <a:gd name="connsiteX20" fmla="*/ 11735 w 31491"/>
                  <a:gd name="connsiteY20" fmla="*/ 16205 h 17680"/>
                  <a:gd name="connsiteX21" fmla="*/ 9544 w 31491"/>
                  <a:gd name="connsiteY21" fmla="*/ 14299 h 17680"/>
                  <a:gd name="connsiteX22" fmla="*/ 8878 w 31491"/>
                  <a:gd name="connsiteY22" fmla="*/ 12299 h 17680"/>
                  <a:gd name="connsiteX23" fmla="*/ 5734 w 31491"/>
                  <a:gd name="connsiteY23" fmla="*/ 11823 h 17680"/>
                  <a:gd name="connsiteX24" fmla="*/ 2877 w 31491"/>
                  <a:gd name="connsiteY24" fmla="*/ 11061 h 17680"/>
                  <a:gd name="connsiteX25" fmla="*/ 8115 w 31491"/>
                  <a:gd name="connsiteY25" fmla="*/ 8013 h 17680"/>
                  <a:gd name="connsiteX26" fmla="*/ 10497 w 31491"/>
                  <a:gd name="connsiteY26" fmla="*/ 8489 h 17680"/>
                  <a:gd name="connsiteX27" fmla="*/ 13164 w 31491"/>
                  <a:gd name="connsiteY27" fmla="*/ 7727 h 17680"/>
                  <a:gd name="connsiteX28" fmla="*/ 14497 w 31491"/>
                  <a:gd name="connsiteY28" fmla="*/ 6203 h 17680"/>
                  <a:gd name="connsiteX29" fmla="*/ 13640 w 31491"/>
                  <a:gd name="connsiteY29" fmla="*/ 4774 h 17680"/>
                  <a:gd name="connsiteX30" fmla="*/ 11259 w 31491"/>
                  <a:gd name="connsiteY30" fmla="*/ 4774 h 17680"/>
                  <a:gd name="connsiteX31" fmla="*/ 8592 w 31491"/>
                  <a:gd name="connsiteY31" fmla="*/ 5536 h 17680"/>
                  <a:gd name="connsiteX32" fmla="*/ 7258 w 31491"/>
                  <a:gd name="connsiteY32" fmla="*/ 7156 h 17680"/>
                  <a:gd name="connsiteX33" fmla="*/ 7925 w 31491"/>
                  <a:gd name="connsiteY33" fmla="*/ 8013 h 17680"/>
                  <a:gd name="connsiteX34" fmla="*/ 17069 w 31491"/>
                  <a:gd name="connsiteY34" fmla="*/ 13633 h 17680"/>
                  <a:gd name="connsiteX35" fmla="*/ 19450 w 31491"/>
                  <a:gd name="connsiteY35" fmla="*/ 14109 h 17680"/>
                  <a:gd name="connsiteX36" fmla="*/ 22498 w 31491"/>
                  <a:gd name="connsiteY36" fmla="*/ 13156 h 17680"/>
                  <a:gd name="connsiteX37" fmla="*/ 24213 w 31491"/>
                  <a:gd name="connsiteY37" fmla="*/ 11347 h 17680"/>
                  <a:gd name="connsiteX38" fmla="*/ 23451 w 31491"/>
                  <a:gd name="connsiteY38" fmla="*/ 10013 h 17680"/>
                  <a:gd name="connsiteX39" fmla="*/ 21070 w 31491"/>
                  <a:gd name="connsiteY39" fmla="*/ 9537 h 17680"/>
                  <a:gd name="connsiteX40" fmla="*/ 18021 w 31491"/>
                  <a:gd name="connsiteY40" fmla="*/ 10489 h 17680"/>
                  <a:gd name="connsiteX41" fmla="*/ 16307 w 31491"/>
                  <a:gd name="connsiteY41" fmla="*/ 12299 h 17680"/>
                  <a:gd name="connsiteX42" fmla="*/ 16879 w 31491"/>
                  <a:gd name="connsiteY42" fmla="*/ 13633 h 17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1491" h="17680">
                    <a:moveTo>
                      <a:pt x="2877" y="11061"/>
                    </a:moveTo>
                    <a:cubicBezTo>
                      <a:pt x="1953" y="10566"/>
                      <a:pt x="1162" y="9842"/>
                      <a:pt x="591" y="8965"/>
                    </a:cubicBezTo>
                    <a:cubicBezTo>
                      <a:pt x="134" y="8299"/>
                      <a:pt x="-66" y="7489"/>
                      <a:pt x="19" y="6680"/>
                    </a:cubicBezTo>
                    <a:cubicBezTo>
                      <a:pt x="162" y="5794"/>
                      <a:pt x="553" y="4965"/>
                      <a:pt x="1162" y="4298"/>
                    </a:cubicBezTo>
                    <a:cubicBezTo>
                      <a:pt x="1858" y="3460"/>
                      <a:pt x="2696" y="2755"/>
                      <a:pt x="3639" y="2203"/>
                    </a:cubicBezTo>
                    <a:cubicBezTo>
                      <a:pt x="4801" y="1612"/>
                      <a:pt x="6011" y="1136"/>
                      <a:pt x="7258" y="774"/>
                    </a:cubicBezTo>
                    <a:cubicBezTo>
                      <a:pt x="8592" y="403"/>
                      <a:pt x="9973" y="183"/>
                      <a:pt x="11354" y="107"/>
                    </a:cubicBezTo>
                    <a:cubicBezTo>
                      <a:pt x="12688" y="-36"/>
                      <a:pt x="14021" y="-36"/>
                      <a:pt x="15355" y="107"/>
                    </a:cubicBezTo>
                    <a:cubicBezTo>
                      <a:pt x="16631" y="336"/>
                      <a:pt x="17860" y="783"/>
                      <a:pt x="18974" y="1441"/>
                    </a:cubicBezTo>
                    <a:cubicBezTo>
                      <a:pt x="19736" y="1850"/>
                      <a:pt x="20412" y="2403"/>
                      <a:pt x="20974" y="3060"/>
                    </a:cubicBezTo>
                    <a:cubicBezTo>
                      <a:pt x="21431" y="3565"/>
                      <a:pt x="21727" y="4193"/>
                      <a:pt x="21831" y="4870"/>
                    </a:cubicBezTo>
                    <a:cubicBezTo>
                      <a:pt x="23032" y="4727"/>
                      <a:pt x="24251" y="4727"/>
                      <a:pt x="25451" y="4870"/>
                    </a:cubicBezTo>
                    <a:cubicBezTo>
                      <a:pt x="26585" y="5136"/>
                      <a:pt x="27670" y="5555"/>
                      <a:pt x="28689" y="6108"/>
                    </a:cubicBezTo>
                    <a:cubicBezTo>
                      <a:pt x="29594" y="6632"/>
                      <a:pt x="30375" y="7346"/>
                      <a:pt x="30976" y="8204"/>
                    </a:cubicBezTo>
                    <a:cubicBezTo>
                      <a:pt x="31404" y="8918"/>
                      <a:pt x="31576" y="9756"/>
                      <a:pt x="31452" y="10585"/>
                    </a:cubicBezTo>
                    <a:cubicBezTo>
                      <a:pt x="31280" y="11480"/>
                      <a:pt x="30842" y="12309"/>
                      <a:pt x="30213" y="12966"/>
                    </a:cubicBezTo>
                    <a:cubicBezTo>
                      <a:pt x="29442" y="13899"/>
                      <a:pt x="28509" y="14671"/>
                      <a:pt x="27451" y="15252"/>
                    </a:cubicBezTo>
                    <a:cubicBezTo>
                      <a:pt x="26232" y="15909"/>
                      <a:pt x="24956" y="16452"/>
                      <a:pt x="23641" y="16871"/>
                    </a:cubicBezTo>
                    <a:cubicBezTo>
                      <a:pt x="22270" y="17233"/>
                      <a:pt x="20870" y="17452"/>
                      <a:pt x="19450" y="17538"/>
                    </a:cubicBezTo>
                    <a:cubicBezTo>
                      <a:pt x="18088" y="17729"/>
                      <a:pt x="16717" y="17729"/>
                      <a:pt x="15355" y="17538"/>
                    </a:cubicBezTo>
                    <a:cubicBezTo>
                      <a:pt x="14088" y="17271"/>
                      <a:pt x="12869" y="16824"/>
                      <a:pt x="11735" y="16205"/>
                    </a:cubicBezTo>
                    <a:cubicBezTo>
                      <a:pt x="10868" y="15747"/>
                      <a:pt x="10116" y="15100"/>
                      <a:pt x="9544" y="14299"/>
                    </a:cubicBezTo>
                    <a:cubicBezTo>
                      <a:pt x="9116" y="13718"/>
                      <a:pt x="8878" y="13023"/>
                      <a:pt x="8878" y="12299"/>
                    </a:cubicBezTo>
                    <a:lnTo>
                      <a:pt x="5734" y="11823"/>
                    </a:lnTo>
                    <a:cubicBezTo>
                      <a:pt x="4753" y="11699"/>
                      <a:pt x="3791" y="11442"/>
                      <a:pt x="2877" y="11061"/>
                    </a:cubicBezTo>
                    <a:close/>
                    <a:moveTo>
                      <a:pt x="8115" y="8013"/>
                    </a:moveTo>
                    <a:cubicBezTo>
                      <a:pt x="8849" y="8375"/>
                      <a:pt x="9678" y="8546"/>
                      <a:pt x="10497" y="8489"/>
                    </a:cubicBezTo>
                    <a:cubicBezTo>
                      <a:pt x="11430" y="8461"/>
                      <a:pt x="12354" y="8194"/>
                      <a:pt x="13164" y="7727"/>
                    </a:cubicBezTo>
                    <a:cubicBezTo>
                      <a:pt x="13812" y="7441"/>
                      <a:pt x="14297" y="6880"/>
                      <a:pt x="14497" y="6203"/>
                    </a:cubicBezTo>
                    <a:cubicBezTo>
                      <a:pt x="14583" y="5584"/>
                      <a:pt x="14221" y="4994"/>
                      <a:pt x="13640" y="4774"/>
                    </a:cubicBezTo>
                    <a:cubicBezTo>
                      <a:pt x="12859" y="4613"/>
                      <a:pt x="12040" y="4613"/>
                      <a:pt x="11259" y="4774"/>
                    </a:cubicBezTo>
                    <a:cubicBezTo>
                      <a:pt x="10325" y="4851"/>
                      <a:pt x="9421" y="5108"/>
                      <a:pt x="8592" y="5536"/>
                    </a:cubicBezTo>
                    <a:cubicBezTo>
                      <a:pt x="7735" y="6108"/>
                      <a:pt x="7354" y="6584"/>
                      <a:pt x="7258" y="7156"/>
                    </a:cubicBezTo>
                    <a:cubicBezTo>
                      <a:pt x="7372" y="7508"/>
                      <a:pt x="7611" y="7813"/>
                      <a:pt x="7925" y="8013"/>
                    </a:cubicBezTo>
                    <a:close/>
                    <a:moveTo>
                      <a:pt x="17069" y="13633"/>
                    </a:moveTo>
                    <a:cubicBezTo>
                      <a:pt x="17793" y="14042"/>
                      <a:pt x="18622" y="14214"/>
                      <a:pt x="19450" y="14109"/>
                    </a:cubicBezTo>
                    <a:cubicBezTo>
                      <a:pt x="20527" y="14042"/>
                      <a:pt x="21574" y="13718"/>
                      <a:pt x="22498" y="13156"/>
                    </a:cubicBezTo>
                    <a:cubicBezTo>
                      <a:pt x="23546" y="12490"/>
                      <a:pt x="24118" y="11918"/>
                      <a:pt x="24213" y="11347"/>
                    </a:cubicBezTo>
                    <a:cubicBezTo>
                      <a:pt x="24308" y="10775"/>
                      <a:pt x="24213" y="10394"/>
                      <a:pt x="23451" y="10013"/>
                    </a:cubicBezTo>
                    <a:cubicBezTo>
                      <a:pt x="22727" y="9594"/>
                      <a:pt x="21898" y="9432"/>
                      <a:pt x="21070" y="9537"/>
                    </a:cubicBezTo>
                    <a:cubicBezTo>
                      <a:pt x="19993" y="9603"/>
                      <a:pt x="18946" y="9928"/>
                      <a:pt x="18021" y="10489"/>
                    </a:cubicBezTo>
                    <a:cubicBezTo>
                      <a:pt x="16974" y="11156"/>
                      <a:pt x="16402" y="11728"/>
                      <a:pt x="16307" y="12299"/>
                    </a:cubicBezTo>
                    <a:cubicBezTo>
                      <a:pt x="16212" y="12871"/>
                      <a:pt x="16212" y="13252"/>
                      <a:pt x="16879" y="1363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A65A509B-2330-401B-877D-803ABCE0905D}"/>
                  </a:ext>
                </a:extLst>
              </p:cNvPr>
              <p:cNvSpPr/>
              <p:nvPr/>
            </p:nvSpPr>
            <p:spPr>
              <a:xfrm>
                <a:off x="-1562804" y="4498514"/>
                <a:ext cx="34772" cy="18812"/>
              </a:xfrm>
              <a:custGeom>
                <a:avLst/>
                <a:gdLst>
                  <a:gd name="connsiteX0" fmla="*/ 19532 w 34772"/>
                  <a:gd name="connsiteY0" fmla="*/ 1381 h 18812"/>
                  <a:gd name="connsiteX1" fmla="*/ 21152 w 34772"/>
                  <a:gd name="connsiteY1" fmla="*/ 2524 h 18812"/>
                  <a:gd name="connsiteX2" fmla="*/ 22390 w 34772"/>
                  <a:gd name="connsiteY2" fmla="*/ 3858 h 18812"/>
                  <a:gd name="connsiteX3" fmla="*/ 22961 w 34772"/>
                  <a:gd name="connsiteY3" fmla="*/ 5382 h 18812"/>
                  <a:gd name="connsiteX4" fmla="*/ 22961 w 34772"/>
                  <a:gd name="connsiteY4" fmla="*/ 7287 h 18812"/>
                  <a:gd name="connsiteX5" fmla="*/ 22390 w 34772"/>
                  <a:gd name="connsiteY5" fmla="*/ 11668 h 18812"/>
                  <a:gd name="connsiteX6" fmla="*/ 29629 w 34772"/>
                  <a:gd name="connsiteY6" fmla="*/ 7477 h 18812"/>
                  <a:gd name="connsiteX7" fmla="*/ 30391 w 34772"/>
                  <a:gd name="connsiteY7" fmla="*/ 7477 h 18812"/>
                  <a:gd name="connsiteX8" fmla="*/ 31248 w 34772"/>
                  <a:gd name="connsiteY8" fmla="*/ 7477 h 18812"/>
                  <a:gd name="connsiteX9" fmla="*/ 34772 w 34772"/>
                  <a:gd name="connsiteY9" fmla="*/ 9477 h 18812"/>
                  <a:gd name="connsiteX10" fmla="*/ 34772 w 34772"/>
                  <a:gd name="connsiteY10" fmla="*/ 10049 h 18812"/>
                  <a:gd name="connsiteX11" fmla="*/ 34772 w 34772"/>
                  <a:gd name="connsiteY11" fmla="*/ 10049 h 18812"/>
                  <a:gd name="connsiteX12" fmla="*/ 19723 w 34772"/>
                  <a:gd name="connsiteY12" fmla="*/ 18812 h 18812"/>
                  <a:gd name="connsiteX13" fmla="*/ 18866 w 34772"/>
                  <a:gd name="connsiteY13" fmla="*/ 18812 h 18812"/>
                  <a:gd name="connsiteX14" fmla="*/ 18008 w 34772"/>
                  <a:gd name="connsiteY14" fmla="*/ 18812 h 18812"/>
                  <a:gd name="connsiteX15" fmla="*/ 15151 w 34772"/>
                  <a:gd name="connsiteY15" fmla="*/ 17193 h 18812"/>
                  <a:gd name="connsiteX16" fmla="*/ 14293 w 34772"/>
                  <a:gd name="connsiteY16" fmla="*/ 16431 h 18812"/>
                  <a:gd name="connsiteX17" fmla="*/ 14293 w 34772"/>
                  <a:gd name="connsiteY17" fmla="*/ 15574 h 18812"/>
                  <a:gd name="connsiteX18" fmla="*/ 15722 w 34772"/>
                  <a:gd name="connsiteY18" fmla="*/ 6620 h 18812"/>
                  <a:gd name="connsiteX19" fmla="*/ 15722 w 34772"/>
                  <a:gd name="connsiteY19" fmla="*/ 4905 h 18812"/>
                  <a:gd name="connsiteX20" fmla="*/ 14579 w 34772"/>
                  <a:gd name="connsiteY20" fmla="*/ 4048 h 18812"/>
                  <a:gd name="connsiteX21" fmla="*/ 13912 w 34772"/>
                  <a:gd name="connsiteY21" fmla="*/ 4048 h 18812"/>
                  <a:gd name="connsiteX22" fmla="*/ 12769 w 34772"/>
                  <a:gd name="connsiteY22" fmla="*/ 4048 h 18812"/>
                  <a:gd name="connsiteX23" fmla="*/ 11341 w 34772"/>
                  <a:gd name="connsiteY23" fmla="*/ 4048 h 18812"/>
                  <a:gd name="connsiteX24" fmla="*/ 9721 w 34772"/>
                  <a:gd name="connsiteY24" fmla="*/ 4620 h 18812"/>
                  <a:gd name="connsiteX25" fmla="*/ 8769 w 34772"/>
                  <a:gd name="connsiteY25" fmla="*/ 5572 h 18812"/>
                  <a:gd name="connsiteX26" fmla="*/ 8769 w 34772"/>
                  <a:gd name="connsiteY26" fmla="*/ 6429 h 18812"/>
                  <a:gd name="connsiteX27" fmla="*/ 8769 w 34772"/>
                  <a:gd name="connsiteY27" fmla="*/ 7096 h 18812"/>
                  <a:gd name="connsiteX28" fmla="*/ 8769 w 34772"/>
                  <a:gd name="connsiteY28" fmla="*/ 7572 h 18812"/>
                  <a:gd name="connsiteX29" fmla="*/ 8769 w 34772"/>
                  <a:gd name="connsiteY29" fmla="*/ 8144 h 18812"/>
                  <a:gd name="connsiteX30" fmla="*/ 8197 w 34772"/>
                  <a:gd name="connsiteY30" fmla="*/ 8716 h 18812"/>
                  <a:gd name="connsiteX31" fmla="*/ 4673 w 34772"/>
                  <a:gd name="connsiteY31" fmla="*/ 10716 h 18812"/>
                  <a:gd name="connsiteX32" fmla="*/ 4006 w 34772"/>
                  <a:gd name="connsiteY32" fmla="*/ 10716 h 18812"/>
                  <a:gd name="connsiteX33" fmla="*/ 3340 w 34772"/>
                  <a:gd name="connsiteY33" fmla="*/ 10716 h 18812"/>
                  <a:gd name="connsiteX34" fmla="*/ 1054 w 34772"/>
                  <a:gd name="connsiteY34" fmla="*/ 8811 h 18812"/>
                  <a:gd name="connsiteX35" fmla="*/ 6 w 34772"/>
                  <a:gd name="connsiteY35" fmla="*/ 6525 h 18812"/>
                  <a:gd name="connsiteX36" fmla="*/ 673 w 34772"/>
                  <a:gd name="connsiteY36" fmla="*/ 4143 h 18812"/>
                  <a:gd name="connsiteX37" fmla="*/ 3435 w 34772"/>
                  <a:gd name="connsiteY37" fmla="*/ 1667 h 18812"/>
                  <a:gd name="connsiteX38" fmla="*/ 7435 w 34772"/>
                  <a:gd name="connsiteY38" fmla="*/ 143 h 18812"/>
                  <a:gd name="connsiteX39" fmla="*/ 11627 w 34772"/>
                  <a:gd name="connsiteY39" fmla="*/ 143 h 18812"/>
                  <a:gd name="connsiteX40" fmla="*/ 15532 w 34772"/>
                  <a:gd name="connsiteY40" fmla="*/ 714 h 18812"/>
                  <a:gd name="connsiteX41" fmla="*/ 19532 w 34772"/>
                  <a:gd name="connsiteY41" fmla="*/ 1381 h 1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4772" h="18812">
                    <a:moveTo>
                      <a:pt x="19532" y="1381"/>
                    </a:moveTo>
                    <a:cubicBezTo>
                      <a:pt x="20142" y="1648"/>
                      <a:pt x="20694" y="2038"/>
                      <a:pt x="21152" y="2524"/>
                    </a:cubicBezTo>
                    <a:cubicBezTo>
                      <a:pt x="21656" y="2867"/>
                      <a:pt x="22085" y="3324"/>
                      <a:pt x="22390" y="3858"/>
                    </a:cubicBezTo>
                    <a:cubicBezTo>
                      <a:pt x="22676" y="4325"/>
                      <a:pt x="22876" y="4839"/>
                      <a:pt x="22961" y="5382"/>
                    </a:cubicBezTo>
                    <a:cubicBezTo>
                      <a:pt x="23056" y="6010"/>
                      <a:pt x="23056" y="6658"/>
                      <a:pt x="22961" y="7287"/>
                    </a:cubicBezTo>
                    <a:lnTo>
                      <a:pt x="22390" y="11668"/>
                    </a:lnTo>
                    <a:lnTo>
                      <a:pt x="29629" y="7477"/>
                    </a:lnTo>
                    <a:lnTo>
                      <a:pt x="30391" y="7477"/>
                    </a:lnTo>
                    <a:lnTo>
                      <a:pt x="31248" y="7477"/>
                    </a:lnTo>
                    <a:lnTo>
                      <a:pt x="34772" y="9477"/>
                    </a:lnTo>
                    <a:cubicBezTo>
                      <a:pt x="34772" y="9477"/>
                      <a:pt x="34772" y="9477"/>
                      <a:pt x="34772" y="10049"/>
                    </a:cubicBezTo>
                    <a:cubicBezTo>
                      <a:pt x="34772" y="10620"/>
                      <a:pt x="34772" y="10049"/>
                      <a:pt x="34772" y="10049"/>
                    </a:cubicBezTo>
                    <a:lnTo>
                      <a:pt x="19723" y="18812"/>
                    </a:lnTo>
                    <a:lnTo>
                      <a:pt x="18866" y="18812"/>
                    </a:lnTo>
                    <a:lnTo>
                      <a:pt x="18008" y="18812"/>
                    </a:lnTo>
                    <a:lnTo>
                      <a:pt x="15151" y="17193"/>
                    </a:lnTo>
                    <a:lnTo>
                      <a:pt x="14293" y="16431"/>
                    </a:lnTo>
                    <a:cubicBezTo>
                      <a:pt x="14141" y="16164"/>
                      <a:pt x="14141" y="15840"/>
                      <a:pt x="14293" y="15574"/>
                    </a:cubicBezTo>
                    <a:lnTo>
                      <a:pt x="15722" y="6620"/>
                    </a:lnTo>
                    <a:cubicBezTo>
                      <a:pt x="15932" y="6067"/>
                      <a:pt x="15932" y="5458"/>
                      <a:pt x="15722" y="4905"/>
                    </a:cubicBezTo>
                    <a:cubicBezTo>
                      <a:pt x="15427" y="4515"/>
                      <a:pt x="15036" y="4220"/>
                      <a:pt x="14579" y="4048"/>
                    </a:cubicBezTo>
                    <a:lnTo>
                      <a:pt x="13912" y="4048"/>
                    </a:lnTo>
                    <a:lnTo>
                      <a:pt x="12769" y="4048"/>
                    </a:lnTo>
                    <a:lnTo>
                      <a:pt x="11341" y="4048"/>
                    </a:lnTo>
                    <a:cubicBezTo>
                      <a:pt x="10779" y="4153"/>
                      <a:pt x="10226" y="4343"/>
                      <a:pt x="9721" y="4620"/>
                    </a:cubicBezTo>
                    <a:cubicBezTo>
                      <a:pt x="9293" y="4801"/>
                      <a:pt x="8950" y="5144"/>
                      <a:pt x="8769" y="5572"/>
                    </a:cubicBezTo>
                    <a:cubicBezTo>
                      <a:pt x="8636" y="5839"/>
                      <a:pt x="8636" y="6163"/>
                      <a:pt x="8769" y="6429"/>
                    </a:cubicBezTo>
                    <a:cubicBezTo>
                      <a:pt x="8721" y="6649"/>
                      <a:pt x="8721" y="6877"/>
                      <a:pt x="8769" y="7096"/>
                    </a:cubicBezTo>
                    <a:lnTo>
                      <a:pt x="8769" y="7572"/>
                    </a:lnTo>
                    <a:cubicBezTo>
                      <a:pt x="8769" y="7572"/>
                      <a:pt x="8769" y="8049"/>
                      <a:pt x="8769" y="8144"/>
                    </a:cubicBezTo>
                    <a:lnTo>
                      <a:pt x="8197" y="8716"/>
                    </a:lnTo>
                    <a:lnTo>
                      <a:pt x="4673" y="10716"/>
                    </a:lnTo>
                    <a:lnTo>
                      <a:pt x="4006" y="10716"/>
                    </a:lnTo>
                    <a:cubicBezTo>
                      <a:pt x="3797" y="10820"/>
                      <a:pt x="3549" y="10820"/>
                      <a:pt x="3340" y="10716"/>
                    </a:cubicBezTo>
                    <a:cubicBezTo>
                      <a:pt x="2445" y="10268"/>
                      <a:pt x="1654" y="9611"/>
                      <a:pt x="1054" y="8811"/>
                    </a:cubicBezTo>
                    <a:cubicBezTo>
                      <a:pt x="482" y="8173"/>
                      <a:pt x="111" y="7372"/>
                      <a:pt x="6" y="6525"/>
                    </a:cubicBezTo>
                    <a:cubicBezTo>
                      <a:pt x="-42" y="5677"/>
                      <a:pt x="196" y="4839"/>
                      <a:pt x="673" y="4143"/>
                    </a:cubicBezTo>
                    <a:cubicBezTo>
                      <a:pt x="1387" y="3115"/>
                      <a:pt x="2330" y="2257"/>
                      <a:pt x="3435" y="1667"/>
                    </a:cubicBezTo>
                    <a:cubicBezTo>
                      <a:pt x="4702" y="991"/>
                      <a:pt x="6045" y="486"/>
                      <a:pt x="7435" y="143"/>
                    </a:cubicBezTo>
                    <a:cubicBezTo>
                      <a:pt x="8826" y="-48"/>
                      <a:pt x="10236" y="-48"/>
                      <a:pt x="11627" y="143"/>
                    </a:cubicBezTo>
                    <a:cubicBezTo>
                      <a:pt x="12951" y="143"/>
                      <a:pt x="14265" y="333"/>
                      <a:pt x="15532" y="714"/>
                    </a:cubicBezTo>
                    <a:cubicBezTo>
                      <a:pt x="16894" y="686"/>
                      <a:pt x="18256" y="905"/>
                      <a:pt x="19532" y="138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287EBD7A-799A-4E96-8152-6E7BF338C318}"/>
                  </a:ext>
                </a:extLst>
              </p:cNvPr>
              <p:cNvSpPr/>
              <p:nvPr/>
            </p:nvSpPr>
            <p:spPr>
              <a:xfrm>
                <a:off x="-1543106" y="4486798"/>
                <a:ext cx="31002" cy="17811"/>
              </a:xfrm>
              <a:custGeom>
                <a:avLst/>
                <a:gdLst>
                  <a:gd name="connsiteX0" fmla="*/ 3644 w 31002"/>
                  <a:gd name="connsiteY0" fmla="*/ 1857 h 17811"/>
                  <a:gd name="connsiteX1" fmla="*/ 8026 w 31002"/>
                  <a:gd name="connsiteY1" fmla="*/ 143 h 17811"/>
                  <a:gd name="connsiteX2" fmla="*/ 12503 w 31002"/>
                  <a:gd name="connsiteY2" fmla="*/ 143 h 17811"/>
                  <a:gd name="connsiteX3" fmla="*/ 16884 w 31002"/>
                  <a:gd name="connsiteY3" fmla="*/ 905 h 17811"/>
                  <a:gd name="connsiteX4" fmla="*/ 20885 w 31002"/>
                  <a:gd name="connsiteY4" fmla="*/ 2524 h 17811"/>
                  <a:gd name="connsiteX5" fmla="*/ 23932 w 31002"/>
                  <a:gd name="connsiteY5" fmla="*/ 4239 h 17811"/>
                  <a:gd name="connsiteX6" fmla="*/ 26790 w 31002"/>
                  <a:gd name="connsiteY6" fmla="*/ 5953 h 17811"/>
                  <a:gd name="connsiteX7" fmla="*/ 29647 w 31002"/>
                  <a:gd name="connsiteY7" fmla="*/ 8239 h 17811"/>
                  <a:gd name="connsiteX8" fmla="*/ 30981 w 31002"/>
                  <a:gd name="connsiteY8" fmla="*/ 10716 h 17811"/>
                  <a:gd name="connsiteX9" fmla="*/ 30314 w 31002"/>
                  <a:gd name="connsiteY9" fmla="*/ 13383 h 17811"/>
                  <a:gd name="connsiteX10" fmla="*/ 27362 w 31002"/>
                  <a:gd name="connsiteY10" fmla="*/ 15955 h 17811"/>
                  <a:gd name="connsiteX11" fmla="*/ 22980 w 31002"/>
                  <a:gd name="connsiteY11" fmla="*/ 17669 h 17811"/>
                  <a:gd name="connsiteX12" fmla="*/ 18503 w 31002"/>
                  <a:gd name="connsiteY12" fmla="*/ 17669 h 17811"/>
                  <a:gd name="connsiteX13" fmla="*/ 14122 w 31002"/>
                  <a:gd name="connsiteY13" fmla="*/ 16907 h 17811"/>
                  <a:gd name="connsiteX14" fmla="*/ 10121 w 31002"/>
                  <a:gd name="connsiteY14" fmla="*/ 15288 h 17811"/>
                  <a:gd name="connsiteX15" fmla="*/ 7169 w 31002"/>
                  <a:gd name="connsiteY15" fmla="*/ 13668 h 17811"/>
                  <a:gd name="connsiteX16" fmla="*/ 4216 w 31002"/>
                  <a:gd name="connsiteY16" fmla="*/ 11859 h 17811"/>
                  <a:gd name="connsiteX17" fmla="*/ 1358 w 31002"/>
                  <a:gd name="connsiteY17" fmla="*/ 9573 h 17811"/>
                  <a:gd name="connsiteX18" fmla="*/ 25 w 31002"/>
                  <a:gd name="connsiteY18" fmla="*/ 7096 h 17811"/>
                  <a:gd name="connsiteX19" fmla="*/ 691 w 31002"/>
                  <a:gd name="connsiteY19" fmla="*/ 4429 h 17811"/>
                  <a:gd name="connsiteX20" fmla="*/ 3644 w 31002"/>
                  <a:gd name="connsiteY20" fmla="*/ 1857 h 17811"/>
                  <a:gd name="connsiteX21" fmla="*/ 21361 w 31002"/>
                  <a:gd name="connsiteY21" fmla="*/ 9001 h 17811"/>
                  <a:gd name="connsiteX22" fmla="*/ 15836 w 31002"/>
                  <a:gd name="connsiteY22" fmla="*/ 5763 h 17811"/>
                  <a:gd name="connsiteX23" fmla="*/ 14027 w 31002"/>
                  <a:gd name="connsiteY23" fmla="*/ 5001 h 17811"/>
                  <a:gd name="connsiteX24" fmla="*/ 12407 w 31002"/>
                  <a:gd name="connsiteY24" fmla="*/ 5001 h 17811"/>
                  <a:gd name="connsiteX25" fmla="*/ 10597 w 31002"/>
                  <a:gd name="connsiteY25" fmla="*/ 5001 h 17811"/>
                  <a:gd name="connsiteX26" fmla="*/ 8883 w 31002"/>
                  <a:gd name="connsiteY26" fmla="*/ 5572 h 17811"/>
                  <a:gd name="connsiteX27" fmla="*/ 7740 w 31002"/>
                  <a:gd name="connsiteY27" fmla="*/ 6620 h 17811"/>
                  <a:gd name="connsiteX28" fmla="*/ 7740 w 31002"/>
                  <a:gd name="connsiteY28" fmla="*/ 7573 h 17811"/>
                  <a:gd name="connsiteX29" fmla="*/ 8407 w 31002"/>
                  <a:gd name="connsiteY29" fmla="*/ 8620 h 17811"/>
                  <a:gd name="connsiteX30" fmla="*/ 9740 w 31002"/>
                  <a:gd name="connsiteY30" fmla="*/ 9573 h 17811"/>
                  <a:gd name="connsiteX31" fmla="*/ 15265 w 31002"/>
                  <a:gd name="connsiteY31" fmla="*/ 12811 h 17811"/>
                  <a:gd name="connsiteX32" fmla="*/ 16979 w 31002"/>
                  <a:gd name="connsiteY32" fmla="*/ 13573 h 17811"/>
                  <a:gd name="connsiteX33" fmla="*/ 18789 w 31002"/>
                  <a:gd name="connsiteY33" fmla="*/ 13573 h 17811"/>
                  <a:gd name="connsiteX34" fmla="*/ 20504 w 31002"/>
                  <a:gd name="connsiteY34" fmla="*/ 13573 h 17811"/>
                  <a:gd name="connsiteX35" fmla="*/ 22218 w 31002"/>
                  <a:gd name="connsiteY35" fmla="*/ 13002 h 17811"/>
                  <a:gd name="connsiteX36" fmla="*/ 23361 w 31002"/>
                  <a:gd name="connsiteY36" fmla="*/ 11954 h 17811"/>
                  <a:gd name="connsiteX37" fmla="*/ 23361 w 31002"/>
                  <a:gd name="connsiteY37" fmla="*/ 11001 h 17811"/>
                  <a:gd name="connsiteX38" fmla="*/ 22694 w 31002"/>
                  <a:gd name="connsiteY38" fmla="*/ 9954 h 1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1002" h="17811">
                    <a:moveTo>
                      <a:pt x="3644" y="1857"/>
                    </a:moveTo>
                    <a:cubicBezTo>
                      <a:pt x="5025" y="1105"/>
                      <a:pt x="6502" y="533"/>
                      <a:pt x="8026" y="143"/>
                    </a:cubicBezTo>
                    <a:cubicBezTo>
                      <a:pt x="9512" y="-48"/>
                      <a:pt x="11017" y="-48"/>
                      <a:pt x="12503" y="143"/>
                    </a:cubicBezTo>
                    <a:cubicBezTo>
                      <a:pt x="13989" y="200"/>
                      <a:pt x="15465" y="457"/>
                      <a:pt x="16884" y="905"/>
                    </a:cubicBezTo>
                    <a:cubicBezTo>
                      <a:pt x="18275" y="1286"/>
                      <a:pt x="19618" y="1829"/>
                      <a:pt x="20885" y="2524"/>
                    </a:cubicBezTo>
                    <a:cubicBezTo>
                      <a:pt x="21942" y="3020"/>
                      <a:pt x="22961" y="3591"/>
                      <a:pt x="23932" y="4239"/>
                    </a:cubicBezTo>
                    <a:lnTo>
                      <a:pt x="26790" y="5953"/>
                    </a:lnTo>
                    <a:cubicBezTo>
                      <a:pt x="27857" y="6563"/>
                      <a:pt x="28819" y="7334"/>
                      <a:pt x="29647" y="8239"/>
                    </a:cubicBezTo>
                    <a:cubicBezTo>
                      <a:pt x="30305" y="8935"/>
                      <a:pt x="30762" y="9782"/>
                      <a:pt x="30981" y="10716"/>
                    </a:cubicBezTo>
                    <a:cubicBezTo>
                      <a:pt x="31076" y="11659"/>
                      <a:pt x="30848" y="12602"/>
                      <a:pt x="30314" y="13383"/>
                    </a:cubicBezTo>
                    <a:cubicBezTo>
                      <a:pt x="29552" y="14469"/>
                      <a:pt x="28543" y="15354"/>
                      <a:pt x="27362" y="15955"/>
                    </a:cubicBezTo>
                    <a:cubicBezTo>
                      <a:pt x="25980" y="16707"/>
                      <a:pt x="24504" y="17278"/>
                      <a:pt x="22980" y="17669"/>
                    </a:cubicBezTo>
                    <a:cubicBezTo>
                      <a:pt x="21494" y="17859"/>
                      <a:pt x="19989" y="17859"/>
                      <a:pt x="18503" y="17669"/>
                    </a:cubicBezTo>
                    <a:cubicBezTo>
                      <a:pt x="17017" y="17612"/>
                      <a:pt x="15541" y="17355"/>
                      <a:pt x="14122" y="16907"/>
                    </a:cubicBezTo>
                    <a:cubicBezTo>
                      <a:pt x="12741" y="16488"/>
                      <a:pt x="11407" y="15945"/>
                      <a:pt x="10121" y="15288"/>
                    </a:cubicBezTo>
                    <a:lnTo>
                      <a:pt x="7169" y="13668"/>
                    </a:lnTo>
                    <a:lnTo>
                      <a:pt x="4216" y="11859"/>
                    </a:lnTo>
                    <a:cubicBezTo>
                      <a:pt x="3149" y="11249"/>
                      <a:pt x="2187" y="10478"/>
                      <a:pt x="1358" y="9573"/>
                    </a:cubicBezTo>
                    <a:cubicBezTo>
                      <a:pt x="701" y="8877"/>
                      <a:pt x="244" y="8030"/>
                      <a:pt x="25" y="7096"/>
                    </a:cubicBezTo>
                    <a:cubicBezTo>
                      <a:pt x="-80" y="6153"/>
                      <a:pt x="149" y="5210"/>
                      <a:pt x="691" y="4429"/>
                    </a:cubicBezTo>
                    <a:cubicBezTo>
                      <a:pt x="1454" y="3343"/>
                      <a:pt x="2463" y="2457"/>
                      <a:pt x="3644" y="1857"/>
                    </a:cubicBezTo>
                    <a:close/>
                    <a:moveTo>
                      <a:pt x="21361" y="9001"/>
                    </a:moveTo>
                    <a:lnTo>
                      <a:pt x="15836" y="5763"/>
                    </a:lnTo>
                    <a:lnTo>
                      <a:pt x="14027" y="5001"/>
                    </a:lnTo>
                    <a:lnTo>
                      <a:pt x="12407" y="5001"/>
                    </a:lnTo>
                    <a:cubicBezTo>
                      <a:pt x="11817" y="4858"/>
                      <a:pt x="11188" y="4858"/>
                      <a:pt x="10597" y="5001"/>
                    </a:cubicBezTo>
                    <a:lnTo>
                      <a:pt x="8883" y="5572"/>
                    </a:lnTo>
                    <a:cubicBezTo>
                      <a:pt x="8416" y="5820"/>
                      <a:pt x="8026" y="6182"/>
                      <a:pt x="7740" y="6620"/>
                    </a:cubicBezTo>
                    <a:cubicBezTo>
                      <a:pt x="7597" y="6925"/>
                      <a:pt x="7597" y="7268"/>
                      <a:pt x="7740" y="7573"/>
                    </a:cubicBezTo>
                    <a:cubicBezTo>
                      <a:pt x="7892" y="7963"/>
                      <a:pt x="8121" y="8315"/>
                      <a:pt x="8407" y="8620"/>
                    </a:cubicBezTo>
                    <a:lnTo>
                      <a:pt x="9740" y="9573"/>
                    </a:lnTo>
                    <a:cubicBezTo>
                      <a:pt x="11455" y="10716"/>
                      <a:pt x="13360" y="11764"/>
                      <a:pt x="15265" y="12811"/>
                    </a:cubicBezTo>
                    <a:lnTo>
                      <a:pt x="16979" y="13573"/>
                    </a:lnTo>
                    <a:lnTo>
                      <a:pt x="18789" y="13573"/>
                    </a:lnTo>
                    <a:cubicBezTo>
                      <a:pt x="19351" y="13716"/>
                      <a:pt x="19942" y="13716"/>
                      <a:pt x="20504" y="13573"/>
                    </a:cubicBezTo>
                    <a:cubicBezTo>
                      <a:pt x="21103" y="13468"/>
                      <a:pt x="21675" y="13278"/>
                      <a:pt x="22218" y="13002"/>
                    </a:cubicBezTo>
                    <a:cubicBezTo>
                      <a:pt x="22666" y="12725"/>
                      <a:pt x="23047" y="12373"/>
                      <a:pt x="23361" y="11954"/>
                    </a:cubicBezTo>
                    <a:cubicBezTo>
                      <a:pt x="23504" y="11649"/>
                      <a:pt x="23504" y="11306"/>
                      <a:pt x="23361" y="11001"/>
                    </a:cubicBezTo>
                    <a:cubicBezTo>
                      <a:pt x="23266" y="10582"/>
                      <a:pt x="23037" y="10211"/>
                      <a:pt x="22694" y="995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9ED95B31-32C1-40E3-8DFB-CF0A90E6D827}"/>
                  </a:ext>
                </a:extLst>
              </p:cNvPr>
              <p:cNvSpPr/>
              <p:nvPr/>
            </p:nvSpPr>
            <p:spPr>
              <a:xfrm>
                <a:off x="-1522162" y="4476678"/>
                <a:ext cx="27817" cy="15501"/>
              </a:xfrm>
              <a:custGeom>
                <a:avLst/>
                <a:gdLst>
                  <a:gd name="connsiteX0" fmla="*/ 893 w 27817"/>
                  <a:gd name="connsiteY0" fmla="*/ 10454 h 15501"/>
                  <a:gd name="connsiteX1" fmla="*/ 36 w 27817"/>
                  <a:gd name="connsiteY1" fmla="*/ 10454 h 15501"/>
                  <a:gd name="connsiteX2" fmla="*/ 36 w 27817"/>
                  <a:gd name="connsiteY2" fmla="*/ 9978 h 15501"/>
                  <a:gd name="connsiteX3" fmla="*/ 798 w 27817"/>
                  <a:gd name="connsiteY3" fmla="*/ 3215 h 15501"/>
                  <a:gd name="connsiteX4" fmla="*/ 798 w 27817"/>
                  <a:gd name="connsiteY4" fmla="*/ 2643 h 15501"/>
                  <a:gd name="connsiteX5" fmla="*/ 1274 w 27817"/>
                  <a:gd name="connsiteY5" fmla="*/ 2072 h 15501"/>
                  <a:gd name="connsiteX6" fmla="*/ 4798 w 27817"/>
                  <a:gd name="connsiteY6" fmla="*/ 72 h 15501"/>
                  <a:gd name="connsiteX7" fmla="*/ 5560 w 27817"/>
                  <a:gd name="connsiteY7" fmla="*/ 72 h 15501"/>
                  <a:gd name="connsiteX8" fmla="*/ 6418 w 27817"/>
                  <a:gd name="connsiteY8" fmla="*/ 72 h 15501"/>
                  <a:gd name="connsiteX9" fmla="*/ 27754 w 27817"/>
                  <a:gd name="connsiteY9" fmla="*/ 12454 h 15501"/>
                  <a:gd name="connsiteX10" fmla="*/ 27754 w 27817"/>
                  <a:gd name="connsiteY10" fmla="*/ 12930 h 15501"/>
                  <a:gd name="connsiteX11" fmla="*/ 27754 w 27817"/>
                  <a:gd name="connsiteY11" fmla="*/ 13406 h 15501"/>
                  <a:gd name="connsiteX12" fmla="*/ 24039 w 27817"/>
                  <a:gd name="connsiteY12" fmla="*/ 15502 h 15501"/>
                  <a:gd name="connsiteX13" fmla="*/ 23182 w 27817"/>
                  <a:gd name="connsiteY13" fmla="*/ 15502 h 15501"/>
                  <a:gd name="connsiteX14" fmla="*/ 22324 w 27817"/>
                  <a:gd name="connsiteY14" fmla="*/ 15502 h 15501"/>
                  <a:gd name="connsiteX15" fmla="*/ 7942 w 27817"/>
                  <a:gd name="connsiteY15" fmla="*/ 7120 h 15501"/>
                  <a:gd name="connsiteX16" fmla="*/ 7942 w 27817"/>
                  <a:gd name="connsiteY16" fmla="*/ 10835 h 15501"/>
                  <a:gd name="connsiteX17" fmla="*/ 7942 w 27817"/>
                  <a:gd name="connsiteY17" fmla="*/ 10835 h 15501"/>
                  <a:gd name="connsiteX18" fmla="*/ 7084 w 27817"/>
                  <a:gd name="connsiteY18" fmla="*/ 10835 h 15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7817" h="15501">
                    <a:moveTo>
                      <a:pt x="893" y="10454"/>
                    </a:moveTo>
                    <a:cubicBezTo>
                      <a:pt x="617" y="10568"/>
                      <a:pt x="312" y="10568"/>
                      <a:pt x="36" y="10454"/>
                    </a:cubicBezTo>
                    <a:cubicBezTo>
                      <a:pt x="-12" y="10301"/>
                      <a:pt x="-12" y="10130"/>
                      <a:pt x="36" y="9978"/>
                    </a:cubicBezTo>
                    <a:lnTo>
                      <a:pt x="798" y="3215"/>
                    </a:lnTo>
                    <a:cubicBezTo>
                      <a:pt x="760" y="3024"/>
                      <a:pt x="760" y="2834"/>
                      <a:pt x="798" y="2643"/>
                    </a:cubicBezTo>
                    <a:cubicBezTo>
                      <a:pt x="798" y="2643"/>
                      <a:pt x="798" y="2643"/>
                      <a:pt x="1274" y="2072"/>
                    </a:cubicBezTo>
                    <a:lnTo>
                      <a:pt x="4798" y="72"/>
                    </a:lnTo>
                    <a:cubicBezTo>
                      <a:pt x="5046" y="-24"/>
                      <a:pt x="5313" y="-24"/>
                      <a:pt x="5560" y="72"/>
                    </a:cubicBezTo>
                    <a:lnTo>
                      <a:pt x="6418" y="72"/>
                    </a:lnTo>
                    <a:lnTo>
                      <a:pt x="27754" y="12454"/>
                    </a:lnTo>
                    <a:cubicBezTo>
                      <a:pt x="27839" y="12597"/>
                      <a:pt x="27839" y="12787"/>
                      <a:pt x="27754" y="12930"/>
                    </a:cubicBezTo>
                    <a:cubicBezTo>
                      <a:pt x="27754" y="12930"/>
                      <a:pt x="27754" y="12930"/>
                      <a:pt x="27754" y="13406"/>
                    </a:cubicBezTo>
                    <a:lnTo>
                      <a:pt x="24039" y="15502"/>
                    </a:lnTo>
                    <a:cubicBezTo>
                      <a:pt x="24039" y="15502"/>
                      <a:pt x="23563" y="15502"/>
                      <a:pt x="23182" y="15502"/>
                    </a:cubicBezTo>
                    <a:lnTo>
                      <a:pt x="22324" y="15502"/>
                    </a:lnTo>
                    <a:lnTo>
                      <a:pt x="7942" y="7120"/>
                    </a:lnTo>
                    <a:lnTo>
                      <a:pt x="7942" y="10835"/>
                    </a:lnTo>
                    <a:cubicBezTo>
                      <a:pt x="7942" y="10835"/>
                      <a:pt x="7942" y="10835"/>
                      <a:pt x="7942" y="10835"/>
                    </a:cubicBezTo>
                    <a:cubicBezTo>
                      <a:pt x="7942" y="10835"/>
                      <a:pt x="7465" y="10835"/>
                      <a:pt x="7084" y="1083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0C258243-28D5-41CC-9E71-A8F0C5B03152}"/>
                  </a:ext>
                </a:extLst>
              </p:cNvPr>
              <p:cNvSpPr/>
              <p:nvPr/>
            </p:nvSpPr>
            <p:spPr>
              <a:xfrm>
                <a:off x="-1509673" y="4467177"/>
                <a:ext cx="27265" cy="17192"/>
              </a:xfrm>
              <a:custGeom>
                <a:avLst/>
                <a:gdLst>
                  <a:gd name="connsiteX0" fmla="*/ 3453 w 27265"/>
                  <a:gd name="connsiteY0" fmla="*/ 11764 h 17192"/>
                  <a:gd name="connsiteX1" fmla="*/ 691 w 27265"/>
                  <a:gd name="connsiteY1" fmla="*/ 9382 h 17192"/>
                  <a:gd name="connsiteX2" fmla="*/ 24 w 27265"/>
                  <a:gd name="connsiteY2" fmla="*/ 6810 h 17192"/>
                  <a:gd name="connsiteX3" fmla="*/ 1072 w 27265"/>
                  <a:gd name="connsiteY3" fmla="*/ 4334 h 17192"/>
                  <a:gd name="connsiteX4" fmla="*/ 3644 w 27265"/>
                  <a:gd name="connsiteY4" fmla="*/ 2239 h 17192"/>
                  <a:gd name="connsiteX5" fmla="*/ 7263 w 27265"/>
                  <a:gd name="connsiteY5" fmla="*/ 714 h 17192"/>
                  <a:gd name="connsiteX6" fmla="*/ 11645 w 27265"/>
                  <a:gd name="connsiteY6" fmla="*/ 143 h 17192"/>
                  <a:gd name="connsiteX7" fmla="*/ 16026 w 27265"/>
                  <a:gd name="connsiteY7" fmla="*/ 143 h 17192"/>
                  <a:gd name="connsiteX8" fmla="*/ 20217 w 27265"/>
                  <a:gd name="connsiteY8" fmla="*/ 1762 h 17192"/>
                  <a:gd name="connsiteX9" fmla="*/ 21836 w 27265"/>
                  <a:gd name="connsiteY9" fmla="*/ 2905 h 17192"/>
                  <a:gd name="connsiteX10" fmla="*/ 22789 w 27265"/>
                  <a:gd name="connsiteY10" fmla="*/ 4048 h 17192"/>
                  <a:gd name="connsiteX11" fmla="*/ 23551 w 27265"/>
                  <a:gd name="connsiteY11" fmla="*/ 5191 h 17192"/>
                  <a:gd name="connsiteX12" fmla="*/ 24027 w 27265"/>
                  <a:gd name="connsiteY12" fmla="*/ 6334 h 17192"/>
                  <a:gd name="connsiteX13" fmla="*/ 27266 w 27265"/>
                  <a:gd name="connsiteY13" fmla="*/ 14526 h 17192"/>
                  <a:gd name="connsiteX14" fmla="*/ 27266 w 27265"/>
                  <a:gd name="connsiteY14" fmla="*/ 14526 h 17192"/>
                  <a:gd name="connsiteX15" fmla="*/ 22694 w 27265"/>
                  <a:gd name="connsiteY15" fmla="*/ 17193 h 17192"/>
                  <a:gd name="connsiteX16" fmla="*/ 22027 w 27265"/>
                  <a:gd name="connsiteY16" fmla="*/ 17193 h 17192"/>
                  <a:gd name="connsiteX17" fmla="*/ 21360 w 27265"/>
                  <a:gd name="connsiteY17" fmla="*/ 17193 h 17192"/>
                  <a:gd name="connsiteX18" fmla="*/ 21360 w 27265"/>
                  <a:gd name="connsiteY18" fmla="*/ 17193 h 17192"/>
                  <a:gd name="connsiteX19" fmla="*/ 21360 w 27265"/>
                  <a:gd name="connsiteY19" fmla="*/ 17193 h 17192"/>
                  <a:gd name="connsiteX20" fmla="*/ 19074 w 27265"/>
                  <a:gd name="connsiteY20" fmla="*/ 11668 h 17192"/>
                  <a:gd name="connsiteX21" fmla="*/ 15550 w 27265"/>
                  <a:gd name="connsiteY21" fmla="*/ 12716 h 17192"/>
                  <a:gd name="connsiteX22" fmla="*/ 11645 w 27265"/>
                  <a:gd name="connsiteY22" fmla="*/ 12716 h 17192"/>
                  <a:gd name="connsiteX23" fmla="*/ 7644 w 27265"/>
                  <a:gd name="connsiteY23" fmla="*/ 12240 h 17192"/>
                  <a:gd name="connsiteX24" fmla="*/ 3453 w 27265"/>
                  <a:gd name="connsiteY24" fmla="*/ 11764 h 17192"/>
                  <a:gd name="connsiteX25" fmla="*/ 14883 w 27265"/>
                  <a:gd name="connsiteY25" fmla="*/ 5191 h 17192"/>
                  <a:gd name="connsiteX26" fmla="*/ 13454 w 27265"/>
                  <a:gd name="connsiteY26" fmla="*/ 4620 h 17192"/>
                  <a:gd name="connsiteX27" fmla="*/ 11835 w 27265"/>
                  <a:gd name="connsiteY27" fmla="*/ 4620 h 17192"/>
                  <a:gd name="connsiteX28" fmla="*/ 10311 w 27265"/>
                  <a:gd name="connsiteY28" fmla="*/ 4620 h 17192"/>
                  <a:gd name="connsiteX29" fmla="*/ 8883 w 27265"/>
                  <a:gd name="connsiteY29" fmla="*/ 5191 h 17192"/>
                  <a:gd name="connsiteX30" fmla="*/ 7930 w 27265"/>
                  <a:gd name="connsiteY30" fmla="*/ 5953 h 17192"/>
                  <a:gd name="connsiteX31" fmla="*/ 7930 w 27265"/>
                  <a:gd name="connsiteY31" fmla="*/ 6906 h 17192"/>
                  <a:gd name="connsiteX32" fmla="*/ 7930 w 27265"/>
                  <a:gd name="connsiteY32" fmla="*/ 7763 h 17192"/>
                  <a:gd name="connsiteX33" fmla="*/ 8883 w 27265"/>
                  <a:gd name="connsiteY33" fmla="*/ 8620 h 17192"/>
                  <a:gd name="connsiteX34" fmla="*/ 10311 w 27265"/>
                  <a:gd name="connsiteY34" fmla="*/ 9192 h 17192"/>
                  <a:gd name="connsiteX35" fmla="*/ 11930 w 27265"/>
                  <a:gd name="connsiteY35" fmla="*/ 9192 h 17192"/>
                  <a:gd name="connsiteX36" fmla="*/ 13454 w 27265"/>
                  <a:gd name="connsiteY36" fmla="*/ 9192 h 17192"/>
                  <a:gd name="connsiteX37" fmla="*/ 14883 w 27265"/>
                  <a:gd name="connsiteY37" fmla="*/ 8620 h 17192"/>
                  <a:gd name="connsiteX38" fmla="*/ 15836 w 27265"/>
                  <a:gd name="connsiteY38" fmla="*/ 7858 h 17192"/>
                  <a:gd name="connsiteX39" fmla="*/ 15836 w 27265"/>
                  <a:gd name="connsiteY39" fmla="*/ 6906 h 17192"/>
                  <a:gd name="connsiteX40" fmla="*/ 15836 w 27265"/>
                  <a:gd name="connsiteY40" fmla="*/ 6048 h 17192"/>
                  <a:gd name="connsiteX41" fmla="*/ 14883 w 27265"/>
                  <a:gd name="connsiteY41" fmla="*/ 5191 h 17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27265" h="17192">
                    <a:moveTo>
                      <a:pt x="3453" y="11764"/>
                    </a:moveTo>
                    <a:cubicBezTo>
                      <a:pt x="2358" y="11201"/>
                      <a:pt x="1405" y="10382"/>
                      <a:pt x="691" y="9382"/>
                    </a:cubicBezTo>
                    <a:cubicBezTo>
                      <a:pt x="158" y="8639"/>
                      <a:pt x="-81" y="7725"/>
                      <a:pt x="24" y="6810"/>
                    </a:cubicBezTo>
                    <a:cubicBezTo>
                      <a:pt x="62" y="5887"/>
                      <a:pt x="434" y="5001"/>
                      <a:pt x="1072" y="4334"/>
                    </a:cubicBezTo>
                    <a:cubicBezTo>
                      <a:pt x="1777" y="3467"/>
                      <a:pt x="2653" y="2753"/>
                      <a:pt x="3644" y="2239"/>
                    </a:cubicBezTo>
                    <a:cubicBezTo>
                      <a:pt x="4768" y="1562"/>
                      <a:pt x="5987" y="1048"/>
                      <a:pt x="7263" y="714"/>
                    </a:cubicBezTo>
                    <a:cubicBezTo>
                      <a:pt x="8692" y="333"/>
                      <a:pt x="10168" y="143"/>
                      <a:pt x="11645" y="143"/>
                    </a:cubicBezTo>
                    <a:cubicBezTo>
                      <a:pt x="13102" y="-48"/>
                      <a:pt x="14569" y="-48"/>
                      <a:pt x="16026" y="143"/>
                    </a:cubicBezTo>
                    <a:cubicBezTo>
                      <a:pt x="17493" y="467"/>
                      <a:pt x="18912" y="1010"/>
                      <a:pt x="20217" y="1762"/>
                    </a:cubicBezTo>
                    <a:lnTo>
                      <a:pt x="21836" y="2905"/>
                    </a:lnTo>
                    <a:cubicBezTo>
                      <a:pt x="22208" y="3238"/>
                      <a:pt x="22532" y="3620"/>
                      <a:pt x="22789" y="4048"/>
                    </a:cubicBezTo>
                    <a:lnTo>
                      <a:pt x="23551" y="5191"/>
                    </a:lnTo>
                    <a:cubicBezTo>
                      <a:pt x="23665" y="5591"/>
                      <a:pt x="23827" y="5972"/>
                      <a:pt x="24027" y="6334"/>
                    </a:cubicBezTo>
                    <a:lnTo>
                      <a:pt x="27266" y="14526"/>
                    </a:lnTo>
                    <a:cubicBezTo>
                      <a:pt x="27266" y="14526"/>
                      <a:pt x="27266" y="14526"/>
                      <a:pt x="27266" y="14526"/>
                    </a:cubicBezTo>
                    <a:lnTo>
                      <a:pt x="22694" y="17193"/>
                    </a:lnTo>
                    <a:lnTo>
                      <a:pt x="22027" y="17193"/>
                    </a:lnTo>
                    <a:lnTo>
                      <a:pt x="21360" y="17193"/>
                    </a:lnTo>
                    <a:lnTo>
                      <a:pt x="21360" y="17193"/>
                    </a:lnTo>
                    <a:lnTo>
                      <a:pt x="21360" y="17193"/>
                    </a:lnTo>
                    <a:lnTo>
                      <a:pt x="19074" y="11668"/>
                    </a:lnTo>
                    <a:cubicBezTo>
                      <a:pt x="17931" y="12135"/>
                      <a:pt x="16760" y="12478"/>
                      <a:pt x="15550" y="12716"/>
                    </a:cubicBezTo>
                    <a:cubicBezTo>
                      <a:pt x="14255" y="12859"/>
                      <a:pt x="12940" y="12859"/>
                      <a:pt x="11645" y="12716"/>
                    </a:cubicBezTo>
                    <a:cubicBezTo>
                      <a:pt x="10302" y="12697"/>
                      <a:pt x="8959" y="12535"/>
                      <a:pt x="7644" y="12240"/>
                    </a:cubicBezTo>
                    <a:cubicBezTo>
                      <a:pt x="6235" y="12316"/>
                      <a:pt x="4815" y="12154"/>
                      <a:pt x="3453" y="11764"/>
                    </a:cubicBezTo>
                    <a:close/>
                    <a:moveTo>
                      <a:pt x="14883" y="5191"/>
                    </a:moveTo>
                    <a:cubicBezTo>
                      <a:pt x="14464" y="4886"/>
                      <a:pt x="13969" y="4696"/>
                      <a:pt x="13454" y="4620"/>
                    </a:cubicBezTo>
                    <a:lnTo>
                      <a:pt x="11835" y="4620"/>
                    </a:lnTo>
                    <a:lnTo>
                      <a:pt x="10311" y="4620"/>
                    </a:lnTo>
                    <a:cubicBezTo>
                      <a:pt x="9797" y="4696"/>
                      <a:pt x="9301" y="4886"/>
                      <a:pt x="8883" y="5191"/>
                    </a:cubicBezTo>
                    <a:cubicBezTo>
                      <a:pt x="8530" y="5391"/>
                      <a:pt x="8206" y="5648"/>
                      <a:pt x="7930" y="5953"/>
                    </a:cubicBezTo>
                    <a:cubicBezTo>
                      <a:pt x="7873" y="6268"/>
                      <a:pt x="7873" y="6591"/>
                      <a:pt x="7930" y="6906"/>
                    </a:cubicBezTo>
                    <a:cubicBezTo>
                      <a:pt x="7844" y="7182"/>
                      <a:pt x="7844" y="7487"/>
                      <a:pt x="7930" y="7763"/>
                    </a:cubicBezTo>
                    <a:cubicBezTo>
                      <a:pt x="8120" y="8163"/>
                      <a:pt x="8463" y="8468"/>
                      <a:pt x="8883" y="8620"/>
                    </a:cubicBezTo>
                    <a:cubicBezTo>
                      <a:pt x="9301" y="8925"/>
                      <a:pt x="9797" y="9115"/>
                      <a:pt x="10311" y="9192"/>
                    </a:cubicBezTo>
                    <a:lnTo>
                      <a:pt x="11930" y="9192"/>
                    </a:lnTo>
                    <a:lnTo>
                      <a:pt x="13454" y="9192"/>
                    </a:lnTo>
                    <a:cubicBezTo>
                      <a:pt x="13969" y="9115"/>
                      <a:pt x="14464" y="8925"/>
                      <a:pt x="14883" y="8620"/>
                    </a:cubicBezTo>
                    <a:cubicBezTo>
                      <a:pt x="15236" y="8420"/>
                      <a:pt x="15560" y="8163"/>
                      <a:pt x="15836" y="7858"/>
                    </a:cubicBezTo>
                    <a:cubicBezTo>
                      <a:pt x="15921" y="7544"/>
                      <a:pt x="15921" y="7220"/>
                      <a:pt x="15836" y="6906"/>
                    </a:cubicBezTo>
                    <a:cubicBezTo>
                      <a:pt x="15921" y="6630"/>
                      <a:pt x="15921" y="6325"/>
                      <a:pt x="15836" y="6048"/>
                    </a:cubicBezTo>
                    <a:cubicBezTo>
                      <a:pt x="15617" y="5667"/>
                      <a:pt x="15283" y="5372"/>
                      <a:pt x="14883" y="519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94D5AF6A-1471-4F5A-96B8-15B18879285A}"/>
                  </a:ext>
                </a:extLst>
              </p:cNvPr>
              <p:cNvSpPr/>
              <p:nvPr/>
            </p:nvSpPr>
            <p:spPr>
              <a:xfrm>
                <a:off x="-2573513" y="4296536"/>
                <a:ext cx="1000903" cy="663606"/>
              </a:xfrm>
              <a:custGeom>
                <a:avLst/>
                <a:gdLst>
                  <a:gd name="connsiteX0" fmla="*/ 100124 w 1000903"/>
                  <a:gd name="connsiteY0" fmla="*/ 638366 h 663606"/>
                  <a:gd name="connsiteX1" fmla="*/ 20591 w 1000903"/>
                  <a:gd name="connsiteY1" fmla="*/ 469773 h 663606"/>
                  <a:gd name="connsiteX2" fmla="*/ 312437 w 1000903"/>
                  <a:gd name="connsiteY2" fmla="*/ 485108 h 663606"/>
                  <a:gd name="connsiteX3" fmla="*/ 232808 w 1000903"/>
                  <a:gd name="connsiteY3" fmla="*/ 285941 h 663606"/>
                  <a:gd name="connsiteX4" fmla="*/ 551324 w 1000903"/>
                  <a:gd name="connsiteY4" fmla="*/ 316611 h 663606"/>
                  <a:gd name="connsiteX5" fmla="*/ 571040 w 1000903"/>
                  <a:gd name="connsiteY5" fmla="*/ 200978 h 663606"/>
                  <a:gd name="connsiteX6" fmla="*/ 756302 w 1000903"/>
                  <a:gd name="connsiteY6" fmla="*/ 176117 h 663606"/>
                  <a:gd name="connsiteX7" fmla="*/ 714296 w 1000903"/>
                  <a:gd name="connsiteY7" fmla="*/ 0 h 663606"/>
                  <a:gd name="connsiteX8" fmla="*/ 1000904 w 1000903"/>
                  <a:gd name="connsiteY8" fmla="*/ 165545 h 663606"/>
                  <a:gd name="connsiteX9" fmla="*/ 143654 w 1000903"/>
                  <a:gd name="connsiteY9" fmla="*/ 663607 h 663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00903" h="663606">
                    <a:moveTo>
                      <a:pt x="100124" y="638366"/>
                    </a:moveTo>
                    <a:cubicBezTo>
                      <a:pt x="123556" y="624269"/>
                      <a:pt x="-59991" y="514541"/>
                      <a:pt x="20591" y="469773"/>
                    </a:cubicBezTo>
                    <a:cubicBezTo>
                      <a:pt x="101172" y="425006"/>
                      <a:pt x="231474" y="531971"/>
                      <a:pt x="312437" y="485108"/>
                    </a:cubicBezTo>
                    <a:cubicBezTo>
                      <a:pt x="389399" y="440531"/>
                      <a:pt x="153369" y="331470"/>
                      <a:pt x="232808" y="285941"/>
                    </a:cubicBezTo>
                    <a:cubicBezTo>
                      <a:pt x="312246" y="240411"/>
                      <a:pt x="467980" y="361474"/>
                      <a:pt x="551324" y="316611"/>
                    </a:cubicBezTo>
                    <a:cubicBezTo>
                      <a:pt x="623714" y="277559"/>
                      <a:pt x="536750" y="234125"/>
                      <a:pt x="571040" y="200978"/>
                    </a:cubicBezTo>
                    <a:cubicBezTo>
                      <a:pt x="605330" y="167831"/>
                      <a:pt x="696961" y="208598"/>
                      <a:pt x="756302" y="176117"/>
                    </a:cubicBezTo>
                    <a:cubicBezTo>
                      <a:pt x="815642" y="143637"/>
                      <a:pt x="591519" y="71342"/>
                      <a:pt x="714296" y="0"/>
                    </a:cubicBezTo>
                    <a:lnTo>
                      <a:pt x="1000904" y="165545"/>
                    </a:lnTo>
                    <a:lnTo>
                      <a:pt x="143654" y="663607"/>
                    </a:lnTo>
                    <a:close/>
                  </a:path>
                </a:pathLst>
              </a:custGeom>
              <a:solidFill>
                <a:srgbClr val="008D36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39D569DA-883D-4CBF-8115-5D2D87A88ED3}"/>
                  </a:ext>
                </a:extLst>
              </p:cNvPr>
              <p:cNvSpPr/>
              <p:nvPr/>
            </p:nvSpPr>
            <p:spPr>
              <a:xfrm>
                <a:off x="-2584878" y="4294441"/>
                <a:ext cx="789275" cy="642270"/>
              </a:xfrm>
              <a:custGeom>
                <a:avLst/>
                <a:gdLst>
                  <a:gd name="connsiteX0" fmla="*/ 121396 w 789275"/>
                  <a:gd name="connsiteY0" fmla="*/ 642271 h 642270"/>
                  <a:gd name="connsiteX1" fmla="*/ 101679 w 789275"/>
                  <a:gd name="connsiteY1" fmla="*/ 638556 h 642270"/>
                  <a:gd name="connsiteX2" fmla="*/ 68913 w 789275"/>
                  <a:gd name="connsiteY2" fmla="*/ 598170 h 642270"/>
                  <a:gd name="connsiteX3" fmla="*/ 22241 w 789275"/>
                  <a:gd name="connsiteY3" fmla="*/ 469964 h 642270"/>
                  <a:gd name="connsiteX4" fmla="*/ 71104 w 789275"/>
                  <a:gd name="connsiteY4" fmla="*/ 457010 h 642270"/>
                  <a:gd name="connsiteX5" fmla="*/ 184071 w 789275"/>
                  <a:gd name="connsiteY5" fmla="*/ 477012 h 642270"/>
                  <a:gd name="connsiteX6" fmla="*/ 279321 w 789275"/>
                  <a:gd name="connsiteY6" fmla="*/ 495395 h 642270"/>
                  <a:gd name="connsiteX7" fmla="*/ 313801 w 789275"/>
                  <a:gd name="connsiteY7" fmla="*/ 485299 h 642270"/>
                  <a:gd name="connsiteX8" fmla="*/ 273034 w 789275"/>
                  <a:gd name="connsiteY8" fmla="*/ 390049 h 642270"/>
                  <a:gd name="connsiteX9" fmla="*/ 234267 w 789275"/>
                  <a:gd name="connsiteY9" fmla="*/ 286226 h 642270"/>
                  <a:gd name="connsiteX10" fmla="*/ 280845 w 789275"/>
                  <a:gd name="connsiteY10" fmla="*/ 274130 h 642270"/>
                  <a:gd name="connsiteX11" fmla="*/ 409242 w 789275"/>
                  <a:gd name="connsiteY11" fmla="*/ 300419 h 642270"/>
                  <a:gd name="connsiteX12" fmla="*/ 521351 w 789275"/>
                  <a:gd name="connsiteY12" fmla="*/ 325088 h 642270"/>
                  <a:gd name="connsiteX13" fmla="*/ 552784 w 789275"/>
                  <a:gd name="connsiteY13" fmla="*/ 316802 h 642270"/>
                  <a:gd name="connsiteX14" fmla="*/ 571834 w 789275"/>
                  <a:gd name="connsiteY14" fmla="*/ 250127 h 642270"/>
                  <a:gd name="connsiteX15" fmla="*/ 571834 w 789275"/>
                  <a:gd name="connsiteY15" fmla="*/ 201549 h 642270"/>
                  <a:gd name="connsiteX16" fmla="*/ 667084 w 789275"/>
                  <a:gd name="connsiteY16" fmla="*/ 186309 h 642270"/>
                  <a:gd name="connsiteX17" fmla="*/ 758142 w 789275"/>
                  <a:gd name="connsiteY17" fmla="*/ 175927 h 642270"/>
                  <a:gd name="connsiteX18" fmla="*/ 731187 w 789275"/>
                  <a:gd name="connsiteY18" fmla="*/ 122396 h 642270"/>
                  <a:gd name="connsiteX19" fmla="*/ 715947 w 789275"/>
                  <a:gd name="connsiteY19" fmla="*/ 0 h 642270"/>
                  <a:gd name="connsiteX20" fmla="*/ 735568 w 789275"/>
                  <a:gd name="connsiteY20" fmla="*/ 3715 h 642270"/>
                  <a:gd name="connsiteX21" fmla="*/ 752332 w 789275"/>
                  <a:gd name="connsiteY21" fmla="*/ 119729 h 642270"/>
                  <a:gd name="connsiteX22" fmla="*/ 777478 w 789275"/>
                  <a:gd name="connsiteY22" fmla="*/ 179927 h 642270"/>
                  <a:gd name="connsiteX23" fmla="*/ 663178 w 789275"/>
                  <a:gd name="connsiteY23" fmla="*/ 193739 h 642270"/>
                  <a:gd name="connsiteX24" fmla="*/ 593074 w 789275"/>
                  <a:gd name="connsiteY24" fmla="*/ 204026 h 642270"/>
                  <a:gd name="connsiteX25" fmla="*/ 594027 w 789275"/>
                  <a:gd name="connsiteY25" fmla="*/ 248984 h 642270"/>
                  <a:gd name="connsiteX26" fmla="*/ 572214 w 789275"/>
                  <a:gd name="connsiteY26" fmla="*/ 320326 h 642270"/>
                  <a:gd name="connsiteX27" fmla="*/ 524589 w 789275"/>
                  <a:gd name="connsiteY27" fmla="*/ 332137 h 642270"/>
                  <a:gd name="connsiteX28" fmla="*/ 394002 w 789275"/>
                  <a:gd name="connsiteY28" fmla="*/ 305467 h 642270"/>
                  <a:gd name="connsiteX29" fmla="*/ 284369 w 789275"/>
                  <a:gd name="connsiteY29" fmla="*/ 281178 h 642270"/>
                  <a:gd name="connsiteX30" fmla="*/ 254175 w 789275"/>
                  <a:gd name="connsiteY30" fmla="*/ 289655 h 642270"/>
                  <a:gd name="connsiteX31" fmla="*/ 294751 w 789275"/>
                  <a:gd name="connsiteY31" fmla="*/ 387287 h 642270"/>
                  <a:gd name="connsiteX32" fmla="*/ 333804 w 789275"/>
                  <a:gd name="connsiteY32" fmla="*/ 488823 h 642270"/>
                  <a:gd name="connsiteX33" fmla="*/ 283416 w 789275"/>
                  <a:gd name="connsiteY33" fmla="*/ 502539 h 642270"/>
                  <a:gd name="connsiteX34" fmla="*/ 169116 w 789275"/>
                  <a:gd name="connsiteY34" fmla="*/ 482441 h 642270"/>
                  <a:gd name="connsiteX35" fmla="*/ 74628 w 789275"/>
                  <a:gd name="connsiteY35" fmla="*/ 464153 h 642270"/>
                  <a:gd name="connsiteX36" fmla="*/ 41577 w 789275"/>
                  <a:gd name="connsiteY36" fmla="*/ 473678 h 642270"/>
                  <a:gd name="connsiteX37" fmla="*/ 90249 w 789275"/>
                  <a:gd name="connsiteY37" fmla="*/ 595599 h 642270"/>
                  <a:gd name="connsiteX38" fmla="*/ 121396 w 789275"/>
                  <a:gd name="connsiteY38" fmla="*/ 642271 h 642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89275" h="642270">
                    <a:moveTo>
                      <a:pt x="121396" y="642271"/>
                    </a:moveTo>
                    <a:lnTo>
                      <a:pt x="101679" y="638556"/>
                    </a:lnTo>
                    <a:cubicBezTo>
                      <a:pt x="107299" y="634937"/>
                      <a:pt x="86058" y="614553"/>
                      <a:pt x="68913" y="598170"/>
                    </a:cubicBezTo>
                    <a:cubicBezTo>
                      <a:pt x="26051" y="557022"/>
                      <a:pt x="-32623" y="500634"/>
                      <a:pt x="22241" y="469964"/>
                    </a:cubicBezTo>
                    <a:cubicBezTo>
                      <a:pt x="37309" y="461934"/>
                      <a:pt x="54035" y="457505"/>
                      <a:pt x="71104" y="457010"/>
                    </a:cubicBezTo>
                    <a:cubicBezTo>
                      <a:pt x="108252" y="455009"/>
                      <a:pt x="146828" y="466535"/>
                      <a:pt x="184071" y="477012"/>
                    </a:cubicBezTo>
                    <a:cubicBezTo>
                      <a:pt x="217694" y="486537"/>
                      <a:pt x="252460" y="496919"/>
                      <a:pt x="279321" y="495395"/>
                    </a:cubicBezTo>
                    <a:cubicBezTo>
                      <a:pt x="291465" y="494872"/>
                      <a:pt x="303295" y="491414"/>
                      <a:pt x="313801" y="485299"/>
                    </a:cubicBezTo>
                    <a:cubicBezTo>
                      <a:pt x="349520" y="464630"/>
                      <a:pt x="310563" y="426720"/>
                      <a:pt x="273034" y="390049"/>
                    </a:cubicBezTo>
                    <a:cubicBezTo>
                      <a:pt x="233029" y="350996"/>
                      <a:pt x="191595" y="310610"/>
                      <a:pt x="234267" y="286226"/>
                    </a:cubicBezTo>
                    <a:cubicBezTo>
                      <a:pt x="248622" y="278587"/>
                      <a:pt x="264585" y="274444"/>
                      <a:pt x="280845" y="274130"/>
                    </a:cubicBezTo>
                    <a:cubicBezTo>
                      <a:pt x="321326" y="272225"/>
                      <a:pt x="363998" y="285941"/>
                      <a:pt x="409242" y="300419"/>
                    </a:cubicBezTo>
                    <a:cubicBezTo>
                      <a:pt x="449246" y="313182"/>
                      <a:pt x="490490" y="326422"/>
                      <a:pt x="521351" y="325088"/>
                    </a:cubicBezTo>
                    <a:cubicBezTo>
                      <a:pt x="532324" y="324784"/>
                      <a:pt x="543087" y="321945"/>
                      <a:pt x="552784" y="316802"/>
                    </a:cubicBezTo>
                    <a:cubicBezTo>
                      <a:pt x="592217" y="295561"/>
                      <a:pt x="581359" y="272606"/>
                      <a:pt x="571834" y="250127"/>
                    </a:cubicBezTo>
                    <a:cubicBezTo>
                      <a:pt x="563928" y="232886"/>
                      <a:pt x="556403" y="216503"/>
                      <a:pt x="571834" y="201549"/>
                    </a:cubicBezTo>
                    <a:cubicBezTo>
                      <a:pt x="592026" y="182023"/>
                      <a:pt x="633651" y="184404"/>
                      <a:pt x="667084" y="186309"/>
                    </a:cubicBezTo>
                    <a:cubicBezTo>
                      <a:pt x="702040" y="188309"/>
                      <a:pt x="732234" y="190119"/>
                      <a:pt x="758142" y="175927"/>
                    </a:cubicBezTo>
                    <a:cubicBezTo>
                      <a:pt x="779478" y="164306"/>
                      <a:pt x="757095" y="144875"/>
                      <a:pt x="731187" y="122396"/>
                    </a:cubicBezTo>
                    <a:cubicBezTo>
                      <a:pt x="690801" y="87249"/>
                      <a:pt x="640509" y="43529"/>
                      <a:pt x="715947" y="0"/>
                    </a:cubicBezTo>
                    <a:lnTo>
                      <a:pt x="735568" y="3715"/>
                    </a:lnTo>
                    <a:cubicBezTo>
                      <a:pt x="665464" y="44196"/>
                      <a:pt x="713661" y="86011"/>
                      <a:pt x="752332" y="119729"/>
                    </a:cubicBezTo>
                    <a:cubicBezTo>
                      <a:pt x="780336" y="144018"/>
                      <a:pt x="804529" y="165068"/>
                      <a:pt x="777478" y="179927"/>
                    </a:cubicBezTo>
                    <a:cubicBezTo>
                      <a:pt x="743664" y="198406"/>
                      <a:pt x="699087" y="195834"/>
                      <a:pt x="663178" y="193739"/>
                    </a:cubicBezTo>
                    <a:cubicBezTo>
                      <a:pt x="627269" y="191643"/>
                      <a:pt x="606980" y="190595"/>
                      <a:pt x="593074" y="204026"/>
                    </a:cubicBezTo>
                    <a:cubicBezTo>
                      <a:pt x="579168" y="217456"/>
                      <a:pt x="586502" y="232601"/>
                      <a:pt x="594027" y="248984"/>
                    </a:cubicBezTo>
                    <a:cubicBezTo>
                      <a:pt x="604409" y="271367"/>
                      <a:pt x="616125" y="296609"/>
                      <a:pt x="572214" y="320326"/>
                    </a:cubicBezTo>
                    <a:cubicBezTo>
                      <a:pt x="557441" y="327813"/>
                      <a:pt x="541153" y="331851"/>
                      <a:pt x="524589" y="332137"/>
                    </a:cubicBezTo>
                    <a:cubicBezTo>
                      <a:pt x="483060" y="333947"/>
                      <a:pt x="439817" y="320135"/>
                      <a:pt x="394002" y="305467"/>
                    </a:cubicBezTo>
                    <a:cubicBezTo>
                      <a:pt x="354568" y="292799"/>
                      <a:pt x="313896" y="279845"/>
                      <a:pt x="284369" y="281178"/>
                    </a:cubicBezTo>
                    <a:cubicBezTo>
                      <a:pt x="273777" y="281559"/>
                      <a:pt x="263423" y="284474"/>
                      <a:pt x="254175" y="289655"/>
                    </a:cubicBezTo>
                    <a:cubicBezTo>
                      <a:pt x="216741" y="311087"/>
                      <a:pt x="256461" y="349758"/>
                      <a:pt x="294751" y="387287"/>
                    </a:cubicBezTo>
                    <a:cubicBezTo>
                      <a:pt x="335804" y="427292"/>
                      <a:pt x="374571" y="465201"/>
                      <a:pt x="333804" y="488823"/>
                    </a:cubicBezTo>
                    <a:cubicBezTo>
                      <a:pt x="318325" y="497300"/>
                      <a:pt x="301057" y="502006"/>
                      <a:pt x="283416" y="502539"/>
                    </a:cubicBezTo>
                    <a:cubicBezTo>
                      <a:pt x="245888" y="504635"/>
                      <a:pt x="207216" y="493014"/>
                      <a:pt x="169116" y="482441"/>
                    </a:cubicBezTo>
                    <a:cubicBezTo>
                      <a:pt x="135779" y="472916"/>
                      <a:pt x="101298" y="462725"/>
                      <a:pt x="74628" y="464153"/>
                    </a:cubicBezTo>
                    <a:cubicBezTo>
                      <a:pt x="63027" y="464725"/>
                      <a:pt x="51711" y="467992"/>
                      <a:pt x="41577" y="473678"/>
                    </a:cubicBezTo>
                    <a:cubicBezTo>
                      <a:pt x="-7858" y="501396"/>
                      <a:pt x="51102" y="558070"/>
                      <a:pt x="90249" y="595599"/>
                    </a:cubicBezTo>
                    <a:cubicBezTo>
                      <a:pt x="118538" y="622745"/>
                      <a:pt x="131683" y="636080"/>
                      <a:pt x="121396" y="64227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400DC535-86E6-4EB4-9317-EEC3A64DB147}"/>
                  </a:ext>
                </a:extLst>
              </p:cNvPr>
              <p:cNvSpPr/>
              <p:nvPr/>
            </p:nvSpPr>
            <p:spPr>
              <a:xfrm>
                <a:off x="-2329832" y="4589718"/>
                <a:ext cx="13017" cy="5483"/>
              </a:xfrm>
              <a:custGeom>
                <a:avLst/>
                <a:gdLst>
                  <a:gd name="connsiteX0" fmla="*/ 10844 w 13017"/>
                  <a:gd name="connsiteY0" fmla="*/ 5237 h 5483"/>
                  <a:gd name="connsiteX1" fmla="*/ 4844 w 13017"/>
                  <a:gd name="connsiteY1" fmla="*/ 4760 h 5483"/>
                  <a:gd name="connsiteX2" fmla="*/ 462 w 13017"/>
                  <a:gd name="connsiteY2" fmla="*/ 2189 h 5483"/>
                  <a:gd name="connsiteX3" fmla="*/ 2082 w 13017"/>
                  <a:gd name="connsiteY3" fmla="*/ 188 h 5483"/>
                  <a:gd name="connsiteX4" fmla="*/ 8082 w 13017"/>
                  <a:gd name="connsiteY4" fmla="*/ 760 h 5483"/>
                  <a:gd name="connsiteX5" fmla="*/ 12464 w 13017"/>
                  <a:gd name="connsiteY5" fmla="*/ 3237 h 5483"/>
                  <a:gd name="connsiteX6" fmla="*/ 10844 w 13017"/>
                  <a:gd name="connsiteY6" fmla="*/ 5237 h 5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17" h="5483">
                    <a:moveTo>
                      <a:pt x="10844" y="5237"/>
                    </a:moveTo>
                    <a:cubicBezTo>
                      <a:pt x="8844" y="5684"/>
                      <a:pt x="6749" y="5522"/>
                      <a:pt x="4844" y="4760"/>
                    </a:cubicBezTo>
                    <a:lnTo>
                      <a:pt x="462" y="2189"/>
                    </a:lnTo>
                    <a:cubicBezTo>
                      <a:pt x="-681" y="1522"/>
                      <a:pt x="462" y="665"/>
                      <a:pt x="2082" y="188"/>
                    </a:cubicBezTo>
                    <a:cubicBezTo>
                      <a:pt x="4091" y="-193"/>
                      <a:pt x="6177" y="7"/>
                      <a:pt x="8082" y="760"/>
                    </a:cubicBezTo>
                    <a:lnTo>
                      <a:pt x="12464" y="3237"/>
                    </a:lnTo>
                    <a:cubicBezTo>
                      <a:pt x="13607" y="3998"/>
                      <a:pt x="12940" y="4856"/>
                      <a:pt x="10844" y="52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40F03CBF-5C84-413A-9CE1-1FE6D38F07C9}"/>
                  </a:ext>
                </a:extLst>
              </p:cNvPr>
              <p:cNvSpPr/>
              <p:nvPr/>
            </p:nvSpPr>
            <p:spPr>
              <a:xfrm>
                <a:off x="-2316632" y="4597490"/>
                <a:ext cx="249859" cy="142051"/>
              </a:xfrm>
              <a:custGeom>
                <a:avLst/>
                <a:gdLst>
                  <a:gd name="connsiteX0" fmla="*/ 247675 w 249859"/>
                  <a:gd name="connsiteY0" fmla="*/ 141864 h 142051"/>
                  <a:gd name="connsiteX1" fmla="*/ 241674 w 249859"/>
                  <a:gd name="connsiteY1" fmla="*/ 141292 h 142051"/>
                  <a:gd name="connsiteX2" fmla="*/ 232911 w 249859"/>
                  <a:gd name="connsiteY2" fmla="*/ 136434 h 142051"/>
                  <a:gd name="connsiteX3" fmla="*/ 234531 w 249859"/>
                  <a:gd name="connsiteY3" fmla="*/ 134434 h 142051"/>
                  <a:gd name="connsiteX4" fmla="*/ 240436 w 249859"/>
                  <a:gd name="connsiteY4" fmla="*/ 135006 h 142051"/>
                  <a:gd name="connsiteX5" fmla="*/ 249389 w 249859"/>
                  <a:gd name="connsiteY5" fmla="*/ 140149 h 142051"/>
                  <a:gd name="connsiteX6" fmla="*/ 247675 w 249859"/>
                  <a:gd name="connsiteY6" fmla="*/ 141864 h 142051"/>
                  <a:gd name="connsiteX7" fmla="*/ 229768 w 249859"/>
                  <a:gd name="connsiteY7" fmla="*/ 131481 h 142051"/>
                  <a:gd name="connsiteX8" fmla="*/ 223767 w 249859"/>
                  <a:gd name="connsiteY8" fmla="*/ 131005 h 142051"/>
                  <a:gd name="connsiteX9" fmla="*/ 214909 w 249859"/>
                  <a:gd name="connsiteY9" fmla="*/ 125862 h 142051"/>
                  <a:gd name="connsiteX10" fmla="*/ 216433 w 249859"/>
                  <a:gd name="connsiteY10" fmla="*/ 123861 h 142051"/>
                  <a:gd name="connsiteX11" fmla="*/ 222434 w 249859"/>
                  <a:gd name="connsiteY11" fmla="*/ 124338 h 142051"/>
                  <a:gd name="connsiteX12" fmla="*/ 231387 w 249859"/>
                  <a:gd name="connsiteY12" fmla="*/ 129576 h 142051"/>
                  <a:gd name="connsiteX13" fmla="*/ 229768 w 249859"/>
                  <a:gd name="connsiteY13" fmla="*/ 131481 h 142051"/>
                  <a:gd name="connsiteX14" fmla="*/ 211956 w 249859"/>
                  <a:gd name="connsiteY14" fmla="*/ 121194 h 142051"/>
                  <a:gd name="connsiteX15" fmla="*/ 205956 w 249859"/>
                  <a:gd name="connsiteY15" fmla="*/ 121194 h 142051"/>
                  <a:gd name="connsiteX16" fmla="*/ 197002 w 249859"/>
                  <a:gd name="connsiteY16" fmla="*/ 115956 h 142051"/>
                  <a:gd name="connsiteX17" fmla="*/ 198621 w 249859"/>
                  <a:gd name="connsiteY17" fmla="*/ 114051 h 142051"/>
                  <a:gd name="connsiteX18" fmla="*/ 204622 w 249859"/>
                  <a:gd name="connsiteY18" fmla="*/ 114051 h 142051"/>
                  <a:gd name="connsiteX19" fmla="*/ 213480 w 249859"/>
                  <a:gd name="connsiteY19" fmla="*/ 119194 h 142051"/>
                  <a:gd name="connsiteX20" fmla="*/ 211956 w 249859"/>
                  <a:gd name="connsiteY20" fmla="*/ 121194 h 142051"/>
                  <a:gd name="connsiteX21" fmla="*/ 194049 w 249859"/>
                  <a:gd name="connsiteY21" fmla="*/ 110907 h 142051"/>
                  <a:gd name="connsiteX22" fmla="*/ 188048 w 249859"/>
                  <a:gd name="connsiteY22" fmla="*/ 110336 h 142051"/>
                  <a:gd name="connsiteX23" fmla="*/ 179190 w 249859"/>
                  <a:gd name="connsiteY23" fmla="*/ 105192 h 142051"/>
                  <a:gd name="connsiteX24" fmla="*/ 180809 w 249859"/>
                  <a:gd name="connsiteY24" fmla="*/ 103192 h 142051"/>
                  <a:gd name="connsiteX25" fmla="*/ 186715 w 249859"/>
                  <a:gd name="connsiteY25" fmla="*/ 103764 h 142051"/>
                  <a:gd name="connsiteX26" fmla="*/ 195668 w 249859"/>
                  <a:gd name="connsiteY26" fmla="*/ 108907 h 142051"/>
                  <a:gd name="connsiteX27" fmla="*/ 194049 w 249859"/>
                  <a:gd name="connsiteY27" fmla="*/ 110907 h 142051"/>
                  <a:gd name="connsiteX28" fmla="*/ 176237 w 249859"/>
                  <a:gd name="connsiteY28" fmla="*/ 100620 h 142051"/>
                  <a:gd name="connsiteX29" fmla="*/ 170237 w 249859"/>
                  <a:gd name="connsiteY29" fmla="*/ 100049 h 142051"/>
                  <a:gd name="connsiteX30" fmla="*/ 161283 w 249859"/>
                  <a:gd name="connsiteY30" fmla="*/ 94905 h 142051"/>
                  <a:gd name="connsiteX31" fmla="*/ 162902 w 249859"/>
                  <a:gd name="connsiteY31" fmla="*/ 92905 h 142051"/>
                  <a:gd name="connsiteX32" fmla="*/ 168903 w 249859"/>
                  <a:gd name="connsiteY32" fmla="*/ 93476 h 142051"/>
                  <a:gd name="connsiteX33" fmla="*/ 177761 w 249859"/>
                  <a:gd name="connsiteY33" fmla="*/ 98620 h 142051"/>
                  <a:gd name="connsiteX34" fmla="*/ 176237 w 249859"/>
                  <a:gd name="connsiteY34" fmla="*/ 100620 h 142051"/>
                  <a:gd name="connsiteX35" fmla="*/ 158331 w 249859"/>
                  <a:gd name="connsiteY35" fmla="*/ 90238 h 142051"/>
                  <a:gd name="connsiteX36" fmla="*/ 152425 w 249859"/>
                  <a:gd name="connsiteY36" fmla="*/ 90238 h 142051"/>
                  <a:gd name="connsiteX37" fmla="*/ 143471 w 249859"/>
                  <a:gd name="connsiteY37" fmla="*/ 85094 h 142051"/>
                  <a:gd name="connsiteX38" fmla="*/ 145091 w 249859"/>
                  <a:gd name="connsiteY38" fmla="*/ 83094 h 142051"/>
                  <a:gd name="connsiteX39" fmla="*/ 150996 w 249859"/>
                  <a:gd name="connsiteY39" fmla="*/ 83094 h 142051"/>
                  <a:gd name="connsiteX40" fmla="*/ 159950 w 249859"/>
                  <a:gd name="connsiteY40" fmla="*/ 88333 h 142051"/>
                  <a:gd name="connsiteX41" fmla="*/ 158331 w 249859"/>
                  <a:gd name="connsiteY41" fmla="*/ 90238 h 142051"/>
                  <a:gd name="connsiteX42" fmla="*/ 140519 w 249859"/>
                  <a:gd name="connsiteY42" fmla="*/ 79951 h 142051"/>
                  <a:gd name="connsiteX43" fmla="*/ 134518 w 249859"/>
                  <a:gd name="connsiteY43" fmla="*/ 79475 h 142051"/>
                  <a:gd name="connsiteX44" fmla="*/ 125564 w 249859"/>
                  <a:gd name="connsiteY44" fmla="*/ 74331 h 142051"/>
                  <a:gd name="connsiteX45" fmla="*/ 127184 w 249859"/>
                  <a:gd name="connsiteY45" fmla="*/ 72331 h 142051"/>
                  <a:gd name="connsiteX46" fmla="*/ 133184 w 249859"/>
                  <a:gd name="connsiteY46" fmla="*/ 72807 h 142051"/>
                  <a:gd name="connsiteX47" fmla="*/ 142043 w 249859"/>
                  <a:gd name="connsiteY47" fmla="*/ 77951 h 142051"/>
                  <a:gd name="connsiteX48" fmla="*/ 140519 w 249859"/>
                  <a:gd name="connsiteY48" fmla="*/ 79951 h 142051"/>
                  <a:gd name="connsiteX49" fmla="*/ 122612 w 249859"/>
                  <a:gd name="connsiteY49" fmla="*/ 69759 h 142051"/>
                  <a:gd name="connsiteX50" fmla="*/ 116706 w 249859"/>
                  <a:gd name="connsiteY50" fmla="*/ 69188 h 142051"/>
                  <a:gd name="connsiteX51" fmla="*/ 107752 w 249859"/>
                  <a:gd name="connsiteY51" fmla="*/ 64044 h 142051"/>
                  <a:gd name="connsiteX52" fmla="*/ 109372 w 249859"/>
                  <a:gd name="connsiteY52" fmla="*/ 62044 h 142051"/>
                  <a:gd name="connsiteX53" fmla="*/ 115277 w 249859"/>
                  <a:gd name="connsiteY53" fmla="*/ 62616 h 142051"/>
                  <a:gd name="connsiteX54" fmla="*/ 124231 w 249859"/>
                  <a:gd name="connsiteY54" fmla="*/ 67759 h 142051"/>
                  <a:gd name="connsiteX55" fmla="*/ 122612 w 249859"/>
                  <a:gd name="connsiteY55" fmla="*/ 69759 h 142051"/>
                  <a:gd name="connsiteX56" fmla="*/ 104800 w 249859"/>
                  <a:gd name="connsiteY56" fmla="*/ 59472 h 142051"/>
                  <a:gd name="connsiteX57" fmla="*/ 98799 w 249859"/>
                  <a:gd name="connsiteY57" fmla="*/ 58901 h 142051"/>
                  <a:gd name="connsiteX58" fmla="*/ 89846 w 249859"/>
                  <a:gd name="connsiteY58" fmla="*/ 53757 h 142051"/>
                  <a:gd name="connsiteX59" fmla="*/ 91465 w 249859"/>
                  <a:gd name="connsiteY59" fmla="*/ 51757 h 142051"/>
                  <a:gd name="connsiteX60" fmla="*/ 97466 w 249859"/>
                  <a:gd name="connsiteY60" fmla="*/ 52329 h 142051"/>
                  <a:gd name="connsiteX61" fmla="*/ 106324 w 249859"/>
                  <a:gd name="connsiteY61" fmla="*/ 57472 h 142051"/>
                  <a:gd name="connsiteX62" fmla="*/ 104800 w 249859"/>
                  <a:gd name="connsiteY62" fmla="*/ 59377 h 142051"/>
                  <a:gd name="connsiteX63" fmla="*/ 86893 w 249859"/>
                  <a:gd name="connsiteY63" fmla="*/ 49090 h 142051"/>
                  <a:gd name="connsiteX64" fmla="*/ 80987 w 249859"/>
                  <a:gd name="connsiteY64" fmla="*/ 48614 h 142051"/>
                  <a:gd name="connsiteX65" fmla="*/ 72034 w 249859"/>
                  <a:gd name="connsiteY65" fmla="*/ 43470 h 142051"/>
                  <a:gd name="connsiteX66" fmla="*/ 73653 w 249859"/>
                  <a:gd name="connsiteY66" fmla="*/ 41470 h 142051"/>
                  <a:gd name="connsiteX67" fmla="*/ 79559 w 249859"/>
                  <a:gd name="connsiteY67" fmla="*/ 42042 h 142051"/>
                  <a:gd name="connsiteX68" fmla="*/ 88512 w 249859"/>
                  <a:gd name="connsiteY68" fmla="*/ 47185 h 142051"/>
                  <a:gd name="connsiteX69" fmla="*/ 86893 w 249859"/>
                  <a:gd name="connsiteY69" fmla="*/ 48995 h 142051"/>
                  <a:gd name="connsiteX70" fmla="*/ 69081 w 249859"/>
                  <a:gd name="connsiteY70" fmla="*/ 38803 h 142051"/>
                  <a:gd name="connsiteX71" fmla="*/ 63081 w 249859"/>
                  <a:gd name="connsiteY71" fmla="*/ 38327 h 142051"/>
                  <a:gd name="connsiteX72" fmla="*/ 54127 w 249859"/>
                  <a:gd name="connsiteY72" fmla="*/ 33183 h 142051"/>
                  <a:gd name="connsiteX73" fmla="*/ 55746 w 249859"/>
                  <a:gd name="connsiteY73" fmla="*/ 31183 h 142051"/>
                  <a:gd name="connsiteX74" fmla="*/ 61747 w 249859"/>
                  <a:gd name="connsiteY74" fmla="*/ 31659 h 142051"/>
                  <a:gd name="connsiteX75" fmla="*/ 70700 w 249859"/>
                  <a:gd name="connsiteY75" fmla="*/ 36803 h 142051"/>
                  <a:gd name="connsiteX76" fmla="*/ 69081 w 249859"/>
                  <a:gd name="connsiteY76" fmla="*/ 38708 h 142051"/>
                  <a:gd name="connsiteX77" fmla="*/ 51174 w 249859"/>
                  <a:gd name="connsiteY77" fmla="*/ 28516 h 142051"/>
                  <a:gd name="connsiteX78" fmla="*/ 45269 w 249859"/>
                  <a:gd name="connsiteY78" fmla="*/ 27944 h 142051"/>
                  <a:gd name="connsiteX79" fmla="*/ 36315 w 249859"/>
                  <a:gd name="connsiteY79" fmla="*/ 22801 h 142051"/>
                  <a:gd name="connsiteX80" fmla="*/ 37934 w 249859"/>
                  <a:gd name="connsiteY80" fmla="*/ 20801 h 142051"/>
                  <a:gd name="connsiteX81" fmla="*/ 43840 w 249859"/>
                  <a:gd name="connsiteY81" fmla="*/ 21372 h 142051"/>
                  <a:gd name="connsiteX82" fmla="*/ 52793 w 249859"/>
                  <a:gd name="connsiteY82" fmla="*/ 26516 h 142051"/>
                  <a:gd name="connsiteX83" fmla="*/ 51174 w 249859"/>
                  <a:gd name="connsiteY83" fmla="*/ 28421 h 142051"/>
                  <a:gd name="connsiteX84" fmla="*/ 33362 w 249859"/>
                  <a:gd name="connsiteY84" fmla="*/ 18229 h 142051"/>
                  <a:gd name="connsiteX85" fmla="*/ 27362 w 249859"/>
                  <a:gd name="connsiteY85" fmla="*/ 17658 h 142051"/>
                  <a:gd name="connsiteX86" fmla="*/ 18503 w 249859"/>
                  <a:gd name="connsiteY86" fmla="*/ 12514 h 142051"/>
                  <a:gd name="connsiteX87" fmla="*/ 20027 w 249859"/>
                  <a:gd name="connsiteY87" fmla="*/ 10514 h 142051"/>
                  <a:gd name="connsiteX88" fmla="*/ 26028 w 249859"/>
                  <a:gd name="connsiteY88" fmla="*/ 11085 h 142051"/>
                  <a:gd name="connsiteX89" fmla="*/ 34982 w 249859"/>
                  <a:gd name="connsiteY89" fmla="*/ 16229 h 142051"/>
                  <a:gd name="connsiteX90" fmla="*/ 33362 w 249859"/>
                  <a:gd name="connsiteY90" fmla="*/ 18134 h 142051"/>
                  <a:gd name="connsiteX91" fmla="*/ 15456 w 249859"/>
                  <a:gd name="connsiteY91" fmla="*/ 7942 h 142051"/>
                  <a:gd name="connsiteX92" fmla="*/ 9550 w 249859"/>
                  <a:gd name="connsiteY92" fmla="*/ 7371 h 142051"/>
                  <a:gd name="connsiteX93" fmla="*/ 596 w 249859"/>
                  <a:gd name="connsiteY93" fmla="*/ 2227 h 142051"/>
                  <a:gd name="connsiteX94" fmla="*/ 2216 w 249859"/>
                  <a:gd name="connsiteY94" fmla="*/ 227 h 142051"/>
                  <a:gd name="connsiteX95" fmla="*/ 8121 w 249859"/>
                  <a:gd name="connsiteY95" fmla="*/ 798 h 142051"/>
                  <a:gd name="connsiteX96" fmla="*/ 17075 w 249859"/>
                  <a:gd name="connsiteY96" fmla="*/ 5942 h 142051"/>
                  <a:gd name="connsiteX97" fmla="*/ 15456 w 249859"/>
                  <a:gd name="connsiteY97" fmla="*/ 7847 h 14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249859" h="142051">
                    <a:moveTo>
                      <a:pt x="247675" y="141864"/>
                    </a:moveTo>
                    <a:cubicBezTo>
                      <a:pt x="245665" y="142244"/>
                      <a:pt x="243579" y="142044"/>
                      <a:pt x="241674" y="141292"/>
                    </a:cubicBezTo>
                    <a:lnTo>
                      <a:pt x="232911" y="136434"/>
                    </a:lnTo>
                    <a:cubicBezTo>
                      <a:pt x="231768" y="135767"/>
                      <a:pt x="232435" y="134815"/>
                      <a:pt x="234531" y="134434"/>
                    </a:cubicBezTo>
                    <a:cubicBezTo>
                      <a:pt x="236512" y="133987"/>
                      <a:pt x="238579" y="134196"/>
                      <a:pt x="240436" y="135006"/>
                    </a:cubicBezTo>
                    <a:lnTo>
                      <a:pt x="249389" y="140149"/>
                    </a:lnTo>
                    <a:cubicBezTo>
                      <a:pt x="250437" y="140530"/>
                      <a:pt x="249675" y="141387"/>
                      <a:pt x="247675" y="141864"/>
                    </a:cubicBezTo>
                    <a:close/>
                    <a:moveTo>
                      <a:pt x="229768" y="131481"/>
                    </a:moveTo>
                    <a:cubicBezTo>
                      <a:pt x="227768" y="131929"/>
                      <a:pt x="225672" y="131767"/>
                      <a:pt x="223767" y="131005"/>
                    </a:cubicBezTo>
                    <a:lnTo>
                      <a:pt x="214909" y="125862"/>
                    </a:lnTo>
                    <a:cubicBezTo>
                      <a:pt x="213671" y="125100"/>
                      <a:pt x="214433" y="124242"/>
                      <a:pt x="216433" y="123861"/>
                    </a:cubicBezTo>
                    <a:cubicBezTo>
                      <a:pt x="218443" y="123461"/>
                      <a:pt x="220519" y="123623"/>
                      <a:pt x="222434" y="124338"/>
                    </a:cubicBezTo>
                    <a:lnTo>
                      <a:pt x="231387" y="129576"/>
                    </a:lnTo>
                    <a:cubicBezTo>
                      <a:pt x="232911" y="130243"/>
                      <a:pt x="231864" y="131100"/>
                      <a:pt x="229768" y="131481"/>
                    </a:cubicBezTo>
                    <a:close/>
                    <a:moveTo>
                      <a:pt x="211956" y="121194"/>
                    </a:moveTo>
                    <a:cubicBezTo>
                      <a:pt x="209994" y="121756"/>
                      <a:pt x="207918" y="121756"/>
                      <a:pt x="205956" y="121194"/>
                    </a:cubicBezTo>
                    <a:lnTo>
                      <a:pt x="197002" y="115956"/>
                    </a:lnTo>
                    <a:cubicBezTo>
                      <a:pt x="195859" y="115289"/>
                      <a:pt x="196526" y="114432"/>
                      <a:pt x="198621" y="114051"/>
                    </a:cubicBezTo>
                    <a:cubicBezTo>
                      <a:pt x="200574" y="113451"/>
                      <a:pt x="202669" y="113451"/>
                      <a:pt x="204622" y="114051"/>
                    </a:cubicBezTo>
                    <a:lnTo>
                      <a:pt x="213480" y="119194"/>
                    </a:lnTo>
                    <a:cubicBezTo>
                      <a:pt x="214718" y="119956"/>
                      <a:pt x="213861" y="120813"/>
                      <a:pt x="211956" y="121194"/>
                    </a:cubicBezTo>
                    <a:close/>
                    <a:moveTo>
                      <a:pt x="194049" y="110907"/>
                    </a:moveTo>
                    <a:cubicBezTo>
                      <a:pt x="192040" y="111336"/>
                      <a:pt x="189944" y="111136"/>
                      <a:pt x="188048" y="110336"/>
                    </a:cubicBezTo>
                    <a:lnTo>
                      <a:pt x="179190" y="105192"/>
                    </a:lnTo>
                    <a:cubicBezTo>
                      <a:pt x="177952" y="104526"/>
                      <a:pt x="178714" y="103668"/>
                      <a:pt x="180809" y="103192"/>
                    </a:cubicBezTo>
                    <a:cubicBezTo>
                      <a:pt x="182791" y="102821"/>
                      <a:pt x="184838" y="103021"/>
                      <a:pt x="186715" y="103764"/>
                    </a:cubicBezTo>
                    <a:lnTo>
                      <a:pt x="195668" y="108907"/>
                    </a:lnTo>
                    <a:cubicBezTo>
                      <a:pt x="196811" y="109574"/>
                      <a:pt x="196145" y="110526"/>
                      <a:pt x="194049" y="110907"/>
                    </a:cubicBezTo>
                    <a:close/>
                    <a:moveTo>
                      <a:pt x="176237" y="100620"/>
                    </a:moveTo>
                    <a:cubicBezTo>
                      <a:pt x="174228" y="101001"/>
                      <a:pt x="172142" y="100801"/>
                      <a:pt x="170237" y="100049"/>
                    </a:cubicBezTo>
                    <a:lnTo>
                      <a:pt x="161283" y="94905"/>
                    </a:lnTo>
                    <a:cubicBezTo>
                      <a:pt x="160140" y="94239"/>
                      <a:pt x="160807" y="93286"/>
                      <a:pt x="162902" y="92905"/>
                    </a:cubicBezTo>
                    <a:cubicBezTo>
                      <a:pt x="164912" y="92477"/>
                      <a:pt x="167008" y="92677"/>
                      <a:pt x="168903" y="93476"/>
                    </a:cubicBezTo>
                    <a:lnTo>
                      <a:pt x="177761" y="98620"/>
                    </a:lnTo>
                    <a:cubicBezTo>
                      <a:pt x="179000" y="99287"/>
                      <a:pt x="178238" y="100144"/>
                      <a:pt x="176237" y="100620"/>
                    </a:cubicBezTo>
                    <a:close/>
                    <a:moveTo>
                      <a:pt x="158331" y="90238"/>
                    </a:moveTo>
                    <a:cubicBezTo>
                      <a:pt x="156416" y="90867"/>
                      <a:pt x="154339" y="90867"/>
                      <a:pt x="152425" y="90238"/>
                    </a:cubicBezTo>
                    <a:lnTo>
                      <a:pt x="143471" y="85094"/>
                    </a:lnTo>
                    <a:cubicBezTo>
                      <a:pt x="142233" y="84333"/>
                      <a:pt x="142995" y="83475"/>
                      <a:pt x="145091" y="83094"/>
                    </a:cubicBezTo>
                    <a:cubicBezTo>
                      <a:pt x="147024" y="82542"/>
                      <a:pt x="149062" y="82542"/>
                      <a:pt x="150996" y="83094"/>
                    </a:cubicBezTo>
                    <a:lnTo>
                      <a:pt x="159950" y="88333"/>
                    </a:lnTo>
                    <a:cubicBezTo>
                      <a:pt x="161188" y="88809"/>
                      <a:pt x="160426" y="89857"/>
                      <a:pt x="158331" y="90238"/>
                    </a:cubicBezTo>
                    <a:close/>
                    <a:moveTo>
                      <a:pt x="140519" y="79951"/>
                    </a:moveTo>
                    <a:cubicBezTo>
                      <a:pt x="138509" y="80351"/>
                      <a:pt x="136432" y="80189"/>
                      <a:pt x="134518" y="79475"/>
                    </a:cubicBezTo>
                    <a:lnTo>
                      <a:pt x="125564" y="74331"/>
                    </a:lnTo>
                    <a:cubicBezTo>
                      <a:pt x="124421" y="73569"/>
                      <a:pt x="125088" y="72712"/>
                      <a:pt x="127184" y="72331"/>
                    </a:cubicBezTo>
                    <a:cubicBezTo>
                      <a:pt x="129184" y="71883"/>
                      <a:pt x="131279" y="72045"/>
                      <a:pt x="133184" y="72807"/>
                    </a:cubicBezTo>
                    <a:lnTo>
                      <a:pt x="142043" y="77951"/>
                    </a:lnTo>
                    <a:cubicBezTo>
                      <a:pt x="143281" y="78713"/>
                      <a:pt x="142614" y="79284"/>
                      <a:pt x="140519" y="79951"/>
                    </a:cubicBezTo>
                    <a:close/>
                    <a:moveTo>
                      <a:pt x="122612" y="69759"/>
                    </a:moveTo>
                    <a:cubicBezTo>
                      <a:pt x="120630" y="70207"/>
                      <a:pt x="118563" y="69997"/>
                      <a:pt x="116706" y="69188"/>
                    </a:cubicBezTo>
                    <a:lnTo>
                      <a:pt x="107752" y="64044"/>
                    </a:lnTo>
                    <a:cubicBezTo>
                      <a:pt x="106514" y="63377"/>
                      <a:pt x="107276" y="62520"/>
                      <a:pt x="109372" y="62044"/>
                    </a:cubicBezTo>
                    <a:cubicBezTo>
                      <a:pt x="111353" y="61663"/>
                      <a:pt x="113401" y="61863"/>
                      <a:pt x="115277" y="62616"/>
                    </a:cubicBezTo>
                    <a:lnTo>
                      <a:pt x="124231" y="67759"/>
                    </a:lnTo>
                    <a:cubicBezTo>
                      <a:pt x="125469" y="68331"/>
                      <a:pt x="124707" y="69759"/>
                      <a:pt x="122612" y="69759"/>
                    </a:cubicBezTo>
                    <a:close/>
                    <a:moveTo>
                      <a:pt x="104800" y="59472"/>
                    </a:moveTo>
                    <a:cubicBezTo>
                      <a:pt x="102790" y="59853"/>
                      <a:pt x="100704" y="59653"/>
                      <a:pt x="98799" y="58901"/>
                    </a:cubicBezTo>
                    <a:lnTo>
                      <a:pt x="89846" y="53757"/>
                    </a:lnTo>
                    <a:cubicBezTo>
                      <a:pt x="88702" y="53091"/>
                      <a:pt x="89369" y="52138"/>
                      <a:pt x="91465" y="51757"/>
                    </a:cubicBezTo>
                    <a:cubicBezTo>
                      <a:pt x="93475" y="51328"/>
                      <a:pt x="95570" y="51528"/>
                      <a:pt x="97466" y="52329"/>
                    </a:cubicBezTo>
                    <a:lnTo>
                      <a:pt x="106324" y="57472"/>
                    </a:lnTo>
                    <a:cubicBezTo>
                      <a:pt x="107562" y="58043"/>
                      <a:pt x="106895" y="58901"/>
                      <a:pt x="104800" y="59377"/>
                    </a:cubicBezTo>
                    <a:close/>
                    <a:moveTo>
                      <a:pt x="86893" y="49090"/>
                    </a:moveTo>
                    <a:cubicBezTo>
                      <a:pt x="84921" y="49566"/>
                      <a:pt x="82854" y="49395"/>
                      <a:pt x="80987" y="48614"/>
                    </a:cubicBezTo>
                    <a:lnTo>
                      <a:pt x="72034" y="43470"/>
                    </a:lnTo>
                    <a:cubicBezTo>
                      <a:pt x="70796" y="42708"/>
                      <a:pt x="71558" y="41851"/>
                      <a:pt x="73653" y="41470"/>
                    </a:cubicBezTo>
                    <a:cubicBezTo>
                      <a:pt x="75634" y="41022"/>
                      <a:pt x="77701" y="41232"/>
                      <a:pt x="79559" y="42042"/>
                    </a:cubicBezTo>
                    <a:lnTo>
                      <a:pt x="88512" y="47185"/>
                    </a:lnTo>
                    <a:cubicBezTo>
                      <a:pt x="90036" y="47757"/>
                      <a:pt x="88989" y="48614"/>
                      <a:pt x="86893" y="48995"/>
                    </a:cubicBezTo>
                    <a:close/>
                    <a:moveTo>
                      <a:pt x="69081" y="38803"/>
                    </a:moveTo>
                    <a:cubicBezTo>
                      <a:pt x="67071" y="39203"/>
                      <a:pt x="64995" y="39041"/>
                      <a:pt x="63081" y="38327"/>
                    </a:cubicBezTo>
                    <a:lnTo>
                      <a:pt x="54127" y="33183"/>
                    </a:lnTo>
                    <a:cubicBezTo>
                      <a:pt x="52984" y="32421"/>
                      <a:pt x="53651" y="31564"/>
                      <a:pt x="55746" y="31183"/>
                    </a:cubicBezTo>
                    <a:cubicBezTo>
                      <a:pt x="57746" y="30736"/>
                      <a:pt x="59842" y="30897"/>
                      <a:pt x="61747" y="31659"/>
                    </a:cubicBezTo>
                    <a:lnTo>
                      <a:pt x="70700" y="36803"/>
                    </a:lnTo>
                    <a:cubicBezTo>
                      <a:pt x="71843" y="37469"/>
                      <a:pt x="70986" y="38327"/>
                      <a:pt x="69081" y="38708"/>
                    </a:cubicBezTo>
                    <a:close/>
                    <a:moveTo>
                      <a:pt x="51174" y="28516"/>
                    </a:moveTo>
                    <a:cubicBezTo>
                      <a:pt x="49193" y="28964"/>
                      <a:pt x="47126" y="28754"/>
                      <a:pt x="45269" y="27944"/>
                    </a:cubicBezTo>
                    <a:lnTo>
                      <a:pt x="36315" y="22801"/>
                    </a:lnTo>
                    <a:cubicBezTo>
                      <a:pt x="35077" y="22134"/>
                      <a:pt x="35839" y="21277"/>
                      <a:pt x="37934" y="20801"/>
                    </a:cubicBezTo>
                    <a:cubicBezTo>
                      <a:pt x="39916" y="20420"/>
                      <a:pt x="41963" y="20620"/>
                      <a:pt x="43840" y="21372"/>
                    </a:cubicBezTo>
                    <a:lnTo>
                      <a:pt x="52793" y="26516"/>
                    </a:lnTo>
                    <a:cubicBezTo>
                      <a:pt x="54032" y="27087"/>
                      <a:pt x="53270" y="28040"/>
                      <a:pt x="51174" y="28421"/>
                    </a:cubicBezTo>
                    <a:close/>
                    <a:moveTo>
                      <a:pt x="33362" y="18229"/>
                    </a:moveTo>
                    <a:cubicBezTo>
                      <a:pt x="31353" y="18610"/>
                      <a:pt x="29267" y="18410"/>
                      <a:pt x="27362" y="17658"/>
                    </a:cubicBezTo>
                    <a:lnTo>
                      <a:pt x="18503" y="12514"/>
                    </a:lnTo>
                    <a:cubicBezTo>
                      <a:pt x="17265" y="11847"/>
                      <a:pt x="17932" y="10895"/>
                      <a:pt x="20027" y="10514"/>
                    </a:cubicBezTo>
                    <a:cubicBezTo>
                      <a:pt x="22037" y="10133"/>
                      <a:pt x="24123" y="10333"/>
                      <a:pt x="26028" y="11085"/>
                    </a:cubicBezTo>
                    <a:lnTo>
                      <a:pt x="34982" y="16229"/>
                    </a:lnTo>
                    <a:cubicBezTo>
                      <a:pt x="36125" y="16800"/>
                      <a:pt x="35458" y="17753"/>
                      <a:pt x="33362" y="18134"/>
                    </a:cubicBezTo>
                    <a:close/>
                    <a:moveTo>
                      <a:pt x="15456" y="7942"/>
                    </a:moveTo>
                    <a:cubicBezTo>
                      <a:pt x="13474" y="8323"/>
                      <a:pt x="11426" y="8123"/>
                      <a:pt x="9550" y="7371"/>
                    </a:cubicBezTo>
                    <a:lnTo>
                      <a:pt x="596" y="2227"/>
                    </a:lnTo>
                    <a:cubicBezTo>
                      <a:pt x="-642" y="1560"/>
                      <a:pt x="120" y="608"/>
                      <a:pt x="2216" y="227"/>
                    </a:cubicBezTo>
                    <a:cubicBezTo>
                      <a:pt x="4197" y="-211"/>
                      <a:pt x="6264" y="-11"/>
                      <a:pt x="8121" y="798"/>
                    </a:cubicBezTo>
                    <a:lnTo>
                      <a:pt x="17075" y="5942"/>
                    </a:lnTo>
                    <a:cubicBezTo>
                      <a:pt x="18313" y="6513"/>
                      <a:pt x="17551" y="7371"/>
                      <a:pt x="15456" y="784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B539D69E-B094-4263-8536-1F206045561C}"/>
                  </a:ext>
                </a:extLst>
              </p:cNvPr>
              <p:cNvSpPr/>
              <p:nvPr/>
            </p:nvSpPr>
            <p:spPr>
              <a:xfrm>
                <a:off x="-2066604" y="4741737"/>
                <a:ext cx="13060" cy="5450"/>
              </a:xfrm>
              <a:custGeom>
                <a:avLst/>
                <a:gdLst>
                  <a:gd name="connsiteX0" fmla="*/ 10887 w 13060"/>
                  <a:gd name="connsiteY0" fmla="*/ 5237 h 5450"/>
                  <a:gd name="connsiteX1" fmla="*/ 4886 w 13060"/>
                  <a:gd name="connsiteY1" fmla="*/ 4761 h 5450"/>
                  <a:gd name="connsiteX2" fmla="*/ 600 w 13060"/>
                  <a:gd name="connsiteY2" fmla="*/ 2189 h 5450"/>
                  <a:gd name="connsiteX3" fmla="*/ 2124 w 13060"/>
                  <a:gd name="connsiteY3" fmla="*/ 188 h 5450"/>
                  <a:gd name="connsiteX4" fmla="*/ 8124 w 13060"/>
                  <a:gd name="connsiteY4" fmla="*/ 760 h 5450"/>
                  <a:gd name="connsiteX5" fmla="*/ 12506 w 13060"/>
                  <a:gd name="connsiteY5" fmla="*/ 3236 h 5450"/>
                  <a:gd name="connsiteX6" fmla="*/ 10887 w 13060"/>
                  <a:gd name="connsiteY6" fmla="*/ 5237 h 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60" h="5450">
                    <a:moveTo>
                      <a:pt x="10887" y="5237"/>
                    </a:moveTo>
                    <a:cubicBezTo>
                      <a:pt x="8877" y="5637"/>
                      <a:pt x="6800" y="5475"/>
                      <a:pt x="4886" y="4761"/>
                    </a:cubicBezTo>
                    <a:lnTo>
                      <a:pt x="600" y="2189"/>
                    </a:lnTo>
                    <a:cubicBezTo>
                      <a:pt x="-638" y="1522"/>
                      <a:pt x="124" y="665"/>
                      <a:pt x="2124" y="188"/>
                    </a:cubicBezTo>
                    <a:cubicBezTo>
                      <a:pt x="4133" y="-193"/>
                      <a:pt x="6220" y="8"/>
                      <a:pt x="8124" y="760"/>
                    </a:cubicBezTo>
                    <a:lnTo>
                      <a:pt x="12506" y="3236"/>
                    </a:lnTo>
                    <a:cubicBezTo>
                      <a:pt x="13649" y="3998"/>
                      <a:pt x="12982" y="4856"/>
                      <a:pt x="10887" y="52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C97D074B-E217-4D15-990A-1270EA20E4D1}"/>
                  </a:ext>
                </a:extLst>
              </p:cNvPr>
              <p:cNvSpPr/>
              <p:nvPr/>
            </p:nvSpPr>
            <p:spPr>
              <a:xfrm>
                <a:off x="-2545094" y="4769777"/>
                <a:ext cx="214029" cy="121117"/>
              </a:xfrm>
              <a:custGeom>
                <a:avLst/>
                <a:gdLst>
                  <a:gd name="connsiteX0" fmla="*/ 211914 w 214029"/>
                  <a:gd name="connsiteY0" fmla="*/ 120929 h 121117"/>
                  <a:gd name="connsiteX1" fmla="*/ 205913 w 214029"/>
                  <a:gd name="connsiteY1" fmla="*/ 120357 h 121117"/>
                  <a:gd name="connsiteX2" fmla="*/ 196959 w 214029"/>
                  <a:gd name="connsiteY2" fmla="*/ 115214 h 121117"/>
                  <a:gd name="connsiteX3" fmla="*/ 198579 w 214029"/>
                  <a:gd name="connsiteY3" fmla="*/ 113213 h 121117"/>
                  <a:gd name="connsiteX4" fmla="*/ 204580 w 214029"/>
                  <a:gd name="connsiteY4" fmla="*/ 113785 h 121117"/>
                  <a:gd name="connsiteX5" fmla="*/ 213533 w 214029"/>
                  <a:gd name="connsiteY5" fmla="*/ 118928 h 121117"/>
                  <a:gd name="connsiteX6" fmla="*/ 211914 w 214029"/>
                  <a:gd name="connsiteY6" fmla="*/ 120929 h 121117"/>
                  <a:gd name="connsiteX7" fmla="*/ 194007 w 214029"/>
                  <a:gd name="connsiteY7" fmla="*/ 110546 h 121117"/>
                  <a:gd name="connsiteX8" fmla="*/ 188101 w 214029"/>
                  <a:gd name="connsiteY8" fmla="*/ 110070 h 121117"/>
                  <a:gd name="connsiteX9" fmla="*/ 179148 w 214029"/>
                  <a:gd name="connsiteY9" fmla="*/ 104927 h 121117"/>
                  <a:gd name="connsiteX10" fmla="*/ 180767 w 214029"/>
                  <a:gd name="connsiteY10" fmla="*/ 102927 h 121117"/>
                  <a:gd name="connsiteX11" fmla="*/ 186673 w 214029"/>
                  <a:gd name="connsiteY11" fmla="*/ 103403 h 121117"/>
                  <a:gd name="connsiteX12" fmla="*/ 195626 w 214029"/>
                  <a:gd name="connsiteY12" fmla="*/ 108642 h 121117"/>
                  <a:gd name="connsiteX13" fmla="*/ 194007 w 214029"/>
                  <a:gd name="connsiteY13" fmla="*/ 110546 h 121117"/>
                  <a:gd name="connsiteX14" fmla="*/ 176195 w 214029"/>
                  <a:gd name="connsiteY14" fmla="*/ 100260 h 121117"/>
                  <a:gd name="connsiteX15" fmla="*/ 170194 w 214029"/>
                  <a:gd name="connsiteY15" fmla="*/ 99783 h 121117"/>
                  <a:gd name="connsiteX16" fmla="*/ 161336 w 214029"/>
                  <a:gd name="connsiteY16" fmla="*/ 94640 h 121117"/>
                  <a:gd name="connsiteX17" fmla="*/ 162860 w 214029"/>
                  <a:gd name="connsiteY17" fmla="*/ 92639 h 121117"/>
                  <a:gd name="connsiteX18" fmla="*/ 168861 w 214029"/>
                  <a:gd name="connsiteY18" fmla="*/ 93116 h 121117"/>
                  <a:gd name="connsiteX19" fmla="*/ 177814 w 214029"/>
                  <a:gd name="connsiteY19" fmla="*/ 98259 h 121117"/>
                  <a:gd name="connsiteX20" fmla="*/ 176195 w 214029"/>
                  <a:gd name="connsiteY20" fmla="*/ 100260 h 121117"/>
                  <a:gd name="connsiteX21" fmla="*/ 158288 w 214029"/>
                  <a:gd name="connsiteY21" fmla="*/ 89972 h 121117"/>
                  <a:gd name="connsiteX22" fmla="*/ 152383 w 214029"/>
                  <a:gd name="connsiteY22" fmla="*/ 89401 h 121117"/>
                  <a:gd name="connsiteX23" fmla="*/ 143429 w 214029"/>
                  <a:gd name="connsiteY23" fmla="*/ 84257 h 121117"/>
                  <a:gd name="connsiteX24" fmla="*/ 145048 w 214029"/>
                  <a:gd name="connsiteY24" fmla="*/ 82257 h 121117"/>
                  <a:gd name="connsiteX25" fmla="*/ 150954 w 214029"/>
                  <a:gd name="connsiteY25" fmla="*/ 82829 h 121117"/>
                  <a:gd name="connsiteX26" fmla="*/ 159907 w 214029"/>
                  <a:gd name="connsiteY26" fmla="*/ 87972 h 121117"/>
                  <a:gd name="connsiteX27" fmla="*/ 158288 w 214029"/>
                  <a:gd name="connsiteY27" fmla="*/ 89972 h 121117"/>
                  <a:gd name="connsiteX28" fmla="*/ 140476 w 214029"/>
                  <a:gd name="connsiteY28" fmla="*/ 79686 h 121117"/>
                  <a:gd name="connsiteX29" fmla="*/ 134476 w 214029"/>
                  <a:gd name="connsiteY29" fmla="*/ 79114 h 121117"/>
                  <a:gd name="connsiteX30" fmla="*/ 125617 w 214029"/>
                  <a:gd name="connsiteY30" fmla="*/ 73970 h 121117"/>
                  <a:gd name="connsiteX31" fmla="*/ 127141 w 214029"/>
                  <a:gd name="connsiteY31" fmla="*/ 71970 h 121117"/>
                  <a:gd name="connsiteX32" fmla="*/ 133142 w 214029"/>
                  <a:gd name="connsiteY32" fmla="*/ 72542 h 121117"/>
                  <a:gd name="connsiteX33" fmla="*/ 142096 w 214029"/>
                  <a:gd name="connsiteY33" fmla="*/ 77685 h 121117"/>
                  <a:gd name="connsiteX34" fmla="*/ 140476 w 214029"/>
                  <a:gd name="connsiteY34" fmla="*/ 79686 h 121117"/>
                  <a:gd name="connsiteX35" fmla="*/ 122569 w 214029"/>
                  <a:gd name="connsiteY35" fmla="*/ 69398 h 121117"/>
                  <a:gd name="connsiteX36" fmla="*/ 116664 w 214029"/>
                  <a:gd name="connsiteY36" fmla="*/ 68827 h 121117"/>
                  <a:gd name="connsiteX37" fmla="*/ 107710 w 214029"/>
                  <a:gd name="connsiteY37" fmla="*/ 63684 h 121117"/>
                  <a:gd name="connsiteX38" fmla="*/ 109330 w 214029"/>
                  <a:gd name="connsiteY38" fmla="*/ 61683 h 121117"/>
                  <a:gd name="connsiteX39" fmla="*/ 115235 w 214029"/>
                  <a:gd name="connsiteY39" fmla="*/ 62255 h 121117"/>
                  <a:gd name="connsiteX40" fmla="*/ 124189 w 214029"/>
                  <a:gd name="connsiteY40" fmla="*/ 67398 h 121117"/>
                  <a:gd name="connsiteX41" fmla="*/ 122569 w 214029"/>
                  <a:gd name="connsiteY41" fmla="*/ 69398 h 121117"/>
                  <a:gd name="connsiteX42" fmla="*/ 104758 w 214029"/>
                  <a:gd name="connsiteY42" fmla="*/ 59397 h 121117"/>
                  <a:gd name="connsiteX43" fmla="*/ 98757 w 214029"/>
                  <a:gd name="connsiteY43" fmla="*/ 59397 h 121117"/>
                  <a:gd name="connsiteX44" fmla="*/ 89899 w 214029"/>
                  <a:gd name="connsiteY44" fmla="*/ 54254 h 121117"/>
                  <a:gd name="connsiteX45" fmla="*/ 91423 w 214029"/>
                  <a:gd name="connsiteY45" fmla="*/ 52253 h 121117"/>
                  <a:gd name="connsiteX46" fmla="*/ 97423 w 214029"/>
                  <a:gd name="connsiteY46" fmla="*/ 52253 h 121117"/>
                  <a:gd name="connsiteX47" fmla="*/ 106377 w 214029"/>
                  <a:gd name="connsiteY47" fmla="*/ 57397 h 121117"/>
                  <a:gd name="connsiteX48" fmla="*/ 104758 w 214029"/>
                  <a:gd name="connsiteY48" fmla="*/ 59397 h 121117"/>
                  <a:gd name="connsiteX49" fmla="*/ 86850 w 214029"/>
                  <a:gd name="connsiteY49" fmla="*/ 49110 h 121117"/>
                  <a:gd name="connsiteX50" fmla="*/ 80945 w 214029"/>
                  <a:gd name="connsiteY50" fmla="*/ 48539 h 121117"/>
                  <a:gd name="connsiteX51" fmla="*/ 71992 w 214029"/>
                  <a:gd name="connsiteY51" fmla="*/ 43395 h 121117"/>
                  <a:gd name="connsiteX52" fmla="*/ 73611 w 214029"/>
                  <a:gd name="connsiteY52" fmla="*/ 41395 h 121117"/>
                  <a:gd name="connsiteX53" fmla="*/ 79612 w 214029"/>
                  <a:gd name="connsiteY53" fmla="*/ 41967 h 121117"/>
                  <a:gd name="connsiteX54" fmla="*/ 88470 w 214029"/>
                  <a:gd name="connsiteY54" fmla="*/ 47110 h 121117"/>
                  <a:gd name="connsiteX55" fmla="*/ 86850 w 214029"/>
                  <a:gd name="connsiteY55" fmla="*/ 48729 h 121117"/>
                  <a:gd name="connsiteX56" fmla="*/ 69039 w 214029"/>
                  <a:gd name="connsiteY56" fmla="*/ 38823 h 121117"/>
                  <a:gd name="connsiteX57" fmla="*/ 63038 w 214029"/>
                  <a:gd name="connsiteY57" fmla="*/ 38252 h 121117"/>
                  <a:gd name="connsiteX58" fmla="*/ 54180 w 214029"/>
                  <a:gd name="connsiteY58" fmla="*/ 33108 h 121117"/>
                  <a:gd name="connsiteX59" fmla="*/ 55704 w 214029"/>
                  <a:gd name="connsiteY59" fmla="*/ 31108 h 121117"/>
                  <a:gd name="connsiteX60" fmla="*/ 61705 w 214029"/>
                  <a:gd name="connsiteY60" fmla="*/ 31679 h 121117"/>
                  <a:gd name="connsiteX61" fmla="*/ 70658 w 214029"/>
                  <a:gd name="connsiteY61" fmla="*/ 36823 h 121117"/>
                  <a:gd name="connsiteX62" fmla="*/ 69039 w 214029"/>
                  <a:gd name="connsiteY62" fmla="*/ 38442 h 121117"/>
                  <a:gd name="connsiteX63" fmla="*/ 51227 w 214029"/>
                  <a:gd name="connsiteY63" fmla="*/ 28536 h 121117"/>
                  <a:gd name="connsiteX64" fmla="*/ 45226 w 214029"/>
                  <a:gd name="connsiteY64" fmla="*/ 27965 h 121117"/>
                  <a:gd name="connsiteX65" fmla="*/ 36273 w 214029"/>
                  <a:gd name="connsiteY65" fmla="*/ 22821 h 121117"/>
                  <a:gd name="connsiteX66" fmla="*/ 37892 w 214029"/>
                  <a:gd name="connsiteY66" fmla="*/ 20821 h 121117"/>
                  <a:gd name="connsiteX67" fmla="*/ 43893 w 214029"/>
                  <a:gd name="connsiteY67" fmla="*/ 21393 h 121117"/>
                  <a:gd name="connsiteX68" fmla="*/ 52751 w 214029"/>
                  <a:gd name="connsiteY68" fmla="*/ 26536 h 121117"/>
                  <a:gd name="connsiteX69" fmla="*/ 51227 w 214029"/>
                  <a:gd name="connsiteY69" fmla="*/ 28155 h 121117"/>
                  <a:gd name="connsiteX70" fmla="*/ 33320 w 214029"/>
                  <a:gd name="connsiteY70" fmla="*/ 18154 h 121117"/>
                  <a:gd name="connsiteX71" fmla="*/ 27415 w 214029"/>
                  <a:gd name="connsiteY71" fmla="*/ 17678 h 121117"/>
                  <a:gd name="connsiteX72" fmla="*/ 18461 w 214029"/>
                  <a:gd name="connsiteY72" fmla="*/ 12534 h 121117"/>
                  <a:gd name="connsiteX73" fmla="*/ 20080 w 214029"/>
                  <a:gd name="connsiteY73" fmla="*/ 10534 h 121117"/>
                  <a:gd name="connsiteX74" fmla="*/ 25986 w 214029"/>
                  <a:gd name="connsiteY74" fmla="*/ 11010 h 121117"/>
                  <a:gd name="connsiteX75" fmla="*/ 34939 w 214029"/>
                  <a:gd name="connsiteY75" fmla="*/ 16154 h 121117"/>
                  <a:gd name="connsiteX76" fmla="*/ 33320 w 214029"/>
                  <a:gd name="connsiteY76" fmla="*/ 17773 h 121117"/>
                  <a:gd name="connsiteX77" fmla="*/ 15508 w 214029"/>
                  <a:gd name="connsiteY77" fmla="*/ 7867 h 121117"/>
                  <a:gd name="connsiteX78" fmla="*/ 9508 w 214029"/>
                  <a:gd name="connsiteY78" fmla="*/ 7295 h 121117"/>
                  <a:gd name="connsiteX79" fmla="*/ 554 w 214029"/>
                  <a:gd name="connsiteY79" fmla="*/ 2152 h 121117"/>
                  <a:gd name="connsiteX80" fmla="*/ 2173 w 214029"/>
                  <a:gd name="connsiteY80" fmla="*/ 247 h 121117"/>
                  <a:gd name="connsiteX81" fmla="*/ 8174 w 214029"/>
                  <a:gd name="connsiteY81" fmla="*/ 723 h 121117"/>
                  <a:gd name="connsiteX82" fmla="*/ 17032 w 214029"/>
                  <a:gd name="connsiteY82" fmla="*/ 5867 h 121117"/>
                  <a:gd name="connsiteX83" fmla="*/ 15508 w 214029"/>
                  <a:gd name="connsiteY83" fmla="*/ 7486 h 121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14029" h="121117">
                    <a:moveTo>
                      <a:pt x="211914" y="120929"/>
                    </a:moveTo>
                    <a:cubicBezTo>
                      <a:pt x="209904" y="121310"/>
                      <a:pt x="207818" y="121110"/>
                      <a:pt x="205913" y="120357"/>
                    </a:cubicBezTo>
                    <a:lnTo>
                      <a:pt x="196959" y="115214"/>
                    </a:lnTo>
                    <a:cubicBezTo>
                      <a:pt x="195817" y="114547"/>
                      <a:pt x="196483" y="113594"/>
                      <a:pt x="198579" y="113213"/>
                    </a:cubicBezTo>
                    <a:cubicBezTo>
                      <a:pt x="200589" y="112785"/>
                      <a:pt x="202684" y="112985"/>
                      <a:pt x="204580" y="113785"/>
                    </a:cubicBezTo>
                    <a:lnTo>
                      <a:pt x="213533" y="118928"/>
                    </a:lnTo>
                    <a:cubicBezTo>
                      <a:pt x="214676" y="119595"/>
                      <a:pt x="213724" y="120452"/>
                      <a:pt x="211914" y="120929"/>
                    </a:cubicBezTo>
                    <a:close/>
                    <a:moveTo>
                      <a:pt x="194007" y="110546"/>
                    </a:moveTo>
                    <a:cubicBezTo>
                      <a:pt x="192035" y="111023"/>
                      <a:pt x="189968" y="110851"/>
                      <a:pt x="188101" y="110070"/>
                    </a:cubicBezTo>
                    <a:lnTo>
                      <a:pt x="179148" y="104927"/>
                    </a:lnTo>
                    <a:cubicBezTo>
                      <a:pt x="177909" y="104165"/>
                      <a:pt x="178672" y="103307"/>
                      <a:pt x="180767" y="102927"/>
                    </a:cubicBezTo>
                    <a:cubicBezTo>
                      <a:pt x="182739" y="102517"/>
                      <a:pt x="184787" y="102688"/>
                      <a:pt x="186673" y="103403"/>
                    </a:cubicBezTo>
                    <a:lnTo>
                      <a:pt x="195626" y="108642"/>
                    </a:lnTo>
                    <a:cubicBezTo>
                      <a:pt x="196864" y="109308"/>
                      <a:pt x="196102" y="110165"/>
                      <a:pt x="194007" y="110546"/>
                    </a:cubicBezTo>
                    <a:close/>
                    <a:moveTo>
                      <a:pt x="176195" y="100260"/>
                    </a:moveTo>
                    <a:cubicBezTo>
                      <a:pt x="174185" y="100660"/>
                      <a:pt x="172109" y="100498"/>
                      <a:pt x="170194" y="99783"/>
                    </a:cubicBezTo>
                    <a:lnTo>
                      <a:pt x="161336" y="94640"/>
                    </a:lnTo>
                    <a:cubicBezTo>
                      <a:pt x="160098" y="93878"/>
                      <a:pt x="160765" y="93020"/>
                      <a:pt x="162860" y="92639"/>
                    </a:cubicBezTo>
                    <a:cubicBezTo>
                      <a:pt x="164860" y="92192"/>
                      <a:pt x="166956" y="92354"/>
                      <a:pt x="168861" y="93116"/>
                    </a:cubicBezTo>
                    <a:lnTo>
                      <a:pt x="177814" y="98259"/>
                    </a:lnTo>
                    <a:cubicBezTo>
                      <a:pt x="178957" y="99021"/>
                      <a:pt x="178291" y="99878"/>
                      <a:pt x="176195" y="100260"/>
                    </a:cubicBezTo>
                    <a:close/>
                    <a:moveTo>
                      <a:pt x="158288" y="89972"/>
                    </a:moveTo>
                    <a:cubicBezTo>
                      <a:pt x="156307" y="90420"/>
                      <a:pt x="154240" y="90210"/>
                      <a:pt x="152383" y="89401"/>
                    </a:cubicBezTo>
                    <a:lnTo>
                      <a:pt x="143429" y="84257"/>
                    </a:lnTo>
                    <a:cubicBezTo>
                      <a:pt x="142191" y="83591"/>
                      <a:pt x="142953" y="82734"/>
                      <a:pt x="145048" y="82257"/>
                    </a:cubicBezTo>
                    <a:cubicBezTo>
                      <a:pt x="147029" y="81876"/>
                      <a:pt x="149078" y="82076"/>
                      <a:pt x="150954" y="82829"/>
                    </a:cubicBezTo>
                    <a:lnTo>
                      <a:pt x="159907" y="87972"/>
                    </a:lnTo>
                    <a:cubicBezTo>
                      <a:pt x="161146" y="88639"/>
                      <a:pt x="160384" y="89592"/>
                      <a:pt x="158288" y="89972"/>
                    </a:cubicBezTo>
                    <a:close/>
                    <a:moveTo>
                      <a:pt x="140476" y="79686"/>
                    </a:moveTo>
                    <a:cubicBezTo>
                      <a:pt x="138467" y="80067"/>
                      <a:pt x="136381" y="79866"/>
                      <a:pt x="134476" y="79114"/>
                    </a:cubicBezTo>
                    <a:lnTo>
                      <a:pt x="125617" y="73970"/>
                    </a:lnTo>
                    <a:cubicBezTo>
                      <a:pt x="124379" y="73304"/>
                      <a:pt x="125046" y="72351"/>
                      <a:pt x="127141" y="71970"/>
                    </a:cubicBezTo>
                    <a:cubicBezTo>
                      <a:pt x="129151" y="71542"/>
                      <a:pt x="131247" y="71742"/>
                      <a:pt x="133142" y="72542"/>
                    </a:cubicBezTo>
                    <a:lnTo>
                      <a:pt x="142096" y="77685"/>
                    </a:lnTo>
                    <a:cubicBezTo>
                      <a:pt x="143239" y="78447"/>
                      <a:pt x="142572" y="79209"/>
                      <a:pt x="140476" y="79686"/>
                    </a:cubicBezTo>
                    <a:close/>
                    <a:moveTo>
                      <a:pt x="122569" y="69398"/>
                    </a:moveTo>
                    <a:cubicBezTo>
                      <a:pt x="120588" y="69770"/>
                      <a:pt x="118540" y="69570"/>
                      <a:pt x="116664" y="68827"/>
                    </a:cubicBezTo>
                    <a:lnTo>
                      <a:pt x="107710" y="63684"/>
                    </a:lnTo>
                    <a:cubicBezTo>
                      <a:pt x="106472" y="62921"/>
                      <a:pt x="107234" y="62064"/>
                      <a:pt x="109330" y="61683"/>
                    </a:cubicBezTo>
                    <a:cubicBezTo>
                      <a:pt x="111311" y="61235"/>
                      <a:pt x="113378" y="61445"/>
                      <a:pt x="115235" y="62255"/>
                    </a:cubicBezTo>
                    <a:lnTo>
                      <a:pt x="124189" y="67398"/>
                    </a:lnTo>
                    <a:cubicBezTo>
                      <a:pt x="125427" y="68065"/>
                      <a:pt x="124665" y="68922"/>
                      <a:pt x="122569" y="69398"/>
                    </a:cubicBezTo>
                    <a:close/>
                    <a:moveTo>
                      <a:pt x="104758" y="59397"/>
                    </a:moveTo>
                    <a:cubicBezTo>
                      <a:pt x="102795" y="59959"/>
                      <a:pt x="100719" y="59959"/>
                      <a:pt x="98757" y="59397"/>
                    </a:cubicBezTo>
                    <a:lnTo>
                      <a:pt x="89899" y="54254"/>
                    </a:lnTo>
                    <a:cubicBezTo>
                      <a:pt x="88660" y="53492"/>
                      <a:pt x="89422" y="52635"/>
                      <a:pt x="91423" y="52253"/>
                    </a:cubicBezTo>
                    <a:cubicBezTo>
                      <a:pt x="93375" y="51653"/>
                      <a:pt x="95471" y="51653"/>
                      <a:pt x="97423" y="52253"/>
                    </a:cubicBezTo>
                    <a:lnTo>
                      <a:pt x="106377" y="57397"/>
                    </a:lnTo>
                    <a:cubicBezTo>
                      <a:pt x="107520" y="57778"/>
                      <a:pt x="106853" y="58635"/>
                      <a:pt x="104758" y="59397"/>
                    </a:cubicBezTo>
                    <a:close/>
                    <a:moveTo>
                      <a:pt x="86850" y="49110"/>
                    </a:moveTo>
                    <a:cubicBezTo>
                      <a:pt x="84869" y="49558"/>
                      <a:pt x="82802" y="49348"/>
                      <a:pt x="80945" y="48539"/>
                    </a:cubicBezTo>
                    <a:lnTo>
                      <a:pt x="71992" y="43395"/>
                    </a:lnTo>
                    <a:cubicBezTo>
                      <a:pt x="70849" y="42728"/>
                      <a:pt x="71515" y="41871"/>
                      <a:pt x="73611" y="41395"/>
                    </a:cubicBezTo>
                    <a:cubicBezTo>
                      <a:pt x="75621" y="41014"/>
                      <a:pt x="77707" y="41214"/>
                      <a:pt x="79612" y="41967"/>
                    </a:cubicBezTo>
                    <a:lnTo>
                      <a:pt x="88470" y="47110"/>
                    </a:lnTo>
                    <a:cubicBezTo>
                      <a:pt x="89899" y="47396"/>
                      <a:pt x="88946" y="48348"/>
                      <a:pt x="86850" y="48729"/>
                    </a:cubicBezTo>
                    <a:close/>
                    <a:moveTo>
                      <a:pt x="69039" y="38823"/>
                    </a:moveTo>
                    <a:cubicBezTo>
                      <a:pt x="67029" y="39204"/>
                      <a:pt x="64943" y="39004"/>
                      <a:pt x="63038" y="38252"/>
                    </a:cubicBezTo>
                    <a:lnTo>
                      <a:pt x="54180" y="33108"/>
                    </a:lnTo>
                    <a:cubicBezTo>
                      <a:pt x="52942" y="32442"/>
                      <a:pt x="53704" y="31489"/>
                      <a:pt x="55704" y="31108"/>
                    </a:cubicBezTo>
                    <a:cubicBezTo>
                      <a:pt x="57714" y="30727"/>
                      <a:pt x="59800" y="30927"/>
                      <a:pt x="61705" y="31679"/>
                    </a:cubicBezTo>
                    <a:lnTo>
                      <a:pt x="70658" y="36823"/>
                    </a:lnTo>
                    <a:cubicBezTo>
                      <a:pt x="71801" y="37109"/>
                      <a:pt x="70849" y="38061"/>
                      <a:pt x="69039" y="38442"/>
                    </a:cubicBezTo>
                    <a:close/>
                    <a:moveTo>
                      <a:pt x="51227" y="28536"/>
                    </a:moveTo>
                    <a:cubicBezTo>
                      <a:pt x="49217" y="28917"/>
                      <a:pt x="47131" y="28717"/>
                      <a:pt x="45226" y="27965"/>
                    </a:cubicBezTo>
                    <a:lnTo>
                      <a:pt x="36273" y="22821"/>
                    </a:lnTo>
                    <a:cubicBezTo>
                      <a:pt x="35130" y="22154"/>
                      <a:pt x="35797" y="21202"/>
                      <a:pt x="37892" y="20821"/>
                    </a:cubicBezTo>
                    <a:cubicBezTo>
                      <a:pt x="39902" y="20392"/>
                      <a:pt x="41997" y="20592"/>
                      <a:pt x="43893" y="21393"/>
                    </a:cubicBezTo>
                    <a:lnTo>
                      <a:pt x="52751" y="26536"/>
                    </a:lnTo>
                    <a:cubicBezTo>
                      <a:pt x="53989" y="26822"/>
                      <a:pt x="53227" y="27679"/>
                      <a:pt x="51227" y="28155"/>
                    </a:cubicBezTo>
                    <a:close/>
                    <a:moveTo>
                      <a:pt x="33320" y="18154"/>
                    </a:moveTo>
                    <a:cubicBezTo>
                      <a:pt x="31348" y="18630"/>
                      <a:pt x="29281" y="18459"/>
                      <a:pt x="27415" y="17678"/>
                    </a:cubicBezTo>
                    <a:lnTo>
                      <a:pt x="18461" y="12534"/>
                    </a:lnTo>
                    <a:cubicBezTo>
                      <a:pt x="17223" y="11772"/>
                      <a:pt x="17985" y="10915"/>
                      <a:pt x="20080" y="10534"/>
                    </a:cubicBezTo>
                    <a:cubicBezTo>
                      <a:pt x="22052" y="10134"/>
                      <a:pt x="24100" y="10305"/>
                      <a:pt x="25986" y="11010"/>
                    </a:cubicBezTo>
                    <a:lnTo>
                      <a:pt x="34939" y="16154"/>
                    </a:lnTo>
                    <a:cubicBezTo>
                      <a:pt x="36082" y="16535"/>
                      <a:pt x="35416" y="17392"/>
                      <a:pt x="33320" y="17773"/>
                    </a:cubicBezTo>
                    <a:close/>
                    <a:moveTo>
                      <a:pt x="15508" y="7867"/>
                    </a:moveTo>
                    <a:cubicBezTo>
                      <a:pt x="13499" y="8296"/>
                      <a:pt x="11403" y="8096"/>
                      <a:pt x="9508" y="7295"/>
                    </a:cubicBezTo>
                    <a:lnTo>
                      <a:pt x="554" y="2152"/>
                    </a:lnTo>
                    <a:cubicBezTo>
                      <a:pt x="-589" y="1485"/>
                      <a:pt x="78" y="628"/>
                      <a:pt x="2173" y="247"/>
                    </a:cubicBezTo>
                    <a:cubicBezTo>
                      <a:pt x="4174" y="-201"/>
                      <a:pt x="6269" y="-39"/>
                      <a:pt x="8174" y="723"/>
                    </a:cubicBezTo>
                    <a:lnTo>
                      <a:pt x="17032" y="5867"/>
                    </a:lnTo>
                    <a:cubicBezTo>
                      <a:pt x="18271" y="6248"/>
                      <a:pt x="17509" y="7105"/>
                      <a:pt x="15508" y="748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70ADFBCD-DD3A-406C-828D-1DC543C97A18}"/>
                  </a:ext>
                </a:extLst>
              </p:cNvPr>
              <p:cNvSpPr/>
              <p:nvPr/>
            </p:nvSpPr>
            <p:spPr>
              <a:xfrm>
                <a:off x="-2330824" y="4893089"/>
                <a:ext cx="13099" cy="5454"/>
              </a:xfrm>
              <a:custGeom>
                <a:avLst/>
                <a:gdLst>
                  <a:gd name="connsiteX0" fmla="*/ 10884 w 13099"/>
                  <a:gd name="connsiteY0" fmla="*/ 5237 h 5454"/>
                  <a:gd name="connsiteX1" fmla="*/ 4978 w 13099"/>
                  <a:gd name="connsiteY1" fmla="*/ 4760 h 5454"/>
                  <a:gd name="connsiteX2" fmla="*/ 596 w 13099"/>
                  <a:gd name="connsiteY2" fmla="*/ 2189 h 5454"/>
                  <a:gd name="connsiteX3" fmla="*/ 2216 w 13099"/>
                  <a:gd name="connsiteY3" fmla="*/ 188 h 5454"/>
                  <a:gd name="connsiteX4" fmla="*/ 8121 w 13099"/>
                  <a:gd name="connsiteY4" fmla="*/ 760 h 5454"/>
                  <a:gd name="connsiteX5" fmla="*/ 12503 w 13099"/>
                  <a:gd name="connsiteY5" fmla="*/ 3236 h 5454"/>
                  <a:gd name="connsiteX6" fmla="*/ 10884 w 13099"/>
                  <a:gd name="connsiteY6" fmla="*/ 5237 h 5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9" h="5454">
                    <a:moveTo>
                      <a:pt x="10884" y="5237"/>
                    </a:moveTo>
                    <a:cubicBezTo>
                      <a:pt x="8912" y="5646"/>
                      <a:pt x="6864" y="5475"/>
                      <a:pt x="4978" y="4760"/>
                    </a:cubicBezTo>
                    <a:lnTo>
                      <a:pt x="596" y="2189"/>
                    </a:lnTo>
                    <a:cubicBezTo>
                      <a:pt x="-642" y="1522"/>
                      <a:pt x="120" y="665"/>
                      <a:pt x="2216" y="188"/>
                    </a:cubicBezTo>
                    <a:cubicBezTo>
                      <a:pt x="4197" y="-193"/>
                      <a:pt x="6245" y="7"/>
                      <a:pt x="8121" y="760"/>
                    </a:cubicBezTo>
                    <a:lnTo>
                      <a:pt x="12503" y="3236"/>
                    </a:lnTo>
                    <a:cubicBezTo>
                      <a:pt x="13741" y="3998"/>
                      <a:pt x="12979" y="4856"/>
                      <a:pt x="10884" y="523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02FF9A9C-CD67-44CA-A9FD-B4DAD1AF52EC}"/>
                  </a:ext>
                </a:extLst>
              </p:cNvPr>
              <p:cNvSpPr/>
              <p:nvPr/>
            </p:nvSpPr>
            <p:spPr>
              <a:xfrm>
                <a:off x="-1983165" y="4491490"/>
                <a:ext cx="13102" cy="5493"/>
              </a:xfrm>
              <a:custGeom>
                <a:avLst/>
                <a:gdLst>
                  <a:gd name="connsiteX0" fmla="*/ 10887 w 13102"/>
                  <a:gd name="connsiteY0" fmla="*/ 5262 h 5493"/>
                  <a:gd name="connsiteX1" fmla="*/ 4981 w 13102"/>
                  <a:gd name="connsiteY1" fmla="*/ 4691 h 5493"/>
                  <a:gd name="connsiteX2" fmla="*/ 600 w 13102"/>
                  <a:gd name="connsiteY2" fmla="*/ 2214 h 5493"/>
                  <a:gd name="connsiteX3" fmla="*/ 2124 w 13102"/>
                  <a:gd name="connsiteY3" fmla="*/ 214 h 5493"/>
                  <a:gd name="connsiteX4" fmla="*/ 8125 w 13102"/>
                  <a:gd name="connsiteY4" fmla="*/ 690 h 5493"/>
                  <a:gd name="connsiteX5" fmla="*/ 12506 w 13102"/>
                  <a:gd name="connsiteY5" fmla="*/ 3262 h 5493"/>
                  <a:gd name="connsiteX6" fmla="*/ 10887 w 13102"/>
                  <a:gd name="connsiteY6" fmla="*/ 5262 h 5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02" h="5493">
                    <a:moveTo>
                      <a:pt x="10887" y="5262"/>
                    </a:moveTo>
                    <a:cubicBezTo>
                      <a:pt x="8906" y="5710"/>
                      <a:pt x="6839" y="5500"/>
                      <a:pt x="4981" y="4691"/>
                    </a:cubicBezTo>
                    <a:lnTo>
                      <a:pt x="600" y="2214"/>
                    </a:lnTo>
                    <a:cubicBezTo>
                      <a:pt x="-639" y="1452"/>
                      <a:pt x="124" y="595"/>
                      <a:pt x="2124" y="214"/>
                    </a:cubicBezTo>
                    <a:cubicBezTo>
                      <a:pt x="4134" y="-186"/>
                      <a:pt x="6210" y="-24"/>
                      <a:pt x="8125" y="690"/>
                    </a:cubicBezTo>
                    <a:lnTo>
                      <a:pt x="12506" y="3262"/>
                    </a:lnTo>
                    <a:cubicBezTo>
                      <a:pt x="13744" y="4310"/>
                      <a:pt x="12982" y="4881"/>
                      <a:pt x="10887" y="526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F6E06E04-BD96-4FDF-B597-775B39840184}"/>
                  </a:ext>
                </a:extLst>
              </p:cNvPr>
              <p:cNvSpPr/>
              <p:nvPr/>
            </p:nvSpPr>
            <p:spPr>
              <a:xfrm>
                <a:off x="-1969946" y="4499103"/>
                <a:ext cx="159385" cy="89943"/>
              </a:xfrm>
              <a:custGeom>
                <a:avLst/>
                <a:gdLst>
                  <a:gd name="connsiteX0" fmla="*/ 157212 w 159385"/>
                  <a:gd name="connsiteY0" fmla="*/ 89755 h 89943"/>
                  <a:gd name="connsiteX1" fmla="*/ 151211 w 159385"/>
                  <a:gd name="connsiteY1" fmla="*/ 89184 h 89943"/>
                  <a:gd name="connsiteX2" fmla="*/ 142353 w 159385"/>
                  <a:gd name="connsiteY2" fmla="*/ 84040 h 89943"/>
                  <a:gd name="connsiteX3" fmla="*/ 143972 w 159385"/>
                  <a:gd name="connsiteY3" fmla="*/ 82135 h 89943"/>
                  <a:gd name="connsiteX4" fmla="*/ 149973 w 159385"/>
                  <a:gd name="connsiteY4" fmla="*/ 82135 h 89943"/>
                  <a:gd name="connsiteX5" fmla="*/ 158831 w 159385"/>
                  <a:gd name="connsiteY5" fmla="*/ 87279 h 89943"/>
                  <a:gd name="connsiteX6" fmla="*/ 157212 w 159385"/>
                  <a:gd name="connsiteY6" fmla="*/ 89755 h 89943"/>
                  <a:gd name="connsiteX7" fmla="*/ 139495 w 159385"/>
                  <a:gd name="connsiteY7" fmla="*/ 79468 h 89943"/>
                  <a:gd name="connsiteX8" fmla="*/ 133495 w 159385"/>
                  <a:gd name="connsiteY8" fmla="*/ 78992 h 89943"/>
                  <a:gd name="connsiteX9" fmla="*/ 124636 w 159385"/>
                  <a:gd name="connsiteY9" fmla="*/ 73849 h 89943"/>
                  <a:gd name="connsiteX10" fmla="*/ 126256 w 159385"/>
                  <a:gd name="connsiteY10" fmla="*/ 71848 h 89943"/>
                  <a:gd name="connsiteX11" fmla="*/ 132161 w 159385"/>
                  <a:gd name="connsiteY11" fmla="*/ 72420 h 89943"/>
                  <a:gd name="connsiteX12" fmla="*/ 141115 w 159385"/>
                  <a:gd name="connsiteY12" fmla="*/ 77468 h 89943"/>
                  <a:gd name="connsiteX13" fmla="*/ 139495 w 159385"/>
                  <a:gd name="connsiteY13" fmla="*/ 79468 h 89943"/>
                  <a:gd name="connsiteX14" fmla="*/ 121779 w 159385"/>
                  <a:gd name="connsiteY14" fmla="*/ 69276 h 89943"/>
                  <a:gd name="connsiteX15" fmla="*/ 115778 w 159385"/>
                  <a:gd name="connsiteY15" fmla="*/ 68705 h 89943"/>
                  <a:gd name="connsiteX16" fmla="*/ 106920 w 159385"/>
                  <a:gd name="connsiteY16" fmla="*/ 63657 h 89943"/>
                  <a:gd name="connsiteX17" fmla="*/ 108539 w 159385"/>
                  <a:gd name="connsiteY17" fmla="*/ 61657 h 89943"/>
                  <a:gd name="connsiteX18" fmla="*/ 114445 w 159385"/>
                  <a:gd name="connsiteY18" fmla="*/ 62133 h 89943"/>
                  <a:gd name="connsiteX19" fmla="*/ 123303 w 159385"/>
                  <a:gd name="connsiteY19" fmla="*/ 67276 h 89943"/>
                  <a:gd name="connsiteX20" fmla="*/ 121779 w 159385"/>
                  <a:gd name="connsiteY20" fmla="*/ 69276 h 89943"/>
                  <a:gd name="connsiteX21" fmla="*/ 104062 w 159385"/>
                  <a:gd name="connsiteY21" fmla="*/ 58990 h 89943"/>
                  <a:gd name="connsiteX22" fmla="*/ 98062 w 159385"/>
                  <a:gd name="connsiteY22" fmla="*/ 58513 h 89943"/>
                  <a:gd name="connsiteX23" fmla="*/ 89203 w 159385"/>
                  <a:gd name="connsiteY23" fmla="*/ 53370 h 89943"/>
                  <a:gd name="connsiteX24" fmla="*/ 90823 w 159385"/>
                  <a:gd name="connsiteY24" fmla="*/ 51369 h 89943"/>
                  <a:gd name="connsiteX25" fmla="*/ 96728 w 159385"/>
                  <a:gd name="connsiteY25" fmla="*/ 51941 h 89943"/>
                  <a:gd name="connsiteX26" fmla="*/ 105586 w 159385"/>
                  <a:gd name="connsiteY26" fmla="*/ 57084 h 89943"/>
                  <a:gd name="connsiteX27" fmla="*/ 104062 w 159385"/>
                  <a:gd name="connsiteY27" fmla="*/ 58990 h 89943"/>
                  <a:gd name="connsiteX28" fmla="*/ 86251 w 159385"/>
                  <a:gd name="connsiteY28" fmla="*/ 48798 h 89943"/>
                  <a:gd name="connsiteX29" fmla="*/ 80345 w 159385"/>
                  <a:gd name="connsiteY29" fmla="*/ 48226 h 89943"/>
                  <a:gd name="connsiteX30" fmla="*/ 71487 w 159385"/>
                  <a:gd name="connsiteY30" fmla="*/ 43178 h 89943"/>
                  <a:gd name="connsiteX31" fmla="*/ 73106 w 159385"/>
                  <a:gd name="connsiteY31" fmla="*/ 41178 h 89943"/>
                  <a:gd name="connsiteX32" fmla="*/ 79012 w 159385"/>
                  <a:gd name="connsiteY32" fmla="*/ 41654 h 89943"/>
                  <a:gd name="connsiteX33" fmla="*/ 87870 w 159385"/>
                  <a:gd name="connsiteY33" fmla="*/ 46798 h 89943"/>
                  <a:gd name="connsiteX34" fmla="*/ 86251 w 159385"/>
                  <a:gd name="connsiteY34" fmla="*/ 48798 h 89943"/>
                  <a:gd name="connsiteX35" fmla="*/ 68534 w 159385"/>
                  <a:gd name="connsiteY35" fmla="*/ 38606 h 89943"/>
                  <a:gd name="connsiteX36" fmla="*/ 62629 w 159385"/>
                  <a:gd name="connsiteY36" fmla="*/ 38034 h 89943"/>
                  <a:gd name="connsiteX37" fmla="*/ 53770 w 159385"/>
                  <a:gd name="connsiteY37" fmla="*/ 32891 h 89943"/>
                  <a:gd name="connsiteX38" fmla="*/ 55390 w 159385"/>
                  <a:gd name="connsiteY38" fmla="*/ 30891 h 89943"/>
                  <a:gd name="connsiteX39" fmla="*/ 61295 w 159385"/>
                  <a:gd name="connsiteY39" fmla="*/ 31462 h 89943"/>
                  <a:gd name="connsiteX40" fmla="*/ 70153 w 159385"/>
                  <a:gd name="connsiteY40" fmla="*/ 36606 h 89943"/>
                  <a:gd name="connsiteX41" fmla="*/ 68534 w 159385"/>
                  <a:gd name="connsiteY41" fmla="*/ 38606 h 89943"/>
                  <a:gd name="connsiteX42" fmla="*/ 50818 w 159385"/>
                  <a:gd name="connsiteY42" fmla="*/ 28319 h 89943"/>
                  <a:gd name="connsiteX43" fmla="*/ 44912 w 159385"/>
                  <a:gd name="connsiteY43" fmla="*/ 27843 h 89943"/>
                  <a:gd name="connsiteX44" fmla="*/ 36054 w 159385"/>
                  <a:gd name="connsiteY44" fmla="*/ 22699 h 89943"/>
                  <a:gd name="connsiteX45" fmla="*/ 37578 w 159385"/>
                  <a:gd name="connsiteY45" fmla="*/ 20699 h 89943"/>
                  <a:gd name="connsiteX46" fmla="*/ 43579 w 159385"/>
                  <a:gd name="connsiteY46" fmla="*/ 21270 h 89943"/>
                  <a:gd name="connsiteX47" fmla="*/ 52437 w 159385"/>
                  <a:gd name="connsiteY47" fmla="*/ 26319 h 89943"/>
                  <a:gd name="connsiteX48" fmla="*/ 50818 w 159385"/>
                  <a:gd name="connsiteY48" fmla="*/ 28319 h 89943"/>
                  <a:gd name="connsiteX49" fmla="*/ 33101 w 159385"/>
                  <a:gd name="connsiteY49" fmla="*/ 18127 h 89943"/>
                  <a:gd name="connsiteX50" fmla="*/ 27196 w 159385"/>
                  <a:gd name="connsiteY50" fmla="*/ 17556 h 89943"/>
                  <a:gd name="connsiteX51" fmla="*/ 18337 w 159385"/>
                  <a:gd name="connsiteY51" fmla="*/ 12412 h 89943"/>
                  <a:gd name="connsiteX52" fmla="*/ 19861 w 159385"/>
                  <a:gd name="connsiteY52" fmla="*/ 10412 h 89943"/>
                  <a:gd name="connsiteX53" fmla="*/ 25862 w 159385"/>
                  <a:gd name="connsiteY53" fmla="*/ 10984 h 89943"/>
                  <a:gd name="connsiteX54" fmla="*/ 34720 w 159385"/>
                  <a:gd name="connsiteY54" fmla="*/ 16127 h 89943"/>
                  <a:gd name="connsiteX55" fmla="*/ 33101 w 159385"/>
                  <a:gd name="connsiteY55" fmla="*/ 18127 h 89943"/>
                  <a:gd name="connsiteX56" fmla="*/ 15385 w 159385"/>
                  <a:gd name="connsiteY56" fmla="*/ 7840 h 89943"/>
                  <a:gd name="connsiteX57" fmla="*/ 9479 w 159385"/>
                  <a:gd name="connsiteY57" fmla="*/ 7364 h 89943"/>
                  <a:gd name="connsiteX58" fmla="*/ 621 w 159385"/>
                  <a:gd name="connsiteY58" fmla="*/ 2220 h 89943"/>
                  <a:gd name="connsiteX59" fmla="*/ 2145 w 159385"/>
                  <a:gd name="connsiteY59" fmla="*/ 220 h 89943"/>
                  <a:gd name="connsiteX60" fmla="*/ 8146 w 159385"/>
                  <a:gd name="connsiteY60" fmla="*/ 792 h 89943"/>
                  <a:gd name="connsiteX61" fmla="*/ 17004 w 159385"/>
                  <a:gd name="connsiteY61" fmla="*/ 5840 h 89943"/>
                  <a:gd name="connsiteX62" fmla="*/ 15385 w 159385"/>
                  <a:gd name="connsiteY62" fmla="*/ 7840 h 8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59385" h="89943">
                    <a:moveTo>
                      <a:pt x="157212" y="89755"/>
                    </a:moveTo>
                    <a:cubicBezTo>
                      <a:pt x="155202" y="90136"/>
                      <a:pt x="153116" y="89936"/>
                      <a:pt x="151211" y="89184"/>
                    </a:cubicBezTo>
                    <a:lnTo>
                      <a:pt x="142353" y="84040"/>
                    </a:lnTo>
                    <a:cubicBezTo>
                      <a:pt x="141210" y="83374"/>
                      <a:pt x="141877" y="82516"/>
                      <a:pt x="143972" y="82135"/>
                    </a:cubicBezTo>
                    <a:cubicBezTo>
                      <a:pt x="145925" y="81535"/>
                      <a:pt x="148020" y="81535"/>
                      <a:pt x="149973" y="82135"/>
                    </a:cubicBezTo>
                    <a:lnTo>
                      <a:pt x="158831" y="87279"/>
                    </a:lnTo>
                    <a:cubicBezTo>
                      <a:pt x="159974" y="88422"/>
                      <a:pt x="159308" y="89374"/>
                      <a:pt x="157212" y="89755"/>
                    </a:cubicBezTo>
                    <a:close/>
                    <a:moveTo>
                      <a:pt x="139495" y="79468"/>
                    </a:moveTo>
                    <a:cubicBezTo>
                      <a:pt x="137495" y="79916"/>
                      <a:pt x="135400" y="79754"/>
                      <a:pt x="133495" y="78992"/>
                    </a:cubicBezTo>
                    <a:lnTo>
                      <a:pt x="124636" y="73849"/>
                    </a:lnTo>
                    <a:cubicBezTo>
                      <a:pt x="123398" y="73182"/>
                      <a:pt x="124636" y="72229"/>
                      <a:pt x="126256" y="71848"/>
                    </a:cubicBezTo>
                    <a:cubicBezTo>
                      <a:pt x="128237" y="71410"/>
                      <a:pt x="130304" y="71610"/>
                      <a:pt x="132161" y="72420"/>
                    </a:cubicBezTo>
                    <a:lnTo>
                      <a:pt x="141115" y="77468"/>
                    </a:lnTo>
                    <a:cubicBezTo>
                      <a:pt x="142258" y="78230"/>
                      <a:pt x="141591" y="79087"/>
                      <a:pt x="139495" y="79468"/>
                    </a:cubicBezTo>
                    <a:close/>
                    <a:moveTo>
                      <a:pt x="121779" y="69276"/>
                    </a:moveTo>
                    <a:cubicBezTo>
                      <a:pt x="119769" y="69705"/>
                      <a:pt x="117674" y="69505"/>
                      <a:pt x="115778" y="68705"/>
                    </a:cubicBezTo>
                    <a:lnTo>
                      <a:pt x="106920" y="63657"/>
                    </a:lnTo>
                    <a:cubicBezTo>
                      <a:pt x="105682" y="62895"/>
                      <a:pt x="106444" y="62037"/>
                      <a:pt x="108539" y="61657"/>
                    </a:cubicBezTo>
                    <a:cubicBezTo>
                      <a:pt x="110511" y="61180"/>
                      <a:pt x="112578" y="61352"/>
                      <a:pt x="114445" y="62133"/>
                    </a:cubicBezTo>
                    <a:lnTo>
                      <a:pt x="123303" y="67276"/>
                    </a:lnTo>
                    <a:cubicBezTo>
                      <a:pt x="124351" y="67943"/>
                      <a:pt x="124351" y="68895"/>
                      <a:pt x="121779" y="69276"/>
                    </a:cubicBezTo>
                    <a:close/>
                    <a:moveTo>
                      <a:pt x="104062" y="58990"/>
                    </a:moveTo>
                    <a:cubicBezTo>
                      <a:pt x="102062" y="59437"/>
                      <a:pt x="99967" y="59275"/>
                      <a:pt x="98062" y="58513"/>
                    </a:cubicBezTo>
                    <a:lnTo>
                      <a:pt x="89203" y="53370"/>
                    </a:lnTo>
                    <a:cubicBezTo>
                      <a:pt x="87965" y="52703"/>
                      <a:pt x="88727" y="51751"/>
                      <a:pt x="90823" y="51369"/>
                    </a:cubicBezTo>
                    <a:cubicBezTo>
                      <a:pt x="92804" y="50989"/>
                      <a:pt x="94852" y="51189"/>
                      <a:pt x="96728" y="51941"/>
                    </a:cubicBezTo>
                    <a:lnTo>
                      <a:pt x="105586" y="57084"/>
                    </a:lnTo>
                    <a:cubicBezTo>
                      <a:pt x="106825" y="57751"/>
                      <a:pt x="106158" y="58609"/>
                      <a:pt x="104062" y="58990"/>
                    </a:cubicBezTo>
                    <a:close/>
                    <a:moveTo>
                      <a:pt x="86251" y="48798"/>
                    </a:moveTo>
                    <a:cubicBezTo>
                      <a:pt x="84269" y="49245"/>
                      <a:pt x="82203" y="49036"/>
                      <a:pt x="80345" y="48226"/>
                    </a:cubicBezTo>
                    <a:lnTo>
                      <a:pt x="71487" y="43178"/>
                    </a:lnTo>
                    <a:cubicBezTo>
                      <a:pt x="70249" y="42416"/>
                      <a:pt x="71011" y="41559"/>
                      <a:pt x="73106" y="41178"/>
                    </a:cubicBezTo>
                    <a:cubicBezTo>
                      <a:pt x="75078" y="40768"/>
                      <a:pt x="77126" y="40940"/>
                      <a:pt x="79012" y="41654"/>
                    </a:cubicBezTo>
                    <a:lnTo>
                      <a:pt x="87870" y="46798"/>
                    </a:lnTo>
                    <a:cubicBezTo>
                      <a:pt x="89108" y="47464"/>
                      <a:pt x="88346" y="48417"/>
                      <a:pt x="86251" y="48798"/>
                    </a:cubicBezTo>
                    <a:close/>
                    <a:moveTo>
                      <a:pt x="68534" y="38606"/>
                    </a:moveTo>
                    <a:cubicBezTo>
                      <a:pt x="66553" y="38987"/>
                      <a:pt x="64505" y="38787"/>
                      <a:pt x="62629" y="38034"/>
                    </a:cubicBezTo>
                    <a:lnTo>
                      <a:pt x="53770" y="32891"/>
                    </a:lnTo>
                    <a:cubicBezTo>
                      <a:pt x="52532" y="32224"/>
                      <a:pt x="53770" y="31367"/>
                      <a:pt x="55390" y="30891"/>
                    </a:cubicBezTo>
                    <a:cubicBezTo>
                      <a:pt x="57371" y="30510"/>
                      <a:pt x="59419" y="30710"/>
                      <a:pt x="61295" y="31462"/>
                    </a:cubicBezTo>
                    <a:lnTo>
                      <a:pt x="70153" y="36606"/>
                    </a:lnTo>
                    <a:cubicBezTo>
                      <a:pt x="71392" y="37273"/>
                      <a:pt x="70630" y="38130"/>
                      <a:pt x="68534" y="38606"/>
                    </a:cubicBezTo>
                    <a:close/>
                    <a:moveTo>
                      <a:pt x="50818" y="28319"/>
                    </a:moveTo>
                    <a:cubicBezTo>
                      <a:pt x="48846" y="28729"/>
                      <a:pt x="46798" y="28557"/>
                      <a:pt x="44912" y="27843"/>
                    </a:cubicBezTo>
                    <a:lnTo>
                      <a:pt x="36054" y="22699"/>
                    </a:lnTo>
                    <a:cubicBezTo>
                      <a:pt x="34816" y="21937"/>
                      <a:pt x="35578" y="21080"/>
                      <a:pt x="37578" y="20699"/>
                    </a:cubicBezTo>
                    <a:cubicBezTo>
                      <a:pt x="39588" y="20270"/>
                      <a:pt x="41683" y="20470"/>
                      <a:pt x="43579" y="21270"/>
                    </a:cubicBezTo>
                    <a:lnTo>
                      <a:pt x="52437" y="26319"/>
                    </a:lnTo>
                    <a:cubicBezTo>
                      <a:pt x="53675" y="27081"/>
                      <a:pt x="52913" y="27938"/>
                      <a:pt x="50818" y="28319"/>
                    </a:cubicBezTo>
                    <a:close/>
                    <a:moveTo>
                      <a:pt x="33101" y="18127"/>
                    </a:moveTo>
                    <a:cubicBezTo>
                      <a:pt x="31120" y="18508"/>
                      <a:pt x="29072" y="18308"/>
                      <a:pt x="27196" y="17556"/>
                    </a:cubicBezTo>
                    <a:lnTo>
                      <a:pt x="18337" y="12412"/>
                    </a:lnTo>
                    <a:cubicBezTo>
                      <a:pt x="17099" y="11745"/>
                      <a:pt x="17766" y="10888"/>
                      <a:pt x="19861" y="10412"/>
                    </a:cubicBezTo>
                    <a:cubicBezTo>
                      <a:pt x="21871" y="10031"/>
                      <a:pt x="23957" y="10231"/>
                      <a:pt x="25862" y="10984"/>
                    </a:cubicBezTo>
                    <a:lnTo>
                      <a:pt x="34720" y="16127"/>
                    </a:lnTo>
                    <a:cubicBezTo>
                      <a:pt x="35959" y="16794"/>
                      <a:pt x="35197" y="17651"/>
                      <a:pt x="33101" y="18127"/>
                    </a:cubicBezTo>
                    <a:close/>
                    <a:moveTo>
                      <a:pt x="15385" y="7840"/>
                    </a:moveTo>
                    <a:cubicBezTo>
                      <a:pt x="13413" y="8250"/>
                      <a:pt x="11365" y="8078"/>
                      <a:pt x="9479" y="7364"/>
                    </a:cubicBezTo>
                    <a:lnTo>
                      <a:pt x="621" y="2220"/>
                    </a:lnTo>
                    <a:cubicBezTo>
                      <a:pt x="-617" y="1554"/>
                      <a:pt x="50" y="601"/>
                      <a:pt x="2145" y="220"/>
                    </a:cubicBezTo>
                    <a:cubicBezTo>
                      <a:pt x="4155" y="-208"/>
                      <a:pt x="6250" y="-8"/>
                      <a:pt x="8146" y="792"/>
                    </a:cubicBezTo>
                    <a:lnTo>
                      <a:pt x="17004" y="5840"/>
                    </a:lnTo>
                    <a:cubicBezTo>
                      <a:pt x="18242" y="6221"/>
                      <a:pt x="17480" y="7459"/>
                      <a:pt x="15385" y="784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C585CC4-21BC-41E0-990F-E8225F63E951}"/>
                  </a:ext>
                </a:extLst>
              </p:cNvPr>
              <p:cNvSpPr/>
              <p:nvPr/>
            </p:nvSpPr>
            <p:spPr>
              <a:xfrm>
                <a:off x="-1810431" y="4591210"/>
                <a:ext cx="13109" cy="5488"/>
              </a:xfrm>
              <a:custGeom>
                <a:avLst/>
                <a:gdLst>
                  <a:gd name="connsiteX0" fmla="*/ 10936 w 13109"/>
                  <a:gd name="connsiteY0" fmla="*/ 5269 h 5488"/>
                  <a:gd name="connsiteX1" fmla="*/ 4935 w 13109"/>
                  <a:gd name="connsiteY1" fmla="*/ 4697 h 5488"/>
                  <a:gd name="connsiteX2" fmla="*/ 554 w 13109"/>
                  <a:gd name="connsiteY2" fmla="*/ 2221 h 5488"/>
                  <a:gd name="connsiteX3" fmla="*/ 2173 w 13109"/>
                  <a:gd name="connsiteY3" fmla="*/ 220 h 5488"/>
                  <a:gd name="connsiteX4" fmla="*/ 8174 w 13109"/>
                  <a:gd name="connsiteY4" fmla="*/ 792 h 5488"/>
                  <a:gd name="connsiteX5" fmla="*/ 12556 w 13109"/>
                  <a:gd name="connsiteY5" fmla="*/ 3268 h 5488"/>
                  <a:gd name="connsiteX6" fmla="*/ 10936 w 13109"/>
                  <a:gd name="connsiteY6" fmla="*/ 5269 h 5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09" h="5488">
                    <a:moveTo>
                      <a:pt x="10936" y="5269"/>
                    </a:moveTo>
                    <a:cubicBezTo>
                      <a:pt x="8926" y="5697"/>
                      <a:pt x="6831" y="5497"/>
                      <a:pt x="4935" y="4697"/>
                    </a:cubicBezTo>
                    <a:lnTo>
                      <a:pt x="554" y="2221"/>
                    </a:lnTo>
                    <a:cubicBezTo>
                      <a:pt x="-589" y="1554"/>
                      <a:pt x="78" y="601"/>
                      <a:pt x="2173" y="220"/>
                    </a:cubicBezTo>
                    <a:cubicBezTo>
                      <a:pt x="4183" y="-208"/>
                      <a:pt x="6279" y="-8"/>
                      <a:pt x="8174" y="792"/>
                    </a:cubicBezTo>
                    <a:lnTo>
                      <a:pt x="12556" y="3268"/>
                    </a:lnTo>
                    <a:cubicBezTo>
                      <a:pt x="13699" y="3935"/>
                      <a:pt x="13032" y="4888"/>
                      <a:pt x="10936" y="526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C416A91E-DCF8-4712-842A-2A58027F5B67}"/>
                  </a:ext>
                </a:extLst>
              </p:cNvPr>
              <p:cNvSpPr/>
              <p:nvPr/>
            </p:nvSpPr>
            <p:spPr>
              <a:xfrm>
                <a:off x="-2450719" y="4515802"/>
                <a:ext cx="94964" cy="54959"/>
              </a:xfrm>
              <a:custGeom>
                <a:avLst/>
                <a:gdLst>
                  <a:gd name="connsiteX0" fmla="*/ 94964 w 94964"/>
                  <a:gd name="connsiteY0" fmla="*/ 23622 h 54959"/>
                  <a:gd name="connsiteX1" fmla="*/ 54007 w 94964"/>
                  <a:gd name="connsiteY1" fmla="*/ 0 h 54959"/>
                  <a:gd name="connsiteX2" fmla="*/ 0 w 94964"/>
                  <a:gd name="connsiteY2" fmla="*/ 31242 h 54959"/>
                  <a:gd name="connsiteX3" fmla="*/ 40957 w 94964"/>
                  <a:gd name="connsiteY3" fmla="*/ 54959 h 54959"/>
                  <a:gd name="connsiteX4" fmla="*/ 63437 w 94964"/>
                  <a:gd name="connsiteY4" fmla="*/ 41910 h 54959"/>
                  <a:gd name="connsiteX5" fmla="*/ 89154 w 94964"/>
                  <a:gd name="connsiteY5" fmla="*/ 50768 h 54959"/>
                  <a:gd name="connsiteX6" fmla="*/ 77629 w 94964"/>
                  <a:gd name="connsiteY6" fmla="*/ 33623 h 54959"/>
                  <a:gd name="connsiteX7" fmla="*/ 77629 w 94964"/>
                  <a:gd name="connsiteY7" fmla="*/ 33623 h 54959"/>
                  <a:gd name="connsiteX8" fmla="*/ 94964 w 94964"/>
                  <a:gd name="connsiteY8" fmla="*/ 23622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964" h="54959">
                    <a:moveTo>
                      <a:pt x="94964" y="23622"/>
                    </a:moveTo>
                    <a:lnTo>
                      <a:pt x="54007" y="0"/>
                    </a:lnTo>
                    <a:lnTo>
                      <a:pt x="0" y="31242"/>
                    </a:lnTo>
                    <a:lnTo>
                      <a:pt x="40957" y="54959"/>
                    </a:lnTo>
                    <a:lnTo>
                      <a:pt x="63437" y="41910"/>
                    </a:lnTo>
                    <a:lnTo>
                      <a:pt x="89154" y="50768"/>
                    </a:lnTo>
                    <a:lnTo>
                      <a:pt x="77629" y="33623"/>
                    </a:lnTo>
                    <a:lnTo>
                      <a:pt x="77629" y="33623"/>
                    </a:lnTo>
                    <a:lnTo>
                      <a:pt x="94964" y="2362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8C10C9F8-AC4C-4BDF-8715-E5184A0631F8}"/>
                  </a:ext>
                </a:extLst>
              </p:cNvPr>
              <p:cNvSpPr/>
              <p:nvPr/>
            </p:nvSpPr>
            <p:spPr>
              <a:xfrm>
                <a:off x="-2665222" y="4704016"/>
                <a:ext cx="94869" cy="54864"/>
              </a:xfrm>
              <a:custGeom>
                <a:avLst/>
                <a:gdLst>
                  <a:gd name="connsiteX0" fmla="*/ 94869 w 94869"/>
                  <a:gd name="connsiteY0" fmla="*/ 23622 h 54864"/>
                  <a:gd name="connsiteX1" fmla="*/ 53912 w 94869"/>
                  <a:gd name="connsiteY1" fmla="*/ 0 h 54864"/>
                  <a:gd name="connsiteX2" fmla="*/ 0 w 94869"/>
                  <a:gd name="connsiteY2" fmla="*/ 31242 h 54864"/>
                  <a:gd name="connsiteX3" fmla="*/ 40958 w 94869"/>
                  <a:gd name="connsiteY3" fmla="*/ 54864 h 54864"/>
                  <a:gd name="connsiteX4" fmla="*/ 63341 w 94869"/>
                  <a:gd name="connsiteY4" fmla="*/ 41910 h 54864"/>
                  <a:gd name="connsiteX5" fmla="*/ 89154 w 94869"/>
                  <a:gd name="connsiteY5" fmla="*/ 50768 h 54864"/>
                  <a:gd name="connsiteX6" fmla="*/ 77629 w 94869"/>
                  <a:gd name="connsiteY6" fmla="*/ 33624 h 54864"/>
                  <a:gd name="connsiteX7" fmla="*/ 77629 w 94869"/>
                  <a:gd name="connsiteY7" fmla="*/ 33624 h 54864"/>
                  <a:gd name="connsiteX8" fmla="*/ 94869 w 94869"/>
                  <a:gd name="connsiteY8" fmla="*/ 23622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869" h="54864">
                    <a:moveTo>
                      <a:pt x="94869" y="23622"/>
                    </a:moveTo>
                    <a:lnTo>
                      <a:pt x="53912" y="0"/>
                    </a:lnTo>
                    <a:lnTo>
                      <a:pt x="0" y="31242"/>
                    </a:lnTo>
                    <a:lnTo>
                      <a:pt x="40958" y="54864"/>
                    </a:lnTo>
                    <a:lnTo>
                      <a:pt x="63341" y="41910"/>
                    </a:lnTo>
                    <a:lnTo>
                      <a:pt x="89154" y="50768"/>
                    </a:lnTo>
                    <a:lnTo>
                      <a:pt x="77629" y="33624"/>
                    </a:lnTo>
                    <a:lnTo>
                      <a:pt x="77629" y="33624"/>
                    </a:lnTo>
                    <a:lnTo>
                      <a:pt x="94869" y="2362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888CC149-108F-4838-AC15-AB7F87AD2E58}"/>
                  </a:ext>
                </a:extLst>
              </p:cNvPr>
              <p:cNvSpPr/>
              <p:nvPr/>
            </p:nvSpPr>
            <p:spPr>
              <a:xfrm>
                <a:off x="-2091055" y="4428077"/>
                <a:ext cx="94868" cy="54959"/>
              </a:xfrm>
              <a:custGeom>
                <a:avLst/>
                <a:gdLst>
                  <a:gd name="connsiteX0" fmla="*/ 94869 w 94868"/>
                  <a:gd name="connsiteY0" fmla="*/ 23622 h 54959"/>
                  <a:gd name="connsiteX1" fmla="*/ 53912 w 94868"/>
                  <a:gd name="connsiteY1" fmla="*/ 0 h 54959"/>
                  <a:gd name="connsiteX2" fmla="*/ 0 w 94868"/>
                  <a:gd name="connsiteY2" fmla="*/ 31337 h 54959"/>
                  <a:gd name="connsiteX3" fmla="*/ 40957 w 94868"/>
                  <a:gd name="connsiteY3" fmla="*/ 54959 h 54959"/>
                  <a:gd name="connsiteX4" fmla="*/ 63341 w 94868"/>
                  <a:gd name="connsiteY4" fmla="*/ 41910 h 54959"/>
                  <a:gd name="connsiteX5" fmla="*/ 89154 w 94868"/>
                  <a:gd name="connsiteY5" fmla="*/ 50863 h 54959"/>
                  <a:gd name="connsiteX6" fmla="*/ 77629 w 94868"/>
                  <a:gd name="connsiteY6" fmla="*/ 33623 h 54959"/>
                  <a:gd name="connsiteX7" fmla="*/ 77629 w 94868"/>
                  <a:gd name="connsiteY7" fmla="*/ 33623 h 54959"/>
                  <a:gd name="connsiteX8" fmla="*/ 94869 w 94868"/>
                  <a:gd name="connsiteY8" fmla="*/ 23622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868" h="54959">
                    <a:moveTo>
                      <a:pt x="94869" y="23622"/>
                    </a:moveTo>
                    <a:lnTo>
                      <a:pt x="53912" y="0"/>
                    </a:lnTo>
                    <a:lnTo>
                      <a:pt x="0" y="31337"/>
                    </a:lnTo>
                    <a:lnTo>
                      <a:pt x="40957" y="54959"/>
                    </a:lnTo>
                    <a:lnTo>
                      <a:pt x="63341" y="41910"/>
                    </a:lnTo>
                    <a:lnTo>
                      <a:pt x="89154" y="50863"/>
                    </a:lnTo>
                    <a:lnTo>
                      <a:pt x="77629" y="33623"/>
                    </a:lnTo>
                    <a:lnTo>
                      <a:pt x="77629" y="33623"/>
                    </a:lnTo>
                    <a:lnTo>
                      <a:pt x="94869" y="2362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DF71044C-A098-41D3-8162-E5964BEF2465}"/>
                  </a:ext>
                </a:extLst>
              </p:cNvPr>
              <p:cNvSpPr/>
              <p:nvPr/>
            </p:nvSpPr>
            <p:spPr>
              <a:xfrm>
                <a:off x="-2134377" y="5069090"/>
                <a:ext cx="51091" cy="29255"/>
              </a:xfrm>
              <a:custGeom>
                <a:avLst/>
                <a:gdLst>
                  <a:gd name="connsiteX0" fmla="*/ 20367 w 51091"/>
                  <a:gd name="connsiteY0" fmla="*/ 114 h 29255"/>
                  <a:gd name="connsiteX1" fmla="*/ 21510 w 51091"/>
                  <a:gd name="connsiteY1" fmla="*/ 114 h 29255"/>
                  <a:gd name="connsiteX2" fmla="*/ 22748 w 51091"/>
                  <a:gd name="connsiteY2" fmla="*/ 114 h 29255"/>
                  <a:gd name="connsiteX3" fmla="*/ 27892 w 51091"/>
                  <a:gd name="connsiteY3" fmla="*/ 3067 h 29255"/>
                  <a:gd name="connsiteX4" fmla="*/ 28558 w 51091"/>
                  <a:gd name="connsiteY4" fmla="*/ 3734 h 29255"/>
                  <a:gd name="connsiteX5" fmla="*/ 28558 w 51091"/>
                  <a:gd name="connsiteY5" fmla="*/ 4496 h 29255"/>
                  <a:gd name="connsiteX6" fmla="*/ 29416 w 51091"/>
                  <a:gd name="connsiteY6" fmla="*/ 10782 h 29255"/>
                  <a:gd name="connsiteX7" fmla="*/ 37988 w 51091"/>
                  <a:gd name="connsiteY7" fmla="*/ 9639 h 29255"/>
                  <a:gd name="connsiteX8" fmla="*/ 46084 w 51091"/>
                  <a:gd name="connsiteY8" fmla="*/ 11925 h 29255"/>
                  <a:gd name="connsiteX9" fmla="*/ 51038 w 51091"/>
                  <a:gd name="connsiteY9" fmla="*/ 18593 h 29255"/>
                  <a:gd name="connsiteX10" fmla="*/ 44656 w 51091"/>
                  <a:gd name="connsiteY10" fmla="*/ 25451 h 29255"/>
                  <a:gd name="connsiteX11" fmla="*/ 38560 w 51091"/>
                  <a:gd name="connsiteY11" fmla="*/ 28023 h 29255"/>
                  <a:gd name="connsiteX12" fmla="*/ 32464 w 51091"/>
                  <a:gd name="connsiteY12" fmla="*/ 29070 h 29255"/>
                  <a:gd name="connsiteX13" fmla="*/ 26939 w 51091"/>
                  <a:gd name="connsiteY13" fmla="*/ 29070 h 29255"/>
                  <a:gd name="connsiteX14" fmla="*/ 22463 w 51091"/>
                  <a:gd name="connsiteY14" fmla="*/ 27546 h 29255"/>
                  <a:gd name="connsiteX15" fmla="*/ 21986 w 51091"/>
                  <a:gd name="connsiteY15" fmla="*/ 26975 h 29255"/>
                  <a:gd name="connsiteX16" fmla="*/ 21986 w 51091"/>
                  <a:gd name="connsiteY16" fmla="*/ 26403 h 29255"/>
                  <a:gd name="connsiteX17" fmla="*/ 27225 w 51091"/>
                  <a:gd name="connsiteY17" fmla="*/ 23355 h 29255"/>
                  <a:gd name="connsiteX18" fmla="*/ 29035 w 51091"/>
                  <a:gd name="connsiteY18" fmla="*/ 22879 h 29255"/>
                  <a:gd name="connsiteX19" fmla="*/ 31606 w 51091"/>
                  <a:gd name="connsiteY19" fmla="*/ 22879 h 29255"/>
                  <a:gd name="connsiteX20" fmla="*/ 34083 w 51091"/>
                  <a:gd name="connsiteY20" fmla="*/ 22879 h 29255"/>
                  <a:gd name="connsiteX21" fmla="*/ 37131 w 51091"/>
                  <a:gd name="connsiteY21" fmla="*/ 21641 h 29255"/>
                  <a:gd name="connsiteX22" fmla="*/ 39703 w 51091"/>
                  <a:gd name="connsiteY22" fmla="*/ 19260 h 29255"/>
                  <a:gd name="connsiteX23" fmla="*/ 38560 w 51091"/>
                  <a:gd name="connsiteY23" fmla="*/ 17069 h 29255"/>
                  <a:gd name="connsiteX24" fmla="*/ 34750 w 51091"/>
                  <a:gd name="connsiteY24" fmla="*/ 16402 h 29255"/>
                  <a:gd name="connsiteX25" fmla="*/ 30654 w 51091"/>
                  <a:gd name="connsiteY25" fmla="*/ 17926 h 29255"/>
                  <a:gd name="connsiteX26" fmla="*/ 27130 w 51091"/>
                  <a:gd name="connsiteY26" fmla="*/ 19926 h 29255"/>
                  <a:gd name="connsiteX27" fmla="*/ 25987 w 51091"/>
                  <a:gd name="connsiteY27" fmla="*/ 19926 h 29255"/>
                  <a:gd name="connsiteX28" fmla="*/ 24748 w 51091"/>
                  <a:gd name="connsiteY28" fmla="*/ 19926 h 29255"/>
                  <a:gd name="connsiteX29" fmla="*/ 20557 w 51091"/>
                  <a:gd name="connsiteY29" fmla="*/ 17545 h 29255"/>
                  <a:gd name="connsiteX30" fmla="*/ 19891 w 51091"/>
                  <a:gd name="connsiteY30" fmla="*/ 16783 h 29255"/>
                  <a:gd name="connsiteX31" fmla="*/ 19891 w 51091"/>
                  <a:gd name="connsiteY31" fmla="*/ 16021 h 29255"/>
                  <a:gd name="connsiteX32" fmla="*/ 19129 w 51091"/>
                  <a:gd name="connsiteY32" fmla="*/ 10401 h 29255"/>
                  <a:gd name="connsiteX33" fmla="*/ 8270 w 51091"/>
                  <a:gd name="connsiteY33" fmla="*/ 16783 h 29255"/>
                  <a:gd name="connsiteX34" fmla="*/ 5794 w 51091"/>
                  <a:gd name="connsiteY34" fmla="*/ 16783 h 29255"/>
                  <a:gd name="connsiteX35" fmla="*/ 650 w 51091"/>
                  <a:gd name="connsiteY35" fmla="*/ 13830 h 29255"/>
                  <a:gd name="connsiteX36" fmla="*/ 79 w 51091"/>
                  <a:gd name="connsiteY36" fmla="*/ 13068 h 29255"/>
                  <a:gd name="connsiteX37" fmla="*/ 79 w 51091"/>
                  <a:gd name="connsiteY37" fmla="*/ 12401 h 2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1091" h="29255">
                    <a:moveTo>
                      <a:pt x="20367" y="114"/>
                    </a:moveTo>
                    <a:lnTo>
                      <a:pt x="21510" y="114"/>
                    </a:lnTo>
                    <a:cubicBezTo>
                      <a:pt x="21910" y="-38"/>
                      <a:pt x="22348" y="-38"/>
                      <a:pt x="22748" y="114"/>
                    </a:cubicBezTo>
                    <a:lnTo>
                      <a:pt x="27892" y="3067"/>
                    </a:lnTo>
                    <a:cubicBezTo>
                      <a:pt x="28196" y="3181"/>
                      <a:pt x="28444" y="3429"/>
                      <a:pt x="28558" y="3734"/>
                    </a:cubicBezTo>
                    <a:cubicBezTo>
                      <a:pt x="28587" y="3991"/>
                      <a:pt x="28587" y="4239"/>
                      <a:pt x="28558" y="4496"/>
                    </a:cubicBezTo>
                    <a:lnTo>
                      <a:pt x="29416" y="10782"/>
                    </a:lnTo>
                    <a:cubicBezTo>
                      <a:pt x="32187" y="9925"/>
                      <a:pt x="35083" y="9544"/>
                      <a:pt x="37988" y="9639"/>
                    </a:cubicBezTo>
                    <a:cubicBezTo>
                      <a:pt x="40836" y="9725"/>
                      <a:pt x="43617" y="10506"/>
                      <a:pt x="46084" y="11925"/>
                    </a:cubicBezTo>
                    <a:cubicBezTo>
                      <a:pt x="49799" y="14021"/>
                      <a:pt x="51418" y="16307"/>
                      <a:pt x="51038" y="18593"/>
                    </a:cubicBezTo>
                    <a:cubicBezTo>
                      <a:pt x="50656" y="20879"/>
                      <a:pt x="48561" y="23165"/>
                      <a:pt x="44656" y="25451"/>
                    </a:cubicBezTo>
                    <a:cubicBezTo>
                      <a:pt x="42741" y="26565"/>
                      <a:pt x="40693" y="27432"/>
                      <a:pt x="38560" y="28023"/>
                    </a:cubicBezTo>
                    <a:cubicBezTo>
                      <a:pt x="36579" y="28632"/>
                      <a:pt x="34531" y="28984"/>
                      <a:pt x="32464" y="29070"/>
                    </a:cubicBezTo>
                    <a:cubicBezTo>
                      <a:pt x="30625" y="29318"/>
                      <a:pt x="28768" y="29318"/>
                      <a:pt x="26939" y="29070"/>
                    </a:cubicBezTo>
                    <a:cubicBezTo>
                      <a:pt x="25358" y="28851"/>
                      <a:pt x="23844" y="28337"/>
                      <a:pt x="22463" y="27546"/>
                    </a:cubicBezTo>
                    <a:cubicBezTo>
                      <a:pt x="22463" y="27546"/>
                      <a:pt x="22463" y="27546"/>
                      <a:pt x="21986" y="26975"/>
                    </a:cubicBezTo>
                    <a:cubicBezTo>
                      <a:pt x="21900" y="26794"/>
                      <a:pt x="21900" y="26584"/>
                      <a:pt x="21986" y="26403"/>
                    </a:cubicBezTo>
                    <a:lnTo>
                      <a:pt x="27225" y="23355"/>
                    </a:lnTo>
                    <a:cubicBezTo>
                      <a:pt x="27787" y="23069"/>
                      <a:pt x="28406" y="22898"/>
                      <a:pt x="29035" y="22879"/>
                    </a:cubicBezTo>
                    <a:lnTo>
                      <a:pt x="31606" y="22879"/>
                    </a:lnTo>
                    <a:lnTo>
                      <a:pt x="34083" y="22879"/>
                    </a:lnTo>
                    <a:cubicBezTo>
                      <a:pt x="35159" y="22651"/>
                      <a:pt x="36197" y="22231"/>
                      <a:pt x="37131" y="21641"/>
                    </a:cubicBezTo>
                    <a:cubicBezTo>
                      <a:pt x="38217" y="21136"/>
                      <a:pt x="39112" y="20307"/>
                      <a:pt x="39703" y="19260"/>
                    </a:cubicBezTo>
                    <a:cubicBezTo>
                      <a:pt x="39703" y="18498"/>
                      <a:pt x="39703" y="17735"/>
                      <a:pt x="38560" y="17069"/>
                    </a:cubicBezTo>
                    <a:cubicBezTo>
                      <a:pt x="37407" y="16412"/>
                      <a:pt x="36055" y="16173"/>
                      <a:pt x="34750" y="16402"/>
                    </a:cubicBezTo>
                    <a:cubicBezTo>
                      <a:pt x="33311" y="16697"/>
                      <a:pt x="31930" y="17212"/>
                      <a:pt x="30654" y="17926"/>
                    </a:cubicBezTo>
                    <a:lnTo>
                      <a:pt x="27130" y="19926"/>
                    </a:lnTo>
                    <a:cubicBezTo>
                      <a:pt x="26768" y="20079"/>
                      <a:pt x="26349" y="20079"/>
                      <a:pt x="25987" y="19926"/>
                    </a:cubicBezTo>
                    <a:cubicBezTo>
                      <a:pt x="25577" y="20022"/>
                      <a:pt x="25158" y="20022"/>
                      <a:pt x="24748" y="19926"/>
                    </a:cubicBezTo>
                    <a:lnTo>
                      <a:pt x="20557" y="17545"/>
                    </a:lnTo>
                    <a:cubicBezTo>
                      <a:pt x="20557" y="17545"/>
                      <a:pt x="19986" y="17069"/>
                      <a:pt x="19891" y="16783"/>
                    </a:cubicBezTo>
                    <a:cubicBezTo>
                      <a:pt x="19796" y="16497"/>
                      <a:pt x="19891" y="16212"/>
                      <a:pt x="19891" y="16021"/>
                    </a:cubicBezTo>
                    <a:lnTo>
                      <a:pt x="19129" y="10401"/>
                    </a:lnTo>
                    <a:lnTo>
                      <a:pt x="8270" y="16783"/>
                    </a:lnTo>
                    <a:cubicBezTo>
                      <a:pt x="7480" y="17097"/>
                      <a:pt x="6584" y="17097"/>
                      <a:pt x="5794" y="16783"/>
                    </a:cubicBezTo>
                    <a:lnTo>
                      <a:pt x="650" y="13830"/>
                    </a:lnTo>
                    <a:cubicBezTo>
                      <a:pt x="383" y="13640"/>
                      <a:pt x="183" y="13373"/>
                      <a:pt x="79" y="13068"/>
                    </a:cubicBezTo>
                    <a:cubicBezTo>
                      <a:pt x="-26" y="12859"/>
                      <a:pt x="-26" y="12611"/>
                      <a:pt x="79" y="1240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DB6462E2-98D4-45E2-9C8D-5CF3ED24A6D7}"/>
                  </a:ext>
                </a:extLst>
              </p:cNvPr>
              <p:cNvSpPr/>
              <p:nvPr/>
            </p:nvSpPr>
            <p:spPr>
              <a:xfrm>
                <a:off x="-2100912" y="5055055"/>
                <a:ext cx="45341" cy="26079"/>
              </a:xfrm>
              <a:custGeom>
                <a:avLst/>
                <a:gdLst>
                  <a:gd name="connsiteX0" fmla="*/ 5190 w 45341"/>
                  <a:gd name="connsiteY0" fmla="*/ 2719 h 26079"/>
                  <a:gd name="connsiteX1" fmla="*/ 11667 w 45341"/>
                  <a:gd name="connsiteY1" fmla="*/ 243 h 26079"/>
                  <a:gd name="connsiteX2" fmla="*/ 18335 w 45341"/>
                  <a:gd name="connsiteY2" fmla="*/ 243 h 26079"/>
                  <a:gd name="connsiteX3" fmla="*/ 24716 w 45341"/>
                  <a:gd name="connsiteY3" fmla="*/ 1291 h 26079"/>
                  <a:gd name="connsiteX4" fmla="*/ 30622 w 45341"/>
                  <a:gd name="connsiteY4" fmla="*/ 3767 h 26079"/>
                  <a:gd name="connsiteX5" fmla="*/ 35003 w 45341"/>
                  <a:gd name="connsiteY5" fmla="*/ 6148 h 26079"/>
                  <a:gd name="connsiteX6" fmla="*/ 39194 w 45341"/>
                  <a:gd name="connsiteY6" fmla="*/ 8720 h 26079"/>
                  <a:gd name="connsiteX7" fmla="*/ 43385 w 45341"/>
                  <a:gd name="connsiteY7" fmla="*/ 12054 h 26079"/>
                  <a:gd name="connsiteX8" fmla="*/ 45290 w 45341"/>
                  <a:gd name="connsiteY8" fmla="*/ 15769 h 26079"/>
                  <a:gd name="connsiteX9" fmla="*/ 44433 w 45341"/>
                  <a:gd name="connsiteY9" fmla="*/ 19579 h 26079"/>
                  <a:gd name="connsiteX10" fmla="*/ 40051 w 45341"/>
                  <a:gd name="connsiteY10" fmla="*/ 23293 h 26079"/>
                  <a:gd name="connsiteX11" fmla="*/ 33575 w 45341"/>
                  <a:gd name="connsiteY11" fmla="*/ 25865 h 26079"/>
                  <a:gd name="connsiteX12" fmla="*/ 27002 w 45341"/>
                  <a:gd name="connsiteY12" fmla="*/ 25865 h 26079"/>
                  <a:gd name="connsiteX13" fmla="*/ 20620 w 45341"/>
                  <a:gd name="connsiteY13" fmla="*/ 24722 h 26079"/>
                  <a:gd name="connsiteX14" fmla="*/ 14715 w 45341"/>
                  <a:gd name="connsiteY14" fmla="*/ 22341 h 26079"/>
                  <a:gd name="connsiteX15" fmla="*/ 10429 w 45341"/>
                  <a:gd name="connsiteY15" fmla="*/ 19960 h 26079"/>
                  <a:gd name="connsiteX16" fmla="*/ 6143 w 45341"/>
                  <a:gd name="connsiteY16" fmla="*/ 17388 h 26079"/>
                  <a:gd name="connsiteX17" fmla="*/ 1951 w 45341"/>
                  <a:gd name="connsiteY17" fmla="*/ 13959 h 26079"/>
                  <a:gd name="connsiteX18" fmla="*/ 47 w 45341"/>
                  <a:gd name="connsiteY18" fmla="*/ 10244 h 26079"/>
                  <a:gd name="connsiteX19" fmla="*/ 904 w 45341"/>
                  <a:gd name="connsiteY19" fmla="*/ 6434 h 26079"/>
                  <a:gd name="connsiteX20" fmla="*/ 5190 w 45341"/>
                  <a:gd name="connsiteY20" fmla="*/ 2719 h 26079"/>
                  <a:gd name="connsiteX21" fmla="*/ 31193 w 45341"/>
                  <a:gd name="connsiteY21" fmla="*/ 12244 h 26079"/>
                  <a:gd name="connsiteX22" fmla="*/ 23097 w 45341"/>
                  <a:gd name="connsiteY22" fmla="*/ 7577 h 26079"/>
                  <a:gd name="connsiteX23" fmla="*/ 20525 w 45341"/>
                  <a:gd name="connsiteY23" fmla="*/ 6434 h 26079"/>
                  <a:gd name="connsiteX24" fmla="*/ 18049 w 45341"/>
                  <a:gd name="connsiteY24" fmla="*/ 5863 h 26079"/>
                  <a:gd name="connsiteX25" fmla="*/ 15477 w 45341"/>
                  <a:gd name="connsiteY25" fmla="*/ 5863 h 26079"/>
                  <a:gd name="connsiteX26" fmla="*/ 13001 w 45341"/>
                  <a:gd name="connsiteY26" fmla="*/ 6815 h 26079"/>
                  <a:gd name="connsiteX27" fmla="*/ 11286 w 45341"/>
                  <a:gd name="connsiteY27" fmla="*/ 8244 h 26079"/>
                  <a:gd name="connsiteX28" fmla="*/ 11286 w 45341"/>
                  <a:gd name="connsiteY28" fmla="*/ 9768 h 26079"/>
                  <a:gd name="connsiteX29" fmla="*/ 12239 w 45341"/>
                  <a:gd name="connsiteY29" fmla="*/ 11197 h 26079"/>
                  <a:gd name="connsiteX30" fmla="*/ 14239 w 45341"/>
                  <a:gd name="connsiteY30" fmla="*/ 12626 h 26079"/>
                  <a:gd name="connsiteX31" fmla="*/ 22335 w 45341"/>
                  <a:gd name="connsiteY31" fmla="*/ 17388 h 26079"/>
                  <a:gd name="connsiteX32" fmla="*/ 24811 w 45341"/>
                  <a:gd name="connsiteY32" fmla="*/ 18436 h 26079"/>
                  <a:gd name="connsiteX33" fmla="*/ 27383 w 45341"/>
                  <a:gd name="connsiteY33" fmla="*/ 19102 h 26079"/>
                  <a:gd name="connsiteX34" fmla="*/ 29860 w 45341"/>
                  <a:gd name="connsiteY34" fmla="*/ 19102 h 26079"/>
                  <a:gd name="connsiteX35" fmla="*/ 32432 w 45341"/>
                  <a:gd name="connsiteY35" fmla="*/ 18150 h 26079"/>
                  <a:gd name="connsiteX36" fmla="*/ 34051 w 45341"/>
                  <a:gd name="connsiteY36" fmla="*/ 16721 h 26079"/>
                  <a:gd name="connsiteX37" fmla="*/ 34051 w 45341"/>
                  <a:gd name="connsiteY37" fmla="*/ 15293 h 26079"/>
                  <a:gd name="connsiteX38" fmla="*/ 33098 w 45341"/>
                  <a:gd name="connsiteY38" fmla="*/ 13768 h 2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5341" h="26079">
                    <a:moveTo>
                      <a:pt x="5190" y="2719"/>
                    </a:moveTo>
                    <a:cubicBezTo>
                      <a:pt x="7200" y="1548"/>
                      <a:pt x="9391" y="719"/>
                      <a:pt x="11667" y="243"/>
                    </a:cubicBezTo>
                    <a:cubicBezTo>
                      <a:pt x="13877" y="-81"/>
                      <a:pt x="16125" y="-81"/>
                      <a:pt x="18335" y="243"/>
                    </a:cubicBezTo>
                    <a:cubicBezTo>
                      <a:pt x="20497" y="348"/>
                      <a:pt x="22640" y="700"/>
                      <a:pt x="24716" y="1291"/>
                    </a:cubicBezTo>
                    <a:cubicBezTo>
                      <a:pt x="26764" y="1919"/>
                      <a:pt x="28736" y="2748"/>
                      <a:pt x="30622" y="3767"/>
                    </a:cubicBezTo>
                    <a:lnTo>
                      <a:pt x="35003" y="6148"/>
                    </a:lnTo>
                    <a:cubicBezTo>
                      <a:pt x="36527" y="7101"/>
                      <a:pt x="37956" y="7863"/>
                      <a:pt x="39194" y="8720"/>
                    </a:cubicBezTo>
                    <a:cubicBezTo>
                      <a:pt x="40699" y="9682"/>
                      <a:pt x="42109" y="10797"/>
                      <a:pt x="43385" y="12054"/>
                    </a:cubicBezTo>
                    <a:cubicBezTo>
                      <a:pt x="44347" y="13092"/>
                      <a:pt x="45005" y="14378"/>
                      <a:pt x="45290" y="15769"/>
                    </a:cubicBezTo>
                    <a:cubicBezTo>
                      <a:pt x="45471" y="17102"/>
                      <a:pt x="45167" y="18455"/>
                      <a:pt x="44433" y="19579"/>
                    </a:cubicBezTo>
                    <a:cubicBezTo>
                      <a:pt x="43300" y="21160"/>
                      <a:pt x="41795" y="22436"/>
                      <a:pt x="40051" y="23293"/>
                    </a:cubicBezTo>
                    <a:cubicBezTo>
                      <a:pt x="38051" y="24503"/>
                      <a:pt x="35860" y="25379"/>
                      <a:pt x="33575" y="25865"/>
                    </a:cubicBezTo>
                    <a:cubicBezTo>
                      <a:pt x="31393" y="26151"/>
                      <a:pt x="29184" y="26151"/>
                      <a:pt x="27002" y="25865"/>
                    </a:cubicBezTo>
                    <a:cubicBezTo>
                      <a:pt x="24831" y="25770"/>
                      <a:pt x="22687" y="25389"/>
                      <a:pt x="20620" y="24722"/>
                    </a:cubicBezTo>
                    <a:cubicBezTo>
                      <a:pt x="18582" y="24103"/>
                      <a:pt x="16610" y="23303"/>
                      <a:pt x="14715" y="22341"/>
                    </a:cubicBezTo>
                    <a:lnTo>
                      <a:pt x="10429" y="19960"/>
                    </a:lnTo>
                    <a:lnTo>
                      <a:pt x="6143" y="17388"/>
                    </a:lnTo>
                    <a:cubicBezTo>
                      <a:pt x="4590" y="16454"/>
                      <a:pt x="3180" y="15293"/>
                      <a:pt x="1951" y="13959"/>
                    </a:cubicBezTo>
                    <a:cubicBezTo>
                      <a:pt x="952" y="12949"/>
                      <a:pt x="285" y="11644"/>
                      <a:pt x="47" y="10244"/>
                    </a:cubicBezTo>
                    <a:cubicBezTo>
                      <a:pt x="-125" y="8911"/>
                      <a:pt x="180" y="7568"/>
                      <a:pt x="904" y="6434"/>
                    </a:cubicBezTo>
                    <a:cubicBezTo>
                      <a:pt x="2018" y="4872"/>
                      <a:pt x="3485" y="3605"/>
                      <a:pt x="5190" y="2719"/>
                    </a:cubicBezTo>
                    <a:close/>
                    <a:moveTo>
                      <a:pt x="31193" y="12244"/>
                    </a:moveTo>
                    <a:cubicBezTo>
                      <a:pt x="28526" y="10625"/>
                      <a:pt x="25859" y="9006"/>
                      <a:pt x="23097" y="7577"/>
                    </a:cubicBezTo>
                    <a:lnTo>
                      <a:pt x="20525" y="6434"/>
                    </a:lnTo>
                    <a:cubicBezTo>
                      <a:pt x="19725" y="6158"/>
                      <a:pt x="18896" y="5958"/>
                      <a:pt x="18049" y="5863"/>
                    </a:cubicBezTo>
                    <a:cubicBezTo>
                      <a:pt x="17201" y="5720"/>
                      <a:pt x="16325" y="5720"/>
                      <a:pt x="15477" y="5863"/>
                    </a:cubicBezTo>
                    <a:cubicBezTo>
                      <a:pt x="14610" y="6053"/>
                      <a:pt x="13772" y="6377"/>
                      <a:pt x="13001" y="6815"/>
                    </a:cubicBezTo>
                    <a:cubicBezTo>
                      <a:pt x="12315" y="7139"/>
                      <a:pt x="11724" y="7634"/>
                      <a:pt x="11286" y="8244"/>
                    </a:cubicBezTo>
                    <a:cubicBezTo>
                      <a:pt x="11048" y="8720"/>
                      <a:pt x="11048" y="9292"/>
                      <a:pt x="11286" y="9768"/>
                    </a:cubicBezTo>
                    <a:cubicBezTo>
                      <a:pt x="11467" y="10320"/>
                      <a:pt x="11791" y="10816"/>
                      <a:pt x="12239" y="11197"/>
                    </a:cubicBezTo>
                    <a:cubicBezTo>
                      <a:pt x="12858" y="11740"/>
                      <a:pt x="13524" y="12216"/>
                      <a:pt x="14239" y="12626"/>
                    </a:cubicBezTo>
                    <a:cubicBezTo>
                      <a:pt x="16715" y="14245"/>
                      <a:pt x="19477" y="15864"/>
                      <a:pt x="22335" y="17388"/>
                    </a:cubicBezTo>
                    <a:lnTo>
                      <a:pt x="24811" y="18436"/>
                    </a:lnTo>
                    <a:cubicBezTo>
                      <a:pt x="25631" y="18788"/>
                      <a:pt x="26497" y="19017"/>
                      <a:pt x="27383" y="19102"/>
                    </a:cubicBezTo>
                    <a:cubicBezTo>
                      <a:pt x="28203" y="19245"/>
                      <a:pt x="29041" y="19245"/>
                      <a:pt x="29860" y="19102"/>
                    </a:cubicBezTo>
                    <a:cubicBezTo>
                      <a:pt x="30774" y="18959"/>
                      <a:pt x="31641" y="18636"/>
                      <a:pt x="32432" y="18150"/>
                    </a:cubicBezTo>
                    <a:cubicBezTo>
                      <a:pt x="33089" y="17826"/>
                      <a:pt x="33651" y="17331"/>
                      <a:pt x="34051" y="16721"/>
                    </a:cubicBezTo>
                    <a:cubicBezTo>
                      <a:pt x="34289" y="16274"/>
                      <a:pt x="34289" y="15740"/>
                      <a:pt x="34051" y="15293"/>
                    </a:cubicBezTo>
                    <a:cubicBezTo>
                      <a:pt x="33898" y="14702"/>
                      <a:pt x="33565" y="14168"/>
                      <a:pt x="33098" y="1376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0AC83EA6-BB87-4F4A-AD7F-0F91B99AB735}"/>
                  </a:ext>
                </a:extLst>
              </p:cNvPr>
              <p:cNvSpPr/>
              <p:nvPr/>
            </p:nvSpPr>
            <p:spPr>
              <a:xfrm>
                <a:off x="-2075926" y="5032438"/>
                <a:ext cx="59378" cy="33878"/>
              </a:xfrm>
              <a:custGeom>
                <a:avLst/>
                <a:gdLst>
                  <a:gd name="connsiteX0" fmla="*/ 16399 w 59378"/>
                  <a:gd name="connsiteY0" fmla="*/ 13049 h 33878"/>
                  <a:gd name="connsiteX1" fmla="*/ 20018 w 59378"/>
                  <a:gd name="connsiteY1" fmla="*/ 15145 h 33878"/>
                  <a:gd name="connsiteX2" fmla="*/ 22209 w 59378"/>
                  <a:gd name="connsiteY2" fmla="*/ 16955 h 33878"/>
                  <a:gd name="connsiteX3" fmla="*/ 23162 w 59378"/>
                  <a:gd name="connsiteY3" fmla="*/ 18955 h 33878"/>
                  <a:gd name="connsiteX4" fmla="*/ 22590 w 59378"/>
                  <a:gd name="connsiteY4" fmla="*/ 20955 h 33878"/>
                  <a:gd name="connsiteX5" fmla="*/ 20304 w 59378"/>
                  <a:gd name="connsiteY5" fmla="*/ 22860 h 33878"/>
                  <a:gd name="connsiteX6" fmla="*/ 16970 w 59378"/>
                  <a:gd name="connsiteY6" fmla="*/ 24194 h 33878"/>
                  <a:gd name="connsiteX7" fmla="*/ 13446 w 59378"/>
                  <a:gd name="connsiteY7" fmla="*/ 24194 h 33878"/>
                  <a:gd name="connsiteX8" fmla="*/ 10017 w 59378"/>
                  <a:gd name="connsiteY8" fmla="*/ 23622 h 33878"/>
                  <a:gd name="connsiteX9" fmla="*/ 6874 w 59378"/>
                  <a:gd name="connsiteY9" fmla="*/ 22384 h 33878"/>
                  <a:gd name="connsiteX10" fmla="*/ 4969 w 59378"/>
                  <a:gd name="connsiteY10" fmla="*/ 21336 h 33878"/>
                  <a:gd name="connsiteX11" fmla="*/ 3159 w 59378"/>
                  <a:gd name="connsiteY11" fmla="*/ 20193 h 33878"/>
                  <a:gd name="connsiteX12" fmla="*/ 1063 w 59378"/>
                  <a:gd name="connsiteY12" fmla="*/ 18383 h 33878"/>
                  <a:gd name="connsiteX13" fmla="*/ 16 w 59378"/>
                  <a:gd name="connsiteY13" fmla="*/ 16383 h 33878"/>
                  <a:gd name="connsiteX14" fmla="*/ 587 w 59378"/>
                  <a:gd name="connsiteY14" fmla="*/ 14383 h 33878"/>
                  <a:gd name="connsiteX15" fmla="*/ 2873 w 59378"/>
                  <a:gd name="connsiteY15" fmla="*/ 12478 h 33878"/>
                  <a:gd name="connsiteX16" fmla="*/ 6302 w 59378"/>
                  <a:gd name="connsiteY16" fmla="*/ 11144 h 33878"/>
                  <a:gd name="connsiteX17" fmla="*/ 9827 w 59378"/>
                  <a:gd name="connsiteY17" fmla="*/ 11144 h 33878"/>
                  <a:gd name="connsiteX18" fmla="*/ 13160 w 59378"/>
                  <a:gd name="connsiteY18" fmla="*/ 11621 h 33878"/>
                  <a:gd name="connsiteX19" fmla="*/ 16399 w 59378"/>
                  <a:gd name="connsiteY19" fmla="*/ 13049 h 33878"/>
                  <a:gd name="connsiteX20" fmla="*/ 11446 w 59378"/>
                  <a:gd name="connsiteY20" fmla="*/ 19812 h 33878"/>
                  <a:gd name="connsiteX21" fmla="*/ 13827 w 59378"/>
                  <a:gd name="connsiteY21" fmla="*/ 20669 h 33878"/>
                  <a:gd name="connsiteX22" fmla="*/ 15732 w 59378"/>
                  <a:gd name="connsiteY22" fmla="*/ 20669 h 33878"/>
                  <a:gd name="connsiteX23" fmla="*/ 16399 w 59378"/>
                  <a:gd name="connsiteY23" fmla="*/ 19526 h 33878"/>
                  <a:gd name="connsiteX24" fmla="*/ 14970 w 59378"/>
                  <a:gd name="connsiteY24" fmla="*/ 18193 h 33878"/>
                  <a:gd name="connsiteX25" fmla="*/ 11731 w 59378"/>
                  <a:gd name="connsiteY25" fmla="*/ 16288 h 33878"/>
                  <a:gd name="connsiteX26" fmla="*/ 9445 w 59378"/>
                  <a:gd name="connsiteY26" fmla="*/ 15526 h 33878"/>
                  <a:gd name="connsiteX27" fmla="*/ 7540 w 59378"/>
                  <a:gd name="connsiteY27" fmla="*/ 15526 h 33878"/>
                  <a:gd name="connsiteX28" fmla="*/ 6874 w 59378"/>
                  <a:gd name="connsiteY28" fmla="*/ 16573 h 33878"/>
                  <a:gd name="connsiteX29" fmla="*/ 8303 w 59378"/>
                  <a:gd name="connsiteY29" fmla="*/ 17907 h 33878"/>
                  <a:gd name="connsiteX30" fmla="*/ 11255 w 59378"/>
                  <a:gd name="connsiteY30" fmla="*/ 19812 h 33878"/>
                  <a:gd name="connsiteX31" fmla="*/ 20971 w 59378"/>
                  <a:gd name="connsiteY31" fmla="*/ 3620 h 33878"/>
                  <a:gd name="connsiteX32" fmla="*/ 20971 w 59378"/>
                  <a:gd name="connsiteY32" fmla="*/ 2953 h 33878"/>
                  <a:gd name="connsiteX33" fmla="*/ 21637 w 59378"/>
                  <a:gd name="connsiteY33" fmla="*/ 2286 h 33878"/>
                  <a:gd name="connsiteX34" fmla="*/ 25067 w 59378"/>
                  <a:gd name="connsiteY34" fmla="*/ 286 h 33878"/>
                  <a:gd name="connsiteX35" fmla="*/ 26971 w 59378"/>
                  <a:gd name="connsiteY35" fmla="*/ 286 h 33878"/>
                  <a:gd name="connsiteX36" fmla="*/ 26971 w 59378"/>
                  <a:gd name="connsiteY36" fmla="*/ 286 h 33878"/>
                  <a:gd name="connsiteX37" fmla="*/ 26971 w 59378"/>
                  <a:gd name="connsiteY37" fmla="*/ 286 h 33878"/>
                  <a:gd name="connsiteX38" fmla="*/ 37735 w 59378"/>
                  <a:gd name="connsiteY38" fmla="*/ 30385 h 33878"/>
                  <a:gd name="connsiteX39" fmla="*/ 37735 w 59378"/>
                  <a:gd name="connsiteY39" fmla="*/ 31147 h 33878"/>
                  <a:gd name="connsiteX40" fmla="*/ 37068 w 59378"/>
                  <a:gd name="connsiteY40" fmla="*/ 31814 h 33878"/>
                  <a:gd name="connsiteX41" fmla="*/ 33639 w 59378"/>
                  <a:gd name="connsiteY41" fmla="*/ 33814 h 33878"/>
                  <a:gd name="connsiteX42" fmla="*/ 32591 w 59378"/>
                  <a:gd name="connsiteY42" fmla="*/ 33814 h 33878"/>
                  <a:gd name="connsiteX43" fmla="*/ 31639 w 59378"/>
                  <a:gd name="connsiteY43" fmla="*/ 33814 h 33878"/>
                  <a:gd name="connsiteX44" fmla="*/ 31639 w 59378"/>
                  <a:gd name="connsiteY44" fmla="*/ 33814 h 33878"/>
                  <a:gd name="connsiteX45" fmla="*/ 31639 w 59378"/>
                  <a:gd name="connsiteY45" fmla="*/ 33814 h 33878"/>
                  <a:gd name="connsiteX46" fmla="*/ 52498 w 59378"/>
                  <a:gd name="connsiteY46" fmla="*/ 11525 h 33878"/>
                  <a:gd name="connsiteX47" fmla="*/ 56213 w 59378"/>
                  <a:gd name="connsiteY47" fmla="*/ 13716 h 33878"/>
                  <a:gd name="connsiteX48" fmla="*/ 58404 w 59378"/>
                  <a:gd name="connsiteY48" fmla="*/ 15526 h 33878"/>
                  <a:gd name="connsiteX49" fmla="*/ 59356 w 59378"/>
                  <a:gd name="connsiteY49" fmla="*/ 17431 h 33878"/>
                  <a:gd name="connsiteX50" fmla="*/ 58785 w 59378"/>
                  <a:gd name="connsiteY50" fmla="*/ 19526 h 33878"/>
                  <a:gd name="connsiteX51" fmla="*/ 56499 w 59378"/>
                  <a:gd name="connsiteY51" fmla="*/ 21431 h 33878"/>
                  <a:gd name="connsiteX52" fmla="*/ 53165 w 59378"/>
                  <a:gd name="connsiteY52" fmla="*/ 22765 h 33878"/>
                  <a:gd name="connsiteX53" fmla="*/ 49641 w 59378"/>
                  <a:gd name="connsiteY53" fmla="*/ 22765 h 33878"/>
                  <a:gd name="connsiteX54" fmla="*/ 46212 w 59378"/>
                  <a:gd name="connsiteY54" fmla="*/ 22289 h 33878"/>
                  <a:gd name="connsiteX55" fmla="*/ 43069 w 59378"/>
                  <a:gd name="connsiteY55" fmla="*/ 20955 h 33878"/>
                  <a:gd name="connsiteX56" fmla="*/ 41164 w 59378"/>
                  <a:gd name="connsiteY56" fmla="*/ 20003 h 33878"/>
                  <a:gd name="connsiteX57" fmla="*/ 39354 w 59378"/>
                  <a:gd name="connsiteY57" fmla="*/ 18860 h 33878"/>
                  <a:gd name="connsiteX58" fmla="*/ 37163 w 59378"/>
                  <a:gd name="connsiteY58" fmla="*/ 17050 h 33878"/>
                  <a:gd name="connsiteX59" fmla="*/ 36211 w 59378"/>
                  <a:gd name="connsiteY59" fmla="*/ 15050 h 33878"/>
                  <a:gd name="connsiteX60" fmla="*/ 36782 w 59378"/>
                  <a:gd name="connsiteY60" fmla="*/ 13049 h 33878"/>
                  <a:gd name="connsiteX61" fmla="*/ 39068 w 59378"/>
                  <a:gd name="connsiteY61" fmla="*/ 11144 h 33878"/>
                  <a:gd name="connsiteX62" fmla="*/ 42497 w 59378"/>
                  <a:gd name="connsiteY62" fmla="*/ 9811 h 33878"/>
                  <a:gd name="connsiteX63" fmla="*/ 45926 w 59378"/>
                  <a:gd name="connsiteY63" fmla="*/ 9811 h 33878"/>
                  <a:gd name="connsiteX64" fmla="*/ 49355 w 59378"/>
                  <a:gd name="connsiteY64" fmla="*/ 10382 h 33878"/>
                  <a:gd name="connsiteX65" fmla="*/ 52689 w 59378"/>
                  <a:gd name="connsiteY65" fmla="*/ 11525 h 33878"/>
                  <a:gd name="connsiteX66" fmla="*/ 47641 w 59378"/>
                  <a:gd name="connsiteY66" fmla="*/ 18288 h 33878"/>
                  <a:gd name="connsiteX67" fmla="*/ 50022 w 59378"/>
                  <a:gd name="connsiteY67" fmla="*/ 19145 h 33878"/>
                  <a:gd name="connsiteX68" fmla="*/ 51927 w 59378"/>
                  <a:gd name="connsiteY68" fmla="*/ 19145 h 33878"/>
                  <a:gd name="connsiteX69" fmla="*/ 52594 w 59378"/>
                  <a:gd name="connsiteY69" fmla="*/ 18098 h 33878"/>
                  <a:gd name="connsiteX70" fmla="*/ 51070 w 59378"/>
                  <a:gd name="connsiteY70" fmla="*/ 16764 h 33878"/>
                  <a:gd name="connsiteX71" fmla="*/ 47927 w 59378"/>
                  <a:gd name="connsiteY71" fmla="*/ 14859 h 33878"/>
                  <a:gd name="connsiteX72" fmla="*/ 45640 w 59378"/>
                  <a:gd name="connsiteY72" fmla="*/ 14097 h 33878"/>
                  <a:gd name="connsiteX73" fmla="*/ 43736 w 59378"/>
                  <a:gd name="connsiteY73" fmla="*/ 14097 h 33878"/>
                  <a:gd name="connsiteX74" fmla="*/ 43069 w 59378"/>
                  <a:gd name="connsiteY74" fmla="*/ 15240 h 33878"/>
                  <a:gd name="connsiteX75" fmla="*/ 44497 w 59378"/>
                  <a:gd name="connsiteY75" fmla="*/ 16573 h 33878"/>
                  <a:gd name="connsiteX76" fmla="*/ 47831 w 59378"/>
                  <a:gd name="connsiteY76" fmla="*/ 18288 h 33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59378" h="33878">
                    <a:moveTo>
                      <a:pt x="16399" y="13049"/>
                    </a:moveTo>
                    <a:cubicBezTo>
                      <a:pt x="17656" y="13650"/>
                      <a:pt x="18866" y="14345"/>
                      <a:pt x="20018" y="15145"/>
                    </a:cubicBezTo>
                    <a:cubicBezTo>
                      <a:pt x="20866" y="15592"/>
                      <a:pt x="21609" y="16212"/>
                      <a:pt x="22209" y="16955"/>
                    </a:cubicBezTo>
                    <a:cubicBezTo>
                      <a:pt x="22714" y="17516"/>
                      <a:pt x="23047" y="18212"/>
                      <a:pt x="23162" y="18955"/>
                    </a:cubicBezTo>
                    <a:cubicBezTo>
                      <a:pt x="23238" y="19669"/>
                      <a:pt x="23038" y="20384"/>
                      <a:pt x="22590" y="20955"/>
                    </a:cubicBezTo>
                    <a:cubicBezTo>
                      <a:pt x="22028" y="21793"/>
                      <a:pt x="21237" y="22460"/>
                      <a:pt x="20304" y="22860"/>
                    </a:cubicBezTo>
                    <a:cubicBezTo>
                      <a:pt x="19285" y="23508"/>
                      <a:pt x="18161" y="23965"/>
                      <a:pt x="16970" y="24194"/>
                    </a:cubicBezTo>
                    <a:cubicBezTo>
                      <a:pt x="15799" y="24327"/>
                      <a:pt x="14618" y="24327"/>
                      <a:pt x="13446" y="24194"/>
                    </a:cubicBezTo>
                    <a:lnTo>
                      <a:pt x="10017" y="23622"/>
                    </a:lnTo>
                    <a:cubicBezTo>
                      <a:pt x="8941" y="23289"/>
                      <a:pt x="7883" y="22879"/>
                      <a:pt x="6874" y="22384"/>
                    </a:cubicBezTo>
                    <a:lnTo>
                      <a:pt x="4969" y="21336"/>
                    </a:lnTo>
                    <a:lnTo>
                      <a:pt x="3159" y="20193"/>
                    </a:lnTo>
                    <a:cubicBezTo>
                      <a:pt x="2359" y="19717"/>
                      <a:pt x="1654" y="19107"/>
                      <a:pt x="1063" y="18383"/>
                    </a:cubicBezTo>
                    <a:cubicBezTo>
                      <a:pt x="511" y="17841"/>
                      <a:pt x="149" y="17145"/>
                      <a:pt x="16" y="16383"/>
                    </a:cubicBezTo>
                    <a:cubicBezTo>
                      <a:pt x="-60" y="15669"/>
                      <a:pt x="140" y="14954"/>
                      <a:pt x="587" y="14383"/>
                    </a:cubicBezTo>
                    <a:cubicBezTo>
                      <a:pt x="1197" y="13583"/>
                      <a:pt x="1978" y="12935"/>
                      <a:pt x="2873" y="12478"/>
                    </a:cubicBezTo>
                    <a:cubicBezTo>
                      <a:pt x="3950" y="11868"/>
                      <a:pt x="5102" y="11421"/>
                      <a:pt x="6302" y="11144"/>
                    </a:cubicBezTo>
                    <a:cubicBezTo>
                      <a:pt x="7464" y="10954"/>
                      <a:pt x="8655" y="10954"/>
                      <a:pt x="9827" y="11144"/>
                    </a:cubicBezTo>
                    <a:cubicBezTo>
                      <a:pt x="10950" y="11154"/>
                      <a:pt x="12074" y="11316"/>
                      <a:pt x="13160" y="11621"/>
                    </a:cubicBezTo>
                    <a:cubicBezTo>
                      <a:pt x="14284" y="11992"/>
                      <a:pt x="15370" y="12478"/>
                      <a:pt x="16399" y="13049"/>
                    </a:cubicBezTo>
                    <a:close/>
                    <a:moveTo>
                      <a:pt x="11446" y="19812"/>
                    </a:moveTo>
                    <a:cubicBezTo>
                      <a:pt x="12208" y="20184"/>
                      <a:pt x="13008" y="20469"/>
                      <a:pt x="13827" y="20669"/>
                    </a:cubicBezTo>
                    <a:cubicBezTo>
                      <a:pt x="14446" y="20860"/>
                      <a:pt x="15113" y="20860"/>
                      <a:pt x="15732" y="20669"/>
                    </a:cubicBezTo>
                    <a:cubicBezTo>
                      <a:pt x="16303" y="20669"/>
                      <a:pt x="16589" y="19907"/>
                      <a:pt x="16399" y="19526"/>
                    </a:cubicBezTo>
                    <a:cubicBezTo>
                      <a:pt x="16046" y="18964"/>
                      <a:pt x="15551" y="18507"/>
                      <a:pt x="14970" y="18193"/>
                    </a:cubicBezTo>
                    <a:cubicBezTo>
                      <a:pt x="13922" y="17498"/>
                      <a:pt x="12846" y="16869"/>
                      <a:pt x="11731" y="16288"/>
                    </a:cubicBezTo>
                    <a:cubicBezTo>
                      <a:pt x="11008" y="15935"/>
                      <a:pt x="10236" y="15678"/>
                      <a:pt x="9445" y="15526"/>
                    </a:cubicBezTo>
                    <a:cubicBezTo>
                      <a:pt x="8836" y="15288"/>
                      <a:pt x="8150" y="15288"/>
                      <a:pt x="7540" y="15526"/>
                    </a:cubicBezTo>
                    <a:cubicBezTo>
                      <a:pt x="6874" y="15526"/>
                      <a:pt x="6683" y="16193"/>
                      <a:pt x="6874" y="16573"/>
                    </a:cubicBezTo>
                    <a:cubicBezTo>
                      <a:pt x="7226" y="17136"/>
                      <a:pt x="7721" y="17593"/>
                      <a:pt x="8303" y="17907"/>
                    </a:cubicBezTo>
                    <a:cubicBezTo>
                      <a:pt x="9245" y="18612"/>
                      <a:pt x="10227" y="19250"/>
                      <a:pt x="11255" y="19812"/>
                    </a:cubicBezTo>
                    <a:close/>
                    <a:moveTo>
                      <a:pt x="20971" y="3620"/>
                    </a:moveTo>
                    <a:cubicBezTo>
                      <a:pt x="20885" y="3410"/>
                      <a:pt x="20885" y="3162"/>
                      <a:pt x="20971" y="2953"/>
                    </a:cubicBezTo>
                    <a:cubicBezTo>
                      <a:pt x="20971" y="2953"/>
                      <a:pt x="20971" y="2953"/>
                      <a:pt x="21637" y="2286"/>
                    </a:cubicBezTo>
                    <a:lnTo>
                      <a:pt x="25067" y="286"/>
                    </a:lnTo>
                    <a:cubicBezTo>
                      <a:pt x="25647" y="-95"/>
                      <a:pt x="26390" y="-95"/>
                      <a:pt x="26971" y="286"/>
                    </a:cubicBezTo>
                    <a:lnTo>
                      <a:pt x="26971" y="286"/>
                    </a:lnTo>
                    <a:lnTo>
                      <a:pt x="26971" y="286"/>
                    </a:lnTo>
                    <a:lnTo>
                      <a:pt x="37735" y="30385"/>
                    </a:lnTo>
                    <a:cubicBezTo>
                      <a:pt x="37820" y="30633"/>
                      <a:pt x="37820" y="30899"/>
                      <a:pt x="37735" y="31147"/>
                    </a:cubicBezTo>
                    <a:cubicBezTo>
                      <a:pt x="37563" y="31414"/>
                      <a:pt x="37335" y="31642"/>
                      <a:pt x="37068" y="31814"/>
                    </a:cubicBezTo>
                    <a:lnTo>
                      <a:pt x="33639" y="33814"/>
                    </a:lnTo>
                    <a:lnTo>
                      <a:pt x="32591" y="33814"/>
                    </a:lnTo>
                    <a:cubicBezTo>
                      <a:pt x="32277" y="33899"/>
                      <a:pt x="31953" y="33899"/>
                      <a:pt x="31639" y="33814"/>
                    </a:cubicBezTo>
                    <a:lnTo>
                      <a:pt x="31639" y="33814"/>
                    </a:lnTo>
                    <a:lnTo>
                      <a:pt x="31639" y="33814"/>
                    </a:lnTo>
                    <a:close/>
                    <a:moveTo>
                      <a:pt x="52498" y="11525"/>
                    </a:moveTo>
                    <a:cubicBezTo>
                      <a:pt x="53784" y="12173"/>
                      <a:pt x="55023" y="12907"/>
                      <a:pt x="56213" y="13716"/>
                    </a:cubicBezTo>
                    <a:cubicBezTo>
                      <a:pt x="57042" y="14192"/>
                      <a:pt x="57775" y="14802"/>
                      <a:pt x="58404" y="15526"/>
                    </a:cubicBezTo>
                    <a:cubicBezTo>
                      <a:pt x="58909" y="16050"/>
                      <a:pt x="59242" y="16716"/>
                      <a:pt x="59356" y="17431"/>
                    </a:cubicBezTo>
                    <a:cubicBezTo>
                      <a:pt x="59452" y="18174"/>
                      <a:pt x="59242" y="18926"/>
                      <a:pt x="58785" y="19526"/>
                    </a:cubicBezTo>
                    <a:cubicBezTo>
                      <a:pt x="58223" y="20365"/>
                      <a:pt x="57432" y="21031"/>
                      <a:pt x="56499" y="21431"/>
                    </a:cubicBezTo>
                    <a:cubicBezTo>
                      <a:pt x="55470" y="22050"/>
                      <a:pt x="54337" y="22508"/>
                      <a:pt x="53165" y="22765"/>
                    </a:cubicBezTo>
                    <a:cubicBezTo>
                      <a:pt x="51994" y="22955"/>
                      <a:pt x="50813" y="22955"/>
                      <a:pt x="49641" y="22765"/>
                    </a:cubicBezTo>
                    <a:cubicBezTo>
                      <a:pt x="48479" y="22746"/>
                      <a:pt x="47336" y="22584"/>
                      <a:pt x="46212" y="22289"/>
                    </a:cubicBezTo>
                    <a:cubicBezTo>
                      <a:pt x="45136" y="21927"/>
                      <a:pt x="44079" y="21479"/>
                      <a:pt x="43069" y="20955"/>
                    </a:cubicBezTo>
                    <a:cubicBezTo>
                      <a:pt x="42411" y="20679"/>
                      <a:pt x="41783" y="20355"/>
                      <a:pt x="41164" y="20003"/>
                    </a:cubicBezTo>
                    <a:lnTo>
                      <a:pt x="39354" y="18860"/>
                    </a:lnTo>
                    <a:cubicBezTo>
                      <a:pt x="38563" y="18326"/>
                      <a:pt x="37830" y="17726"/>
                      <a:pt x="37163" y="17050"/>
                    </a:cubicBezTo>
                    <a:cubicBezTo>
                      <a:pt x="36696" y="16469"/>
                      <a:pt x="36363" y="15783"/>
                      <a:pt x="36211" y="15050"/>
                    </a:cubicBezTo>
                    <a:cubicBezTo>
                      <a:pt x="36135" y="14335"/>
                      <a:pt x="36335" y="13621"/>
                      <a:pt x="36782" y="13049"/>
                    </a:cubicBezTo>
                    <a:cubicBezTo>
                      <a:pt x="37392" y="12249"/>
                      <a:pt x="38173" y="11602"/>
                      <a:pt x="39068" y="11144"/>
                    </a:cubicBezTo>
                    <a:cubicBezTo>
                      <a:pt x="40116" y="10497"/>
                      <a:pt x="41278" y="10040"/>
                      <a:pt x="42497" y="9811"/>
                    </a:cubicBezTo>
                    <a:cubicBezTo>
                      <a:pt x="43640" y="9668"/>
                      <a:pt x="44783" y="9668"/>
                      <a:pt x="45926" y="9811"/>
                    </a:cubicBezTo>
                    <a:cubicBezTo>
                      <a:pt x="47079" y="9906"/>
                      <a:pt x="48231" y="10097"/>
                      <a:pt x="49355" y="10382"/>
                    </a:cubicBezTo>
                    <a:cubicBezTo>
                      <a:pt x="50489" y="10697"/>
                      <a:pt x="51603" y="11078"/>
                      <a:pt x="52689" y="11525"/>
                    </a:cubicBezTo>
                    <a:close/>
                    <a:moveTo>
                      <a:pt x="47641" y="18288"/>
                    </a:moveTo>
                    <a:cubicBezTo>
                      <a:pt x="48384" y="18698"/>
                      <a:pt x="49184" y="18984"/>
                      <a:pt x="50022" y="19145"/>
                    </a:cubicBezTo>
                    <a:cubicBezTo>
                      <a:pt x="50641" y="19374"/>
                      <a:pt x="51308" y="19374"/>
                      <a:pt x="51927" y="19145"/>
                    </a:cubicBezTo>
                    <a:cubicBezTo>
                      <a:pt x="52498" y="19145"/>
                      <a:pt x="52784" y="18479"/>
                      <a:pt x="52594" y="18098"/>
                    </a:cubicBezTo>
                    <a:cubicBezTo>
                      <a:pt x="52222" y="17516"/>
                      <a:pt x="51698" y="17050"/>
                      <a:pt x="51070" y="16764"/>
                    </a:cubicBezTo>
                    <a:cubicBezTo>
                      <a:pt x="50070" y="16050"/>
                      <a:pt x="49022" y="15412"/>
                      <a:pt x="47927" y="14859"/>
                    </a:cubicBezTo>
                    <a:lnTo>
                      <a:pt x="45640" y="14097"/>
                    </a:lnTo>
                    <a:cubicBezTo>
                      <a:pt x="45031" y="13859"/>
                      <a:pt x="44345" y="13859"/>
                      <a:pt x="43736" y="14097"/>
                    </a:cubicBezTo>
                    <a:cubicBezTo>
                      <a:pt x="43069" y="14097"/>
                      <a:pt x="42878" y="14859"/>
                      <a:pt x="43069" y="15240"/>
                    </a:cubicBezTo>
                    <a:cubicBezTo>
                      <a:pt x="43421" y="15802"/>
                      <a:pt x="43916" y="16259"/>
                      <a:pt x="44497" y="16573"/>
                    </a:cubicBezTo>
                    <a:cubicBezTo>
                      <a:pt x="45545" y="17269"/>
                      <a:pt x="46660" y="17841"/>
                      <a:pt x="47831" y="1828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80806F44-9E0E-4298-811B-8EF5D04CC13E}"/>
                  </a:ext>
                </a:extLst>
              </p:cNvPr>
              <p:cNvSpPr/>
              <p:nvPr/>
            </p:nvSpPr>
            <p:spPr>
              <a:xfrm>
                <a:off x="-2218000" y="5031009"/>
                <a:ext cx="48554" cy="44767"/>
              </a:xfrm>
              <a:custGeom>
                <a:avLst/>
                <a:gdLst>
                  <a:gd name="connsiteX0" fmla="*/ 48555 w 48554"/>
                  <a:gd name="connsiteY0" fmla="*/ 10478 h 44767"/>
                  <a:gd name="connsiteX1" fmla="*/ 13122 w 48554"/>
                  <a:gd name="connsiteY1" fmla="*/ 0 h 44767"/>
                  <a:gd name="connsiteX2" fmla="*/ 930 w 48554"/>
                  <a:gd name="connsiteY2" fmla="*/ 44768 h 44767"/>
                  <a:gd name="connsiteX3" fmla="*/ 40078 w 48554"/>
                  <a:gd name="connsiteY3" fmla="*/ 41148 h 44767"/>
                  <a:gd name="connsiteX4" fmla="*/ 48555 w 48554"/>
                  <a:gd name="connsiteY4" fmla="*/ 10478 h 4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4" h="44767">
                    <a:moveTo>
                      <a:pt x="48555" y="10478"/>
                    </a:moveTo>
                    <a:lnTo>
                      <a:pt x="13122" y="0"/>
                    </a:lnTo>
                    <a:cubicBezTo>
                      <a:pt x="2387" y="12249"/>
                      <a:pt x="-2109" y="28765"/>
                      <a:pt x="930" y="44768"/>
                    </a:cubicBezTo>
                    <a:lnTo>
                      <a:pt x="40078" y="41148"/>
                    </a:lnTo>
                    <a:cubicBezTo>
                      <a:pt x="38297" y="30175"/>
                      <a:pt x="41392" y="18974"/>
                      <a:pt x="48555" y="1047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9790A420-58F6-4A24-9531-FFD9AF147FCB}"/>
                  </a:ext>
                </a:extLst>
              </p:cNvPr>
              <p:cNvSpPr/>
              <p:nvPr/>
            </p:nvSpPr>
            <p:spPr>
              <a:xfrm>
                <a:off x="-2200402" y="4993957"/>
                <a:ext cx="73437" cy="42386"/>
              </a:xfrm>
              <a:custGeom>
                <a:avLst/>
                <a:gdLst>
                  <a:gd name="connsiteX0" fmla="*/ 0 w 73437"/>
                  <a:gd name="connsiteY0" fmla="*/ 32004 h 42386"/>
                  <a:gd name="connsiteX1" fmla="*/ 35338 w 73437"/>
                  <a:gd name="connsiteY1" fmla="*/ 42386 h 42386"/>
                  <a:gd name="connsiteX2" fmla="*/ 51721 w 73437"/>
                  <a:gd name="connsiteY2" fmla="*/ 29909 h 42386"/>
                  <a:gd name="connsiteX3" fmla="*/ 73438 w 73437"/>
                  <a:gd name="connsiteY3" fmla="*/ 20384 h 42386"/>
                  <a:gd name="connsiteX4" fmla="*/ 55436 w 73437"/>
                  <a:gd name="connsiteY4" fmla="*/ 0 h 42386"/>
                  <a:gd name="connsiteX5" fmla="*/ 23717 w 73437"/>
                  <a:gd name="connsiteY5" fmla="*/ 13716 h 42386"/>
                  <a:gd name="connsiteX6" fmla="*/ 0 w 73437"/>
                  <a:gd name="connsiteY6" fmla="*/ 32004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7" h="42386">
                    <a:moveTo>
                      <a:pt x="0" y="32004"/>
                    </a:moveTo>
                    <a:lnTo>
                      <a:pt x="35338" y="42386"/>
                    </a:lnTo>
                    <a:cubicBezTo>
                      <a:pt x="40205" y="37510"/>
                      <a:pt x="45720" y="33309"/>
                      <a:pt x="51721" y="29909"/>
                    </a:cubicBezTo>
                    <a:cubicBezTo>
                      <a:pt x="58626" y="26032"/>
                      <a:pt x="65904" y="22841"/>
                      <a:pt x="73438" y="20384"/>
                    </a:cubicBezTo>
                    <a:lnTo>
                      <a:pt x="55436" y="0"/>
                    </a:lnTo>
                    <a:cubicBezTo>
                      <a:pt x="44405" y="3448"/>
                      <a:pt x="33776" y="8039"/>
                      <a:pt x="23717" y="13716"/>
                    </a:cubicBezTo>
                    <a:cubicBezTo>
                      <a:pt x="14992" y="18679"/>
                      <a:pt x="7010" y="24832"/>
                      <a:pt x="0" y="3200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0E2DA714-8FCB-45EC-937D-D72625B23F79}"/>
                  </a:ext>
                </a:extLst>
              </p:cNvPr>
              <p:cNvSpPr/>
              <p:nvPr/>
            </p:nvSpPr>
            <p:spPr>
              <a:xfrm>
                <a:off x="-2135918" y="4983676"/>
                <a:ext cx="77438" cy="28093"/>
              </a:xfrm>
              <a:custGeom>
                <a:avLst/>
                <a:gdLst>
                  <a:gd name="connsiteX0" fmla="*/ 71247 w 77438"/>
                  <a:gd name="connsiteY0" fmla="*/ 23235 h 28093"/>
                  <a:gd name="connsiteX1" fmla="*/ 77438 w 77438"/>
                  <a:gd name="connsiteY1" fmla="*/ 661 h 28093"/>
                  <a:gd name="connsiteX2" fmla="*/ 0 w 77438"/>
                  <a:gd name="connsiteY2" fmla="*/ 7709 h 28093"/>
                  <a:gd name="connsiteX3" fmla="*/ 18002 w 77438"/>
                  <a:gd name="connsiteY3" fmla="*/ 28093 h 28093"/>
                  <a:gd name="connsiteX4" fmla="*/ 71247 w 77438"/>
                  <a:gd name="connsiteY4" fmla="*/ 23235 h 28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38" h="28093">
                    <a:moveTo>
                      <a:pt x="71247" y="23235"/>
                    </a:moveTo>
                    <a:lnTo>
                      <a:pt x="77438" y="661"/>
                    </a:lnTo>
                    <a:cubicBezTo>
                      <a:pt x="51416" y="-1292"/>
                      <a:pt x="25241" y="1089"/>
                      <a:pt x="0" y="7709"/>
                    </a:cubicBezTo>
                    <a:lnTo>
                      <a:pt x="18002" y="28093"/>
                    </a:lnTo>
                    <a:cubicBezTo>
                      <a:pt x="35385" y="23702"/>
                      <a:pt x="53350" y="22063"/>
                      <a:pt x="71247" y="2323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DFEE2219-2B43-4FBE-B850-5DD29EC41850}"/>
                  </a:ext>
                </a:extLst>
              </p:cNvPr>
              <p:cNvSpPr/>
              <p:nvPr/>
            </p:nvSpPr>
            <p:spPr>
              <a:xfrm>
                <a:off x="-2215642" y="5077872"/>
                <a:ext cx="63626" cy="43815"/>
              </a:xfrm>
              <a:custGeom>
                <a:avLst/>
                <a:gdLst>
                  <a:gd name="connsiteX0" fmla="*/ 39243 w 63626"/>
                  <a:gd name="connsiteY0" fmla="*/ 0 h 43815"/>
                  <a:gd name="connsiteX1" fmla="*/ 0 w 63626"/>
                  <a:gd name="connsiteY1" fmla="*/ 3524 h 43815"/>
                  <a:gd name="connsiteX2" fmla="*/ 35624 w 63626"/>
                  <a:gd name="connsiteY2" fmla="*/ 43815 h 43815"/>
                  <a:gd name="connsiteX3" fmla="*/ 63627 w 63626"/>
                  <a:gd name="connsiteY3" fmla="*/ 27718 h 43815"/>
                  <a:gd name="connsiteX4" fmla="*/ 39243 w 63626"/>
                  <a:gd name="connsiteY4" fmla="*/ 0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26" h="43815">
                    <a:moveTo>
                      <a:pt x="39243" y="0"/>
                    </a:moveTo>
                    <a:lnTo>
                      <a:pt x="0" y="3524"/>
                    </a:lnTo>
                    <a:cubicBezTo>
                      <a:pt x="6868" y="20660"/>
                      <a:pt x="19460" y="34900"/>
                      <a:pt x="35624" y="43815"/>
                    </a:cubicBezTo>
                    <a:lnTo>
                      <a:pt x="63627" y="27718"/>
                    </a:lnTo>
                    <a:cubicBezTo>
                      <a:pt x="52702" y="21384"/>
                      <a:pt x="44139" y="11649"/>
                      <a:pt x="39243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CC4957DD-A64D-433B-A7E6-C811F8757210}"/>
                  </a:ext>
                </a:extLst>
              </p:cNvPr>
              <p:cNvSpPr/>
              <p:nvPr/>
            </p:nvSpPr>
            <p:spPr>
              <a:xfrm>
                <a:off x="-2173065" y="5109591"/>
                <a:ext cx="76485" cy="36766"/>
              </a:xfrm>
              <a:custGeom>
                <a:avLst/>
                <a:gdLst>
                  <a:gd name="connsiteX0" fmla="*/ 28099 w 76485"/>
                  <a:gd name="connsiteY0" fmla="*/ 0 h 36766"/>
                  <a:gd name="connsiteX1" fmla="*/ 0 w 76485"/>
                  <a:gd name="connsiteY1" fmla="*/ 16193 h 36766"/>
                  <a:gd name="connsiteX2" fmla="*/ 70295 w 76485"/>
                  <a:gd name="connsiteY2" fmla="*/ 36766 h 36766"/>
                  <a:gd name="connsiteX3" fmla="*/ 76486 w 76485"/>
                  <a:gd name="connsiteY3" fmla="*/ 14097 h 36766"/>
                  <a:gd name="connsiteX4" fmla="*/ 28099 w 76485"/>
                  <a:gd name="connsiteY4" fmla="*/ 0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485" h="36766">
                    <a:moveTo>
                      <a:pt x="28099" y="0"/>
                    </a:moveTo>
                    <a:lnTo>
                      <a:pt x="0" y="16193"/>
                    </a:lnTo>
                    <a:cubicBezTo>
                      <a:pt x="21917" y="27432"/>
                      <a:pt x="45777" y="34414"/>
                      <a:pt x="70295" y="36766"/>
                    </a:cubicBezTo>
                    <a:lnTo>
                      <a:pt x="76486" y="14097"/>
                    </a:lnTo>
                    <a:cubicBezTo>
                      <a:pt x="59627" y="12402"/>
                      <a:pt x="43224" y="7629"/>
                      <a:pt x="28099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91638032-201C-4D66-9C1C-BEF25587A8C9}"/>
                  </a:ext>
                </a:extLst>
              </p:cNvPr>
              <p:cNvSpPr/>
              <p:nvPr/>
            </p:nvSpPr>
            <p:spPr>
              <a:xfrm>
                <a:off x="-2093436" y="5119592"/>
                <a:ext cx="77438" cy="28068"/>
              </a:xfrm>
              <a:custGeom>
                <a:avLst/>
                <a:gdLst>
                  <a:gd name="connsiteX0" fmla="*/ 6191 w 77438"/>
                  <a:gd name="connsiteY0" fmla="*/ 4858 h 28068"/>
                  <a:gd name="connsiteX1" fmla="*/ 0 w 77438"/>
                  <a:gd name="connsiteY1" fmla="*/ 27432 h 28068"/>
                  <a:gd name="connsiteX2" fmla="*/ 77438 w 77438"/>
                  <a:gd name="connsiteY2" fmla="*/ 20384 h 28068"/>
                  <a:gd name="connsiteX3" fmla="*/ 59436 w 77438"/>
                  <a:gd name="connsiteY3" fmla="*/ 0 h 28068"/>
                  <a:gd name="connsiteX4" fmla="*/ 6191 w 77438"/>
                  <a:gd name="connsiteY4" fmla="*/ 4858 h 28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38" h="28068">
                    <a:moveTo>
                      <a:pt x="6191" y="4858"/>
                    </a:moveTo>
                    <a:lnTo>
                      <a:pt x="0" y="27432"/>
                    </a:lnTo>
                    <a:cubicBezTo>
                      <a:pt x="26022" y="29337"/>
                      <a:pt x="52188" y="26956"/>
                      <a:pt x="77438" y="20384"/>
                    </a:cubicBezTo>
                    <a:lnTo>
                      <a:pt x="59436" y="0"/>
                    </a:lnTo>
                    <a:cubicBezTo>
                      <a:pt x="42043" y="4363"/>
                      <a:pt x="24079" y="6001"/>
                      <a:pt x="6191" y="485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68365F67-0F80-4FD3-9078-EA7D297A67B9}"/>
                  </a:ext>
                </a:extLst>
              </p:cNvPr>
              <p:cNvSpPr/>
              <p:nvPr/>
            </p:nvSpPr>
            <p:spPr>
              <a:xfrm>
                <a:off x="-2025142" y="5095208"/>
                <a:ext cx="73437" cy="42481"/>
              </a:xfrm>
              <a:custGeom>
                <a:avLst/>
                <a:gdLst>
                  <a:gd name="connsiteX0" fmla="*/ 21622 w 73437"/>
                  <a:gd name="connsiteY0" fmla="*/ 12478 h 42481"/>
                  <a:gd name="connsiteX1" fmla="*/ 0 w 73437"/>
                  <a:gd name="connsiteY1" fmla="*/ 22003 h 42481"/>
                  <a:gd name="connsiteX2" fmla="*/ 18002 w 73437"/>
                  <a:gd name="connsiteY2" fmla="*/ 42482 h 42481"/>
                  <a:gd name="connsiteX3" fmla="*/ 49625 w 73437"/>
                  <a:gd name="connsiteY3" fmla="*/ 28670 h 42481"/>
                  <a:gd name="connsiteX4" fmla="*/ 73438 w 73437"/>
                  <a:gd name="connsiteY4" fmla="*/ 10478 h 42481"/>
                  <a:gd name="connsiteX5" fmla="*/ 38100 w 73437"/>
                  <a:gd name="connsiteY5" fmla="*/ 0 h 42481"/>
                  <a:gd name="connsiteX6" fmla="*/ 21622 w 73437"/>
                  <a:gd name="connsiteY6" fmla="*/ 12478 h 4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7" h="42481">
                    <a:moveTo>
                      <a:pt x="21622" y="12478"/>
                    </a:moveTo>
                    <a:cubicBezTo>
                      <a:pt x="14773" y="16412"/>
                      <a:pt x="7525" y="19612"/>
                      <a:pt x="0" y="22003"/>
                    </a:cubicBezTo>
                    <a:lnTo>
                      <a:pt x="18002" y="42482"/>
                    </a:lnTo>
                    <a:cubicBezTo>
                      <a:pt x="29013" y="39043"/>
                      <a:pt x="39624" y="34414"/>
                      <a:pt x="49625" y="28670"/>
                    </a:cubicBezTo>
                    <a:cubicBezTo>
                      <a:pt x="58369" y="23746"/>
                      <a:pt x="66389" y="17621"/>
                      <a:pt x="73438" y="10478"/>
                    </a:cubicBezTo>
                    <a:lnTo>
                      <a:pt x="38100" y="0"/>
                    </a:lnTo>
                    <a:cubicBezTo>
                      <a:pt x="33176" y="4858"/>
                      <a:pt x="27632" y="9049"/>
                      <a:pt x="21622" y="1247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A0953CC9-247A-49A8-9780-F6176E7EE7ED}"/>
                  </a:ext>
                </a:extLst>
              </p:cNvPr>
              <p:cNvSpPr/>
              <p:nvPr/>
            </p:nvSpPr>
            <p:spPr>
              <a:xfrm>
                <a:off x="-1982565" y="5055774"/>
                <a:ext cx="48486" cy="44672"/>
              </a:xfrm>
              <a:custGeom>
                <a:avLst/>
                <a:gdLst>
                  <a:gd name="connsiteX0" fmla="*/ 0 w 48486"/>
                  <a:gd name="connsiteY0" fmla="*/ 34290 h 44672"/>
                  <a:gd name="connsiteX1" fmla="*/ 35338 w 48486"/>
                  <a:gd name="connsiteY1" fmla="*/ 44672 h 44672"/>
                  <a:gd name="connsiteX2" fmla="*/ 47530 w 48486"/>
                  <a:gd name="connsiteY2" fmla="*/ 0 h 44672"/>
                  <a:gd name="connsiteX3" fmla="*/ 8382 w 48486"/>
                  <a:gd name="connsiteY3" fmla="*/ 3524 h 44672"/>
                  <a:gd name="connsiteX4" fmla="*/ 0 w 48486"/>
                  <a:gd name="connsiteY4" fmla="*/ 34290 h 4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86" h="44672">
                    <a:moveTo>
                      <a:pt x="0" y="34290"/>
                    </a:moveTo>
                    <a:lnTo>
                      <a:pt x="35338" y="44672"/>
                    </a:lnTo>
                    <a:cubicBezTo>
                      <a:pt x="46120" y="32480"/>
                      <a:pt x="50625" y="15973"/>
                      <a:pt x="47530" y="0"/>
                    </a:cubicBezTo>
                    <a:lnTo>
                      <a:pt x="8382" y="3524"/>
                    </a:lnTo>
                    <a:cubicBezTo>
                      <a:pt x="10220" y="14516"/>
                      <a:pt x="7153" y="25755"/>
                      <a:pt x="0" y="3429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15D4A396-6D4C-42F0-A3A6-DE9B7E570F9E}"/>
                  </a:ext>
                </a:extLst>
              </p:cNvPr>
              <p:cNvSpPr/>
              <p:nvPr/>
            </p:nvSpPr>
            <p:spPr>
              <a:xfrm>
                <a:off x="-2055527" y="4985194"/>
                <a:ext cx="76009" cy="36766"/>
              </a:xfrm>
              <a:custGeom>
                <a:avLst/>
                <a:gdLst>
                  <a:gd name="connsiteX0" fmla="*/ 48006 w 76009"/>
                  <a:gd name="connsiteY0" fmla="*/ 36766 h 36766"/>
                  <a:gd name="connsiteX1" fmla="*/ 76010 w 76009"/>
                  <a:gd name="connsiteY1" fmla="*/ 20574 h 36766"/>
                  <a:gd name="connsiteX2" fmla="*/ 6191 w 76009"/>
                  <a:gd name="connsiteY2" fmla="*/ 0 h 36766"/>
                  <a:gd name="connsiteX3" fmla="*/ 0 w 76009"/>
                  <a:gd name="connsiteY3" fmla="*/ 22574 h 36766"/>
                  <a:gd name="connsiteX4" fmla="*/ 48006 w 76009"/>
                  <a:gd name="connsiteY4" fmla="*/ 36766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09" h="36766">
                    <a:moveTo>
                      <a:pt x="48006" y="36766"/>
                    </a:moveTo>
                    <a:lnTo>
                      <a:pt x="76010" y="20574"/>
                    </a:lnTo>
                    <a:cubicBezTo>
                      <a:pt x="54245" y="9373"/>
                      <a:pt x="30556" y="2391"/>
                      <a:pt x="6191" y="0"/>
                    </a:cubicBezTo>
                    <a:lnTo>
                      <a:pt x="0" y="22574"/>
                    </a:lnTo>
                    <a:cubicBezTo>
                      <a:pt x="16726" y="24394"/>
                      <a:pt x="32985" y="29194"/>
                      <a:pt x="48006" y="36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0F9B71A4-F179-47F3-8AC8-3C1FDB88C6FD}"/>
                  </a:ext>
                </a:extLst>
              </p:cNvPr>
              <p:cNvSpPr/>
              <p:nvPr/>
            </p:nvSpPr>
            <p:spPr>
              <a:xfrm>
                <a:off x="-2000662" y="5009768"/>
                <a:ext cx="64198" cy="43910"/>
              </a:xfrm>
              <a:custGeom>
                <a:avLst/>
                <a:gdLst>
                  <a:gd name="connsiteX0" fmla="*/ 24955 w 64198"/>
                  <a:gd name="connsiteY0" fmla="*/ 43910 h 43910"/>
                  <a:gd name="connsiteX1" fmla="*/ 64198 w 64198"/>
                  <a:gd name="connsiteY1" fmla="*/ 40291 h 43910"/>
                  <a:gd name="connsiteX2" fmla="*/ 28575 w 64198"/>
                  <a:gd name="connsiteY2" fmla="*/ 0 h 43910"/>
                  <a:gd name="connsiteX3" fmla="*/ 0 w 64198"/>
                  <a:gd name="connsiteY3" fmla="*/ 16193 h 43910"/>
                  <a:gd name="connsiteX4" fmla="*/ 24955 w 64198"/>
                  <a:gd name="connsiteY4" fmla="*/ 43910 h 4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" h="43910">
                    <a:moveTo>
                      <a:pt x="24955" y="43910"/>
                    </a:moveTo>
                    <a:lnTo>
                      <a:pt x="64198" y="40291"/>
                    </a:lnTo>
                    <a:cubicBezTo>
                      <a:pt x="57360" y="23136"/>
                      <a:pt x="44758" y="8897"/>
                      <a:pt x="28575" y="0"/>
                    </a:cubicBezTo>
                    <a:lnTo>
                      <a:pt x="0" y="16193"/>
                    </a:lnTo>
                    <a:cubicBezTo>
                      <a:pt x="11182" y="22384"/>
                      <a:pt x="19974" y="32138"/>
                      <a:pt x="24955" y="4391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998A0D60-75B5-47B2-9AE2-11BF0D3362D5}"/>
                  </a:ext>
                </a:extLst>
              </p:cNvPr>
              <p:cNvSpPr/>
              <p:nvPr/>
            </p:nvSpPr>
            <p:spPr>
              <a:xfrm>
                <a:off x="-2200402" y="4993957"/>
                <a:ext cx="73437" cy="42386"/>
              </a:xfrm>
              <a:custGeom>
                <a:avLst/>
                <a:gdLst>
                  <a:gd name="connsiteX0" fmla="*/ 0 w 73437"/>
                  <a:gd name="connsiteY0" fmla="*/ 32004 h 42386"/>
                  <a:gd name="connsiteX1" fmla="*/ 35338 w 73437"/>
                  <a:gd name="connsiteY1" fmla="*/ 42386 h 42386"/>
                  <a:gd name="connsiteX2" fmla="*/ 51721 w 73437"/>
                  <a:gd name="connsiteY2" fmla="*/ 29909 h 42386"/>
                  <a:gd name="connsiteX3" fmla="*/ 73438 w 73437"/>
                  <a:gd name="connsiteY3" fmla="*/ 20384 h 42386"/>
                  <a:gd name="connsiteX4" fmla="*/ 55436 w 73437"/>
                  <a:gd name="connsiteY4" fmla="*/ 0 h 42386"/>
                  <a:gd name="connsiteX5" fmla="*/ 23717 w 73437"/>
                  <a:gd name="connsiteY5" fmla="*/ 13716 h 42386"/>
                  <a:gd name="connsiteX6" fmla="*/ 0 w 73437"/>
                  <a:gd name="connsiteY6" fmla="*/ 32004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7" h="42386">
                    <a:moveTo>
                      <a:pt x="0" y="32004"/>
                    </a:moveTo>
                    <a:lnTo>
                      <a:pt x="35338" y="42386"/>
                    </a:lnTo>
                    <a:cubicBezTo>
                      <a:pt x="40205" y="37510"/>
                      <a:pt x="45720" y="33309"/>
                      <a:pt x="51721" y="29909"/>
                    </a:cubicBezTo>
                    <a:cubicBezTo>
                      <a:pt x="58626" y="26032"/>
                      <a:pt x="65904" y="22841"/>
                      <a:pt x="73438" y="20384"/>
                    </a:cubicBezTo>
                    <a:lnTo>
                      <a:pt x="55436" y="0"/>
                    </a:lnTo>
                    <a:cubicBezTo>
                      <a:pt x="44405" y="3448"/>
                      <a:pt x="33776" y="8039"/>
                      <a:pt x="23717" y="13716"/>
                    </a:cubicBezTo>
                    <a:cubicBezTo>
                      <a:pt x="14992" y="18679"/>
                      <a:pt x="7010" y="24832"/>
                      <a:pt x="0" y="32004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10EAF4AF-C503-43DC-9D1C-D4AD27639DA3}"/>
                  </a:ext>
                </a:extLst>
              </p:cNvPr>
              <p:cNvSpPr/>
              <p:nvPr/>
            </p:nvSpPr>
            <p:spPr>
              <a:xfrm>
                <a:off x="-2135918" y="4983676"/>
                <a:ext cx="77438" cy="28093"/>
              </a:xfrm>
              <a:custGeom>
                <a:avLst/>
                <a:gdLst>
                  <a:gd name="connsiteX0" fmla="*/ 71247 w 77438"/>
                  <a:gd name="connsiteY0" fmla="*/ 23235 h 28093"/>
                  <a:gd name="connsiteX1" fmla="*/ 77438 w 77438"/>
                  <a:gd name="connsiteY1" fmla="*/ 661 h 28093"/>
                  <a:gd name="connsiteX2" fmla="*/ 0 w 77438"/>
                  <a:gd name="connsiteY2" fmla="*/ 7709 h 28093"/>
                  <a:gd name="connsiteX3" fmla="*/ 18002 w 77438"/>
                  <a:gd name="connsiteY3" fmla="*/ 28093 h 28093"/>
                  <a:gd name="connsiteX4" fmla="*/ 71247 w 77438"/>
                  <a:gd name="connsiteY4" fmla="*/ 23235 h 28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38" h="28093">
                    <a:moveTo>
                      <a:pt x="71247" y="23235"/>
                    </a:moveTo>
                    <a:lnTo>
                      <a:pt x="77438" y="661"/>
                    </a:lnTo>
                    <a:cubicBezTo>
                      <a:pt x="51416" y="-1292"/>
                      <a:pt x="25241" y="1089"/>
                      <a:pt x="0" y="7709"/>
                    </a:cubicBezTo>
                    <a:lnTo>
                      <a:pt x="18002" y="28093"/>
                    </a:lnTo>
                    <a:cubicBezTo>
                      <a:pt x="35385" y="23702"/>
                      <a:pt x="53350" y="22063"/>
                      <a:pt x="71247" y="23235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0CD01B36-06DC-4847-B786-CE0E5AFFEC21}"/>
                  </a:ext>
                </a:extLst>
              </p:cNvPr>
              <p:cNvSpPr/>
              <p:nvPr/>
            </p:nvSpPr>
            <p:spPr>
              <a:xfrm>
                <a:off x="-2055527" y="4985194"/>
                <a:ext cx="76009" cy="36766"/>
              </a:xfrm>
              <a:custGeom>
                <a:avLst/>
                <a:gdLst>
                  <a:gd name="connsiteX0" fmla="*/ 48006 w 76009"/>
                  <a:gd name="connsiteY0" fmla="*/ 36766 h 36766"/>
                  <a:gd name="connsiteX1" fmla="*/ 76010 w 76009"/>
                  <a:gd name="connsiteY1" fmla="*/ 20574 h 36766"/>
                  <a:gd name="connsiteX2" fmla="*/ 6191 w 76009"/>
                  <a:gd name="connsiteY2" fmla="*/ 0 h 36766"/>
                  <a:gd name="connsiteX3" fmla="*/ 0 w 76009"/>
                  <a:gd name="connsiteY3" fmla="*/ 22574 h 36766"/>
                  <a:gd name="connsiteX4" fmla="*/ 48006 w 76009"/>
                  <a:gd name="connsiteY4" fmla="*/ 36766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09" h="36766">
                    <a:moveTo>
                      <a:pt x="48006" y="36766"/>
                    </a:moveTo>
                    <a:lnTo>
                      <a:pt x="76010" y="20574"/>
                    </a:lnTo>
                    <a:cubicBezTo>
                      <a:pt x="54245" y="9373"/>
                      <a:pt x="30556" y="2391"/>
                      <a:pt x="6191" y="0"/>
                    </a:cubicBezTo>
                    <a:lnTo>
                      <a:pt x="0" y="22574"/>
                    </a:lnTo>
                    <a:cubicBezTo>
                      <a:pt x="16726" y="24394"/>
                      <a:pt x="32985" y="29194"/>
                      <a:pt x="48006" y="367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A3154FE3-F693-4574-923E-7D46D7C9911C}"/>
                  </a:ext>
                </a:extLst>
              </p:cNvPr>
              <p:cNvSpPr/>
              <p:nvPr/>
            </p:nvSpPr>
            <p:spPr>
              <a:xfrm>
                <a:off x="-1786033" y="4869299"/>
                <a:ext cx="48937" cy="28561"/>
              </a:xfrm>
              <a:custGeom>
                <a:avLst/>
                <a:gdLst>
                  <a:gd name="connsiteX0" fmla="*/ 27687 w 48937"/>
                  <a:gd name="connsiteY0" fmla="*/ 21979 h 28561"/>
                  <a:gd name="connsiteX1" fmla="*/ 31021 w 48937"/>
                  <a:gd name="connsiteY1" fmla="*/ 21979 h 28561"/>
                  <a:gd name="connsiteX2" fmla="*/ 32925 w 48937"/>
                  <a:gd name="connsiteY2" fmla="*/ 21979 h 28561"/>
                  <a:gd name="connsiteX3" fmla="*/ 34926 w 48937"/>
                  <a:gd name="connsiteY3" fmla="*/ 21122 h 28561"/>
                  <a:gd name="connsiteX4" fmla="*/ 36355 w 48937"/>
                  <a:gd name="connsiteY4" fmla="*/ 19979 h 28561"/>
                  <a:gd name="connsiteX5" fmla="*/ 36926 w 48937"/>
                  <a:gd name="connsiteY5" fmla="*/ 18740 h 28561"/>
                  <a:gd name="connsiteX6" fmla="*/ 36926 w 48937"/>
                  <a:gd name="connsiteY6" fmla="*/ 17407 h 28561"/>
                  <a:gd name="connsiteX7" fmla="*/ 35402 w 48937"/>
                  <a:gd name="connsiteY7" fmla="*/ 16169 h 28561"/>
                  <a:gd name="connsiteX8" fmla="*/ 31592 w 48937"/>
                  <a:gd name="connsiteY8" fmla="*/ 15216 h 28561"/>
                  <a:gd name="connsiteX9" fmla="*/ 27496 w 48937"/>
                  <a:gd name="connsiteY9" fmla="*/ 16359 h 28561"/>
                  <a:gd name="connsiteX10" fmla="*/ 26639 w 48937"/>
                  <a:gd name="connsiteY10" fmla="*/ 17121 h 28561"/>
                  <a:gd name="connsiteX11" fmla="*/ 26067 w 48937"/>
                  <a:gd name="connsiteY11" fmla="*/ 17979 h 28561"/>
                  <a:gd name="connsiteX12" fmla="*/ 26067 w 48937"/>
                  <a:gd name="connsiteY12" fmla="*/ 18645 h 28561"/>
                  <a:gd name="connsiteX13" fmla="*/ 25591 w 48937"/>
                  <a:gd name="connsiteY13" fmla="*/ 18645 h 28561"/>
                  <a:gd name="connsiteX14" fmla="*/ 19114 w 48937"/>
                  <a:gd name="connsiteY14" fmla="*/ 22455 h 28561"/>
                  <a:gd name="connsiteX15" fmla="*/ 17876 w 48937"/>
                  <a:gd name="connsiteY15" fmla="*/ 22455 h 28561"/>
                  <a:gd name="connsiteX16" fmla="*/ 16638 w 48937"/>
                  <a:gd name="connsiteY16" fmla="*/ 22455 h 28561"/>
                  <a:gd name="connsiteX17" fmla="*/ 636 w 48937"/>
                  <a:gd name="connsiteY17" fmla="*/ 11787 h 28561"/>
                  <a:gd name="connsiteX18" fmla="*/ 64 w 48937"/>
                  <a:gd name="connsiteY18" fmla="*/ 11025 h 28561"/>
                  <a:gd name="connsiteX19" fmla="*/ 64 w 48937"/>
                  <a:gd name="connsiteY19" fmla="*/ 10358 h 28561"/>
                  <a:gd name="connsiteX20" fmla="*/ 17971 w 48937"/>
                  <a:gd name="connsiteY20" fmla="*/ 72 h 28561"/>
                  <a:gd name="connsiteX21" fmla="*/ 19209 w 48937"/>
                  <a:gd name="connsiteY21" fmla="*/ 72 h 28561"/>
                  <a:gd name="connsiteX22" fmla="*/ 20448 w 48937"/>
                  <a:gd name="connsiteY22" fmla="*/ 72 h 28561"/>
                  <a:gd name="connsiteX23" fmla="*/ 25591 w 48937"/>
                  <a:gd name="connsiteY23" fmla="*/ 3024 h 28561"/>
                  <a:gd name="connsiteX24" fmla="*/ 26163 w 48937"/>
                  <a:gd name="connsiteY24" fmla="*/ 3786 h 28561"/>
                  <a:gd name="connsiteX25" fmla="*/ 26163 w 48937"/>
                  <a:gd name="connsiteY25" fmla="*/ 4453 h 28561"/>
                  <a:gd name="connsiteX26" fmla="*/ 13971 w 48937"/>
                  <a:gd name="connsiteY26" fmla="*/ 11502 h 28561"/>
                  <a:gd name="connsiteX27" fmla="*/ 17971 w 48937"/>
                  <a:gd name="connsiteY27" fmla="*/ 14073 h 28561"/>
                  <a:gd name="connsiteX28" fmla="*/ 18924 w 48937"/>
                  <a:gd name="connsiteY28" fmla="*/ 12645 h 28561"/>
                  <a:gd name="connsiteX29" fmla="*/ 20733 w 48937"/>
                  <a:gd name="connsiteY29" fmla="*/ 11216 h 28561"/>
                  <a:gd name="connsiteX30" fmla="*/ 25972 w 48937"/>
                  <a:gd name="connsiteY30" fmla="*/ 9025 h 28561"/>
                  <a:gd name="connsiteX31" fmla="*/ 31878 w 48937"/>
                  <a:gd name="connsiteY31" fmla="*/ 8263 h 28561"/>
                  <a:gd name="connsiteX32" fmla="*/ 37783 w 48937"/>
                  <a:gd name="connsiteY32" fmla="*/ 8930 h 28561"/>
                  <a:gd name="connsiteX33" fmla="*/ 43593 w 48937"/>
                  <a:gd name="connsiteY33" fmla="*/ 11311 h 28561"/>
                  <a:gd name="connsiteX34" fmla="*/ 47689 w 48937"/>
                  <a:gd name="connsiteY34" fmla="*/ 14835 h 28561"/>
                  <a:gd name="connsiteX35" fmla="*/ 48928 w 48937"/>
                  <a:gd name="connsiteY35" fmla="*/ 18455 h 28561"/>
                  <a:gd name="connsiteX36" fmla="*/ 47308 w 48937"/>
                  <a:gd name="connsiteY36" fmla="*/ 21979 h 28561"/>
                  <a:gd name="connsiteX37" fmla="*/ 43308 w 48937"/>
                  <a:gd name="connsiteY37" fmla="*/ 25217 h 28561"/>
                  <a:gd name="connsiteX38" fmla="*/ 37402 w 48937"/>
                  <a:gd name="connsiteY38" fmla="*/ 27694 h 28561"/>
                  <a:gd name="connsiteX39" fmla="*/ 31306 w 48937"/>
                  <a:gd name="connsiteY39" fmla="*/ 28551 h 28561"/>
                  <a:gd name="connsiteX40" fmla="*/ 25591 w 48937"/>
                  <a:gd name="connsiteY40" fmla="*/ 27980 h 28561"/>
                  <a:gd name="connsiteX41" fmla="*/ 20924 w 48937"/>
                  <a:gd name="connsiteY41" fmla="*/ 26361 h 28561"/>
                  <a:gd name="connsiteX42" fmla="*/ 20448 w 48937"/>
                  <a:gd name="connsiteY42" fmla="*/ 25694 h 28561"/>
                  <a:gd name="connsiteX43" fmla="*/ 20448 w 48937"/>
                  <a:gd name="connsiteY43" fmla="*/ 25217 h 28561"/>
                  <a:gd name="connsiteX44" fmla="*/ 25782 w 48937"/>
                  <a:gd name="connsiteY44" fmla="*/ 22074 h 28561"/>
                  <a:gd name="connsiteX45" fmla="*/ 27115 w 48937"/>
                  <a:gd name="connsiteY45" fmla="*/ 22074 h 28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8937" h="28561">
                    <a:moveTo>
                      <a:pt x="27687" y="21979"/>
                    </a:moveTo>
                    <a:lnTo>
                      <a:pt x="31021" y="21979"/>
                    </a:lnTo>
                    <a:lnTo>
                      <a:pt x="32925" y="21979"/>
                    </a:lnTo>
                    <a:lnTo>
                      <a:pt x="34926" y="21122"/>
                    </a:lnTo>
                    <a:cubicBezTo>
                      <a:pt x="35478" y="20855"/>
                      <a:pt x="35964" y="20464"/>
                      <a:pt x="36355" y="19979"/>
                    </a:cubicBezTo>
                    <a:cubicBezTo>
                      <a:pt x="36640" y="19617"/>
                      <a:pt x="36831" y="19188"/>
                      <a:pt x="36926" y="18740"/>
                    </a:cubicBezTo>
                    <a:cubicBezTo>
                      <a:pt x="37107" y="18312"/>
                      <a:pt x="37107" y="17836"/>
                      <a:pt x="36926" y="17407"/>
                    </a:cubicBezTo>
                    <a:cubicBezTo>
                      <a:pt x="36545" y="16854"/>
                      <a:pt x="36021" y="16426"/>
                      <a:pt x="35402" y="16169"/>
                    </a:cubicBezTo>
                    <a:cubicBezTo>
                      <a:pt x="34249" y="15492"/>
                      <a:pt x="32925" y="15169"/>
                      <a:pt x="31592" y="15216"/>
                    </a:cubicBezTo>
                    <a:cubicBezTo>
                      <a:pt x="30154" y="15226"/>
                      <a:pt x="28734" y="15616"/>
                      <a:pt x="27496" y="16359"/>
                    </a:cubicBezTo>
                    <a:cubicBezTo>
                      <a:pt x="27172" y="16559"/>
                      <a:pt x="26877" y="16816"/>
                      <a:pt x="26639" y="17121"/>
                    </a:cubicBezTo>
                    <a:lnTo>
                      <a:pt x="26067" y="17979"/>
                    </a:lnTo>
                    <a:lnTo>
                      <a:pt x="26067" y="18645"/>
                    </a:lnTo>
                    <a:lnTo>
                      <a:pt x="25591" y="18645"/>
                    </a:lnTo>
                    <a:lnTo>
                      <a:pt x="19114" y="22455"/>
                    </a:lnTo>
                    <a:cubicBezTo>
                      <a:pt x="18714" y="22598"/>
                      <a:pt x="18276" y="22598"/>
                      <a:pt x="17876" y="22455"/>
                    </a:cubicBezTo>
                    <a:cubicBezTo>
                      <a:pt x="17476" y="22589"/>
                      <a:pt x="17038" y="22589"/>
                      <a:pt x="16638" y="22455"/>
                    </a:cubicBezTo>
                    <a:lnTo>
                      <a:pt x="636" y="11787"/>
                    </a:lnTo>
                    <a:cubicBezTo>
                      <a:pt x="369" y="11597"/>
                      <a:pt x="169" y="11330"/>
                      <a:pt x="64" y="11025"/>
                    </a:cubicBezTo>
                    <a:cubicBezTo>
                      <a:pt x="-21" y="10816"/>
                      <a:pt x="-21" y="10568"/>
                      <a:pt x="64" y="10358"/>
                    </a:cubicBezTo>
                    <a:lnTo>
                      <a:pt x="17971" y="72"/>
                    </a:lnTo>
                    <a:cubicBezTo>
                      <a:pt x="18381" y="-24"/>
                      <a:pt x="18800" y="-24"/>
                      <a:pt x="19209" y="72"/>
                    </a:cubicBezTo>
                    <a:lnTo>
                      <a:pt x="20448" y="72"/>
                    </a:lnTo>
                    <a:lnTo>
                      <a:pt x="25591" y="3024"/>
                    </a:lnTo>
                    <a:cubicBezTo>
                      <a:pt x="25915" y="3138"/>
                      <a:pt x="26144" y="3443"/>
                      <a:pt x="26163" y="3786"/>
                    </a:cubicBezTo>
                    <a:cubicBezTo>
                      <a:pt x="26248" y="3996"/>
                      <a:pt x="26248" y="4243"/>
                      <a:pt x="26163" y="4453"/>
                    </a:cubicBezTo>
                    <a:lnTo>
                      <a:pt x="13971" y="11502"/>
                    </a:lnTo>
                    <a:lnTo>
                      <a:pt x="17971" y="14073"/>
                    </a:lnTo>
                    <a:cubicBezTo>
                      <a:pt x="18190" y="13540"/>
                      <a:pt x="18514" y="13054"/>
                      <a:pt x="18924" y="12645"/>
                    </a:cubicBezTo>
                    <a:cubicBezTo>
                      <a:pt x="19448" y="12082"/>
                      <a:pt x="20057" y="11597"/>
                      <a:pt x="20733" y="11216"/>
                    </a:cubicBezTo>
                    <a:cubicBezTo>
                      <a:pt x="22381" y="10273"/>
                      <a:pt x="24143" y="9539"/>
                      <a:pt x="25972" y="9025"/>
                    </a:cubicBezTo>
                    <a:cubicBezTo>
                      <a:pt x="27906" y="8530"/>
                      <a:pt x="29887" y="8272"/>
                      <a:pt x="31878" y="8263"/>
                    </a:cubicBezTo>
                    <a:cubicBezTo>
                      <a:pt x="33868" y="8254"/>
                      <a:pt x="35850" y="8482"/>
                      <a:pt x="37783" y="8930"/>
                    </a:cubicBezTo>
                    <a:cubicBezTo>
                      <a:pt x="39821" y="9463"/>
                      <a:pt x="41774" y="10263"/>
                      <a:pt x="43593" y="11311"/>
                    </a:cubicBezTo>
                    <a:cubicBezTo>
                      <a:pt x="45213" y="12149"/>
                      <a:pt x="46613" y="13359"/>
                      <a:pt x="47689" y="14835"/>
                    </a:cubicBezTo>
                    <a:cubicBezTo>
                      <a:pt x="48565" y="15826"/>
                      <a:pt x="49013" y="17131"/>
                      <a:pt x="48928" y="18455"/>
                    </a:cubicBezTo>
                    <a:cubicBezTo>
                      <a:pt x="48775" y="19769"/>
                      <a:pt x="48204" y="21007"/>
                      <a:pt x="47308" y="21979"/>
                    </a:cubicBezTo>
                    <a:cubicBezTo>
                      <a:pt x="46213" y="23322"/>
                      <a:pt x="44851" y="24427"/>
                      <a:pt x="43308" y="25217"/>
                    </a:cubicBezTo>
                    <a:cubicBezTo>
                      <a:pt x="41460" y="26303"/>
                      <a:pt x="39469" y="27132"/>
                      <a:pt x="37402" y="27694"/>
                    </a:cubicBezTo>
                    <a:cubicBezTo>
                      <a:pt x="35402" y="28161"/>
                      <a:pt x="33364" y="28447"/>
                      <a:pt x="31306" y="28551"/>
                    </a:cubicBezTo>
                    <a:cubicBezTo>
                      <a:pt x="29382" y="28608"/>
                      <a:pt x="27468" y="28418"/>
                      <a:pt x="25591" y="27980"/>
                    </a:cubicBezTo>
                    <a:cubicBezTo>
                      <a:pt x="23972" y="27627"/>
                      <a:pt x="22410" y="27084"/>
                      <a:pt x="20924" y="26361"/>
                    </a:cubicBezTo>
                    <a:cubicBezTo>
                      <a:pt x="20924" y="26361"/>
                      <a:pt x="20448" y="26361"/>
                      <a:pt x="20448" y="25694"/>
                    </a:cubicBezTo>
                    <a:cubicBezTo>
                      <a:pt x="20362" y="25551"/>
                      <a:pt x="20362" y="25360"/>
                      <a:pt x="20448" y="25217"/>
                    </a:cubicBezTo>
                    <a:lnTo>
                      <a:pt x="25782" y="22074"/>
                    </a:lnTo>
                    <a:cubicBezTo>
                      <a:pt x="26220" y="21998"/>
                      <a:pt x="26677" y="21998"/>
                      <a:pt x="27115" y="2207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F5BC5DCD-255A-457A-AE89-8CC8D12C497B}"/>
                  </a:ext>
                </a:extLst>
              </p:cNvPr>
              <p:cNvSpPr/>
              <p:nvPr/>
            </p:nvSpPr>
            <p:spPr>
              <a:xfrm>
                <a:off x="-1755631" y="4855348"/>
                <a:ext cx="45432" cy="26237"/>
              </a:xfrm>
              <a:custGeom>
                <a:avLst/>
                <a:gdLst>
                  <a:gd name="connsiteX0" fmla="*/ 5286 w 45432"/>
                  <a:gd name="connsiteY0" fmla="*/ 3068 h 26237"/>
                  <a:gd name="connsiteX1" fmla="*/ 11763 w 45432"/>
                  <a:gd name="connsiteY1" fmla="*/ 591 h 26237"/>
                  <a:gd name="connsiteX2" fmla="*/ 18431 w 45432"/>
                  <a:gd name="connsiteY2" fmla="*/ 20 h 26237"/>
                  <a:gd name="connsiteX3" fmla="*/ 24812 w 45432"/>
                  <a:gd name="connsiteY3" fmla="*/ 1163 h 26237"/>
                  <a:gd name="connsiteX4" fmla="*/ 30623 w 45432"/>
                  <a:gd name="connsiteY4" fmla="*/ 3544 h 26237"/>
                  <a:gd name="connsiteX5" fmla="*/ 35099 w 45432"/>
                  <a:gd name="connsiteY5" fmla="*/ 6021 h 26237"/>
                  <a:gd name="connsiteX6" fmla="*/ 39290 w 45432"/>
                  <a:gd name="connsiteY6" fmla="*/ 8592 h 26237"/>
                  <a:gd name="connsiteX7" fmla="*/ 43386 w 45432"/>
                  <a:gd name="connsiteY7" fmla="*/ 11926 h 26237"/>
                  <a:gd name="connsiteX8" fmla="*/ 45386 w 45432"/>
                  <a:gd name="connsiteY8" fmla="*/ 15641 h 26237"/>
                  <a:gd name="connsiteX9" fmla="*/ 44529 w 45432"/>
                  <a:gd name="connsiteY9" fmla="*/ 19451 h 26237"/>
                  <a:gd name="connsiteX10" fmla="*/ 40148 w 45432"/>
                  <a:gd name="connsiteY10" fmla="*/ 23166 h 26237"/>
                  <a:gd name="connsiteX11" fmla="*/ 33671 w 45432"/>
                  <a:gd name="connsiteY11" fmla="*/ 25642 h 26237"/>
                  <a:gd name="connsiteX12" fmla="*/ 27098 w 45432"/>
                  <a:gd name="connsiteY12" fmla="*/ 26214 h 26237"/>
                  <a:gd name="connsiteX13" fmla="*/ 20716 w 45432"/>
                  <a:gd name="connsiteY13" fmla="*/ 25071 h 26237"/>
                  <a:gd name="connsiteX14" fmla="*/ 14811 w 45432"/>
                  <a:gd name="connsiteY14" fmla="*/ 22690 h 26237"/>
                  <a:gd name="connsiteX15" fmla="*/ 10430 w 45432"/>
                  <a:gd name="connsiteY15" fmla="*/ 20308 h 26237"/>
                  <a:gd name="connsiteX16" fmla="*/ 6239 w 45432"/>
                  <a:gd name="connsiteY16" fmla="*/ 17736 h 26237"/>
                  <a:gd name="connsiteX17" fmla="*/ 2048 w 45432"/>
                  <a:gd name="connsiteY17" fmla="*/ 14307 h 26237"/>
                  <a:gd name="connsiteX18" fmla="*/ 47 w 45432"/>
                  <a:gd name="connsiteY18" fmla="*/ 10593 h 26237"/>
                  <a:gd name="connsiteX19" fmla="*/ 1000 w 45432"/>
                  <a:gd name="connsiteY19" fmla="*/ 6783 h 26237"/>
                  <a:gd name="connsiteX20" fmla="*/ 5286 w 45432"/>
                  <a:gd name="connsiteY20" fmla="*/ 3068 h 26237"/>
                  <a:gd name="connsiteX21" fmla="*/ 31289 w 45432"/>
                  <a:gd name="connsiteY21" fmla="*/ 12593 h 26237"/>
                  <a:gd name="connsiteX22" fmla="*/ 23193 w 45432"/>
                  <a:gd name="connsiteY22" fmla="*/ 7926 h 26237"/>
                  <a:gd name="connsiteX23" fmla="*/ 20621 w 45432"/>
                  <a:gd name="connsiteY23" fmla="*/ 6783 h 26237"/>
                  <a:gd name="connsiteX24" fmla="*/ 18145 w 45432"/>
                  <a:gd name="connsiteY24" fmla="*/ 6211 h 26237"/>
                  <a:gd name="connsiteX25" fmla="*/ 13097 w 45432"/>
                  <a:gd name="connsiteY25" fmla="*/ 7259 h 26237"/>
                  <a:gd name="connsiteX26" fmla="*/ 11382 w 45432"/>
                  <a:gd name="connsiteY26" fmla="*/ 8688 h 26237"/>
                  <a:gd name="connsiteX27" fmla="*/ 11382 w 45432"/>
                  <a:gd name="connsiteY27" fmla="*/ 10212 h 26237"/>
                  <a:gd name="connsiteX28" fmla="*/ 12334 w 45432"/>
                  <a:gd name="connsiteY28" fmla="*/ 11640 h 26237"/>
                  <a:gd name="connsiteX29" fmla="*/ 14335 w 45432"/>
                  <a:gd name="connsiteY29" fmla="*/ 13069 h 26237"/>
                  <a:gd name="connsiteX30" fmla="*/ 22431 w 45432"/>
                  <a:gd name="connsiteY30" fmla="*/ 17736 h 26237"/>
                  <a:gd name="connsiteX31" fmla="*/ 24907 w 45432"/>
                  <a:gd name="connsiteY31" fmla="*/ 18880 h 26237"/>
                  <a:gd name="connsiteX32" fmla="*/ 27479 w 45432"/>
                  <a:gd name="connsiteY32" fmla="*/ 19451 h 26237"/>
                  <a:gd name="connsiteX33" fmla="*/ 29956 w 45432"/>
                  <a:gd name="connsiteY33" fmla="*/ 19451 h 26237"/>
                  <a:gd name="connsiteX34" fmla="*/ 32527 w 45432"/>
                  <a:gd name="connsiteY34" fmla="*/ 18498 h 26237"/>
                  <a:gd name="connsiteX35" fmla="*/ 34147 w 45432"/>
                  <a:gd name="connsiteY35" fmla="*/ 17070 h 26237"/>
                  <a:gd name="connsiteX36" fmla="*/ 34147 w 45432"/>
                  <a:gd name="connsiteY36" fmla="*/ 15546 h 26237"/>
                  <a:gd name="connsiteX37" fmla="*/ 33099 w 45432"/>
                  <a:gd name="connsiteY37" fmla="*/ 14117 h 26237"/>
                  <a:gd name="connsiteX38" fmla="*/ 31575 w 45432"/>
                  <a:gd name="connsiteY38" fmla="*/ 12879 h 26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5432" h="26237">
                    <a:moveTo>
                      <a:pt x="5286" y="3068"/>
                    </a:moveTo>
                    <a:cubicBezTo>
                      <a:pt x="7296" y="1896"/>
                      <a:pt x="9487" y="1068"/>
                      <a:pt x="11763" y="591"/>
                    </a:cubicBezTo>
                    <a:cubicBezTo>
                      <a:pt x="13954" y="125"/>
                      <a:pt x="16192" y="-66"/>
                      <a:pt x="18431" y="20"/>
                    </a:cubicBezTo>
                    <a:cubicBezTo>
                      <a:pt x="20602" y="115"/>
                      <a:pt x="22745" y="496"/>
                      <a:pt x="24812" y="1163"/>
                    </a:cubicBezTo>
                    <a:cubicBezTo>
                      <a:pt x="26813" y="1782"/>
                      <a:pt x="28765" y="2582"/>
                      <a:pt x="30623" y="3544"/>
                    </a:cubicBezTo>
                    <a:lnTo>
                      <a:pt x="35099" y="6021"/>
                    </a:lnTo>
                    <a:cubicBezTo>
                      <a:pt x="36623" y="6878"/>
                      <a:pt x="38052" y="7735"/>
                      <a:pt x="39290" y="8592"/>
                    </a:cubicBezTo>
                    <a:cubicBezTo>
                      <a:pt x="40805" y="9497"/>
                      <a:pt x="42186" y="10621"/>
                      <a:pt x="43386" y="11926"/>
                    </a:cubicBezTo>
                    <a:cubicBezTo>
                      <a:pt x="44415" y="12936"/>
                      <a:pt x="45110" y="14231"/>
                      <a:pt x="45386" y="15641"/>
                    </a:cubicBezTo>
                    <a:cubicBezTo>
                      <a:pt x="45558" y="16974"/>
                      <a:pt x="45253" y="18317"/>
                      <a:pt x="44529" y="19451"/>
                    </a:cubicBezTo>
                    <a:cubicBezTo>
                      <a:pt x="43348" y="20984"/>
                      <a:pt x="41852" y="22251"/>
                      <a:pt x="40148" y="23166"/>
                    </a:cubicBezTo>
                    <a:cubicBezTo>
                      <a:pt x="38157" y="24385"/>
                      <a:pt x="35966" y="25223"/>
                      <a:pt x="33671" y="25642"/>
                    </a:cubicBezTo>
                    <a:cubicBezTo>
                      <a:pt x="31518" y="26118"/>
                      <a:pt x="29308" y="26309"/>
                      <a:pt x="27098" y="26214"/>
                    </a:cubicBezTo>
                    <a:cubicBezTo>
                      <a:pt x="24927" y="26128"/>
                      <a:pt x="22783" y="25747"/>
                      <a:pt x="20716" y="25071"/>
                    </a:cubicBezTo>
                    <a:cubicBezTo>
                      <a:pt x="18678" y="24452"/>
                      <a:pt x="16706" y="23651"/>
                      <a:pt x="14811" y="22690"/>
                    </a:cubicBezTo>
                    <a:lnTo>
                      <a:pt x="10430" y="20308"/>
                    </a:lnTo>
                    <a:lnTo>
                      <a:pt x="6239" y="17736"/>
                    </a:lnTo>
                    <a:cubicBezTo>
                      <a:pt x="4686" y="16803"/>
                      <a:pt x="3276" y="15641"/>
                      <a:pt x="2048" y="14307"/>
                    </a:cubicBezTo>
                    <a:cubicBezTo>
                      <a:pt x="1038" y="13288"/>
                      <a:pt x="342" y="11993"/>
                      <a:pt x="47" y="10593"/>
                    </a:cubicBezTo>
                    <a:cubicBezTo>
                      <a:pt x="-134" y="9250"/>
                      <a:pt x="209" y="7888"/>
                      <a:pt x="1000" y="6783"/>
                    </a:cubicBezTo>
                    <a:cubicBezTo>
                      <a:pt x="2114" y="5221"/>
                      <a:pt x="3581" y="3954"/>
                      <a:pt x="5286" y="3068"/>
                    </a:cubicBezTo>
                    <a:close/>
                    <a:moveTo>
                      <a:pt x="31289" y="12593"/>
                    </a:moveTo>
                    <a:cubicBezTo>
                      <a:pt x="28622" y="10974"/>
                      <a:pt x="25955" y="9355"/>
                      <a:pt x="23193" y="7926"/>
                    </a:cubicBezTo>
                    <a:cubicBezTo>
                      <a:pt x="22374" y="7469"/>
                      <a:pt x="21517" y="7088"/>
                      <a:pt x="20621" y="6783"/>
                    </a:cubicBezTo>
                    <a:lnTo>
                      <a:pt x="18145" y="6211"/>
                    </a:lnTo>
                    <a:cubicBezTo>
                      <a:pt x="16392" y="5983"/>
                      <a:pt x="14611" y="6354"/>
                      <a:pt x="13097" y="7259"/>
                    </a:cubicBezTo>
                    <a:cubicBezTo>
                      <a:pt x="12411" y="7583"/>
                      <a:pt x="11820" y="8078"/>
                      <a:pt x="11382" y="8688"/>
                    </a:cubicBezTo>
                    <a:cubicBezTo>
                      <a:pt x="11144" y="9164"/>
                      <a:pt x="11144" y="9735"/>
                      <a:pt x="11382" y="10212"/>
                    </a:cubicBezTo>
                    <a:cubicBezTo>
                      <a:pt x="11563" y="10764"/>
                      <a:pt x="11887" y="11259"/>
                      <a:pt x="12334" y="11640"/>
                    </a:cubicBezTo>
                    <a:cubicBezTo>
                      <a:pt x="12954" y="12183"/>
                      <a:pt x="13620" y="12660"/>
                      <a:pt x="14335" y="13069"/>
                    </a:cubicBezTo>
                    <a:cubicBezTo>
                      <a:pt x="16945" y="14774"/>
                      <a:pt x="19650" y="16336"/>
                      <a:pt x="22431" y="17736"/>
                    </a:cubicBezTo>
                    <a:cubicBezTo>
                      <a:pt x="23222" y="18194"/>
                      <a:pt x="24050" y="18575"/>
                      <a:pt x="24907" y="18880"/>
                    </a:cubicBezTo>
                    <a:cubicBezTo>
                      <a:pt x="25746" y="19156"/>
                      <a:pt x="26603" y="19356"/>
                      <a:pt x="27479" y="19451"/>
                    </a:cubicBezTo>
                    <a:cubicBezTo>
                      <a:pt x="28298" y="19594"/>
                      <a:pt x="29137" y="19594"/>
                      <a:pt x="29956" y="19451"/>
                    </a:cubicBezTo>
                    <a:cubicBezTo>
                      <a:pt x="30870" y="19308"/>
                      <a:pt x="31737" y="18984"/>
                      <a:pt x="32527" y="18498"/>
                    </a:cubicBezTo>
                    <a:cubicBezTo>
                      <a:pt x="33185" y="18175"/>
                      <a:pt x="33747" y="17679"/>
                      <a:pt x="34147" y="17070"/>
                    </a:cubicBezTo>
                    <a:cubicBezTo>
                      <a:pt x="34385" y="16593"/>
                      <a:pt x="34385" y="16022"/>
                      <a:pt x="34147" y="15546"/>
                    </a:cubicBezTo>
                    <a:cubicBezTo>
                      <a:pt x="33928" y="14984"/>
                      <a:pt x="33566" y="14489"/>
                      <a:pt x="33099" y="14117"/>
                    </a:cubicBezTo>
                    <a:cubicBezTo>
                      <a:pt x="32632" y="13660"/>
                      <a:pt x="32118" y="13241"/>
                      <a:pt x="31575" y="1287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D895A7B9-8040-4473-A5C2-4352E72D73BD}"/>
                  </a:ext>
                </a:extLst>
              </p:cNvPr>
              <p:cNvSpPr/>
              <p:nvPr/>
            </p:nvSpPr>
            <p:spPr>
              <a:xfrm>
                <a:off x="-1730264" y="4832794"/>
                <a:ext cx="59467" cy="33789"/>
              </a:xfrm>
              <a:custGeom>
                <a:avLst/>
                <a:gdLst>
                  <a:gd name="connsiteX0" fmla="*/ 16304 w 59467"/>
                  <a:gd name="connsiteY0" fmla="*/ 12954 h 33789"/>
                  <a:gd name="connsiteX1" fmla="*/ 20018 w 59467"/>
                  <a:gd name="connsiteY1" fmla="*/ 15145 h 33789"/>
                  <a:gd name="connsiteX2" fmla="*/ 22209 w 59467"/>
                  <a:gd name="connsiteY2" fmla="*/ 16955 h 33789"/>
                  <a:gd name="connsiteX3" fmla="*/ 23162 w 59467"/>
                  <a:gd name="connsiteY3" fmla="*/ 18859 h 33789"/>
                  <a:gd name="connsiteX4" fmla="*/ 22590 w 59467"/>
                  <a:gd name="connsiteY4" fmla="*/ 20955 h 33789"/>
                  <a:gd name="connsiteX5" fmla="*/ 20304 w 59467"/>
                  <a:gd name="connsiteY5" fmla="*/ 22860 h 33789"/>
                  <a:gd name="connsiteX6" fmla="*/ 16971 w 59467"/>
                  <a:gd name="connsiteY6" fmla="*/ 24194 h 33789"/>
                  <a:gd name="connsiteX7" fmla="*/ 13446 w 59467"/>
                  <a:gd name="connsiteY7" fmla="*/ 24194 h 33789"/>
                  <a:gd name="connsiteX8" fmla="*/ 10017 w 59467"/>
                  <a:gd name="connsiteY8" fmla="*/ 23622 h 33789"/>
                  <a:gd name="connsiteX9" fmla="*/ 6874 w 59467"/>
                  <a:gd name="connsiteY9" fmla="*/ 22289 h 33789"/>
                  <a:gd name="connsiteX10" fmla="*/ 4969 w 59467"/>
                  <a:gd name="connsiteY10" fmla="*/ 21336 h 33789"/>
                  <a:gd name="connsiteX11" fmla="*/ 3159 w 59467"/>
                  <a:gd name="connsiteY11" fmla="*/ 20193 h 33789"/>
                  <a:gd name="connsiteX12" fmla="*/ 968 w 59467"/>
                  <a:gd name="connsiteY12" fmla="*/ 18383 h 33789"/>
                  <a:gd name="connsiteX13" fmla="*/ 16 w 59467"/>
                  <a:gd name="connsiteY13" fmla="*/ 16383 h 33789"/>
                  <a:gd name="connsiteX14" fmla="*/ 588 w 59467"/>
                  <a:gd name="connsiteY14" fmla="*/ 14383 h 33789"/>
                  <a:gd name="connsiteX15" fmla="*/ 2874 w 59467"/>
                  <a:gd name="connsiteY15" fmla="*/ 12478 h 33789"/>
                  <a:gd name="connsiteX16" fmla="*/ 6302 w 59467"/>
                  <a:gd name="connsiteY16" fmla="*/ 11144 h 33789"/>
                  <a:gd name="connsiteX17" fmla="*/ 9732 w 59467"/>
                  <a:gd name="connsiteY17" fmla="*/ 11144 h 33789"/>
                  <a:gd name="connsiteX18" fmla="*/ 13160 w 59467"/>
                  <a:gd name="connsiteY18" fmla="*/ 11716 h 33789"/>
                  <a:gd name="connsiteX19" fmla="*/ 16304 w 59467"/>
                  <a:gd name="connsiteY19" fmla="*/ 12954 h 33789"/>
                  <a:gd name="connsiteX20" fmla="*/ 11446 w 59467"/>
                  <a:gd name="connsiteY20" fmla="*/ 19812 h 33789"/>
                  <a:gd name="connsiteX21" fmla="*/ 13827 w 59467"/>
                  <a:gd name="connsiteY21" fmla="*/ 20574 h 33789"/>
                  <a:gd name="connsiteX22" fmla="*/ 15732 w 59467"/>
                  <a:gd name="connsiteY22" fmla="*/ 20574 h 33789"/>
                  <a:gd name="connsiteX23" fmla="*/ 16399 w 59467"/>
                  <a:gd name="connsiteY23" fmla="*/ 19526 h 33789"/>
                  <a:gd name="connsiteX24" fmla="*/ 14875 w 59467"/>
                  <a:gd name="connsiteY24" fmla="*/ 18193 h 33789"/>
                  <a:gd name="connsiteX25" fmla="*/ 11732 w 59467"/>
                  <a:gd name="connsiteY25" fmla="*/ 16288 h 33789"/>
                  <a:gd name="connsiteX26" fmla="*/ 9446 w 59467"/>
                  <a:gd name="connsiteY26" fmla="*/ 15526 h 33789"/>
                  <a:gd name="connsiteX27" fmla="*/ 7541 w 59467"/>
                  <a:gd name="connsiteY27" fmla="*/ 15526 h 33789"/>
                  <a:gd name="connsiteX28" fmla="*/ 6874 w 59467"/>
                  <a:gd name="connsiteY28" fmla="*/ 16573 h 33789"/>
                  <a:gd name="connsiteX29" fmla="*/ 8303 w 59467"/>
                  <a:gd name="connsiteY29" fmla="*/ 17907 h 33789"/>
                  <a:gd name="connsiteX30" fmla="*/ 11446 w 59467"/>
                  <a:gd name="connsiteY30" fmla="*/ 19812 h 33789"/>
                  <a:gd name="connsiteX31" fmla="*/ 20971 w 59467"/>
                  <a:gd name="connsiteY31" fmla="*/ 3620 h 33789"/>
                  <a:gd name="connsiteX32" fmla="*/ 20971 w 59467"/>
                  <a:gd name="connsiteY32" fmla="*/ 2857 h 33789"/>
                  <a:gd name="connsiteX33" fmla="*/ 21638 w 59467"/>
                  <a:gd name="connsiteY33" fmla="*/ 2286 h 33789"/>
                  <a:gd name="connsiteX34" fmla="*/ 25067 w 59467"/>
                  <a:gd name="connsiteY34" fmla="*/ 286 h 33789"/>
                  <a:gd name="connsiteX35" fmla="*/ 26972 w 59467"/>
                  <a:gd name="connsiteY35" fmla="*/ 286 h 33789"/>
                  <a:gd name="connsiteX36" fmla="*/ 26972 w 59467"/>
                  <a:gd name="connsiteY36" fmla="*/ 286 h 33789"/>
                  <a:gd name="connsiteX37" fmla="*/ 26972 w 59467"/>
                  <a:gd name="connsiteY37" fmla="*/ 286 h 33789"/>
                  <a:gd name="connsiteX38" fmla="*/ 37735 w 59467"/>
                  <a:gd name="connsiteY38" fmla="*/ 30385 h 33789"/>
                  <a:gd name="connsiteX39" fmla="*/ 37735 w 59467"/>
                  <a:gd name="connsiteY39" fmla="*/ 31147 h 33789"/>
                  <a:gd name="connsiteX40" fmla="*/ 37068 w 59467"/>
                  <a:gd name="connsiteY40" fmla="*/ 31814 h 33789"/>
                  <a:gd name="connsiteX41" fmla="*/ 33639 w 59467"/>
                  <a:gd name="connsiteY41" fmla="*/ 33719 h 33789"/>
                  <a:gd name="connsiteX42" fmla="*/ 32591 w 59467"/>
                  <a:gd name="connsiteY42" fmla="*/ 33719 h 33789"/>
                  <a:gd name="connsiteX43" fmla="*/ 31639 w 59467"/>
                  <a:gd name="connsiteY43" fmla="*/ 33719 h 33789"/>
                  <a:gd name="connsiteX44" fmla="*/ 31639 w 59467"/>
                  <a:gd name="connsiteY44" fmla="*/ 33719 h 33789"/>
                  <a:gd name="connsiteX45" fmla="*/ 31639 w 59467"/>
                  <a:gd name="connsiteY45" fmla="*/ 33719 h 33789"/>
                  <a:gd name="connsiteX46" fmla="*/ 52594 w 59467"/>
                  <a:gd name="connsiteY46" fmla="*/ 11525 h 33789"/>
                  <a:gd name="connsiteX47" fmla="*/ 56309 w 59467"/>
                  <a:gd name="connsiteY47" fmla="*/ 13621 h 33789"/>
                  <a:gd name="connsiteX48" fmla="*/ 58499 w 59467"/>
                  <a:gd name="connsiteY48" fmla="*/ 15526 h 33789"/>
                  <a:gd name="connsiteX49" fmla="*/ 59452 w 59467"/>
                  <a:gd name="connsiteY49" fmla="*/ 17431 h 33789"/>
                  <a:gd name="connsiteX50" fmla="*/ 58881 w 59467"/>
                  <a:gd name="connsiteY50" fmla="*/ 19526 h 33789"/>
                  <a:gd name="connsiteX51" fmla="*/ 56594 w 59467"/>
                  <a:gd name="connsiteY51" fmla="*/ 21431 h 33789"/>
                  <a:gd name="connsiteX52" fmla="*/ 53165 w 59467"/>
                  <a:gd name="connsiteY52" fmla="*/ 22765 h 33789"/>
                  <a:gd name="connsiteX53" fmla="*/ 49736 w 59467"/>
                  <a:gd name="connsiteY53" fmla="*/ 22765 h 33789"/>
                  <a:gd name="connsiteX54" fmla="*/ 46307 w 59467"/>
                  <a:gd name="connsiteY54" fmla="*/ 22193 h 33789"/>
                  <a:gd name="connsiteX55" fmla="*/ 43164 w 59467"/>
                  <a:gd name="connsiteY55" fmla="*/ 20955 h 33789"/>
                  <a:gd name="connsiteX56" fmla="*/ 41259 w 59467"/>
                  <a:gd name="connsiteY56" fmla="*/ 20003 h 33789"/>
                  <a:gd name="connsiteX57" fmla="*/ 39449 w 59467"/>
                  <a:gd name="connsiteY57" fmla="*/ 18859 h 33789"/>
                  <a:gd name="connsiteX58" fmla="*/ 37259 w 59467"/>
                  <a:gd name="connsiteY58" fmla="*/ 17050 h 33789"/>
                  <a:gd name="connsiteX59" fmla="*/ 36306 w 59467"/>
                  <a:gd name="connsiteY59" fmla="*/ 15049 h 33789"/>
                  <a:gd name="connsiteX60" fmla="*/ 36878 w 59467"/>
                  <a:gd name="connsiteY60" fmla="*/ 13049 h 33789"/>
                  <a:gd name="connsiteX61" fmla="*/ 39164 w 59467"/>
                  <a:gd name="connsiteY61" fmla="*/ 11049 h 33789"/>
                  <a:gd name="connsiteX62" fmla="*/ 42593 w 59467"/>
                  <a:gd name="connsiteY62" fmla="*/ 9715 h 33789"/>
                  <a:gd name="connsiteX63" fmla="*/ 46022 w 59467"/>
                  <a:gd name="connsiteY63" fmla="*/ 9715 h 33789"/>
                  <a:gd name="connsiteX64" fmla="*/ 49451 w 59467"/>
                  <a:gd name="connsiteY64" fmla="*/ 10287 h 33789"/>
                  <a:gd name="connsiteX65" fmla="*/ 52689 w 59467"/>
                  <a:gd name="connsiteY65" fmla="*/ 11525 h 33789"/>
                  <a:gd name="connsiteX66" fmla="*/ 47736 w 59467"/>
                  <a:gd name="connsiteY66" fmla="*/ 18288 h 33789"/>
                  <a:gd name="connsiteX67" fmla="*/ 50117 w 59467"/>
                  <a:gd name="connsiteY67" fmla="*/ 19145 h 33789"/>
                  <a:gd name="connsiteX68" fmla="*/ 52023 w 59467"/>
                  <a:gd name="connsiteY68" fmla="*/ 19145 h 33789"/>
                  <a:gd name="connsiteX69" fmla="*/ 52594 w 59467"/>
                  <a:gd name="connsiteY69" fmla="*/ 18098 h 33789"/>
                  <a:gd name="connsiteX70" fmla="*/ 51165 w 59467"/>
                  <a:gd name="connsiteY70" fmla="*/ 16669 h 33789"/>
                  <a:gd name="connsiteX71" fmla="*/ 48022 w 59467"/>
                  <a:gd name="connsiteY71" fmla="*/ 14859 h 33789"/>
                  <a:gd name="connsiteX72" fmla="*/ 45641 w 59467"/>
                  <a:gd name="connsiteY72" fmla="*/ 14002 h 33789"/>
                  <a:gd name="connsiteX73" fmla="*/ 43736 w 59467"/>
                  <a:gd name="connsiteY73" fmla="*/ 14002 h 33789"/>
                  <a:gd name="connsiteX74" fmla="*/ 43164 w 59467"/>
                  <a:gd name="connsiteY74" fmla="*/ 15145 h 33789"/>
                  <a:gd name="connsiteX75" fmla="*/ 44593 w 59467"/>
                  <a:gd name="connsiteY75" fmla="*/ 16478 h 33789"/>
                  <a:gd name="connsiteX76" fmla="*/ 47832 w 59467"/>
                  <a:gd name="connsiteY76" fmla="*/ 18288 h 33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59467" h="33789">
                    <a:moveTo>
                      <a:pt x="16304" y="12954"/>
                    </a:moveTo>
                    <a:cubicBezTo>
                      <a:pt x="17589" y="13602"/>
                      <a:pt x="18828" y="14335"/>
                      <a:pt x="20018" y="15145"/>
                    </a:cubicBezTo>
                    <a:cubicBezTo>
                      <a:pt x="20847" y="15621"/>
                      <a:pt x="21581" y="16231"/>
                      <a:pt x="22209" y="16955"/>
                    </a:cubicBezTo>
                    <a:cubicBezTo>
                      <a:pt x="22723" y="17469"/>
                      <a:pt x="23057" y="18136"/>
                      <a:pt x="23162" y="18859"/>
                    </a:cubicBezTo>
                    <a:cubicBezTo>
                      <a:pt x="23257" y="19602"/>
                      <a:pt x="23048" y="20355"/>
                      <a:pt x="22590" y="20955"/>
                    </a:cubicBezTo>
                    <a:cubicBezTo>
                      <a:pt x="22000" y="21774"/>
                      <a:pt x="21219" y="22431"/>
                      <a:pt x="20304" y="22860"/>
                    </a:cubicBezTo>
                    <a:cubicBezTo>
                      <a:pt x="19275" y="23479"/>
                      <a:pt x="18152" y="23936"/>
                      <a:pt x="16971" y="24194"/>
                    </a:cubicBezTo>
                    <a:cubicBezTo>
                      <a:pt x="15799" y="24327"/>
                      <a:pt x="14618" y="24327"/>
                      <a:pt x="13446" y="24194"/>
                    </a:cubicBezTo>
                    <a:cubicBezTo>
                      <a:pt x="12294" y="24098"/>
                      <a:pt x="11141" y="23908"/>
                      <a:pt x="10017" y="23622"/>
                    </a:cubicBezTo>
                    <a:cubicBezTo>
                      <a:pt x="8941" y="23260"/>
                      <a:pt x="7884" y="22812"/>
                      <a:pt x="6874" y="22289"/>
                    </a:cubicBezTo>
                    <a:lnTo>
                      <a:pt x="4969" y="21336"/>
                    </a:lnTo>
                    <a:lnTo>
                      <a:pt x="3159" y="20193"/>
                    </a:lnTo>
                    <a:cubicBezTo>
                      <a:pt x="2350" y="19688"/>
                      <a:pt x="1616" y="19079"/>
                      <a:pt x="968" y="18383"/>
                    </a:cubicBezTo>
                    <a:cubicBezTo>
                      <a:pt x="502" y="17802"/>
                      <a:pt x="168" y="17116"/>
                      <a:pt x="16" y="16383"/>
                    </a:cubicBezTo>
                    <a:cubicBezTo>
                      <a:pt x="-60" y="15669"/>
                      <a:pt x="140" y="14954"/>
                      <a:pt x="588" y="14383"/>
                    </a:cubicBezTo>
                    <a:cubicBezTo>
                      <a:pt x="1197" y="13583"/>
                      <a:pt x="1978" y="12935"/>
                      <a:pt x="2874" y="12478"/>
                    </a:cubicBezTo>
                    <a:cubicBezTo>
                      <a:pt x="3921" y="11830"/>
                      <a:pt x="5083" y="11373"/>
                      <a:pt x="6302" y="11144"/>
                    </a:cubicBezTo>
                    <a:cubicBezTo>
                      <a:pt x="7436" y="11001"/>
                      <a:pt x="8589" y="11001"/>
                      <a:pt x="9732" y="11144"/>
                    </a:cubicBezTo>
                    <a:cubicBezTo>
                      <a:pt x="10884" y="11230"/>
                      <a:pt x="12037" y="11421"/>
                      <a:pt x="13160" y="11716"/>
                    </a:cubicBezTo>
                    <a:cubicBezTo>
                      <a:pt x="14246" y="12030"/>
                      <a:pt x="15294" y="12440"/>
                      <a:pt x="16304" y="12954"/>
                    </a:cubicBezTo>
                    <a:close/>
                    <a:moveTo>
                      <a:pt x="11446" y="19812"/>
                    </a:moveTo>
                    <a:cubicBezTo>
                      <a:pt x="12208" y="20155"/>
                      <a:pt x="13008" y="20412"/>
                      <a:pt x="13827" y="20574"/>
                    </a:cubicBezTo>
                    <a:cubicBezTo>
                      <a:pt x="14446" y="20803"/>
                      <a:pt x="15113" y="20803"/>
                      <a:pt x="15732" y="20574"/>
                    </a:cubicBezTo>
                    <a:cubicBezTo>
                      <a:pt x="16304" y="20574"/>
                      <a:pt x="16590" y="19907"/>
                      <a:pt x="16399" y="19526"/>
                    </a:cubicBezTo>
                    <a:cubicBezTo>
                      <a:pt x="16027" y="18945"/>
                      <a:pt x="15504" y="18479"/>
                      <a:pt x="14875" y="18193"/>
                    </a:cubicBezTo>
                    <a:cubicBezTo>
                      <a:pt x="13875" y="17478"/>
                      <a:pt x="12827" y="16840"/>
                      <a:pt x="11732" y="16288"/>
                    </a:cubicBezTo>
                    <a:lnTo>
                      <a:pt x="9446" y="15526"/>
                    </a:lnTo>
                    <a:cubicBezTo>
                      <a:pt x="8846" y="15249"/>
                      <a:pt x="8150" y="15249"/>
                      <a:pt x="7541" y="15526"/>
                    </a:cubicBezTo>
                    <a:cubicBezTo>
                      <a:pt x="6874" y="15526"/>
                      <a:pt x="6683" y="16192"/>
                      <a:pt x="6874" y="16573"/>
                    </a:cubicBezTo>
                    <a:cubicBezTo>
                      <a:pt x="7226" y="17135"/>
                      <a:pt x="7722" y="17593"/>
                      <a:pt x="8303" y="17907"/>
                    </a:cubicBezTo>
                    <a:cubicBezTo>
                      <a:pt x="9303" y="18621"/>
                      <a:pt x="10351" y="19260"/>
                      <a:pt x="11446" y="19812"/>
                    </a:cubicBezTo>
                    <a:close/>
                    <a:moveTo>
                      <a:pt x="20971" y="3620"/>
                    </a:moveTo>
                    <a:cubicBezTo>
                      <a:pt x="20876" y="3372"/>
                      <a:pt x="20876" y="3105"/>
                      <a:pt x="20971" y="2857"/>
                    </a:cubicBezTo>
                    <a:cubicBezTo>
                      <a:pt x="20971" y="2857"/>
                      <a:pt x="20971" y="2857"/>
                      <a:pt x="21638" y="2286"/>
                    </a:cubicBezTo>
                    <a:lnTo>
                      <a:pt x="25067" y="286"/>
                    </a:lnTo>
                    <a:cubicBezTo>
                      <a:pt x="25648" y="-95"/>
                      <a:pt x="26391" y="-95"/>
                      <a:pt x="26972" y="286"/>
                    </a:cubicBezTo>
                    <a:lnTo>
                      <a:pt x="26972" y="286"/>
                    </a:lnTo>
                    <a:lnTo>
                      <a:pt x="26972" y="286"/>
                    </a:lnTo>
                    <a:lnTo>
                      <a:pt x="37735" y="30385"/>
                    </a:lnTo>
                    <a:cubicBezTo>
                      <a:pt x="37783" y="30633"/>
                      <a:pt x="37783" y="30899"/>
                      <a:pt x="37735" y="31147"/>
                    </a:cubicBezTo>
                    <a:cubicBezTo>
                      <a:pt x="37564" y="31414"/>
                      <a:pt x="37335" y="31642"/>
                      <a:pt x="37068" y="31814"/>
                    </a:cubicBezTo>
                    <a:lnTo>
                      <a:pt x="33639" y="33719"/>
                    </a:lnTo>
                    <a:cubicBezTo>
                      <a:pt x="33296" y="33814"/>
                      <a:pt x="32934" y="33814"/>
                      <a:pt x="32591" y="33719"/>
                    </a:cubicBezTo>
                    <a:lnTo>
                      <a:pt x="31639" y="33719"/>
                    </a:lnTo>
                    <a:lnTo>
                      <a:pt x="31639" y="33719"/>
                    </a:lnTo>
                    <a:lnTo>
                      <a:pt x="31639" y="33719"/>
                    </a:lnTo>
                    <a:close/>
                    <a:moveTo>
                      <a:pt x="52594" y="11525"/>
                    </a:moveTo>
                    <a:lnTo>
                      <a:pt x="56309" y="13621"/>
                    </a:lnTo>
                    <a:cubicBezTo>
                      <a:pt x="57099" y="14183"/>
                      <a:pt x="57833" y="14821"/>
                      <a:pt x="58499" y="15526"/>
                    </a:cubicBezTo>
                    <a:cubicBezTo>
                      <a:pt x="59014" y="16040"/>
                      <a:pt x="59347" y="16707"/>
                      <a:pt x="59452" y="17431"/>
                    </a:cubicBezTo>
                    <a:cubicBezTo>
                      <a:pt x="59528" y="18174"/>
                      <a:pt x="59319" y="18926"/>
                      <a:pt x="58881" y="19526"/>
                    </a:cubicBezTo>
                    <a:cubicBezTo>
                      <a:pt x="58242" y="20298"/>
                      <a:pt x="57471" y="20946"/>
                      <a:pt x="56594" y="21431"/>
                    </a:cubicBezTo>
                    <a:cubicBezTo>
                      <a:pt x="55528" y="22060"/>
                      <a:pt x="54375" y="22508"/>
                      <a:pt x="53165" y="22765"/>
                    </a:cubicBezTo>
                    <a:cubicBezTo>
                      <a:pt x="52032" y="22955"/>
                      <a:pt x="50870" y="22955"/>
                      <a:pt x="49736" y="22765"/>
                    </a:cubicBezTo>
                    <a:cubicBezTo>
                      <a:pt x="48574" y="22765"/>
                      <a:pt x="47412" y="22565"/>
                      <a:pt x="46307" y="22193"/>
                    </a:cubicBezTo>
                    <a:cubicBezTo>
                      <a:pt x="45212" y="21907"/>
                      <a:pt x="44164" y="21488"/>
                      <a:pt x="43164" y="20955"/>
                    </a:cubicBezTo>
                    <a:lnTo>
                      <a:pt x="41259" y="20003"/>
                    </a:lnTo>
                    <a:lnTo>
                      <a:pt x="39449" y="18859"/>
                    </a:lnTo>
                    <a:cubicBezTo>
                      <a:pt x="38659" y="18326"/>
                      <a:pt x="37925" y="17726"/>
                      <a:pt x="37259" y="17050"/>
                    </a:cubicBezTo>
                    <a:cubicBezTo>
                      <a:pt x="36792" y="16469"/>
                      <a:pt x="36459" y="15783"/>
                      <a:pt x="36306" y="15049"/>
                    </a:cubicBezTo>
                    <a:cubicBezTo>
                      <a:pt x="36230" y="14335"/>
                      <a:pt x="36430" y="13621"/>
                      <a:pt x="36878" y="13049"/>
                    </a:cubicBezTo>
                    <a:cubicBezTo>
                      <a:pt x="37487" y="12221"/>
                      <a:pt x="38259" y="11535"/>
                      <a:pt x="39164" y="11049"/>
                    </a:cubicBezTo>
                    <a:cubicBezTo>
                      <a:pt x="40250" y="10468"/>
                      <a:pt x="41402" y="10020"/>
                      <a:pt x="42593" y="9715"/>
                    </a:cubicBezTo>
                    <a:cubicBezTo>
                      <a:pt x="43726" y="9573"/>
                      <a:pt x="44879" y="9573"/>
                      <a:pt x="46022" y="9715"/>
                    </a:cubicBezTo>
                    <a:lnTo>
                      <a:pt x="49451" y="10287"/>
                    </a:lnTo>
                    <a:cubicBezTo>
                      <a:pt x="50565" y="10592"/>
                      <a:pt x="51651" y="11011"/>
                      <a:pt x="52689" y="11525"/>
                    </a:cubicBezTo>
                    <a:close/>
                    <a:moveTo>
                      <a:pt x="47736" y="18288"/>
                    </a:moveTo>
                    <a:cubicBezTo>
                      <a:pt x="48479" y="18697"/>
                      <a:pt x="49279" y="18983"/>
                      <a:pt x="50117" y="19145"/>
                    </a:cubicBezTo>
                    <a:cubicBezTo>
                      <a:pt x="50737" y="19374"/>
                      <a:pt x="51403" y="19374"/>
                      <a:pt x="52023" y="19145"/>
                    </a:cubicBezTo>
                    <a:cubicBezTo>
                      <a:pt x="52594" y="19145"/>
                      <a:pt x="52784" y="18479"/>
                      <a:pt x="52594" y="18098"/>
                    </a:cubicBezTo>
                    <a:cubicBezTo>
                      <a:pt x="52223" y="17526"/>
                      <a:pt x="51737" y="17040"/>
                      <a:pt x="51165" y="16669"/>
                    </a:cubicBezTo>
                    <a:cubicBezTo>
                      <a:pt x="50165" y="15992"/>
                      <a:pt x="49117" y="15383"/>
                      <a:pt x="48022" y="14859"/>
                    </a:cubicBezTo>
                    <a:cubicBezTo>
                      <a:pt x="47279" y="14449"/>
                      <a:pt x="46479" y="14164"/>
                      <a:pt x="45641" y="14002"/>
                    </a:cubicBezTo>
                    <a:cubicBezTo>
                      <a:pt x="45022" y="13830"/>
                      <a:pt x="44364" y="13830"/>
                      <a:pt x="43736" y="14002"/>
                    </a:cubicBezTo>
                    <a:cubicBezTo>
                      <a:pt x="43164" y="14383"/>
                      <a:pt x="42974" y="14764"/>
                      <a:pt x="43164" y="15145"/>
                    </a:cubicBezTo>
                    <a:cubicBezTo>
                      <a:pt x="43164" y="15145"/>
                      <a:pt x="43831" y="15907"/>
                      <a:pt x="44593" y="16478"/>
                    </a:cubicBezTo>
                    <a:cubicBezTo>
                      <a:pt x="45622" y="17164"/>
                      <a:pt x="46707" y="17764"/>
                      <a:pt x="47832" y="1828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B802494C-F493-4A5D-B84B-8E81C97A10CC}"/>
                  </a:ext>
                </a:extLst>
              </p:cNvPr>
              <p:cNvSpPr/>
              <p:nvPr/>
            </p:nvSpPr>
            <p:spPr>
              <a:xfrm>
                <a:off x="-1871976" y="4831080"/>
                <a:ext cx="48478" cy="44767"/>
              </a:xfrm>
              <a:custGeom>
                <a:avLst/>
                <a:gdLst>
                  <a:gd name="connsiteX0" fmla="*/ 48479 w 48478"/>
                  <a:gd name="connsiteY0" fmla="*/ 10477 h 44767"/>
                  <a:gd name="connsiteX1" fmla="*/ 13141 w 48478"/>
                  <a:gd name="connsiteY1" fmla="*/ 0 h 44767"/>
                  <a:gd name="connsiteX2" fmla="*/ 949 w 48478"/>
                  <a:gd name="connsiteY2" fmla="*/ 44767 h 44767"/>
                  <a:gd name="connsiteX3" fmla="*/ 40097 w 48478"/>
                  <a:gd name="connsiteY3" fmla="*/ 41148 h 44767"/>
                  <a:gd name="connsiteX4" fmla="*/ 48479 w 48478"/>
                  <a:gd name="connsiteY4" fmla="*/ 10477 h 4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78" h="44767">
                    <a:moveTo>
                      <a:pt x="48479" y="10477"/>
                    </a:moveTo>
                    <a:lnTo>
                      <a:pt x="13141" y="0"/>
                    </a:lnTo>
                    <a:cubicBezTo>
                      <a:pt x="2368" y="12230"/>
                      <a:pt x="-2128" y="28765"/>
                      <a:pt x="949" y="44767"/>
                    </a:cubicBezTo>
                    <a:lnTo>
                      <a:pt x="40097" y="41148"/>
                    </a:lnTo>
                    <a:cubicBezTo>
                      <a:pt x="38287" y="30194"/>
                      <a:pt x="41344" y="18993"/>
                      <a:pt x="48479" y="1047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9109C5F-6215-4835-95EF-F105B5ADF8C3}"/>
                  </a:ext>
                </a:extLst>
              </p:cNvPr>
              <p:cNvSpPr/>
              <p:nvPr/>
            </p:nvSpPr>
            <p:spPr>
              <a:xfrm>
                <a:off x="-1854359" y="4794027"/>
                <a:ext cx="73437" cy="42386"/>
              </a:xfrm>
              <a:custGeom>
                <a:avLst/>
                <a:gdLst>
                  <a:gd name="connsiteX0" fmla="*/ 0 w 73437"/>
                  <a:gd name="connsiteY0" fmla="*/ 32004 h 42386"/>
                  <a:gd name="connsiteX1" fmla="*/ 35338 w 73437"/>
                  <a:gd name="connsiteY1" fmla="*/ 42386 h 42386"/>
                  <a:gd name="connsiteX2" fmla="*/ 51816 w 73437"/>
                  <a:gd name="connsiteY2" fmla="*/ 29909 h 42386"/>
                  <a:gd name="connsiteX3" fmla="*/ 73438 w 73437"/>
                  <a:gd name="connsiteY3" fmla="*/ 20384 h 42386"/>
                  <a:gd name="connsiteX4" fmla="*/ 55436 w 73437"/>
                  <a:gd name="connsiteY4" fmla="*/ 0 h 42386"/>
                  <a:gd name="connsiteX5" fmla="*/ 23813 w 73437"/>
                  <a:gd name="connsiteY5" fmla="*/ 13716 h 42386"/>
                  <a:gd name="connsiteX6" fmla="*/ 0 w 73437"/>
                  <a:gd name="connsiteY6" fmla="*/ 32004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7" h="42386">
                    <a:moveTo>
                      <a:pt x="0" y="32004"/>
                    </a:moveTo>
                    <a:lnTo>
                      <a:pt x="35338" y="42386"/>
                    </a:lnTo>
                    <a:cubicBezTo>
                      <a:pt x="40262" y="37529"/>
                      <a:pt x="45806" y="33328"/>
                      <a:pt x="51816" y="29909"/>
                    </a:cubicBezTo>
                    <a:cubicBezTo>
                      <a:pt x="58684" y="26013"/>
                      <a:pt x="65932" y="22822"/>
                      <a:pt x="73438" y="20384"/>
                    </a:cubicBezTo>
                    <a:lnTo>
                      <a:pt x="55436" y="0"/>
                    </a:lnTo>
                    <a:cubicBezTo>
                      <a:pt x="44444" y="3448"/>
                      <a:pt x="33842" y="8039"/>
                      <a:pt x="23813" y="13716"/>
                    </a:cubicBezTo>
                    <a:cubicBezTo>
                      <a:pt x="15059" y="18679"/>
                      <a:pt x="7049" y="24832"/>
                      <a:pt x="0" y="3200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8C9091D9-3E92-4481-A3BE-312D5482977F}"/>
                  </a:ext>
                </a:extLst>
              </p:cNvPr>
              <p:cNvSpPr/>
              <p:nvPr/>
            </p:nvSpPr>
            <p:spPr>
              <a:xfrm>
                <a:off x="-1790065" y="4783746"/>
                <a:ext cx="77438" cy="28092"/>
              </a:xfrm>
              <a:custGeom>
                <a:avLst/>
                <a:gdLst>
                  <a:gd name="connsiteX0" fmla="*/ 71247 w 77438"/>
                  <a:gd name="connsiteY0" fmla="*/ 23235 h 28092"/>
                  <a:gd name="connsiteX1" fmla="*/ 77438 w 77438"/>
                  <a:gd name="connsiteY1" fmla="*/ 661 h 28092"/>
                  <a:gd name="connsiteX2" fmla="*/ 0 w 77438"/>
                  <a:gd name="connsiteY2" fmla="*/ 7710 h 28092"/>
                  <a:gd name="connsiteX3" fmla="*/ 18002 w 77438"/>
                  <a:gd name="connsiteY3" fmla="*/ 28093 h 28092"/>
                  <a:gd name="connsiteX4" fmla="*/ 71247 w 77438"/>
                  <a:gd name="connsiteY4" fmla="*/ 23235 h 28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38" h="28092">
                    <a:moveTo>
                      <a:pt x="71247" y="23235"/>
                    </a:moveTo>
                    <a:lnTo>
                      <a:pt x="77438" y="661"/>
                    </a:lnTo>
                    <a:cubicBezTo>
                      <a:pt x="51416" y="-1292"/>
                      <a:pt x="25241" y="1090"/>
                      <a:pt x="0" y="7710"/>
                    </a:cubicBezTo>
                    <a:lnTo>
                      <a:pt x="18002" y="28093"/>
                    </a:lnTo>
                    <a:cubicBezTo>
                      <a:pt x="35386" y="23702"/>
                      <a:pt x="53350" y="22064"/>
                      <a:pt x="71247" y="2323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CA7EF629-FAC4-4A25-AE04-6B93A08FDCF4}"/>
                  </a:ext>
                </a:extLst>
              </p:cNvPr>
              <p:cNvSpPr/>
              <p:nvPr/>
            </p:nvSpPr>
            <p:spPr>
              <a:xfrm>
                <a:off x="-1869598" y="4877942"/>
                <a:ext cx="63722" cy="43815"/>
              </a:xfrm>
              <a:custGeom>
                <a:avLst/>
                <a:gdLst>
                  <a:gd name="connsiteX0" fmla="*/ 39243 w 63722"/>
                  <a:gd name="connsiteY0" fmla="*/ 0 h 43815"/>
                  <a:gd name="connsiteX1" fmla="*/ 0 w 63722"/>
                  <a:gd name="connsiteY1" fmla="*/ 3524 h 43815"/>
                  <a:gd name="connsiteX2" fmla="*/ 35719 w 63722"/>
                  <a:gd name="connsiteY2" fmla="*/ 43815 h 43815"/>
                  <a:gd name="connsiteX3" fmla="*/ 63722 w 63722"/>
                  <a:gd name="connsiteY3" fmla="*/ 27718 h 43815"/>
                  <a:gd name="connsiteX4" fmla="*/ 39243 w 63722"/>
                  <a:gd name="connsiteY4" fmla="*/ 0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22" h="43815">
                    <a:moveTo>
                      <a:pt x="39243" y="0"/>
                    </a:moveTo>
                    <a:lnTo>
                      <a:pt x="0" y="3524"/>
                    </a:lnTo>
                    <a:cubicBezTo>
                      <a:pt x="6905" y="20669"/>
                      <a:pt x="19526" y="34900"/>
                      <a:pt x="35719" y="43815"/>
                    </a:cubicBezTo>
                    <a:lnTo>
                      <a:pt x="63722" y="27718"/>
                    </a:lnTo>
                    <a:cubicBezTo>
                      <a:pt x="52768" y="21384"/>
                      <a:pt x="44177" y="11649"/>
                      <a:pt x="39243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695286F9-676F-41C1-8F79-B8D0ECFA09FA}"/>
                  </a:ext>
                </a:extLst>
              </p:cNvPr>
              <p:cNvSpPr/>
              <p:nvPr/>
            </p:nvSpPr>
            <p:spPr>
              <a:xfrm>
                <a:off x="-1827403" y="4909661"/>
                <a:ext cx="76009" cy="36766"/>
              </a:xfrm>
              <a:custGeom>
                <a:avLst/>
                <a:gdLst>
                  <a:gd name="connsiteX0" fmla="*/ 28575 w 76009"/>
                  <a:gd name="connsiteY0" fmla="*/ 0 h 36766"/>
                  <a:gd name="connsiteX1" fmla="*/ 0 w 76009"/>
                  <a:gd name="connsiteY1" fmla="*/ 16192 h 36766"/>
                  <a:gd name="connsiteX2" fmla="*/ 69818 w 76009"/>
                  <a:gd name="connsiteY2" fmla="*/ 36766 h 36766"/>
                  <a:gd name="connsiteX3" fmla="*/ 76010 w 76009"/>
                  <a:gd name="connsiteY3" fmla="*/ 14097 h 36766"/>
                  <a:gd name="connsiteX4" fmla="*/ 28575 w 76009"/>
                  <a:gd name="connsiteY4" fmla="*/ 0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009" h="36766">
                    <a:moveTo>
                      <a:pt x="28575" y="0"/>
                    </a:moveTo>
                    <a:lnTo>
                      <a:pt x="0" y="16192"/>
                    </a:lnTo>
                    <a:cubicBezTo>
                      <a:pt x="21765" y="27394"/>
                      <a:pt x="45453" y="34376"/>
                      <a:pt x="69818" y="36766"/>
                    </a:cubicBezTo>
                    <a:lnTo>
                      <a:pt x="76010" y="14097"/>
                    </a:lnTo>
                    <a:cubicBezTo>
                      <a:pt x="59474" y="12316"/>
                      <a:pt x="43396" y="7534"/>
                      <a:pt x="2857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6853058A-7D03-4E4C-88EB-BA3820122991}"/>
                  </a:ext>
                </a:extLst>
              </p:cNvPr>
              <p:cNvSpPr/>
              <p:nvPr/>
            </p:nvSpPr>
            <p:spPr>
              <a:xfrm>
                <a:off x="-1747012" y="4919472"/>
                <a:ext cx="77438" cy="28163"/>
              </a:xfrm>
              <a:custGeom>
                <a:avLst/>
                <a:gdLst>
                  <a:gd name="connsiteX0" fmla="*/ 6191 w 77438"/>
                  <a:gd name="connsiteY0" fmla="*/ 4953 h 28163"/>
                  <a:gd name="connsiteX1" fmla="*/ 0 w 77438"/>
                  <a:gd name="connsiteY1" fmla="*/ 27527 h 28163"/>
                  <a:gd name="connsiteX2" fmla="*/ 77438 w 77438"/>
                  <a:gd name="connsiteY2" fmla="*/ 20479 h 28163"/>
                  <a:gd name="connsiteX3" fmla="*/ 59436 w 77438"/>
                  <a:gd name="connsiteY3" fmla="*/ 0 h 28163"/>
                  <a:gd name="connsiteX4" fmla="*/ 6191 w 77438"/>
                  <a:gd name="connsiteY4" fmla="*/ 4953 h 2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38" h="28163">
                    <a:moveTo>
                      <a:pt x="6191" y="4953"/>
                    </a:moveTo>
                    <a:lnTo>
                      <a:pt x="0" y="27527"/>
                    </a:lnTo>
                    <a:cubicBezTo>
                      <a:pt x="26022" y="29432"/>
                      <a:pt x="52188" y="27051"/>
                      <a:pt x="77438" y="20479"/>
                    </a:cubicBezTo>
                    <a:lnTo>
                      <a:pt x="59436" y="0"/>
                    </a:lnTo>
                    <a:cubicBezTo>
                      <a:pt x="42053" y="4381"/>
                      <a:pt x="24089" y="6058"/>
                      <a:pt x="6191" y="495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C6ED38A0-D34C-4717-9FB8-8DF4E550D9CF}"/>
                  </a:ext>
                </a:extLst>
              </p:cNvPr>
              <p:cNvSpPr/>
              <p:nvPr/>
            </p:nvSpPr>
            <p:spPr>
              <a:xfrm>
                <a:off x="-1679098" y="4895278"/>
                <a:ext cx="73533" cy="42481"/>
              </a:xfrm>
              <a:custGeom>
                <a:avLst/>
                <a:gdLst>
                  <a:gd name="connsiteX0" fmla="*/ 21717 w 73533"/>
                  <a:gd name="connsiteY0" fmla="*/ 12478 h 42481"/>
                  <a:gd name="connsiteX1" fmla="*/ 0 w 73533"/>
                  <a:gd name="connsiteY1" fmla="*/ 22003 h 42481"/>
                  <a:gd name="connsiteX2" fmla="*/ 18002 w 73533"/>
                  <a:gd name="connsiteY2" fmla="*/ 42481 h 42481"/>
                  <a:gd name="connsiteX3" fmla="*/ 49721 w 73533"/>
                  <a:gd name="connsiteY3" fmla="*/ 28670 h 42481"/>
                  <a:gd name="connsiteX4" fmla="*/ 73533 w 73533"/>
                  <a:gd name="connsiteY4" fmla="*/ 10478 h 42481"/>
                  <a:gd name="connsiteX5" fmla="*/ 38100 w 73533"/>
                  <a:gd name="connsiteY5" fmla="*/ 0 h 42481"/>
                  <a:gd name="connsiteX6" fmla="*/ 21717 w 73533"/>
                  <a:gd name="connsiteY6" fmla="*/ 12478 h 4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533" h="42481">
                    <a:moveTo>
                      <a:pt x="21717" y="12478"/>
                    </a:moveTo>
                    <a:cubicBezTo>
                      <a:pt x="14821" y="16373"/>
                      <a:pt x="7544" y="19564"/>
                      <a:pt x="0" y="22003"/>
                    </a:cubicBezTo>
                    <a:lnTo>
                      <a:pt x="18002" y="42481"/>
                    </a:lnTo>
                    <a:cubicBezTo>
                      <a:pt x="29051" y="39062"/>
                      <a:pt x="39691" y="34433"/>
                      <a:pt x="49721" y="28670"/>
                    </a:cubicBezTo>
                    <a:cubicBezTo>
                      <a:pt x="58464" y="23746"/>
                      <a:pt x="66484" y="17621"/>
                      <a:pt x="73533" y="10478"/>
                    </a:cubicBezTo>
                    <a:lnTo>
                      <a:pt x="38100" y="0"/>
                    </a:lnTo>
                    <a:cubicBezTo>
                      <a:pt x="33233" y="4877"/>
                      <a:pt x="27718" y="9077"/>
                      <a:pt x="21717" y="1247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BF35FAC4-941F-4F35-8555-8D1903A24E89}"/>
                  </a:ext>
                </a:extLst>
              </p:cNvPr>
              <p:cNvSpPr/>
              <p:nvPr/>
            </p:nvSpPr>
            <p:spPr>
              <a:xfrm>
                <a:off x="-1636046" y="4855844"/>
                <a:ext cx="48559" cy="44672"/>
              </a:xfrm>
              <a:custGeom>
                <a:avLst/>
                <a:gdLst>
                  <a:gd name="connsiteX0" fmla="*/ 0 w 48559"/>
                  <a:gd name="connsiteY0" fmla="*/ 34290 h 44672"/>
                  <a:gd name="connsiteX1" fmla="*/ 35433 w 48559"/>
                  <a:gd name="connsiteY1" fmla="*/ 44672 h 44672"/>
                  <a:gd name="connsiteX2" fmla="*/ 47625 w 48559"/>
                  <a:gd name="connsiteY2" fmla="*/ 0 h 44672"/>
                  <a:gd name="connsiteX3" fmla="*/ 8477 w 48559"/>
                  <a:gd name="connsiteY3" fmla="*/ 3524 h 44672"/>
                  <a:gd name="connsiteX4" fmla="*/ 0 w 48559"/>
                  <a:gd name="connsiteY4" fmla="*/ 34290 h 4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9" h="44672">
                    <a:moveTo>
                      <a:pt x="0" y="34290"/>
                    </a:moveTo>
                    <a:lnTo>
                      <a:pt x="35433" y="44672"/>
                    </a:lnTo>
                    <a:cubicBezTo>
                      <a:pt x="46177" y="32461"/>
                      <a:pt x="50673" y="15973"/>
                      <a:pt x="47625" y="0"/>
                    </a:cubicBezTo>
                    <a:lnTo>
                      <a:pt x="8477" y="3524"/>
                    </a:lnTo>
                    <a:cubicBezTo>
                      <a:pt x="10287" y="14526"/>
                      <a:pt x="7191" y="25765"/>
                      <a:pt x="0" y="3429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033754BF-2934-492D-A8EE-8C9C78911269}"/>
                  </a:ext>
                </a:extLst>
              </p:cNvPr>
              <p:cNvSpPr/>
              <p:nvPr/>
            </p:nvSpPr>
            <p:spPr>
              <a:xfrm>
                <a:off x="-1709102" y="4785264"/>
                <a:ext cx="76104" cy="36766"/>
              </a:xfrm>
              <a:custGeom>
                <a:avLst/>
                <a:gdLst>
                  <a:gd name="connsiteX0" fmla="*/ 48006 w 76104"/>
                  <a:gd name="connsiteY0" fmla="*/ 36766 h 36766"/>
                  <a:gd name="connsiteX1" fmla="*/ 76105 w 76104"/>
                  <a:gd name="connsiteY1" fmla="*/ 20574 h 36766"/>
                  <a:gd name="connsiteX2" fmla="*/ 6287 w 76104"/>
                  <a:gd name="connsiteY2" fmla="*/ 0 h 36766"/>
                  <a:gd name="connsiteX3" fmla="*/ 0 w 76104"/>
                  <a:gd name="connsiteY3" fmla="*/ 22574 h 36766"/>
                  <a:gd name="connsiteX4" fmla="*/ 48006 w 76104"/>
                  <a:gd name="connsiteY4" fmla="*/ 36766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104" h="36766">
                    <a:moveTo>
                      <a:pt x="48006" y="36766"/>
                    </a:moveTo>
                    <a:lnTo>
                      <a:pt x="76105" y="20574"/>
                    </a:lnTo>
                    <a:cubicBezTo>
                      <a:pt x="54331" y="9392"/>
                      <a:pt x="30642" y="2410"/>
                      <a:pt x="6287" y="0"/>
                    </a:cubicBezTo>
                    <a:lnTo>
                      <a:pt x="0" y="22574"/>
                    </a:lnTo>
                    <a:cubicBezTo>
                      <a:pt x="16726" y="24374"/>
                      <a:pt x="32985" y="29185"/>
                      <a:pt x="48006" y="36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A4A06158-4597-48F8-8849-E9834922B801}"/>
                  </a:ext>
                </a:extLst>
              </p:cNvPr>
              <p:cNvSpPr/>
              <p:nvPr/>
            </p:nvSpPr>
            <p:spPr>
              <a:xfrm>
                <a:off x="-1654048" y="4809839"/>
                <a:ext cx="63627" cy="43910"/>
              </a:xfrm>
              <a:custGeom>
                <a:avLst/>
                <a:gdLst>
                  <a:gd name="connsiteX0" fmla="*/ 24479 w 63627"/>
                  <a:gd name="connsiteY0" fmla="*/ 43910 h 43910"/>
                  <a:gd name="connsiteX1" fmla="*/ 63627 w 63627"/>
                  <a:gd name="connsiteY1" fmla="*/ 40291 h 43910"/>
                  <a:gd name="connsiteX2" fmla="*/ 28004 w 63627"/>
                  <a:gd name="connsiteY2" fmla="*/ 0 h 43910"/>
                  <a:gd name="connsiteX3" fmla="*/ 0 w 63627"/>
                  <a:gd name="connsiteY3" fmla="*/ 16193 h 43910"/>
                  <a:gd name="connsiteX4" fmla="*/ 24479 w 63627"/>
                  <a:gd name="connsiteY4" fmla="*/ 43910 h 4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27" h="43910">
                    <a:moveTo>
                      <a:pt x="24479" y="43910"/>
                    </a:moveTo>
                    <a:lnTo>
                      <a:pt x="63627" y="40291"/>
                    </a:lnTo>
                    <a:cubicBezTo>
                      <a:pt x="56845" y="23098"/>
                      <a:pt x="44234" y="8839"/>
                      <a:pt x="28004" y="0"/>
                    </a:cubicBezTo>
                    <a:lnTo>
                      <a:pt x="0" y="16193"/>
                    </a:lnTo>
                    <a:cubicBezTo>
                      <a:pt x="10982" y="22498"/>
                      <a:pt x="19583" y="32233"/>
                      <a:pt x="24479" y="4391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B81BEC0-053D-4ADF-ABB6-8EBDAEB8DCCE}"/>
                  </a:ext>
                </a:extLst>
              </p:cNvPr>
              <p:cNvSpPr/>
              <p:nvPr/>
            </p:nvSpPr>
            <p:spPr>
              <a:xfrm>
                <a:off x="-1854359" y="4794027"/>
                <a:ext cx="73437" cy="42386"/>
              </a:xfrm>
              <a:custGeom>
                <a:avLst/>
                <a:gdLst>
                  <a:gd name="connsiteX0" fmla="*/ 0 w 73437"/>
                  <a:gd name="connsiteY0" fmla="*/ 32004 h 42386"/>
                  <a:gd name="connsiteX1" fmla="*/ 35338 w 73437"/>
                  <a:gd name="connsiteY1" fmla="*/ 42386 h 42386"/>
                  <a:gd name="connsiteX2" fmla="*/ 51816 w 73437"/>
                  <a:gd name="connsiteY2" fmla="*/ 29909 h 42386"/>
                  <a:gd name="connsiteX3" fmla="*/ 73438 w 73437"/>
                  <a:gd name="connsiteY3" fmla="*/ 20384 h 42386"/>
                  <a:gd name="connsiteX4" fmla="*/ 55436 w 73437"/>
                  <a:gd name="connsiteY4" fmla="*/ 0 h 42386"/>
                  <a:gd name="connsiteX5" fmla="*/ 23813 w 73437"/>
                  <a:gd name="connsiteY5" fmla="*/ 13716 h 42386"/>
                  <a:gd name="connsiteX6" fmla="*/ 0 w 73437"/>
                  <a:gd name="connsiteY6" fmla="*/ 32004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7" h="42386">
                    <a:moveTo>
                      <a:pt x="0" y="32004"/>
                    </a:moveTo>
                    <a:lnTo>
                      <a:pt x="35338" y="42386"/>
                    </a:lnTo>
                    <a:cubicBezTo>
                      <a:pt x="40262" y="37529"/>
                      <a:pt x="45806" y="33328"/>
                      <a:pt x="51816" y="29909"/>
                    </a:cubicBezTo>
                    <a:cubicBezTo>
                      <a:pt x="58684" y="26013"/>
                      <a:pt x="65932" y="22822"/>
                      <a:pt x="73438" y="20384"/>
                    </a:cubicBezTo>
                    <a:lnTo>
                      <a:pt x="55436" y="0"/>
                    </a:lnTo>
                    <a:cubicBezTo>
                      <a:pt x="44444" y="3448"/>
                      <a:pt x="33842" y="8039"/>
                      <a:pt x="23813" y="13716"/>
                    </a:cubicBezTo>
                    <a:cubicBezTo>
                      <a:pt x="15059" y="18679"/>
                      <a:pt x="7049" y="24832"/>
                      <a:pt x="0" y="32004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8AE3ABAB-0F19-46FC-BD32-5ABA19B6E49F}"/>
                  </a:ext>
                </a:extLst>
              </p:cNvPr>
              <p:cNvSpPr/>
              <p:nvPr/>
            </p:nvSpPr>
            <p:spPr>
              <a:xfrm>
                <a:off x="-1790065" y="4783746"/>
                <a:ext cx="77438" cy="28092"/>
              </a:xfrm>
              <a:custGeom>
                <a:avLst/>
                <a:gdLst>
                  <a:gd name="connsiteX0" fmla="*/ 71247 w 77438"/>
                  <a:gd name="connsiteY0" fmla="*/ 23235 h 28092"/>
                  <a:gd name="connsiteX1" fmla="*/ 77438 w 77438"/>
                  <a:gd name="connsiteY1" fmla="*/ 661 h 28092"/>
                  <a:gd name="connsiteX2" fmla="*/ 0 w 77438"/>
                  <a:gd name="connsiteY2" fmla="*/ 7710 h 28092"/>
                  <a:gd name="connsiteX3" fmla="*/ 18002 w 77438"/>
                  <a:gd name="connsiteY3" fmla="*/ 28093 h 28092"/>
                  <a:gd name="connsiteX4" fmla="*/ 71247 w 77438"/>
                  <a:gd name="connsiteY4" fmla="*/ 23235 h 28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38" h="28092">
                    <a:moveTo>
                      <a:pt x="71247" y="23235"/>
                    </a:moveTo>
                    <a:lnTo>
                      <a:pt x="77438" y="661"/>
                    </a:lnTo>
                    <a:cubicBezTo>
                      <a:pt x="51416" y="-1292"/>
                      <a:pt x="25241" y="1090"/>
                      <a:pt x="0" y="7710"/>
                    </a:cubicBezTo>
                    <a:lnTo>
                      <a:pt x="18002" y="28093"/>
                    </a:lnTo>
                    <a:cubicBezTo>
                      <a:pt x="35386" y="23702"/>
                      <a:pt x="53350" y="22064"/>
                      <a:pt x="71247" y="23235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2466395B-E875-41E9-9B30-6AA3F1A72DA1}"/>
                  </a:ext>
                </a:extLst>
              </p:cNvPr>
              <p:cNvSpPr/>
              <p:nvPr/>
            </p:nvSpPr>
            <p:spPr>
              <a:xfrm>
                <a:off x="-1636046" y="4855844"/>
                <a:ext cx="48559" cy="44672"/>
              </a:xfrm>
              <a:custGeom>
                <a:avLst/>
                <a:gdLst>
                  <a:gd name="connsiteX0" fmla="*/ 0 w 48559"/>
                  <a:gd name="connsiteY0" fmla="*/ 34290 h 44672"/>
                  <a:gd name="connsiteX1" fmla="*/ 35433 w 48559"/>
                  <a:gd name="connsiteY1" fmla="*/ 44672 h 44672"/>
                  <a:gd name="connsiteX2" fmla="*/ 47625 w 48559"/>
                  <a:gd name="connsiteY2" fmla="*/ 0 h 44672"/>
                  <a:gd name="connsiteX3" fmla="*/ 8477 w 48559"/>
                  <a:gd name="connsiteY3" fmla="*/ 3524 h 44672"/>
                  <a:gd name="connsiteX4" fmla="*/ 0 w 48559"/>
                  <a:gd name="connsiteY4" fmla="*/ 34290 h 4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9" h="44672">
                    <a:moveTo>
                      <a:pt x="0" y="34290"/>
                    </a:moveTo>
                    <a:lnTo>
                      <a:pt x="35433" y="44672"/>
                    </a:lnTo>
                    <a:cubicBezTo>
                      <a:pt x="46177" y="32461"/>
                      <a:pt x="50673" y="15973"/>
                      <a:pt x="47625" y="0"/>
                    </a:cubicBezTo>
                    <a:lnTo>
                      <a:pt x="8477" y="3524"/>
                    </a:lnTo>
                    <a:cubicBezTo>
                      <a:pt x="10287" y="14526"/>
                      <a:pt x="7191" y="25765"/>
                      <a:pt x="0" y="34290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5B213FBE-BC68-400C-A08E-3C1E5390D99C}"/>
                  </a:ext>
                </a:extLst>
              </p:cNvPr>
              <p:cNvSpPr/>
              <p:nvPr/>
            </p:nvSpPr>
            <p:spPr>
              <a:xfrm>
                <a:off x="-1709102" y="4785264"/>
                <a:ext cx="76104" cy="36766"/>
              </a:xfrm>
              <a:custGeom>
                <a:avLst/>
                <a:gdLst>
                  <a:gd name="connsiteX0" fmla="*/ 48006 w 76104"/>
                  <a:gd name="connsiteY0" fmla="*/ 36766 h 36766"/>
                  <a:gd name="connsiteX1" fmla="*/ 76105 w 76104"/>
                  <a:gd name="connsiteY1" fmla="*/ 20574 h 36766"/>
                  <a:gd name="connsiteX2" fmla="*/ 6287 w 76104"/>
                  <a:gd name="connsiteY2" fmla="*/ 0 h 36766"/>
                  <a:gd name="connsiteX3" fmla="*/ 0 w 76104"/>
                  <a:gd name="connsiteY3" fmla="*/ 22574 h 36766"/>
                  <a:gd name="connsiteX4" fmla="*/ 48006 w 76104"/>
                  <a:gd name="connsiteY4" fmla="*/ 36766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104" h="36766">
                    <a:moveTo>
                      <a:pt x="48006" y="36766"/>
                    </a:moveTo>
                    <a:lnTo>
                      <a:pt x="76105" y="20574"/>
                    </a:lnTo>
                    <a:cubicBezTo>
                      <a:pt x="54331" y="9392"/>
                      <a:pt x="30642" y="2410"/>
                      <a:pt x="6287" y="0"/>
                    </a:cubicBezTo>
                    <a:lnTo>
                      <a:pt x="0" y="22574"/>
                    </a:lnTo>
                    <a:cubicBezTo>
                      <a:pt x="16726" y="24374"/>
                      <a:pt x="32985" y="29185"/>
                      <a:pt x="48006" y="367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F1A0B455-7D43-4BFE-9DE2-94F1CBDCA9D4}"/>
                  </a:ext>
                </a:extLst>
              </p:cNvPr>
              <p:cNvSpPr/>
              <p:nvPr/>
            </p:nvSpPr>
            <p:spPr>
              <a:xfrm>
                <a:off x="-1654048" y="4809839"/>
                <a:ext cx="63627" cy="43910"/>
              </a:xfrm>
              <a:custGeom>
                <a:avLst/>
                <a:gdLst>
                  <a:gd name="connsiteX0" fmla="*/ 24479 w 63627"/>
                  <a:gd name="connsiteY0" fmla="*/ 43910 h 43910"/>
                  <a:gd name="connsiteX1" fmla="*/ 63627 w 63627"/>
                  <a:gd name="connsiteY1" fmla="*/ 40291 h 43910"/>
                  <a:gd name="connsiteX2" fmla="*/ 28004 w 63627"/>
                  <a:gd name="connsiteY2" fmla="*/ 0 h 43910"/>
                  <a:gd name="connsiteX3" fmla="*/ 0 w 63627"/>
                  <a:gd name="connsiteY3" fmla="*/ 16193 h 43910"/>
                  <a:gd name="connsiteX4" fmla="*/ 24479 w 63627"/>
                  <a:gd name="connsiteY4" fmla="*/ 43910 h 4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27" h="43910">
                    <a:moveTo>
                      <a:pt x="24479" y="43910"/>
                    </a:moveTo>
                    <a:lnTo>
                      <a:pt x="63627" y="40291"/>
                    </a:lnTo>
                    <a:cubicBezTo>
                      <a:pt x="56845" y="23098"/>
                      <a:pt x="44234" y="8839"/>
                      <a:pt x="28004" y="0"/>
                    </a:cubicBezTo>
                    <a:lnTo>
                      <a:pt x="0" y="16193"/>
                    </a:lnTo>
                    <a:cubicBezTo>
                      <a:pt x="10982" y="22498"/>
                      <a:pt x="19583" y="32233"/>
                      <a:pt x="24479" y="43910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917559B5-AEB3-4D4D-AE71-04C11F5699B7}"/>
                  </a:ext>
                </a:extLst>
              </p:cNvPr>
              <p:cNvSpPr/>
              <p:nvPr/>
            </p:nvSpPr>
            <p:spPr>
              <a:xfrm>
                <a:off x="-1442021" y="4669926"/>
                <a:ext cx="44655" cy="28386"/>
              </a:xfrm>
              <a:custGeom>
                <a:avLst/>
                <a:gdLst>
                  <a:gd name="connsiteX0" fmla="*/ 36481 w 44655"/>
                  <a:gd name="connsiteY0" fmla="*/ 27803 h 28386"/>
                  <a:gd name="connsiteX1" fmla="*/ 36004 w 44655"/>
                  <a:gd name="connsiteY1" fmla="*/ 27803 h 28386"/>
                  <a:gd name="connsiteX2" fmla="*/ 20669 w 44655"/>
                  <a:gd name="connsiteY2" fmla="*/ 8753 h 28386"/>
                  <a:gd name="connsiteX3" fmla="*/ 8192 w 44655"/>
                  <a:gd name="connsiteY3" fmla="*/ 15992 h 28386"/>
                  <a:gd name="connsiteX4" fmla="*/ 7048 w 44655"/>
                  <a:gd name="connsiteY4" fmla="*/ 15992 h 28386"/>
                  <a:gd name="connsiteX5" fmla="*/ 5715 w 44655"/>
                  <a:gd name="connsiteY5" fmla="*/ 15992 h 28386"/>
                  <a:gd name="connsiteX6" fmla="*/ 667 w 44655"/>
                  <a:gd name="connsiteY6" fmla="*/ 13040 h 28386"/>
                  <a:gd name="connsiteX7" fmla="*/ 0 w 44655"/>
                  <a:gd name="connsiteY7" fmla="*/ 12278 h 28386"/>
                  <a:gd name="connsiteX8" fmla="*/ 476 w 44655"/>
                  <a:gd name="connsiteY8" fmla="*/ 11611 h 28386"/>
                  <a:gd name="connsiteX9" fmla="*/ 20479 w 44655"/>
                  <a:gd name="connsiteY9" fmla="*/ 86 h 28386"/>
                  <a:gd name="connsiteX10" fmla="*/ 21622 w 44655"/>
                  <a:gd name="connsiteY10" fmla="*/ 86 h 28386"/>
                  <a:gd name="connsiteX11" fmla="*/ 22955 w 44655"/>
                  <a:gd name="connsiteY11" fmla="*/ 86 h 28386"/>
                  <a:gd name="connsiteX12" fmla="*/ 27432 w 44655"/>
                  <a:gd name="connsiteY12" fmla="*/ 2657 h 28386"/>
                  <a:gd name="connsiteX13" fmla="*/ 29242 w 44655"/>
                  <a:gd name="connsiteY13" fmla="*/ 4467 h 28386"/>
                  <a:gd name="connsiteX14" fmla="*/ 44577 w 44655"/>
                  <a:gd name="connsiteY14" fmla="*/ 23517 h 28386"/>
                  <a:gd name="connsiteX15" fmla="*/ 44577 w 44655"/>
                  <a:gd name="connsiteY15" fmla="*/ 24279 h 28386"/>
                  <a:gd name="connsiteX16" fmla="*/ 44577 w 44655"/>
                  <a:gd name="connsiteY16" fmla="*/ 24946 h 28386"/>
                  <a:gd name="connsiteX17" fmla="*/ 38767 w 44655"/>
                  <a:gd name="connsiteY17" fmla="*/ 28280 h 28386"/>
                  <a:gd name="connsiteX18" fmla="*/ 37719 w 44655"/>
                  <a:gd name="connsiteY18" fmla="*/ 28280 h 28386"/>
                  <a:gd name="connsiteX19" fmla="*/ 36481 w 44655"/>
                  <a:gd name="connsiteY19" fmla="*/ 27803 h 2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655" h="28386">
                    <a:moveTo>
                      <a:pt x="36481" y="27803"/>
                    </a:moveTo>
                    <a:lnTo>
                      <a:pt x="36004" y="27803"/>
                    </a:lnTo>
                    <a:lnTo>
                      <a:pt x="20669" y="8753"/>
                    </a:lnTo>
                    <a:lnTo>
                      <a:pt x="8192" y="15992"/>
                    </a:lnTo>
                    <a:cubicBezTo>
                      <a:pt x="7829" y="16145"/>
                      <a:pt x="7411" y="16145"/>
                      <a:pt x="7048" y="15992"/>
                    </a:cubicBezTo>
                    <a:cubicBezTo>
                      <a:pt x="6610" y="16088"/>
                      <a:pt x="6153" y="16088"/>
                      <a:pt x="5715" y="15992"/>
                    </a:cubicBezTo>
                    <a:lnTo>
                      <a:pt x="667" y="13040"/>
                    </a:lnTo>
                    <a:cubicBezTo>
                      <a:pt x="343" y="12897"/>
                      <a:pt x="105" y="12611"/>
                      <a:pt x="0" y="12278"/>
                    </a:cubicBezTo>
                    <a:cubicBezTo>
                      <a:pt x="0" y="12278"/>
                      <a:pt x="0" y="11801"/>
                      <a:pt x="476" y="11611"/>
                    </a:cubicBezTo>
                    <a:lnTo>
                      <a:pt x="20479" y="86"/>
                    </a:lnTo>
                    <a:cubicBezTo>
                      <a:pt x="20850" y="-29"/>
                      <a:pt x="21250" y="-29"/>
                      <a:pt x="21622" y="86"/>
                    </a:cubicBezTo>
                    <a:cubicBezTo>
                      <a:pt x="22060" y="-10"/>
                      <a:pt x="22517" y="-10"/>
                      <a:pt x="22955" y="86"/>
                    </a:cubicBezTo>
                    <a:lnTo>
                      <a:pt x="27432" y="2657"/>
                    </a:lnTo>
                    <a:cubicBezTo>
                      <a:pt x="28127" y="3153"/>
                      <a:pt x="28747" y="3772"/>
                      <a:pt x="29242" y="4467"/>
                    </a:cubicBezTo>
                    <a:lnTo>
                      <a:pt x="44577" y="23517"/>
                    </a:lnTo>
                    <a:lnTo>
                      <a:pt x="44577" y="24279"/>
                    </a:lnTo>
                    <a:cubicBezTo>
                      <a:pt x="44682" y="24489"/>
                      <a:pt x="44682" y="24736"/>
                      <a:pt x="44577" y="24946"/>
                    </a:cubicBezTo>
                    <a:lnTo>
                      <a:pt x="38767" y="28280"/>
                    </a:lnTo>
                    <a:cubicBezTo>
                      <a:pt x="38433" y="28423"/>
                      <a:pt x="38052" y="28423"/>
                      <a:pt x="37719" y="28280"/>
                    </a:cubicBezTo>
                    <a:cubicBezTo>
                      <a:pt x="37262" y="28270"/>
                      <a:pt x="36824" y="28099"/>
                      <a:pt x="36481" y="2780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AC3F9179-C436-4E1E-8A60-B3C270EB86AA}"/>
                  </a:ext>
                </a:extLst>
              </p:cNvPr>
              <p:cNvSpPr/>
              <p:nvPr/>
            </p:nvSpPr>
            <p:spPr>
              <a:xfrm>
                <a:off x="-1410571" y="4656529"/>
                <a:ext cx="45377" cy="26079"/>
              </a:xfrm>
              <a:custGeom>
                <a:avLst/>
                <a:gdLst>
                  <a:gd name="connsiteX0" fmla="*/ 5221 w 45377"/>
                  <a:gd name="connsiteY0" fmla="*/ 2719 h 26079"/>
                  <a:gd name="connsiteX1" fmla="*/ 11698 w 45377"/>
                  <a:gd name="connsiteY1" fmla="*/ 243 h 26079"/>
                  <a:gd name="connsiteX2" fmla="*/ 18366 w 45377"/>
                  <a:gd name="connsiteY2" fmla="*/ 243 h 26079"/>
                  <a:gd name="connsiteX3" fmla="*/ 24748 w 45377"/>
                  <a:gd name="connsiteY3" fmla="*/ 1386 h 26079"/>
                  <a:gd name="connsiteX4" fmla="*/ 30653 w 45377"/>
                  <a:gd name="connsiteY4" fmla="*/ 3767 h 26079"/>
                  <a:gd name="connsiteX5" fmla="*/ 35035 w 45377"/>
                  <a:gd name="connsiteY5" fmla="*/ 6244 h 26079"/>
                  <a:gd name="connsiteX6" fmla="*/ 39226 w 45377"/>
                  <a:gd name="connsiteY6" fmla="*/ 8720 h 26079"/>
                  <a:gd name="connsiteX7" fmla="*/ 43321 w 45377"/>
                  <a:gd name="connsiteY7" fmla="*/ 12054 h 26079"/>
                  <a:gd name="connsiteX8" fmla="*/ 45322 w 45377"/>
                  <a:gd name="connsiteY8" fmla="*/ 15769 h 26079"/>
                  <a:gd name="connsiteX9" fmla="*/ 44464 w 45377"/>
                  <a:gd name="connsiteY9" fmla="*/ 19579 h 26079"/>
                  <a:gd name="connsiteX10" fmla="*/ 40083 w 45377"/>
                  <a:gd name="connsiteY10" fmla="*/ 23389 h 26079"/>
                  <a:gd name="connsiteX11" fmla="*/ 33606 w 45377"/>
                  <a:gd name="connsiteY11" fmla="*/ 25865 h 26079"/>
                  <a:gd name="connsiteX12" fmla="*/ 27034 w 45377"/>
                  <a:gd name="connsiteY12" fmla="*/ 25865 h 26079"/>
                  <a:gd name="connsiteX13" fmla="*/ 20652 w 45377"/>
                  <a:gd name="connsiteY13" fmla="*/ 24722 h 26079"/>
                  <a:gd name="connsiteX14" fmla="*/ 14746 w 45377"/>
                  <a:gd name="connsiteY14" fmla="*/ 22341 h 26079"/>
                  <a:gd name="connsiteX15" fmla="*/ 10460 w 45377"/>
                  <a:gd name="connsiteY15" fmla="*/ 19960 h 26079"/>
                  <a:gd name="connsiteX16" fmla="*/ 6174 w 45377"/>
                  <a:gd name="connsiteY16" fmla="*/ 17388 h 26079"/>
                  <a:gd name="connsiteX17" fmla="*/ 1983 w 45377"/>
                  <a:gd name="connsiteY17" fmla="*/ 13959 h 26079"/>
                  <a:gd name="connsiteX18" fmla="*/ 78 w 45377"/>
                  <a:gd name="connsiteY18" fmla="*/ 10339 h 26079"/>
                  <a:gd name="connsiteX19" fmla="*/ 935 w 45377"/>
                  <a:gd name="connsiteY19" fmla="*/ 6529 h 26079"/>
                  <a:gd name="connsiteX20" fmla="*/ 5221 w 45377"/>
                  <a:gd name="connsiteY20" fmla="*/ 2719 h 26079"/>
                  <a:gd name="connsiteX21" fmla="*/ 31225 w 45377"/>
                  <a:gd name="connsiteY21" fmla="*/ 12244 h 26079"/>
                  <a:gd name="connsiteX22" fmla="*/ 23128 w 45377"/>
                  <a:gd name="connsiteY22" fmla="*/ 7577 h 26079"/>
                  <a:gd name="connsiteX23" fmla="*/ 20557 w 45377"/>
                  <a:gd name="connsiteY23" fmla="*/ 6529 h 26079"/>
                  <a:gd name="connsiteX24" fmla="*/ 18080 w 45377"/>
                  <a:gd name="connsiteY24" fmla="*/ 5863 h 26079"/>
                  <a:gd name="connsiteX25" fmla="*/ 15508 w 45377"/>
                  <a:gd name="connsiteY25" fmla="*/ 5863 h 26079"/>
                  <a:gd name="connsiteX26" fmla="*/ 13032 w 45377"/>
                  <a:gd name="connsiteY26" fmla="*/ 6815 h 26079"/>
                  <a:gd name="connsiteX27" fmla="*/ 11317 w 45377"/>
                  <a:gd name="connsiteY27" fmla="*/ 8339 h 26079"/>
                  <a:gd name="connsiteX28" fmla="*/ 11317 w 45377"/>
                  <a:gd name="connsiteY28" fmla="*/ 9768 h 26079"/>
                  <a:gd name="connsiteX29" fmla="*/ 12270 w 45377"/>
                  <a:gd name="connsiteY29" fmla="*/ 11197 h 26079"/>
                  <a:gd name="connsiteX30" fmla="*/ 14270 w 45377"/>
                  <a:gd name="connsiteY30" fmla="*/ 12721 h 26079"/>
                  <a:gd name="connsiteX31" fmla="*/ 22366 w 45377"/>
                  <a:gd name="connsiteY31" fmla="*/ 17388 h 26079"/>
                  <a:gd name="connsiteX32" fmla="*/ 24843 w 45377"/>
                  <a:gd name="connsiteY32" fmla="*/ 18531 h 26079"/>
                  <a:gd name="connsiteX33" fmla="*/ 27415 w 45377"/>
                  <a:gd name="connsiteY33" fmla="*/ 19102 h 26079"/>
                  <a:gd name="connsiteX34" fmla="*/ 29891 w 45377"/>
                  <a:gd name="connsiteY34" fmla="*/ 19102 h 26079"/>
                  <a:gd name="connsiteX35" fmla="*/ 32463 w 45377"/>
                  <a:gd name="connsiteY35" fmla="*/ 18150 h 26079"/>
                  <a:gd name="connsiteX36" fmla="*/ 34082 w 45377"/>
                  <a:gd name="connsiteY36" fmla="*/ 16626 h 26079"/>
                  <a:gd name="connsiteX37" fmla="*/ 34082 w 45377"/>
                  <a:gd name="connsiteY37" fmla="*/ 15197 h 26079"/>
                  <a:gd name="connsiteX38" fmla="*/ 33035 w 45377"/>
                  <a:gd name="connsiteY38" fmla="*/ 13768 h 26079"/>
                  <a:gd name="connsiteX39" fmla="*/ 31701 w 45377"/>
                  <a:gd name="connsiteY39" fmla="*/ 12530 h 26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5377" h="26079">
                    <a:moveTo>
                      <a:pt x="5221" y="2719"/>
                    </a:moveTo>
                    <a:cubicBezTo>
                      <a:pt x="7250" y="1595"/>
                      <a:pt x="9431" y="757"/>
                      <a:pt x="11698" y="243"/>
                    </a:cubicBezTo>
                    <a:cubicBezTo>
                      <a:pt x="13908" y="-81"/>
                      <a:pt x="16156" y="-81"/>
                      <a:pt x="18366" y="243"/>
                    </a:cubicBezTo>
                    <a:cubicBezTo>
                      <a:pt x="20538" y="338"/>
                      <a:pt x="22681" y="719"/>
                      <a:pt x="24748" y="1386"/>
                    </a:cubicBezTo>
                    <a:cubicBezTo>
                      <a:pt x="26786" y="1976"/>
                      <a:pt x="28767" y="2776"/>
                      <a:pt x="30653" y="3767"/>
                    </a:cubicBezTo>
                    <a:lnTo>
                      <a:pt x="35035" y="6244"/>
                    </a:lnTo>
                    <a:lnTo>
                      <a:pt x="39226" y="8720"/>
                    </a:lnTo>
                    <a:cubicBezTo>
                      <a:pt x="40721" y="9654"/>
                      <a:pt x="42102" y="10778"/>
                      <a:pt x="43321" y="12054"/>
                    </a:cubicBezTo>
                    <a:cubicBezTo>
                      <a:pt x="44350" y="13064"/>
                      <a:pt x="45045" y="14359"/>
                      <a:pt x="45322" y="15769"/>
                    </a:cubicBezTo>
                    <a:cubicBezTo>
                      <a:pt x="45512" y="17102"/>
                      <a:pt x="45207" y="18455"/>
                      <a:pt x="44464" y="19579"/>
                    </a:cubicBezTo>
                    <a:cubicBezTo>
                      <a:pt x="43321" y="21169"/>
                      <a:pt x="41817" y="22474"/>
                      <a:pt x="40083" y="23389"/>
                    </a:cubicBezTo>
                    <a:cubicBezTo>
                      <a:pt x="38064" y="24532"/>
                      <a:pt x="35873" y="25370"/>
                      <a:pt x="33606" y="25865"/>
                    </a:cubicBezTo>
                    <a:cubicBezTo>
                      <a:pt x="31425" y="26151"/>
                      <a:pt x="29215" y="26151"/>
                      <a:pt x="27034" y="25865"/>
                    </a:cubicBezTo>
                    <a:cubicBezTo>
                      <a:pt x="24862" y="25779"/>
                      <a:pt x="22719" y="25398"/>
                      <a:pt x="20652" y="24722"/>
                    </a:cubicBezTo>
                    <a:cubicBezTo>
                      <a:pt x="18604" y="24141"/>
                      <a:pt x="16623" y="23350"/>
                      <a:pt x="14746" y="22341"/>
                    </a:cubicBezTo>
                    <a:lnTo>
                      <a:pt x="10460" y="19960"/>
                    </a:lnTo>
                    <a:cubicBezTo>
                      <a:pt x="8841" y="19102"/>
                      <a:pt x="7507" y="18245"/>
                      <a:pt x="6174" y="17388"/>
                    </a:cubicBezTo>
                    <a:cubicBezTo>
                      <a:pt x="4621" y="16454"/>
                      <a:pt x="3212" y="15293"/>
                      <a:pt x="1983" y="13959"/>
                    </a:cubicBezTo>
                    <a:cubicBezTo>
                      <a:pt x="1002" y="12968"/>
                      <a:pt x="345" y="11711"/>
                      <a:pt x="78" y="10339"/>
                    </a:cubicBezTo>
                    <a:cubicBezTo>
                      <a:pt x="-160" y="9006"/>
                      <a:pt x="154" y="7634"/>
                      <a:pt x="935" y="6529"/>
                    </a:cubicBezTo>
                    <a:cubicBezTo>
                      <a:pt x="2021" y="4920"/>
                      <a:pt x="3488" y="3605"/>
                      <a:pt x="5221" y="2719"/>
                    </a:cubicBezTo>
                    <a:close/>
                    <a:moveTo>
                      <a:pt x="31225" y="12244"/>
                    </a:moveTo>
                    <a:lnTo>
                      <a:pt x="23128" y="7577"/>
                    </a:lnTo>
                    <a:lnTo>
                      <a:pt x="20557" y="6529"/>
                    </a:lnTo>
                    <a:cubicBezTo>
                      <a:pt x="19766" y="6186"/>
                      <a:pt x="18937" y="5958"/>
                      <a:pt x="18080" y="5863"/>
                    </a:cubicBezTo>
                    <a:cubicBezTo>
                      <a:pt x="17223" y="5768"/>
                      <a:pt x="16366" y="5768"/>
                      <a:pt x="15508" y="5863"/>
                    </a:cubicBezTo>
                    <a:cubicBezTo>
                      <a:pt x="14642" y="6053"/>
                      <a:pt x="13803" y="6377"/>
                      <a:pt x="13032" y="6815"/>
                    </a:cubicBezTo>
                    <a:cubicBezTo>
                      <a:pt x="12318" y="7139"/>
                      <a:pt x="11727" y="7672"/>
                      <a:pt x="11317" y="8339"/>
                    </a:cubicBezTo>
                    <a:cubicBezTo>
                      <a:pt x="11079" y="8787"/>
                      <a:pt x="11079" y="9320"/>
                      <a:pt x="11317" y="9768"/>
                    </a:cubicBezTo>
                    <a:cubicBezTo>
                      <a:pt x="11498" y="10320"/>
                      <a:pt x="11822" y="10816"/>
                      <a:pt x="12270" y="11197"/>
                    </a:cubicBezTo>
                    <a:lnTo>
                      <a:pt x="14270" y="12721"/>
                    </a:lnTo>
                    <a:cubicBezTo>
                      <a:pt x="16747" y="14340"/>
                      <a:pt x="19509" y="15864"/>
                      <a:pt x="22366" y="17388"/>
                    </a:cubicBezTo>
                    <a:lnTo>
                      <a:pt x="24843" y="18531"/>
                    </a:lnTo>
                    <a:lnTo>
                      <a:pt x="27415" y="19102"/>
                    </a:lnTo>
                    <a:cubicBezTo>
                      <a:pt x="28234" y="19198"/>
                      <a:pt x="29072" y="19198"/>
                      <a:pt x="29891" y="19102"/>
                    </a:cubicBezTo>
                    <a:cubicBezTo>
                      <a:pt x="30786" y="18912"/>
                      <a:pt x="31653" y="18588"/>
                      <a:pt x="32463" y="18150"/>
                    </a:cubicBezTo>
                    <a:cubicBezTo>
                      <a:pt x="33130" y="17798"/>
                      <a:pt x="33692" y="17274"/>
                      <a:pt x="34082" y="16626"/>
                    </a:cubicBezTo>
                    <a:cubicBezTo>
                      <a:pt x="34320" y="16178"/>
                      <a:pt x="34320" y="15645"/>
                      <a:pt x="34082" y="15197"/>
                    </a:cubicBezTo>
                    <a:cubicBezTo>
                      <a:pt x="33901" y="14616"/>
                      <a:pt x="33530" y="14121"/>
                      <a:pt x="33035" y="13768"/>
                    </a:cubicBezTo>
                    <a:cubicBezTo>
                      <a:pt x="32625" y="13321"/>
                      <a:pt x="32177" y="12902"/>
                      <a:pt x="31701" y="1253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1B751189-3937-4B85-B3D2-3364CE76D708}"/>
                  </a:ext>
                </a:extLst>
              </p:cNvPr>
              <p:cNvSpPr/>
              <p:nvPr/>
            </p:nvSpPr>
            <p:spPr>
              <a:xfrm>
                <a:off x="-1385744" y="4633626"/>
                <a:ext cx="59467" cy="33885"/>
              </a:xfrm>
              <a:custGeom>
                <a:avLst/>
                <a:gdLst>
                  <a:gd name="connsiteX0" fmla="*/ 16398 w 59467"/>
                  <a:gd name="connsiteY0" fmla="*/ 13049 h 33885"/>
                  <a:gd name="connsiteX1" fmla="*/ 20018 w 59467"/>
                  <a:gd name="connsiteY1" fmla="*/ 15145 h 33885"/>
                  <a:gd name="connsiteX2" fmla="*/ 22208 w 59467"/>
                  <a:gd name="connsiteY2" fmla="*/ 16955 h 33885"/>
                  <a:gd name="connsiteX3" fmla="*/ 23161 w 59467"/>
                  <a:gd name="connsiteY3" fmla="*/ 18955 h 33885"/>
                  <a:gd name="connsiteX4" fmla="*/ 22590 w 59467"/>
                  <a:gd name="connsiteY4" fmla="*/ 20955 h 33885"/>
                  <a:gd name="connsiteX5" fmla="*/ 20304 w 59467"/>
                  <a:gd name="connsiteY5" fmla="*/ 22955 h 33885"/>
                  <a:gd name="connsiteX6" fmla="*/ 16970 w 59467"/>
                  <a:gd name="connsiteY6" fmla="*/ 24289 h 33885"/>
                  <a:gd name="connsiteX7" fmla="*/ 13446 w 59467"/>
                  <a:gd name="connsiteY7" fmla="*/ 24289 h 33885"/>
                  <a:gd name="connsiteX8" fmla="*/ 10016 w 59467"/>
                  <a:gd name="connsiteY8" fmla="*/ 23717 h 33885"/>
                  <a:gd name="connsiteX9" fmla="*/ 6873 w 59467"/>
                  <a:gd name="connsiteY9" fmla="*/ 22479 h 33885"/>
                  <a:gd name="connsiteX10" fmla="*/ 4968 w 59467"/>
                  <a:gd name="connsiteY10" fmla="*/ 21431 h 33885"/>
                  <a:gd name="connsiteX11" fmla="*/ 3158 w 59467"/>
                  <a:gd name="connsiteY11" fmla="*/ 20383 h 33885"/>
                  <a:gd name="connsiteX12" fmla="*/ 968 w 59467"/>
                  <a:gd name="connsiteY12" fmla="*/ 18479 h 33885"/>
                  <a:gd name="connsiteX13" fmla="*/ 15 w 59467"/>
                  <a:gd name="connsiteY13" fmla="*/ 16573 h 33885"/>
                  <a:gd name="connsiteX14" fmla="*/ 587 w 59467"/>
                  <a:gd name="connsiteY14" fmla="*/ 14478 h 33885"/>
                  <a:gd name="connsiteX15" fmla="*/ 2873 w 59467"/>
                  <a:gd name="connsiteY15" fmla="*/ 12573 h 33885"/>
                  <a:gd name="connsiteX16" fmla="*/ 6302 w 59467"/>
                  <a:gd name="connsiteY16" fmla="*/ 11240 h 33885"/>
                  <a:gd name="connsiteX17" fmla="*/ 13160 w 59467"/>
                  <a:gd name="connsiteY17" fmla="*/ 11240 h 33885"/>
                  <a:gd name="connsiteX18" fmla="*/ 16398 w 59467"/>
                  <a:gd name="connsiteY18" fmla="*/ 13049 h 33885"/>
                  <a:gd name="connsiteX19" fmla="*/ 11445 w 59467"/>
                  <a:gd name="connsiteY19" fmla="*/ 19812 h 33885"/>
                  <a:gd name="connsiteX20" fmla="*/ 13827 w 59467"/>
                  <a:gd name="connsiteY20" fmla="*/ 20669 h 33885"/>
                  <a:gd name="connsiteX21" fmla="*/ 15732 w 59467"/>
                  <a:gd name="connsiteY21" fmla="*/ 20669 h 33885"/>
                  <a:gd name="connsiteX22" fmla="*/ 16398 w 59467"/>
                  <a:gd name="connsiteY22" fmla="*/ 19526 h 33885"/>
                  <a:gd name="connsiteX23" fmla="*/ 14874 w 59467"/>
                  <a:gd name="connsiteY23" fmla="*/ 18193 h 33885"/>
                  <a:gd name="connsiteX24" fmla="*/ 11731 w 59467"/>
                  <a:gd name="connsiteY24" fmla="*/ 16383 h 33885"/>
                  <a:gd name="connsiteX25" fmla="*/ 9350 w 59467"/>
                  <a:gd name="connsiteY25" fmla="*/ 15526 h 33885"/>
                  <a:gd name="connsiteX26" fmla="*/ 7540 w 59467"/>
                  <a:gd name="connsiteY26" fmla="*/ 15526 h 33885"/>
                  <a:gd name="connsiteX27" fmla="*/ 6873 w 59467"/>
                  <a:gd name="connsiteY27" fmla="*/ 16573 h 33885"/>
                  <a:gd name="connsiteX28" fmla="*/ 8302 w 59467"/>
                  <a:gd name="connsiteY28" fmla="*/ 18002 h 33885"/>
                  <a:gd name="connsiteX29" fmla="*/ 11636 w 59467"/>
                  <a:gd name="connsiteY29" fmla="*/ 19812 h 33885"/>
                  <a:gd name="connsiteX30" fmla="*/ 20970 w 59467"/>
                  <a:gd name="connsiteY30" fmla="*/ 3715 h 33885"/>
                  <a:gd name="connsiteX31" fmla="*/ 20970 w 59467"/>
                  <a:gd name="connsiteY31" fmla="*/ 2953 h 33885"/>
                  <a:gd name="connsiteX32" fmla="*/ 21637 w 59467"/>
                  <a:gd name="connsiteY32" fmla="*/ 2286 h 33885"/>
                  <a:gd name="connsiteX33" fmla="*/ 25066 w 59467"/>
                  <a:gd name="connsiteY33" fmla="*/ 286 h 33885"/>
                  <a:gd name="connsiteX34" fmla="*/ 26971 w 59467"/>
                  <a:gd name="connsiteY34" fmla="*/ 286 h 33885"/>
                  <a:gd name="connsiteX35" fmla="*/ 26971 w 59467"/>
                  <a:gd name="connsiteY35" fmla="*/ 286 h 33885"/>
                  <a:gd name="connsiteX36" fmla="*/ 26971 w 59467"/>
                  <a:gd name="connsiteY36" fmla="*/ 286 h 33885"/>
                  <a:gd name="connsiteX37" fmla="*/ 37734 w 59467"/>
                  <a:gd name="connsiteY37" fmla="*/ 30385 h 33885"/>
                  <a:gd name="connsiteX38" fmla="*/ 37734 w 59467"/>
                  <a:gd name="connsiteY38" fmla="*/ 31147 h 33885"/>
                  <a:gd name="connsiteX39" fmla="*/ 37068 w 59467"/>
                  <a:gd name="connsiteY39" fmla="*/ 31814 h 33885"/>
                  <a:gd name="connsiteX40" fmla="*/ 33639 w 59467"/>
                  <a:gd name="connsiteY40" fmla="*/ 33814 h 33885"/>
                  <a:gd name="connsiteX41" fmla="*/ 32591 w 59467"/>
                  <a:gd name="connsiteY41" fmla="*/ 33814 h 33885"/>
                  <a:gd name="connsiteX42" fmla="*/ 31638 w 59467"/>
                  <a:gd name="connsiteY42" fmla="*/ 33814 h 33885"/>
                  <a:gd name="connsiteX43" fmla="*/ 31638 w 59467"/>
                  <a:gd name="connsiteY43" fmla="*/ 33814 h 33885"/>
                  <a:gd name="connsiteX44" fmla="*/ 31638 w 59467"/>
                  <a:gd name="connsiteY44" fmla="*/ 33814 h 33885"/>
                  <a:gd name="connsiteX45" fmla="*/ 52593 w 59467"/>
                  <a:gd name="connsiteY45" fmla="*/ 11621 h 33885"/>
                  <a:gd name="connsiteX46" fmla="*/ 56308 w 59467"/>
                  <a:gd name="connsiteY46" fmla="*/ 13716 h 33885"/>
                  <a:gd name="connsiteX47" fmla="*/ 58499 w 59467"/>
                  <a:gd name="connsiteY47" fmla="*/ 15526 h 33885"/>
                  <a:gd name="connsiteX48" fmla="*/ 59451 w 59467"/>
                  <a:gd name="connsiteY48" fmla="*/ 17526 h 33885"/>
                  <a:gd name="connsiteX49" fmla="*/ 58880 w 59467"/>
                  <a:gd name="connsiteY49" fmla="*/ 19526 h 33885"/>
                  <a:gd name="connsiteX50" fmla="*/ 56594 w 59467"/>
                  <a:gd name="connsiteY50" fmla="*/ 21431 h 33885"/>
                  <a:gd name="connsiteX51" fmla="*/ 53260 w 59467"/>
                  <a:gd name="connsiteY51" fmla="*/ 22765 h 33885"/>
                  <a:gd name="connsiteX52" fmla="*/ 49736 w 59467"/>
                  <a:gd name="connsiteY52" fmla="*/ 22765 h 33885"/>
                  <a:gd name="connsiteX53" fmla="*/ 46307 w 59467"/>
                  <a:gd name="connsiteY53" fmla="*/ 22193 h 33885"/>
                  <a:gd name="connsiteX54" fmla="*/ 43164 w 59467"/>
                  <a:gd name="connsiteY54" fmla="*/ 20955 h 33885"/>
                  <a:gd name="connsiteX55" fmla="*/ 41258 w 59467"/>
                  <a:gd name="connsiteY55" fmla="*/ 19907 h 33885"/>
                  <a:gd name="connsiteX56" fmla="*/ 39449 w 59467"/>
                  <a:gd name="connsiteY56" fmla="*/ 18764 h 33885"/>
                  <a:gd name="connsiteX57" fmla="*/ 37258 w 59467"/>
                  <a:gd name="connsiteY57" fmla="*/ 16955 h 33885"/>
                  <a:gd name="connsiteX58" fmla="*/ 36306 w 59467"/>
                  <a:gd name="connsiteY58" fmla="*/ 14954 h 33885"/>
                  <a:gd name="connsiteX59" fmla="*/ 36877 w 59467"/>
                  <a:gd name="connsiteY59" fmla="*/ 12954 h 33885"/>
                  <a:gd name="connsiteX60" fmla="*/ 39163 w 59467"/>
                  <a:gd name="connsiteY60" fmla="*/ 11049 h 33885"/>
                  <a:gd name="connsiteX61" fmla="*/ 42592 w 59467"/>
                  <a:gd name="connsiteY61" fmla="*/ 9715 h 33885"/>
                  <a:gd name="connsiteX62" fmla="*/ 46021 w 59467"/>
                  <a:gd name="connsiteY62" fmla="*/ 9715 h 33885"/>
                  <a:gd name="connsiteX63" fmla="*/ 49450 w 59467"/>
                  <a:gd name="connsiteY63" fmla="*/ 10192 h 33885"/>
                  <a:gd name="connsiteX64" fmla="*/ 52879 w 59467"/>
                  <a:gd name="connsiteY64" fmla="*/ 11621 h 33885"/>
                  <a:gd name="connsiteX65" fmla="*/ 47736 w 59467"/>
                  <a:gd name="connsiteY65" fmla="*/ 18383 h 33885"/>
                  <a:gd name="connsiteX66" fmla="*/ 50117 w 59467"/>
                  <a:gd name="connsiteY66" fmla="*/ 19145 h 33885"/>
                  <a:gd name="connsiteX67" fmla="*/ 52022 w 59467"/>
                  <a:gd name="connsiteY67" fmla="*/ 19145 h 33885"/>
                  <a:gd name="connsiteX68" fmla="*/ 52689 w 59467"/>
                  <a:gd name="connsiteY68" fmla="*/ 18002 h 33885"/>
                  <a:gd name="connsiteX69" fmla="*/ 51165 w 59467"/>
                  <a:gd name="connsiteY69" fmla="*/ 16669 h 33885"/>
                  <a:gd name="connsiteX70" fmla="*/ 48021 w 59467"/>
                  <a:gd name="connsiteY70" fmla="*/ 14859 h 33885"/>
                  <a:gd name="connsiteX71" fmla="*/ 45640 w 59467"/>
                  <a:gd name="connsiteY71" fmla="*/ 14002 h 33885"/>
                  <a:gd name="connsiteX72" fmla="*/ 43735 w 59467"/>
                  <a:gd name="connsiteY72" fmla="*/ 14002 h 33885"/>
                  <a:gd name="connsiteX73" fmla="*/ 43164 w 59467"/>
                  <a:gd name="connsiteY73" fmla="*/ 15049 h 33885"/>
                  <a:gd name="connsiteX74" fmla="*/ 44592 w 59467"/>
                  <a:gd name="connsiteY74" fmla="*/ 16383 h 33885"/>
                  <a:gd name="connsiteX75" fmla="*/ 48021 w 59467"/>
                  <a:gd name="connsiteY75" fmla="*/ 18383 h 33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9467" h="33885">
                    <a:moveTo>
                      <a:pt x="16398" y="13049"/>
                    </a:moveTo>
                    <a:cubicBezTo>
                      <a:pt x="17656" y="13650"/>
                      <a:pt x="18865" y="14354"/>
                      <a:pt x="20018" y="15145"/>
                    </a:cubicBezTo>
                    <a:cubicBezTo>
                      <a:pt x="20827" y="15650"/>
                      <a:pt x="21561" y="16259"/>
                      <a:pt x="22208" y="16955"/>
                    </a:cubicBezTo>
                    <a:cubicBezTo>
                      <a:pt x="22713" y="17516"/>
                      <a:pt x="23047" y="18212"/>
                      <a:pt x="23161" y="18955"/>
                    </a:cubicBezTo>
                    <a:cubicBezTo>
                      <a:pt x="23237" y="19669"/>
                      <a:pt x="23037" y="20383"/>
                      <a:pt x="22590" y="20955"/>
                    </a:cubicBezTo>
                    <a:cubicBezTo>
                      <a:pt x="22008" y="21803"/>
                      <a:pt x="21218" y="22489"/>
                      <a:pt x="20304" y="22955"/>
                    </a:cubicBezTo>
                    <a:cubicBezTo>
                      <a:pt x="19256" y="23536"/>
                      <a:pt x="18132" y="23984"/>
                      <a:pt x="16970" y="24289"/>
                    </a:cubicBezTo>
                    <a:lnTo>
                      <a:pt x="13446" y="24289"/>
                    </a:lnTo>
                    <a:lnTo>
                      <a:pt x="10016" y="23717"/>
                    </a:lnTo>
                    <a:cubicBezTo>
                      <a:pt x="8940" y="23384"/>
                      <a:pt x="7883" y="22974"/>
                      <a:pt x="6873" y="22479"/>
                    </a:cubicBezTo>
                    <a:lnTo>
                      <a:pt x="4968" y="21431"/>
                    </a:lnTo>
                    <a:lnTo>
                      <a:pt x="3158" y="20383"/>
                    </a:lnTo>
                    <a:cubicBezTo>
                      <a:pt x="2368" y="19822"/>
                      <a:pt x="1635" y="19183"/>
                      <a:pt x="968" y="18479"/>
                    </a:cubicBezTo>
                    <a:cubicBezTo>
                      <a:pt x="482" y="17945"/>
                      <a:pt x="158" y="17278"/>
                      <a:pt x="15" y="16573"/>
                    </a:cubicBezTo>
                    <a:cubicBezTo>
                      <a:pt x="-61" y="15831"/>
                      <a:pt x="149" y="15078"/>
                      <a:pt x="587" y="14478"/>
                    </a:cubicBezTo>
                    <a:cubicBezTo>
                      <a:pt x="1225" y="13707"/>
                      <a:pt x="1997" y="13059"/>
                      <a:pt x="2873" y="12573"/>
                    </a:cubicBezTo>
                    <a:cubicBezTo>
                      <a:pt x="3949" y="11964"/>
                      <a:pt x="5102" y="11516"/>
                      <a:pt x="6302" y="11240"/>
                    </a:cubicBezTo>
                    <a:cubicBezTo>
                      <a:pt x="8550" y="10668"/>
                      <a:pt x="10912" y="10668"/>
                      <a:pt x="13160" y="11240"/>
                    </a:cubicBezTo>
                    <a:cubicBezTo>
                      <a:pt x="14322" y="11687"/>
                      <a:pt x="15408" y="12297"/>
                      <a:pt x="16398" y="13049"/>
                    </a:cubicBezTo>
                    <a:close/>
                    <a:moveTo>
                      <a:pt x="11445" y="19812"/>
                    </a:moveTo>
                    <a:cubicBezTo>
                      <a:pt x="12188" y="20222"/>
                      <a:pt x="12988" y="20507"/>
                      <a:pt x="13827" y="20669"/>
                    </a:cubicBezTo>
                    <a:cubicBezTo>
                      <a:pt x="14446" y="20898"/>
                      <a:pt x="15112" y="20898"/>
                      <a:pt x="15732" y="20669"/>
                    </a:cubicBezTo>
                    <a:cubicBezTo>
                      <a:pt x="16303" y="20669"/>
                      <a:pt x="16589" y="19907"/>
                      <a:pt x="16398" y="19526"/>
                    </a:cubicBezTo>
                    <a:cubicBezTo>
                      <a:pt x="16027" y="18945"/>
                      <a:pt x="15503" y="18479"/>
                      <a:pt x="14874" y="18193"/>
                    </a:cubicBezTo>
                    <a:cubicBezTo>
                      <a:pt x="13874" y="17516"/>
                      <a:pt x="12826" y="16907"/>
                      <a:pt x="11731" y="16383"/>
                    </a:cubicBezTo>
                    <a:cubicBezTo>
                      <a:pt x="10998" y="15964"/>
                      <a:pt x="10188" y="15669"/>
                      <a:pt x="9350" y="15526"/>
                    </a:cubicBezTo>
                    <a:cubicBezTo>
                      <a:pt x="8769" y="15307"/>
                      <a:pt x="8121" y="15307"/>
                      <a:pt x="7540" y="15526"/>
                    </a:cubicBezTo>
                    <a:cubicBezTo>
                      <a:pt x="6873" y="15526"/>
                      <a:pt x="6683" y="16193"/>
                      <a:pt x="6873" y="16573"/>
                    </a:cubicBezTo>
                    <a:cubicBezTo>
                      <a:pt x="7245" y="17145"/>
                      <a:pt x="7731" y="17631"/>
                      <a:pt x="8302" y="18002"/>
                    </a:cubicBezTo>
                    <a:cubicBezTo>
                      <a:pt x="9369" y="18688"/>
                      <a:pt x="10483" y="19298"/>
                      <a:pt x="11636" y="19812"/>
                    </a:cubicBezTo>
                    <a:close/>
                    <a:moveTo>
                      <a:pt x="20970" y="3715"/>
                    </a:moveTo>
                    <a:cubicBezTo>
                      <a:pt x="20875" y="3467"/>
                      <a:pt x="20875" y="3200"/>
                      <a:pt x="20970" y="2953"/>
                    </a:cubicBezTo>
                    <a:cubicBezTo>
                      <a:pt x="20970" y="2953"/>
                      <a:pt x="20970" y="2953"/>
                      <a:pt x="21637" y="2286"/>
                    </a:cubicBezTo>
                    <a:lnTo>
                      <a:pt x="25066" y="286"/>
                    </a:lnTo>
                    <a:cubicBezTo>
                      <a:pt x="25647" y="-95"/>
                      <a:pt x="26390" y="-95"/>
                      <a:pt x="26971" y="286"/>
                    </a:cubicBezTo>
                    <a:lnTo>
                      <a:pt x="26971" y="286"/>
                    </a:lnTo>
                    <a:lnTo>
                      <a:pt x="26971" y="286"/>
                    </a:lnTo>
                    <a:lnTo>
                      <a:pt x="37734" y="30385"/>
                    </a:lnTo>
                    <a:cubicBezTo>
                      <a:pt x="37772" y="30633"/>
                      <a:pt x="37772" y="30899"/>
                      <a:pt x="37734" y="31147"/>
                    </a:cubicBezTo>
                    <a:cubicBezTo>
                      <a:pt x="37592" y="31442"/>
                      <a:pt x="37363" y="31671"/>
                      <a:pt x="37068" y="31814"/>
                    </a:cubicBezTo>
                    <a:lnTo>
                      <a:pt x="33639" y="33814"/>
                    </a:lnTo>
                    <a:cubicBezTo>
                      <a:pt x="33296" y="33909"/>
                      <a:pt x="32934" y="33909"/>
                      <a:pt x="32591" y="33814"/>
                    </a:cubicBezTo>
                    <a:cubicBezTo>
                      <a:pt x="32276" y="33899"/>
                      <a:pt x="31953" y="33899"/>
                      <a:pt x="31638" y="33814"/>
                    </a:cubicBezTo>
                    <a:lnTo>
                      <a:pt x="31638" y="33814"/>
                    </a:lnTo>
                    <a:cubicBezTo>
                      <a:pt x="31638" y="33814"/>
                      <a:pt x="31638" y="33814"/>
                      <a:pt x="31638" y="33814"/>
                    </a:cubicBezTo>
                    <a:close/>
                    <a:moveTo>
                      <a:pt x="52593" y="11621"/>
                    </a:moveTo>
                    <a:cubicBezTo>
                      <a:pt x="53898" y="12202"/>
                      <a:pt x="55136" y="12897"/>
                      <a:pt x="56308" y="13716"/>
                    </a:cubicBezTo>
                    <a:cubicBezTo>
                      <a:pt x="57118" y="14221"/>
                      <a:pt x="57851" y="14831"/>
                      <a:pt x="58499" y="15526"/>
                    </a:cubicBezTo>
                    <a:cubicBezTo>
                      <a:pt x="59023" y="16069"/>
                      <a:pt x="59356" y="16773"/>
                      <a:pt x="59451" y="17526"/>
                    </a:cubicBezTo>
                    <a:cubicBezTo>
                      <a:pt x="59528" y="18241"/>
                      <a:pt x="59327" y="18955"/>
                      <a:pt x="58880" y="19526"/>
                    </a:cubicBezTo>
                    <a:cubicBezTo>
                      <a:pt x="58270" y="20326"/>
                      <a:pt x="57489" y="20974"/>
                      <a:pt x="56594" y="21431"/>
                    </a:cubicBezTo>
                    <a:cubicBezTo>
                      <a:pt x="55575" y="22079"/>
                      <a:pt x="54451" y="22536"/>
                      <a:pt x="53260" y="22765"/>
                    </a:cubicBezTo>
                    <a:cubicBezTo>
                      <a:pt x="52089" y="22898"/>
                      <a:pt x="50907" y="22898"/>
                      <a:pt x="49736" y="22765"/>
                    </a:cubicBezTo>
                    <a:cubicBezTo>
                      <a:pt x="48583" y="22670"/>
                      <a:pt x="47431" y="22479"/>
                      <a:pt x="46307" y="22193"/>
                    </a:cubicBezTo>
                    <a:cubicBezTo>
                      <a:pt x="45240" y="21841"/>
                      <a:pt x="44192" y="21422"/>
                      <a:pt x="43164" y="20955"/>
                    </a:cubicBezTo>
                    <a:lnTo>
                      <a:pt x="41258" y="19907"/>
                    </a:lnTo>
                    <a:lnTo>
                      <a:pt x="39449" y="18764"/>
                    </a:lnTo>
                    <a:cubicBezTo>
                      <a:pt x="38639" y="18259"/>
                      <a:pt x="37906" y="17650"/>
                      <a:pt x="37258" y="16955"/>
                    </a:cubicBezTo>
                    <a:cubicBezTo>
                      <a:pt x="36791" y="16373"/>
                      <a:pt x="36458" y="15688"/>
                      <a:pt x="36306" y="14954"/>
                    </a:cubicBezTo>
                    <a:cubicBezTo>
                      <a:pt x="36229" y="14240"/>
                      <a:pt x="36429" y="13526"/>
                      <a:pt x="36877" y="12954"/>
                    </a:cubicBezTo>
                    <a:cubicBezTo>
                      <a:pt x="37487" y="12154"/>
                      <a:pt x="38268" y="11506"/>
                      <a:pt x="39163" y="11049"/>
                    </a:cubicBezTo>
                    <a:cubicBezTo>
                      <a:pt x="40211" y="10382"/>
                      <a:pt x="41373" y="9935"/>
                      <a:pt x="42592" y="9715"/>
                    </a:cubicBezTo>
                    <a:cubicBezTo>
                      <a:pt x="43725" y="9525"/>
                      <a:pt x="44888" y="9525"/>
                      <a:pt x="46021" y="9715"/>
                    </a:cubicBezTo>
                    <a:cubicBezTo>
                      <a:pt x="47183" y="9735"/>
                      <a:pt x="48326" y="9897"/>
                      <a:pt x="49450" y="10192"/>
                    </a:cubicBezTo>
                    <a:cubicBezTo>
                      <a:pt x="50641" y="10554"/>
                      <a:pt x="51784" y="11030"/>
                      <a:pt x="52879" y="11621"/>
                    </a:cubicBezTo>
                    <a:close/>
                    <a:moveTo>
                      <a:pt x="47736" y="18383"/>
                    </a:moveTo>
                    <a:cubicBezTo>
                      <a:pt x="48498" y="18726"/>
                      <a:pt x="49298" y="18984"/>
                      <a:pt x="50117" y="19145"/>
                    </a:cubicBezTo>
                    <a:cubicBezTo>
                      <a:pt x="50727" y="19383"/>
                      <a:pt x="51412" y="19383"/>
                      <a:pt x="52022" y="19145"/>
                    </a:cubicBezTo>
                    <a:cubicBezTo>
                      <a:pt x="52593" y="19145"/>
                      <a:pt x="52784" y="18383"/>
                      <a:pt x="52689" y="18002"/>
                    </a:cubicBezTo>
                    <a:cubicBezTo>
                      <a:pt x="52317" y="17421"/>
                      <a:pt x="51793" y="16955"/>
                      <a:pt x="51165" y="16669"/>
                    </a:cubicBezTo>
                    <a:cubicBezTo>
                      <a:pt x="50184" y="15954"/>
                      <a:pt x="49126" y="15345"/>
                      <a:pt x="48021" y="14859"/>
                    </a:cubicBezTo>
                    <a:cubicBezTo>
                      <a:pt x="47278" y="14449"/>
                      <a:pt x="46478" y="14164"/>
                      <a:pt x="45640" y="14002"/>
                    </a:cubicBezTo>
                    <a:cubicBezTo>
                      <a:pt x="45021" y="13783"/>
                      <a:pt x="44354" y="13783"/>
                      <a:pt x="43735" y="14002"/>
                    </a:cubicBezTo>
                    <a:cubicBezTo>
                      <a:pt x="43164" y="14002"/>
                      <a:pt x="42973" y="14669"/>
                      <a:pt x="43164" y="15049"/>
                    </a:cubicBezTo>
                    <a:cubicBezTo>
                      <a:pt x="43354" y="15431"/>
                      <a:pt x="43830" y="15907"/>
                      <a:pt x="44592" y="16383"/>
                    </a:cubicBezTo>
                    <a:cubicBezTo>
                      <a:pt x="45678" y="17136"/>
                      <a:pt x="46831" y="17812"/>
                      <a:pt x="48021" y="1838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110DEA02-5E8F-496A-BDC6-E2E07C9551BC}"/>
                  </a:ext>
                </a:extLst>
              </p:cNvPr>
              <p:cNvSpPr/>
              <p:nvPr/>
            </p:nvSpPr>
            <p:spPr>
              <a:xfrm>
                <a:off x="-1525914" y="4631150"/>
                <a:ext cx="48554" cy="44767"/>
              </a:xfrm>
              <a:custGeom>
                <a:avLst/>
                <a:gdLst>
                  <a:gd name="connsiteX0" fmla="*/ 48555 w 48554"/>
                  <a:gd name="connsiteY0" fmla="*/ 10478 h 44767"/>
                  <a:gd name="connsiteX1" fmla="*/ 13122 w 48554"/>
                  <a:gd name="connsiteY1" fmla="*/ 0 h 44767"/>
                  <a:gd name="connsiteX2" fmla="*/ 930 w 48554"/>
                  <a:gd name="connsiteY2" fmla="*/ 44768 h 44767"/>
                  <a:gd name="connsiteX3" fmla="*/ 40078 w 48554"/>
                  <a:gd name="connsiteY3" fmla="*/ 41148 h 44767"/>
                  <a:gd name="connsiteX4" fmla="*/ 48555 w 48554"/>
                  <a:gd name="connsiteY4" fmla="*/ 10478 h 44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554" h="44767">
                    <a:moveTo>
                      <a:pt x="48555" y="10478"/>
                    </a:moveTo>
                    <a:lnTo>
                      <a:pt x="13122" y="0"/>
                    </a:lnTo>
                    <a:cubicBezTo>
                      <a:pt x="2387" y="12249"/>
                      <a:pt x="-2109" y="28766"/>
                      <a:pt x="930" y="44768"/>
                    </a:cubicBezTo>
                    <a:lnTo>
                      <a:pt x="40078" y="41148"/>
                    </a:lnTo>
                    <a:cubicBezTo>
                      <a:pt x="38297" y="30175"/>
                      <a:pt x="41392" y="18974"/>
                      <a:pt x="48555" y="1047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FE85DD59-B257-4D60-A2B4-195414AD8A33}"/>
                  </a:ext>
                </a:extLst>
              </p:cNvPr>
              <p:cNvSpPr/>
              <p:nvPr/>
            </p:nvSpPr>
            <p:spPr>
              <a:xfrm>
                <a:off x="-1508220" y="4594098"/>
                <a:ext cx="73437" cy="42386"/>
              </a:xfrm>
              <a:custGeom>
                <a:avLst/>
                <a:gdLst>
                  <a:gd name="connsiteX0" fmla="*/ 0 w 73437"/>
                  <a:gd name="connsiteY0" fmla="*/ 32004 h 42386"/>
                  <a:gd name="connsiteX1" fmla="*/ 35338 w 73437"/>
                  <a:gd name="connsiteY1" fmla="*/ 42386 h 42386"/>
                  <a:gd name="connsiteX2" fmla="*/ 51816 w 73437"/>
                  <a:gd name="connsiteY2" fmla="*/ 29908 h 42386"/>
                  <a:gd name="connsiteX3" fmla="*/ 73438 w 73437"/>
                  <a:gd name="connsiteY3" fmla="*/ 20383 h 42386"/>
                  <a:gd name="connsiteX4" fmla="*/ 55435 w 73437"/>
                  <a:gd name="connsiteY4" fmla="*/ 0 h 42386"/>
                  <a:gd name="connsiteX5" fmla="*/ 23813 w 73437"/>
                  <a:gd name="connsiteY5" fmla="*/ 13716 h 42386"/>
                  <a:gd name="connsiteX6" fmla="*/ 0 w 73437"/>
                  <a:gd name="connsiteY6" fmla="*/ 32004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437" h="42386">
                    <a:moveTo>
                      <a:pt x="0" y="32004"/>
                    </a:moveTo>
                    <a:lnTo>
                      <a:pt x="35338" y="42386"/>
                    </a:lnTo>
                    <a:cubicBezTo>
                      <a:pt x="40243" y="37509"/>
                      <a:pt x="45786" y="33309"/>
                      <a:pt x="51816" y="29908"/>
                    </a:cubicBezTo>
                    <a:cubicBezTo>
                      <a:pt x="58683" y="26013"/>
                      <a:pt x="65932" y="22822"/>
                      <a:pt x="73438" y="20383"/>
                    </a:cubicBezTo>
                    <a:lnTo>
                      <a:pt x="55435" y="0"/>
                    </a:lnTo>
                    <a:cubicBezTo>
                      <a:pt x="44444" y="3448"/>
                      <a:pt x="33842" y="8039"/>
                      <a:pt x="23813" y="13716"/>
                    </a:cubicBezTo>
                    <a:cubicBezTo>
                      <a:pt x="15059" y="18679"/>
                      <a:pt x="7048" y="24832"/>
                      <a:pt x="0" y="3200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9C8BCE31-5D98-481F-8D42-B2858EABAF58}"/>
                  </a:ext>
                </a:extLst>
              </p:cNvPr>
              <p:cNvSpPr/>
              <p:nvPr/>
            </p:nvSpPr>
            <p:spPr>
              <a:xfrm>
                <a:off x="-1444021" y="4583816"/>
                <a:ext cx="77438" cy="28092"/>
              </a:xfrm>
              <a:custGeom>
                <a:avLst/>
                <a:gdLst>
                  <a:gd name="connsiteX0" fmla="*/ 71247 w 77438"/>
                  <a:gd name="connsiteY0" fmla="*/ 23235 h 28092"/>
                  <a:gd name="connsiteX1" fmla="*/ 77438 w 77438"/>
                  <a:gd name="connsiteY1" fmla="*/ 661 h 28092"/>
                  <a:gd name="connsiteX2" fmla="*/ 0 w 77438"/>
                  <a:gd name="connsiteY2" fmla="*/ 7709 h 28092"/>
                  <a:gd name="connsiteX3" fmla="*/ 18097 w 77438"/>
                  <a:gd name="connsiteY3" fmla="*/ 28093 h 28092"/>
                  <a:gd name="connsiteX4" fmla="*/ 71247 w 77438"/>
                  <a:gd name="connsiteY4" fmla="*/ 23235 h 28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38" h="28092">
                    <a:moveTo>
                      <a:pt x="71247" y="23235"/>
                    </a:moveTo>
                    <a:lnTo>
                      <a:pt x="77438" y="661"/>
                    </a:lnTo>
                    <a:cubicBezTo>
                      <a:pt x="51416" y="-1292"/>
                      <a:pt x="25241" y="1090"/>
                      <a:pt x="0" y="7709"/>
                    </a:cubicBezTo>
                    <a:lnTo>
                      <a:pt x="18097" y="28093"/>
                    </a:lnTo>
                    <a:cubicBezTo>
                      <a:pt x="35452" y="23683"/>
                      <a:pt x="53388" y="22044"/>
                      <a:pt x="71247" y="2323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95F1B270-DACC-45DA-BB97-D98AB687E2FC}"/>
                  </a:ext>
                </a:extLst>
              </p:cNvPr>
              <p:cNvSpPr/>
              <p:nvPr/>
            </p:nvSpPr>
            <p:spPr>
              <a:xfrm>
                <a:off x="-1523460" y="4678013"/>
                <a:ext cx="63626" cy="43815"/>
              </a:xfrm>
              <a:custGeom>
                <a:avLst/>
                <a:gdLst>
                  <a:gd name="connsiteX0" fmla="*/ 39243 w 63626"/>
                  <a:gd name="connsiteY0" fmla="*/ 0 h 43815"/>
                  <a:gd name="connsiteX1" fmla="*/ 0 w 63626"/>
                  <a:gd name="connsiteY1" fmla="*/ 3524 h 43815"/>
                  <a:gd name="connsiteX2" fmla="*/ 35623 w 63626"/>
                  <a:gd name="connsiteY2" fmla="*/ 43815 h 43815"/>
                  <a:gd name="connsiteX3" fmla="*/ 63627 w 63626"/>
                  <a:gd name="connsiteY3" fmla="*/ 27337 h 43815"/>
                  <a:gd name="connsiteX4" fmla="*/ 39243 w 63626"/>
                  <a:gd name="connsiteY4" fmla="*/ 0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26" h="43815">
                    <a:moveTo>
                      <a:pt x="39243" y="0"/>
                    </a:moveTo>
                    <a:lnTo>
                      <a:pt x="0" y="3524"/>
                    </a:lnTo>
                    <a:cubicBezTo>
                      <a:pt x="6896" y="20650"/>
                      <a:pt x="19478" y="34871"/>
                      <a:pt x="35623" y="43815"/>
                    </a:cubicBezTo>
                    <a:lnTo>
                      <a:pt x="63627" y="27337"/>
                    </a:lnTo>
                    <a:cubicBezTo>
                      <a:pt x="52759" y="21098"/>
                      <a:pt x="44205" y="11506"/>
                      <a:pt x="39243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71A8B3EF-03C9-4B4A-A66F-B0E4BC0E1F5D}"/>
                  </a:ext>
                </a:extLst>
              </p:cNvPr>
              <p:cNvSpPr/>
              <p:nvPr/>
            </p:nvSpPr>
            <p:spPr>
              <a:xfrm>
                <a:off x="-1480883" y="4709731"/>
                <a:ext cx="76104" cy="36766"/>
              </a:xfrm>
              <a:custGeom>
                <a:avLst/>
                <a:gdLst>
                  <a:gd name="connsiteX0" fmla="*/ 28099 w 76104"/>
                  <a:gd name="connsiteY0" fmla="*/ 0 h 36766"/>
                  <a:gd name="connsiteX1" fmla="*/ 0 w 76104"/>
                  <a:gd name="connsiteY1" fmla="*/ 16193 h 36766"/>
                  <a:gd name="connsiteX2" fmla="*/ 69913 w 76104"/>
                  <a:gd name="connsiteY2" fmla="*/ 36767 h 36766"/>
                  <a:gd name="connsiteX3" fmla="*/ 76105 w 76104"/>
                  <a:gd name="connsiteY3" fmla="*/ 14097 h 36766"/>
                  <a:gd name="connsiteX4" fmla="*/ 28099 w 76104"/>
                  <a:gd name="connsiteY4" fmla="*/ 0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104" h="36766">
                    <a:moveTo>
                      <a:pt x="28099" y="0"/>
                    </a:moveTo>
                    <a:lnTo>
                      <a:pt x="0" y="16193"/>
                    </a:lnTo>
                    <a:cubicBezTo>
                      <a:pt x="21803" y="27384"/>
                      <a:pt x="45520" y="34366"/>
                      <a:pt x="69913" y="36767"/>
                    </a:cubicBezTo>
                    <a:lnTo>
                      <a:pt x="76105" y="14097"/>
                    </a:lnTo>
                    <a:cubicBezTo>
                      <a:pt x="59379" y="12354"/>
                      <a:pt x="43110" y="7582"/>
                      <a:pt x="28099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3ECB646A-C543-4F1E-BE43-427781EBCB66}"/>
                  </a:ext>
                </a:extLst>
              </p:cNvPr>
              <p:cNvSpPr/>
              <p:nvPr/>
            </p:nvSpPr>
            <p:spPr>
              <a:xfrm>
                <a:off x="-1401159" y="4719447"/>
                <a:ext cx="77438" cy="28163"/>
              </a:xfrm>
              <a:custGeom>
                <a:avLst/>
                <a:gdLst>
                  <a:gd name="connsiteX0" fmla="*/ 6191 w 77438"/>
                  <a:gd name="connsiteY0" fmla="*/ 4953 h 28163"/>
                  <a:gd name="connsiteX1" fmla="*/ 0 w 77438"/>
                  <a:gd name="connsiteY1" fmla="*/ 27527 h 28163"/>
                  <a:gd name="connsiteX2" fmla="*/ 77438 w 77438"/>
                  <a:gd name="connsiteY2" fmla="*/ 20479 h 28163"/>
                  <a:gd name="connsiteX3" fmla="*/ 59341 w 77438"/>
                  <a:gd name="connsiteY3" fmla="*/ 0 h 28163"/>
                  <a:gd name="connsiteX4" fmla="*/ 6191 w 77438"/>
                  <a:gd name="connsiteY4" fmla="*/ 4953 h 28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438" h="28163">
                    <a:moveTo>
                      <a:pt x="6191" y="4953"/>
                    </a:moveTo>
                    <a:lnTo>
                      <a:pt x="0" y="27527"/>
                    </a:lnTo>
                    <a:cubicBezTo>
                      <a:pt x="26022" y="29432"/>
                      <a:pt x="52188" y="27051"/>
                      <a:pt x="77438" y="20479"/>
                    </a:cubicBezTo>
                    <a:lnTo>
                      <a:pt x="59341" y="0"/>
                    </a:lnTo>
                    <a:cubicBezTo>
                      <a:pt x="41986" y="4391"/>
                      <a:pt x="24060" y="6058"/>
                      <a:pt x="6191" y="495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10995946-666D-4861-ADBF-09771ECFF8F8}"/>
                  </a:ext>
                </a:extLst>
              </p:cNvPr>
              <p:cNvSpPr/>
              <p:nvPr/>
            </p:nvSpPr>
            <p:spPr>
              <a:xfrm>
                <a:off x="-1332960" y="4695729"/>
                <a:ext cx="73151" cy="42100"/>
              </a:xfrm>
              <a:custGeom>
                <a:avLst/>
                <a:gdLst>
                  <a:gd name="connsiteX0" fmla="*/ 21622 w 73151"/>
                  <a:gd name="connsiteY0" fmla="*/ 12097 h 42100"/>
                  <a:gd name="connsiteX1" fmla="*/ 0 w 73151"/>
                  <a:gd name="connsiteY1" fmla="*/ 21622 h 42100"/>
                  <a:gd name="connsiteX2" fmla="*/ 18002 w 73151"/>
                  <a:gd name="connsiteY2" fmla="*/ 42101 h 42100"/>
                  <a:gd name="connsiteX3" fmla="*/ 49339 w 73151"/>
                  <a:gd name="connsiteY3" fmla="*/ 28670 h 42100"/>
                  <a:gd name="connsiteX4" fmla="*/ 73152 w 73151"/>
                  <a:gd name="connsiteY4" fmla="*/ 10478 h 42100"/>
                  <a:gd name="connsiteX5" fmla="*/ 37814 w 73151"/>
                  <a:gd name="connsiteY5" fmla="*/ 0 h 42100"/>
                  <a:gd name="connsiteX6" fmla="*/ 21622 w 73151"/>
                  <a:gd name="connsiteY6" fmla="*/ 12097 h 4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151" h="42100">
                    <a:moveTo>
                      <a:pt x="21622" y="12097"/>
                    </a:moveTo>
                    <a:cubicBezTo>
                      <a:pt x="14754" y="15993"/>
                      <a:pt x="7515" y="19183"/>
                      <a:pt x="0" y="21622"/>
                    </a:cubicBezTo>
                    <a:lnTo>
                      <a:pt x="18002" y="42101"/>
                    </a:lnTo>
                    <a:cubicBezTo>
                      <a:pt x="28899" y="38767"/>
                      <a:pt x="39405" y="34262"/>
                      <a:pt x="49339" y="28670"/>
                    </a:cubicBezTo>
                    <a:cubicBezTo>
                      <a:pt x="58083" y="23746"/>
                      <a:pt x="66104" y="17621"/>
                      <a:pt x="73152" y="10478"/>
                    </a:cubicBezTo>
                    <a:lnTo>
                      <a:pt x="37814" y="0"/>
                    </a:lnTo>
                    <a:cubicBezTo>
                      <a:pt x="32966" y="4724"/>
                      <a:pt x="27527" y="8792"/>
                      <a:pt x="21622" y="1209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4F3F3F65-A78D-4FD8-BCFC-983494321A22}"/>
                  </a:ext>
                </a:extLst>
              </p:cNvPr>
              <p:cNvSpPr/>
              <p:nvPr/>
            </p:nvSpPr>
            <p:spPr>
              <a:xfrm>
                <a:off x="-1290383" y="4655915"/>
                <a:ext cx="48415" cy="44672"/>
              </a:xfrm>
              <a:custGeom>
                <a:avLst/>
                <a:gdLst>
                  <a:gd name="connsiteX0" fmla="*/ 0 w 48415"/>
                  <a:gd name="connsiteY0" fmla="*/ 34290 h 44672"/>
                  <a:gd name="connsiteX1" fmla="*/ 35338 w 48415"/>
                  <a:gd name="connsiteY1" fmla="*/ 44672 h 44672"/>
                  <a:gd name="connsiteX2" fmla="*/ 47434 w 48415"/>
                  <a:gd name="connsiteY2" fmla="*/ 0 h 44672"/>
                  <a:gd name="connsiteX3" fmla="*/ 8382 w 48415"/>
                  <a:gd name="connsiteY3" fmla="*/ 3524 h 44672"/>
                  <a:gd name="connsiteX4" fmla="*/ 0 w 48415"/>
                  <a:gd name="connsiteY4" fmla="*/ 34290 h 44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415" h="44672">
                    <a:moveTo>
                      <a:pt x="0" y="34290"/>
                    </a:moveTo>
                    <a:lnTo>
                      <a:pt x="35338" y="44672"/>
                    </a:lnTo>
                    <a:cubicBezTo>
                      <a:pt x="46101" y="32471"/>
                      <a:pt x="50568" y="15964"/>
                      <a:pt x="47434" y="0"/>
                    </a:cubicBezTo>
                    <a:lnTo>
                      <a:pt x="8382" y="3524"/>
                    </a:lnTo>
                    <a:cubicBezTo>
                      <a:pt x="10220" y="14516"/>
                      <a:pt x="7153" y="25756"/>
                      <a:pt x="0" y="3429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5C3521BF-4B33-4CF8-A0DB-73785C34B82C}"/>
                  </a:ext>
                </a:extLst>
              </p:cNvPr>
              <p:cNvSpPr/>
              <p:nvPr/>
            </p:nvSpPr>
            <p:spPr>
              <a:xfrm>
                <a:off x="-1362487" y="4585334"/>
                <a:ext cx="76104" cy="36766"/>
              </a:xfrm>
              <a:custGeom>
                <a:avLst/>
                <a:gdLst>
                  <a:gd name="connsiteX0" fmla="*/ 47530 w 76104"/>
                  <a:gd name="connsiteY0" fmla="*/ 36767 h 36766"/>
                  <a:gd name="connsiteX1" fmla="*/ 76105 w 76104"/>
                  <a:gd name="connsiteY1" fmla="*/ 20574 h 36766"/>
                  <a:gd name="connsiteX2" fmla="*/ 6191 w 76104"/>
                  <a:gd name="connsiteY2" fmla="*/ 0 h 36766"/>
                  <a:gd name="connsiteX3" fmla="*/ 0 w 76104"/>
                  <a:gd name="connsiteY3" fmla="*/ 22574 h 36766"/>
                  <a:gd name="connsiteX4" fmla="*/ 47530 w 76104"/>
                  <a:gd name="connsiteY4" fmla="*/ 36767 h 36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104" h="36766">
                    <a:moveTo>
                      <a:pt x="47530" y="36767"/>
                    </a:moveTo>
                    <a:lnTo>
                      <a:pt x="76105" y="20574"/>
                    </a:lnTo>
                    <a:cubicBezTo>
                      <a:pt x="54302" y="9382"/>
                      <a:pt x="30585" y="2400"/>
                      <a:pt x="6191" y="0"/>
                    </a:cubicBezTo>
                    <a:lnTo>
                      <a:pt x="0" y="22574"/>
                    </a:lnTo>
                    <a:cubicBezTo>
                      <a:pt x="16564" y="24441"/>
                      <a:pt x="32652" y="29251"/>
                      <a:pt x="47530" y="3676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6B00F43B-9DAB-4FBC-B9EE-7735B885AE1F}"/>
                  </a:ext>
                </a:extLst>
              </p:cNvPr>
              <p:cNvSpPr/>
              <p:nvPr/>
            </p:nvSpPr>
            <p:spPr>
              <a:xfrm>
                <a:off x="-1308100" y="4609909"/>
                <a:ext cx="63722" cy="43910"/>
              </a:xfrm>
              <a:custGeom>
                <a:avLst/>
                <a:gdLst>
                  <a:gd name="connsiteX0" fmla="*/ 24479 w 63722"/>
                  <a:gd name="connsiteY0" fmla="*/ 43910 h 43910"/>
                  <a:gd name="connsiteX1" fmla="*/ 63722 w 63722"/>
                  <a:gd name="connsiteY1" fmla="*/ 40291 h 43910"/>
                  <a:gd name="connsiteX2" fmla="*/ 28099 w 63722"/>
                  <a:gd name="connsiteY2" fmla="*/ 0 h 43910"/>
                  <a:gd name="connsiteX3" fmla="*/ 0 w 63722"/>
                  <a:gd name="connsiteY3" fmla="*/ 16192 h 43910"/>
                  <a:gd name="connsiteX4" fmla="*/ 24479 w 63722"/>
                  <a:gd name="connsiteY4" fmla="*/ 43910 h 43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722" h="43910">
                    <a:moveTo>
                      <a:pt x="24479" y="43910"/>
                    </a:moveTo>
                    <a:lnTo>
                      <a:pt x="63722" y="40291"/>
                    </a:lnTo>
                    <a:cubicBezTo>
                      <a:pt x="56912" y="23117"/>
                      <a:pt x="44310" y="8858"/>
                      <a:pt x="28099" y="0"/>
                    </a:cubicBezTo>
                    <a:lnTo>
                      <a:pt x="0" y="16192"/>
                    </a:lnTo>
                    <a:cubicBezTo>
                      <a:pt x="11039" y="22422"/>
                      <a:pt x="19669" y="32185"/>
                      <a:pt x="24479" y="4391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2" name="Graphic 2">
                <a:extLst>
                  <a:ext uri="{FF2B5EF4-FFF2-40B4-BE49-F238E27FC236}">
                    <a16:creationId xmlns:a16="http://schemas.microsoft.com/office/drawing/2014/main" id="{5C167671-DB01-46E5-84DD-BA88738012C1}"/>
                  </a:ext>
                </a:extLst>
              </p:cNvPr>
              <p:cNvGrpSpPr/>
              <p:nvPr/>
            </p:nvGrpSpPr>
            <p:grpSpPr>
              <a:xfrm>
                <a:off x="-1508220" y="4583816"/>
                <a:ext cx="266251" cy="163793"/>
                <a:chOff x="-1508220" y="4583816"/>
                <a:chExt cx="266251" cy="163793"/>
              </a:xfrm>
              <a:solidFill>
                <a:srgbClr val="000000"/>
              </a:solidFill>
            </p:grpSpPr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267A478A-97AE-469E-AA76-808C99426728}"/>
                    </a:ext>
                  </a:extLst>
                </p:cNvPr>
                <p:cNvSpPr/>
                <p:nvPr/>
              </p:nvSpPr>
              <p:spPr>
                <a:xfrm>
                  <a:off x="-1508220" y="4594098"/>
                  <a:ext cx="73437" cy="42386"/>
                </a:xfrm>
                <a:custGeom>
                  <a:avLst/>
                  <a:gdLst>
                    <a:gd name="connsiteX0" fmla="*/ 0 w 73437"/>
                    <a:gd name="connsiteY0" fmla="*/ 32004 h 42386"/>
                    <a:gd name="connsiteX1" fmla="*/ 35338 w 73437"/>
                    <a:gd name="connsiteY1" fmla="*/ 42386 h 42386"/>
                    <a:gd name="connsiteX2" fmla="*/ 51816 w 73437"/>
                    <a:gd name="connsiteY2" fmla="*/ 29908 h 42386"/>
                    <a:gd name="connsiteX3" fmla="*/ 73438 w 73437"/>
                    <a:gd name="connsiteY3" fmla="*/ 20383 h 42386"/>
                    <a:gd name="connsiteX4" fmla="*/ 55435 w 73437"/>
                    <a:gd name="connsiteY4" fmla="*/ 0 h 42386"/>
                    <a:gd name="connsiteX5" fmla="*/ 23813 w 73437"/>
                    <a:gd name="connsiteY5" fmla="*/ 13716 h 42386"/>
                    <a:gd name="connsiteX6" fmla="*/ 0 w 73437"/>
                    <a:gd name="connsiteY6" fmla="*/ 32004 h 42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37" h="42386">
                      <a:moveTo>
                        <a:pt x="0" y="32004"/>
                      </a:moveTo>
                      <a:lnTo>
                        <a:pt x="35338" y="42386"/>
                      </a:lnTo>
                      <a:cubicBezTo>
                        <a:pt x="40243" y="37509"/>
                        <a:pt x="45786" y="33309"/>
                        <a:pt x="51816" y="29908"/>
                      </a:cubicBezTo>
                      <a:cubicBezTo>
                        <a:pt x="58683" y="26013"/>
                        <a:pt x="65932" y="22822"/>
                        <a:pt x="73438" y="20383"/>
                      </a:cubicBezTo>
                      <a:lnTo>
                        <a:pt x="55435" y="0"/>
                      </a:lnTo>
                      <a:cubicBezTo>
                        <a:pt x="44444" y="3448"/>
                        <a:pt x="33842" y="8039"/>
                        <a:pt x="23813" y="13716"/>
                      </a:cubicBezTo>
                      <a:cubicBezTo>
                        <a:pt x="15059" y="18679"/>
                        <a:pt x="7048" y="24832"/>
                        <a:pt x="0" y="320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E25F6594-697A-40E8-8A7C-D3FC17EC5648}"/>
                    </a:ext>
                  </a:extLst>
                </p:cNvPr>
                <p:cNvSpPr/>
                <p:nvPr/>
              </p:nvSpPr>
              <p:spPr>
                <a:xfrm>
                  <a:off x="-1444021" y="4583816"/>
                  <a:ext cx="77438" cy="28092"/>
                </a:xfrm>
                <a:custGeom>
                  <a:avLst/>
                  <a:gdLst>
                    <a:gd name="connsiteX0" fmla="*/ 71247 w 77438"/>
                    <a:gd name="connsiteY0" fmla="*/ 23235 h 28092"/>
                    <a:gd name="connsiteX1" fmla="*/ 77438 w 77438"/>
                    <a:gd name="connsiteY1" fmla="*/ 661 h 28092"/>
                    <a:gd name="connsiteX2" fmla="*/ 0 w 77438"/>
                    <a:gd name="connsiteY2" fmla="*/ 7709 h 28092"/>
                    <a:gd name="connsiteX3" fmla="*/ 18097 w 77438"/>
                    <a:gd name="connsiteY3" fmla="*/ 28093 h 28092"/>
                    <a:gd name="connsiteX4" fmla="*/ 71247 w 77438"/>
                    <a:gd name="connsiteY4" fmla="*/ 23235 h 280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38" h="28092">
                      <a:moveTo>
                        <a:pt x="71247" y="23235"/>
                      </a:moveTo>
                      <a:lnTo>
                        <a:pt x="77438" y="661"/>
                      </a:lnTo>
                      <a:cubicBezTo>
                        <a:pt x="51416" y="-1292"/>
                        <a:pt x="25241" y="1090"/>
                        <a:pt x="0" y="7709"/>
                      </a:cubicBezTo>
                      <a:lnTo>
                        <a:pt x="18097" y="28093"/>
                      </a:lnTo>
                      <a:cubicBezTo>
                        <a:pt x="35452" y="23683"/>
                        <a:pt x="53388" y="22044"/>
                        <a:pt x="71247" y="2323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F5F741ED-E83C-4A44-875B-D56D6C14CA56}"/>
                    </a:ext>
                  </a:extLst>
                </p:cNvPr>
                <p:cNvSpPr/>
                <p:nvPr/>
              </p:nvSpPr>
              <p:spPr>
                <a:xfrm>
                  <a:off x="-1401159" y="4719447"/>
                  <a:ext cx="77438" cy="28163"/>
                </a:xfrm>
                <a:custGeom>
                  <a:avLst/>
                  <a:gdLst>
                    <a:gd name="connsiteX0" fmla="*/ 6191 w 77438"/>
                    <a:gd name="connsiteY0" fmla="*/ 4953 h 28163"/>
                    <a:gd name="connsiteX1" fmla="*/ 0 w 77438"/>
                    <a:gd name="connsiteY1" fmla="*/ 27527 h 28163"/>
                    <a:gd name="connsiteX2" fmla="*/ 77438 w 77438"/>
                    <a:gd name="connsiteY2" fmla="*/ 20479 h 28163"/>
                    <a:gd name="connsiteX3" fmla="*/ 59341 w 77438"/>
                    <a:gd name="connsiteY3" fmla="*/ 0 h 28163"/>
                    <a:gd name="connsiteX4" fmla="*/ 6191 w 77438"/>
                    <a:gd name="connsiteY4" fmla="*/ 4953 h 28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438" h="28163">
                      <a:moveTo>
                        <a:pt x="6191" y="4953"/>
                      </a:moveTo>
                      <a:lnTo>
                        <a:pt x="0" y="27527"/>
                      </a:lnTo>
                      <a:cubicBezTo>
                        <a:pt x="26022" y="29432"/>
                        <a:pt x="52188" y="27051"/>
                        <a:pt x="77438" y="20479"/>
                      </a:cubicBezTo>
                      <a:lnTo>
                        <a:pt x="59341" y="0"/>
                      </a:lnTo>
                      <a:cubicBezTo>
                        <a:pt x="41986" y="4391"/>
                        <a:pt x="24060" y="6058"/>
                        <a:pt x="6191" y="49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8D2058CB-1EE8-4EC7-A450-C9DF6DE90FDA}"/>
                    </a:ext>
                  </a:extLst>
                </p:cNvPr>
                <p:cNvSpPr/>
                <p:nvPr/>
              </p:nvSpPr>
              <p:spPr>
                <a:xfrm>
                  <a:off x="-1332960" y="4695729"/>
                  <a:ext cx="73151" cy="42100"/>
                </a:xfrm>
                <a:custGeom>
                  <a:avLst/>
                  <a:gdLst>
                    <a:gd name="connsiteX0" fmla="*/ 21622 w 73151"/>
                    <a:gd name="connsiteY0" fmla="*/ 12097 h 42100"/>
                    <a:gd name="connsiteX1" fmla="*/ 0 w 73151"/>
                    <a:gd name="connsiteY1" fmla="*/ 21622 h 42100"/>
                    <a:gd name="connsiteX2" fmla="*/ 18002 w 73151"/>
                    <a:gd name="connsiteY2" fmla="*/ 42101 h 42100"/>
                    <a:gd name="connsiteX3" fmla="*/ 49339 w 73151"/>
                    <a:gd name="connsiteY3" fmla="*/ 28670 h 42100"/>
                    <a:gd name="connsiteX4" fmla="*/ 73152 w 73151"/>
                    <a:gd name="connsiteY4" fmla="*/ 10478 h 42100"/>
                    <a:gd name="connsiteX5" fmla="*/ 37814 w 73151"/>
                    <a:gd name="connsiteY5" fmla="*/ 0 h 42100"/>
                    <a:gd name="connsiteX6" fmla="*/ 21622 w 73151"/>
                    <a:gd name="connsiteY6" fmla="*/ 12097 h 42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151" h="42100">
                      <a:moveTo>
                        <a:pt x="21622" y="12097"/>
                      </a:moveTo>
                      <a:cubicBezTo>
                        <a:pt x="14754" y="15993"/>
                        <a:pt x="7515" y="19183"/>
                        <a:pt x="0" y="21622"/>
                      </a:cubicBezTo>
                      <a:lnTo>
                        <a:pt x="18002" y="42101"/>
                      </a:lnTo>
                      <a:cubicBezTo>
                        <a:pt x="28899" y="38767"/>
                        <a:pt x="39405" y="34262"/>
                        <a:pt x="49339" y="28670"/>
                      </a:cubicBezTo>
                      <a:cubicBezTo>
                        <a:pt x="58083" y="23746"/>
                        <a:pt x="66104" y="17621"/>
                        <a:pt x="73152" y="10478"/>
                      </a:cubicBezTo>
                      <a:lnTo>
                        <a:pt x="37814" y="0"/>
                      </a:lnTo>
                      <a:cubicBezTo>
                        <a:pt x="32966" y="4724"/>
                        <a:pt x="27527" y="8792"/>
                        <a:pt x="21622" y="1209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729F8A2B-FCDF-4E24-B0CF-19FE68277B01}"/>
                    </a:ext>
                  </a:extLst>
                </p:cNvPr>
                <p:cNvSpPr/>
                <p:nvPr/>
              </p:nvSpPr>
              <p:spPr>
                <a:xfrm>
                  <a:off x="-1290383" y="4655915"/>
                  <a:ext cx="48415" cy="44672"/>
                </a:xfrm>
                <a:custGeom>
                  <a:avLst/>
                  <a:gdLst>
                    <a:gd name="connsiteX0" fmla="*/ 0 w 48415"/>
                    <a:gd name="connsiteY0" fmla="*/ 34290 h 44672"/>
                    <a:gd name="connsiteX1" fmla="*/ 35338 w 48415"/>
                    <a:gd name="connsiteY1" fmla="*/ 44672 h 44672"/>
                    <a:gd name="connsiteX2" fmla="*/ 47434 w 48415"/>
                    <a:gd name="connsiteY2" fmla="*/ 0 h 44672"/>
                    <a:gd name="connsiteX3" fmla="*/ 8382 w 48415"/>
                    <a:gd name="connsiteY3" fmla="*/ 3524 h 44672"/>
                    <a:gd name="connsiteX4" fmla="*/ 0 w 48415"/>
                    <a:gd name="connsiteY4" fmla="*/ 34290 h 44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415" h="44672">
                      <a:moveTo>
                        <a:pt x="0" y="34290"/>
                      </a:moveTo>
                      <a:lnTo>
                        <a:pt x="35338" y="44672"/>
                      </a:lnTo>
                      <a:cubicBezTo>
                        <a:pt x="46101" y="32471"/>
                        <a:pt x="50568" y="15964"/>
                        <a:pt x="47434" y="0"/>
                      </a:cubicBezTo>
                      <a:lnTo>
                        <a:pt x="8382" y="3524"/>
                      </a:lnTo>
                      <a:cubicBezTo>
                        <a:pt x="10220" y="14516"/>
                        <a:pt x="7153" y="25756"/>
                        <a:pt x="0" y="342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0" name="Freeform: Shape 539">
                  <a:extLst>
                    <a:ext uri="{FF2B5EF4-FFF2-40B4-BE49-F238E27FC236}">
                      <a16:creationId xmlns:a16="http://schemas.microsoft.com/office/drawing/2014/main" id="{29D099DD-5DAE-4ADF-86AC-2A772B578860}"/>
                    </a:ext>
                  </a:extLst>
                </p:cNvPr>
                <p:cNvSpPr/>
                <p:nvPr/>
              </p:nvSpPr>
              <p:spPr>
                <a:xfrm>
                  <a:off x="-1362487" y="4585334"/>
                  <a:ext cx="76104" cy="36766"/>
                </a:xfrm>
                <a:custGeom>
                  <a:avLst/>
                  <a:gdLst>
                    <a:gd name="connsiteX0" fmla="*/ 47530 w 76104"/>
                    <a:gd name="connsiteY0" fmla="*/ 36767 h 36766"/>
                    <a:gd name="connsiteX1" fmla="*/ 76105 w 76104"/>
                    <a:gd name="connsiteY1" fmla="*/ 20574 h 36766"/>
                    <a:gd name="connsiteX2" fmla="*/ 6191 w 76104"/>
                    <a:gd name="connsiteY2" fmla="*/ 0 h 36766"/>
                    <a:gd name="connsiteX3" fmla="*/ 0 w 76104"/>
                    <a:gd name="connsiteY3" fmla="*/ 22574 h 36766"/>
                    <a:gd name="connsiteX4" fmla="*/ 47530 w 76104"/>
                    <a:gd name="connsiteY4" fmla="*/ 36767 h 36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104" h="36766">
                      <a:moveTo>
                        <a:pt x="47530" y="36767"/>
                      </a:moveTo>
                      <a:lnTo>
                        <a:pt x="76105" y="20574"/>
                      </a:lnTo>
                      <a:cubicBezTo>
                        <a:pt x="54302" y="9382"/>
                        <a:pt x="30585" y="2400"/>
                        <a:pt x="6191" y="0"/>
                      </a:cubicBezTo>
                      <a:lnTo>
                        <a:pt x="0" y="22574"/>
                      </a:lnTo>
                      <a:cubicBezTo>
                        <a:pt x="16564" y="24441"/>
                        <a:pt x="32652" y="29251"/>
                        <a:pt x="47530" y="367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1" name="Freeform: Shape 540">
                  <a:extLst>
                    <a:ext uri="{FF2B5EF4-FFF2-40B4-BE49-F238E27FC236}">
                      <a16:creationId xmlns:a16="http://schemas.microsoft.com/office/drawing/2014/main" id="{9F344A40-90DF-45BA-BBC5-15986502E75B}"/>
                    </a:ext>
                  </a:extLst>
                </p:cNvPr>
                <p:cNvSpPr/>
                <p:nvPr/>
              </p:nvSpPr>
              <p:spPr>
                <a:xfrm>
                  <a:off x="-1308100" y="4609909"/>
                  <a:ext cx="63722" cy="43910"/>
                </a:xfrm>
                <a:custGeom>
                  <a:avLst/>
                  <a:gdLst>
                    <a:gd name="connsiteX0" fmla="*/ 24479 w 63722"/>
                    <a:gd name="connsiteY0" fmla="*/ 43910 h 43910"/>
                    <a:gd name="connsiteX1" fmla="*/ 63722 w 63722"/>
                    <a:gd name="connsiteY1" fmla="*/ 40291 h 43910"/>
                    <a:gd name="connsiteX2" fmla="*/ 28099 w 63722"/>
                    <a:gd name="connsiteY2" fmla="*/ 0 h 43910"/>
                    <a:gd name="connsiteX3" fmla="*/ 0 w 63722"/>
                    <a:gd name="connsiteY3" fmla="*/ 16192 h 43910"/>
                    <a:gd name="connsiteX4" fmla="*/ 24479 w 63722"/>
                    <a:gd name="connsiteY4" fmla="*/ 43910 h 43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22" h="43910">
                      <a:moveTo>
                        <a:pt x="24479" y="43910"/>
                      </a:moveTo>
                      <a:lnTo>
                        <a:pt x="63722" y="40291"/>
                      </a:lnTo>
                      <a:cubicBezTo>
                        <a:pt x="56912" y="23117"/>
                        <a:pt x="44310" y="8858"/>
                        <a:pt x="28099" y="0"/>
                      </a:cubicBezTo>
                      <a:lnTo>
                        <a:pt x="0" y="16192"/>
                      </a:lnTo>
                      <a:cubicBezTo>
                        <a:pt x="11039" y="22422"/>
                        <a:pt x="19669" y="32185"/>
                        <a:pt x="24479" y="4391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3" name="Graphic 2">
                <a:extLst>
                  <a:ext uri="{FF2B5EF4-FFF2-40B4-BE49-F238E27FC236}">
                    <a16:creationId xmlns:a16="http://schemas.microsoft.com/office/drawing/2014/main" id="{86971419-4A11-48FF-B22D-8713D0DC2195}"/>
                  </a:ext>
                </a:extLst>
              </p:cNvPr>
              <p:cNvGrpSpPr/>
              <p:nvPr/>
            </p:nvGrpSpPr>
            <p:grpSpPr>
              <a:xfrm>
                <a:off x="-3577209" y="2154073"/>
                <a:ext cx="2534039" cy="3093349"/>
                <a:chOff x="-3577209" y="2154073"/>
                <a:chExt cx="2534039" cy="3093349"/>
              </a:xfrm>
              <a:solidFill>
                <a:srgbClr val="000000"/>
              </a:solidFill>
            </p:grpSpPr>
            <p:sp>
              <p:nvSpPr>
                <p:cNvPr id="494" name="Freeform: Shape 493">
                  <a:extLst>
                    <a:ext uri="{FF2B5EF4-FFF2-40B4-BE49-F238E27FC236}">
                      <a16:creationId xmlns:a16="http://schemas.microsoft.com/office/drawing/2014/main" id="{8CE97C12-1556-4556-9024-923574E46D97}"/>
                    </a:ext>
                  </a:extLst>
                </p:cNvPr>
                <p:cNvSpPr/>
                <p:nvPr/>
              </p:nvSpPr>
              <p:spPr>
                <a:xfrm>
                  <a:off x="-2869573" y="2689998"/>
                  <a:ext cx="319450" cy="188456"/>
                </a:xfrm>
                <a:custGeom>
                  <a:avLst/>
                  <a:gdLst>
                    <a:gd name="connsiteX0" fmla="*/ 4802 w 319450"/>
                    <a:gd name="connsiteY0" fmla="*/ 188457 h 188456"/>
                    <a:gd name="connsiteX1" fmla="*/ 611 w 319450"/>
                    <a:gd name="connsiteY1" fmla="*/ 186076 h 188456"/>
                    <a:gd name="connsiteX2" fmla="*/ 2421 w 319450"/>
                    <a:gd name="connsiteY2" fmla="*/ 179599 h 188456"/>
                    <a:gd name="connsiteX3" fmla="*/ 311888 w 319450"/>
                    <a:gd name="connsiteY3" fmla="*/ 909 h 188456"/>
                    <a:gd name="connsiteX4" fmla="*/ 318537 w 319450"/>
                    <a:gd name="connsiteY4" fmla="*/ 1957 h 188456"/>
                    <a:gd name="connsiteX5" fmla="*/ 317489 w 319450"/>
                    <a:gd name="connsiteY5" fmla="*/ 8615 h 188456"/>
                    <a:gd name="connsiteX6" fmla="*/ 316651 w 319450"/>
                    <a:gd name="connsiteY6" fmla="*/ 9101 h 188456"/>
                    <a:gd name="connsiteX7" fmla="*/ 7183 w 319450"/>
                    <a:gd name="connsiteY7" fmla="*/ 187885 h 188456"/>
                    <a:gd name="connsiteX8" fmla="*/ 4802 w 319450"/>
                    <a:gd name="connsiteY8" fmla="*/ 188457 h 18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450" h="188456">
                      <a:moveTo>
                        <a:pt x="4802" y="188457"/>
                      </a:moveTo>
                      <a:cubicBezTo>
                        <a:pt x="3078" y="188457"/>
                        <a:pt x="1487" y="187552"/>
                        <a:pt x="611" y="186076"/>
                      </a:cubicBezTo>
                      <a:cubicBezTo>
                        <a:pt x="-675" y="183790"/>
                        <a:pt x="135" y="180894"/>
                        <a:pt x="2421" y="179599"/>
                      </a:cubicBezTo>
                      <a:lnTo>
                        <a:pt x="311888" y="909"/>
                      </a:lnTo>
                      <a:cubicBezTo>
                        <a:pt x="314012" y="-633"/>
                        <a:pt x="316993" y="-167"/>
                        <a:pt x="318537" y="1957"/>
                      </a:cubicBezTo>
                      <a:cubicBezTo>
                        <a:pt x="320089" y="4091"/>
                        <a:pt x="319613" y="7063"/>
                        <a:pt x="317489" y="8615"/>
                      </a:cubicBezTo>
                      <a:cubicBezTo>
                        <a:pt x="317232" y="8806"/>
                        <a:pt x="316946" y="8968"/>
                        <a:pt x="316651" y="9101"/>
                      </a:cubicBezTo>
                      <a:lnTo>
                        <a:pt x="7183" y="187885"/>
                      </a:lnTo>
                      <a:cubicBezTo>
                        <a:pt x="6440" y="188257"/>
                        <a:pt x="5631" y="188447"/>
                        <a:pt x="4802" y="18845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5" name="Freeform: Shape 494">
                  <a:extLst>
                    <a:ext uri="{FF2B5EF4-FFF2-40B4-BE49-F238E27FC236}">
                      <a16:creationId xmlns:a16="http://schemas.microsoft.com/office/drawing/2014/main" id="{4C4E6C75-3D4C-4C49-946C-E82BDA94B696}"/>
                    </a:ext>
                  </a:extLst>
                </p:cNvPr>
                <p:cNvSpPr/>
                <p:nvPr/>
              </p:nvSpPr>
              <p:spPr>
                <a:xfrm>
                  <a:off x="-2869573" y="2734670"/>
                  <a:ext cx="319450" cy="188456"/>
                </a:xfrm>
                <a:custGeom>
                  <a:avLst/>
                  <a:gdLst>
                    <a:gd name="connsiteX0" fmla="*/ 4802 w 319450"/>
                    <a:gd name="connsiteY0" fmla="*/ 188457 h 188456"/>
                    <a:gd name="connsiteX1" fmla="*/ 611 w 319450"/>
                    <a:gd name="connsiteY1" fmla="*/ 186076 h 188456"/>
                    <a:gd name="connsiteX2" fmla="*/ 2421 w 319450"/>
                    <a:gd name="connsiteY2" fmla="*/ 179599 h 188456"/>
                    <a:gd name="connsiteX3" fmla="*/ 311888 w 319450"/>
                    <a:gd name="connsiteY3" fmla="*/ 910 h 188456"/>
                    <a:gd name="connsiteX4" fmla="*/ 318537 w 319450"/>
                    <a:gd name="connsiteY4" fmla="*/ 1957 h 188456"/>
                    <a:gd name="connsiteX5" fmla="*/ 317489 w 319450"/>
                    <a:gd name="connsiteY5" fmla="*/ 8615 h 188456"/>
                    <a:gd name="connsiteX6" fmla="*/ 316651 w 319450"/>
                    <a:gd name="connsiteY6" fmla="*/ 9101 h 188456"/>
                    <a:gd name="connsiteX7" fmla="*/ 7183 w 319450"/>
                    <a:gd name="connsiteY7" fmla="*/ 187885 h 188456"/>
                    <a:gd name="connsiteX8" fmla="*/ 4802 w 319450"/>
                    <a:gd name="connsiteY8" fmla="*/ 188457 h 18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450" h="188456">
                      <a:moveTo>
                        <a:pt x="4802" y="188457"/>
                      </a:moveTo>
                      <a:cubicBezTo>
                        <a:pt x="3078" y="188457"/>
                        <a:pt x="1487" y="187552"/>
                        <a:pt x="611" y="186076"/>
                      </a:cubicBezTo>
                      <a:cubicBezTo>
                        <a:pt x="-675" y="183790"/>
                        <a:pt x="135" y="180894"/>
                        <a:pt x="2421" y="179599"/>
                      </a:cubicBezTo>
                      <a:lnTo>
                        <a:pt x="311888" y="910"/>
                      </a:lnTo>
                      <a:cubicBezTo>
                        <a:pt x="314012" y="-634"/>
                        <a:pt x="316993" y="-167"/>
                        <a:pt x="318537" y="1957"/>
                      </a:cubicBezTo>
                      <a:cubicBezTo>
                        <a:pt x="320089" y="4091"/>
                        <a:pt x="319613" y="7063"/>
                        <a:pt x="317489" y="8615"/>
                      </a:cubicBezTo>
                      <a:cubicBezTo>
                        <a:pt x="317232" y="8806"/>
                        <a:pt x="316946" y="8968"/>
                        <a:pt x="316651" y="9101"/>
                      </a:cubicBezTo>
                      <a:lnTo>
                        <a:pt x="7183" y="187885"/>
                      </a:lnTo>
                      <a:cubicBezTo>
                        <a:pt x="6440" y="188257"/>
                        <a:pt x="5631" y="188447"/>
                        <a:pt x="4802" y="18845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6" name="Freeform: Shape 495">
                  <a:extLst>
                    <a:ext uri="{FF2B5EF4-FFF2-40B4-BE49-F238E27FC236}">
                      <a16:creationId xmlns:a16="http://schemas.microsoft.com/office/drawing/2014/main" id="{DF59848C-EA16-4931-B604-E39AEC72A8F7}"/>
                    </a:ext>
                  </a:extLst>
                </p:cNvPr>
                <p:cNvSpPr/>
                <p:nvPr/>
              </p:nvSpPr>
              <p:spPr>
                <a:xfrm>
                  <a:off x="-2869573" y="2779342"/>
                  <a:ext cx="319450" cy="188456"/>
                </a:xfrm>
                <a:custGeom>
                  <a:avLst/>
                  <a:gdLst>
                    <a:gd name="connsiteX0" fmla="*/ 4802 w 319450"/>
                    <a:gd name="connsiteY0" fmla="*/ 188457 h 188456"/>
                    <a:gd name="connsiteX1" fmla="*/ 611 w 319450"/>
                    <a:gd name="connsiteY1" fmla="*/ 186076 h 188456"/>
                    <a:gd name="connsiteX2" fmla="*/ 2421 w 319450"/>
                    <a:gd name="connsiteY2" fmla="*/ 179599 h 188456"/>
                    <a:gd name="connsiteX3" fmla="*/ 311888 w 319450"/>
                    <a:gd name="connsiteY3" fmla="*/ 910 h 188456"/>
                    <a:gd name="connsiteX4" fmla="*/ 318537 w 319450"/>
                    <a:gd name="connsiteY4" fmla="*/ 1957 h 188456"/>
                    <a:gd name="connsiteX5" fmla="*/ 317489 w 319450"/>
                    <a:gd name="connsiteY5" fmla="*/ 8615 h 188456"/>
                    <a:gd name="connsiteX6" fmla="*/ 316651 w 319450"/>
                    <a:gd name="connsiteY6" fmla="*/ 9101 h 188456"/>
                    <a:gd name="connsiteX7" fmla="*/ 7183 w 319450"/>
                    <a:gd name="connsiteY7" fmla="*/ 187885 h 188456"/>
                    <a:gd name="connsiteX8" fmla="*/ 4802 w 319450"/>
                    <a:gd name="connsiteY8" fmla="*/ 188457 h 18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450" h="188456">
                      <a:moveTo>
                        <a:pt x="4802" y="188457"/>
                      </a:moveTo>
                      <a:cubicBezTo>
                        <a:pt x="3078" y="188457"/>
                        <a:pt x="1487" y="187552"/>
                        <a:pt x="611" y="186076"/>
                      </a:cubicBezTo>
                      <a:cubicBezTo>
                        <a:pt x="-675" y="183790"/>
                        <a:pt x="135" y="180894"/>
                        <a:pt x="2421" y="179599"/>
                      </a:cubicBezTo>
                      <a:lnTo>
                        <a:pt x="311888" y="910"/>
                      </a:lnTo>
                      <a:cubicBezTo>
                        <a:pt x="314012" y="-633"/>
                        <a:pt x="316993" y="-167"/>
                        <a:pt x="318537" y="1957"/>
                      </a:cubicBezTo>
                      <a:cubicBezTo>
                        <a:pt x="320089" y="4091"/>
                        <a:pt x="319613" y="7063"/>
                        <a:pt x="317489" y="8615"/>
                      </a:cubicBezTo>
                      <a:cubicBezTo>
                        <a:pt x="317232" y="8806"/>
                        <a:pt x="316946" y="8968"/>
                        <a:pt x="316651" y="9101"/>
                      </a:cubicBezTo>
                      <a:lnTo>
                        <a:pt x="7183" y="187885"/>
                      </a:lnTo>
                      <a:cubicBezTo>
                        <a:pt x="6440" y="188257"/>
                        <a:pt x="5631" y="188447"/>
                        <a:pt x="4802" y="18845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7" name="Freeform: Shape 496">
                  <a:extLst>
                    <a:ext uri="{FF2B5EF4-FFF2-40B4-BE49-F238E27FC236}">
                      <a16:creationId xmlns:a16="http://schemas.microsoft.com/office/drawing/2014/main" id="{2EAA18A6-FEFB-4AD7-A0C4-81D70BD2C16D}"/>
                    </a:ext>
                  </a:extLst>
                </p:cNvPr>
                <p:cNvSpPr/>
                <p:nvPr/>
              </p:nvSpPr>
              <p:spPr>
                <a:xfrm>
                  <a:off x="-2869573" y="2824014"/>
                  <a:ext cx="319450" cy="188456"/>
                </a:xfrm>
                <a:custGeom>
                  <a:avLst/>
                  <a:gdLst>
                    <a:gd name="connsiteX0" fmla="*/ 4802 w 319450"/>
                    <a:gd name="connsiteY0" fmla="*/ 188457 h 188456"/>
                    <a:gd name="connsiteX1" fmla="*/ 611 w 319450"/>
                    <a:gd name="connsiteY1" fmla="*/ 186076 h 188456"/>
                    <a:gd name="connsiteX2" fmla="*/ 2421 w 319450"/>
                    <a:gd name="connsiteY2" fmla="*/ 179599 h 188456"/>
                    <a:gd name="connsiteX3" fmla="*/ 311888 w 319450"/>
                    <a:gd name="connsiteY3" fmla="*/ 910 h 188456"/>
                    <a:gd name="connsiteX4" fmla="*/ 318537 w 319450"/>
                    <a:gd name="connsiteY4" fmla="*/ 1957 h 188456"/>
                    <a:gd name="connsiteX5" fmla="*/ 317489 w 319450"/>
                    <a:gd name="connsiteY5" fmla="*/ 8615 h 188456"/>
                    <a:gd name="connsiteX6" fmla="*/ 316651 w 319450"/>
                    <a:gd name="connsiteY6" fmla="*/ 9101 h 188456"/>
                    <a:gd name="connsiteX7" fmla="*/ 7183 w 319450"/>
                    <a:gd name="connsiteY7" fmla="*/ 187885 h 188456"/>
                    <a:gd name="connsiteX8" fmla="*/ 4802 w 319450"/>
                    <a:gd name="connsiteY8" fmla="*/ 188457 h 188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450" h="188456">
                      <a:moveTo>
                        <a:pt x="4802" y="188457"/>
                      </a:moveTo>
                      <a:cubicBezTo>
                        <a:pt x="3078" y="188457"/>
                        <a:pt x="1487" y="187552"/>
                        <a:pt x="611" y="186076"/>
                      </a:cubicBezTo>
                      <a:cubicBezTo>
                        <a:pt x="-675" y="183790"/>
                        <a:pt x="135" y="180894"/>
                        <a:pt x="2421" y="179599"/>
                      </a:cubicBezTo>
                      <a:lnTo>
                        <a:pt x="311888" y="910"/>
                      </a:lnTo>
                      <a:cubicBezTo>
                        <a:pt x="314012" y="-633"/>
                        <a:pt x="316993" y="-167"/>
                        <a:pt x="318537" y="1957"/>
                      </a:cubicBezTo>
                      <a:cubicBezTo>
                        <a:pt x="320089" y="4091"/>
                        <a:pt x="319613" y="7063"/>
                        <a:pt x="317489" y="8615"/>
                      </a:cubicBezTo>
                      <a:cubicBezTo>
                        <a:pt x="317232" y="8806"/>
                        <a:pt x="316946" y="8968"/>
                        <a:pt x="316651" y="9101"/>
                      </a:cubicBezTo>
                      <a:lnTo>
                        <a:pt x="7183" y="187885"/>
                      </a:lnTo>
                      <a:cubicBezTo>
                        <a:pt x="6440" y="188257"/>
                        <a:pt x="5631" y="188447"/>
                        <a:pt x="4802" y="18845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8" name="Freeform: Shape 497">
                  <a:extLst>
                    <a:ext uri="{FF2B5EF4-FFF2-40B4-BE49-F238E27FC236}">
                      <a16:creationId xmlns:a16="http://schemas.microsoft.com/office/drawing/2014/main" id="{314E48FF-2119-40D8-A139-6EFC75BEF108}"/>
                    </a:ext>
                  </a:extLst>
                </p:cNvPr>
                <p:cNvSpPr/>
                <p:nvPr/>
              </p:nvSpPr>
              <p:spPr>
                <a:xfrm>
                  <a:off x="-2869573" y="2869306"/>
                  <a:ext cx="319004" cy="188218"/>
                </a:xfrm>
                <a:custGeom>
                  <a:avLst/>
                  <a:gdLst>
                    <a:gd name="connsiteX0" fmla="*/ 4802 w 319004"/>
                    <a:gd name="connsiteY0" fmla="*/ 188219 h 188218"/>
                    <a:gd name="connsiteX1" fmla="*/ 611 w 319004"/>
                    <a:gd name="connsiteY1" fmla="*/ 185838 h 188218"/>
                    <a:gd name="connsiteX2" fmla="*/ 2421 w 319004"/>
                    <a:gd name="connsiteY2" fmla="*/ 179361 h 188218"/>
                    <a:gd name="connsiteX3" fmla="*/ 311888 w 319004"/>
                    <a:gd name="connsiteY3" fmla="*/ 672 h 188218"/>
                    <a:gd name="connsiteX4" fmla="*/ 318298 w 319004"/>
                    <a:gd name="connsiteY4" fmla="*/ 2262 h 188218"/>
                    <a:gd name="connsiteX5" fmla="*/ 318365 w 319004"/>
                    <a:gd name="connsiteY5" fmla="*/ 2386 h 188218"/>
                    <a:gd name="connsiteX6" fmla="*/ 316651 w 319004"/>
                    <a:gd name="connsiteY6" fmla="*/ 8958 h 188218"/>
                    <a:gd name="connsiteX7" fmla="*/ 7088 w 319004"/>
                    <a:gd name="connsiteY7" fmla="*/ 187266 h 188218"/>
                    <a:gd name="connsiteX8" fmla="*/ 4802 w 319004"/>
                    <a:gd name="connsiteY8" fmla="*/ 188219 h 18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004" h="188218">
                      <a:moveTo>
                        <a:pt x="4802" y="188219"/>
                      </a:moveTo>
                      <a:cubicBezTo>
                        <a:pt x="3078" y="188219"/>
                        <a:pt x="1487" y="187314"/>
                        <a:pt x="611" y="185838"/>
                      </a:cubicBezTo>
                      <a:cubicBezTo>
                        <a:pt x="-675" y="183552"/>
                        <a:pt x="135" y="180656"/>
                        <a:pt x="2421" y="179361"/>
                      </a:cubicBezTo>
                      <a:lnTo>
                        <a:pt x="311888" y="672"/>
                      </a:lnTo>
                      <a:cubicBezTo>
                        <a:pt x="314098" y="-662"/>
                        <a:pt x="316965" y="53"/>
                        <a:pt x="318298" y="2262"/>
                      </a:cubicBezTo>
                      <a:cubicBezTo>
                        <a:pt x="318317" y="2301"/>
                        <a:pt x="318346" y="2348"/>
                        <a:pt x="318365" y="2386"/>
                      </a:cubicBezTo>
                      <a:cubicBezTo>
                        <a:pt x="319670" y="4682"/>
                        <a:pt x="318917" y="7596"/>
                        <a:pt x="316651" y="8958"/>
                      </a:cubicBezTo>
                      <a:lnTo>
                        <a:pt x="7088" y="187266"/>
                      </a:lnTo>
                      <a:cubicBezTo>
                        <a:pt x="6412" y="187752"/>
                        <a:pt x="5631" y="188086"/>
                        <a:pt x="4802" y="1882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99" name="Freeform: Shape 498">
                  <a:extLst>
                    <a:ext uri="{FF2B5EF4-FFF2-40B4-BE49-F238E27FC236}">
                      <a16:creationId xmlns:a16="http://schemas.microsoft.com/office/drawing/2014/main" id="{1174775F-D6AD-4A56-8563-BDFC945461B3}"/>
                    </a:ext>
                  </a:extLst>
                </p:cNvPr>
                <p:cNvSpPr/>
                <p:nvPr/>
              </p:nvSpPr>
              <p:spPr>
                <a:xfrm>
                  <a:off x="-2869573" y="2913978"/>
                  <a:ext cx="318909" cy="187886"/>
                </a:xfrm>
                <a:custGeom>
                  <a:avLst/>
                  <a:gdLst>
                    <a:gd name="connsiteX0" fmla="*/ 4802 w 318909"/>
                    <a:gd name="connsiteY0" fmla="*/ 187838 h 187886"/>
                    <a:gd name="connsiteX1" fmla="*/ 611 w 318909"/>
                    <a:gd name="connsiteY1" fmla="*/ 185457 h 187886"/>
                    <a:gd name="connsiteX2" fmla="*/ 2421 w 318909"/>
                    <a:gd name="connsiteY2" fmla="*/ 178980 h 187886"/>
                    <a:gd name="connsiteX3" fmla="*/ 311793 w 318909"/>
                    <a:gd name="connsiteY3" fmla="*/ 672 h 187886"/>
                    <a:gd name="connsiteX4" fmla="*/ 318203 w 318909"/>
                    <a:gd name="connsiteY4" fmla="*/ 2262 h 187886"/>
                    <a:gd name="connsiteX5" fmla="*/ 318270 w 318909"/>
                    <a:gd name="connsiteY5" fmla="*/ 2386 h 187886"/>
                    <a:gd name="connsiteX6" fmla="*/ 316555 w 318909"/>
                    <a:gd name="connsiteY6" fmla="*/ 8958 h 187886"/>
                    <a:gd name="connsiteX7" fmla="*/ 7088 w 318909"/>
                    <a:gd name="connsiteY7" fmla="*/ 187647 h 187886"/>
                    <a:gd name="connsiteX8" fmla="*/ 4802 w 318909"/>
                    <a:gd name="connsiteY8" fmla="*/ 187838 h 187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8909" h="187886">
                      <a:moveTo>
                        <a:pt x="4802" y="187838"/>
                      </a:moveTo>
                      <a:cubicBezTo>
                        <a:pt x="3078" y="187838"/>
                        <a:pt x="1487" y="186933"/>
                        <a:pt x="611" y="185457"/>
                      </a:cubicBezTo>
                      <a:cubicBezTo>
                        <a:pt x="-675" y="183171"/>
                        <a:pt x="135" y="180275"/>
                        <a:pt x="2421" y="178980"/>
                      </a:cubicBezTo>
                      <a:lnTo>
                        <a:pt x="311793" y="672"/>
                      </a:lnTo>
                      <a:cubicBezTo>
                        <a:pt x="314003" y="-662"/>
                        <a:pt x="316870" y="53"/>
                        <a:pt x="318203" y="2262"/>
                      </a:cubicBezTo>
                      <a:cubicBezTo>
                        <a:pt x="318222" y="2301"/>
                        <a:pt x="318251" y="2348"/>
                        <a:pt x="318270" y="2386"/>
                      </a:cubicBezTo>
                      <a:cubicBezTo>
                        <a:pt x="319575" y="4682"/>
                        <a:pt x="318822" y="7596"/>
                        <a:pt x="316555" y="8958"/>
                      </a:cubicBezTo>
                      <a:lnTo>
                        <a:pt x="7088" y="187647"/>
                      </a:lnTo>
                      <a:cubicBezTo>
                        <a:pt x="6345" y="187876"/>
                        <a:pt x="5573" y="187943"/>
                        <a:pt x="4802" y="1878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0" name="Freeform: Shape 499">
                  <a:extLst>
                    <a:ext uri="{FF2B5EF4-FFF2-40B4-BE49-F238E27FC236}">
                      <a16:creationId xmlns:a16="http://schemas.microsoft.com/office/drawing/2014/main" id="{969348C3-2E5A-42EB-B2DC-28BE3D24C152}"/>
                    </a:ext>
                  </a:extLst>
                </p:cNvPr>
                <p:cNvSpPr/>
                <p:nvPr/>
              </p:nvSpPr>
              <p:spPr>
                <a:xfrm>
                  <a:off x="-2869573" y="2958269"/>
                  <a:ext cx="319004" cy="188220"/>
                </a:xfrm>
                <a:custGeom>
                  <a:avLst/>
                  <a:gdLst>
                    <a:gd name="connsiteX0" fmla="*/ 4802 w 319004"/>
                    <a:gd name="connsiteY0" fmla="*/ 188219 h 188220"/>
                    <a:gd name="connsiteX1" fmla="*/ 611 w 319004"/>
                    <a:gd name="connsiteY1" fmla="*/ 185838 h 188220"/>
                    <a:gd name="connsiteX2" fmla="*/ 2421 w 319004"/>
                    <a:gd name="connsiteY2" fmla="*/ 179361 h 188220"/>
                    <a:gd name="connsiteX3" fmla="*/ 311888 w 319004"/>
                    <a:gd name="connsiteY3" fmla="*/ 672 h 188220"/>
                    <a:gd name="connsiteX4" fmla="*/ 318298 w 319004"/>
                    <a:gd name="connsiteY4" fmla="*/ 2262 h 188220"/>
                    <a:gd name="connsiteX5" fmla="*/ 318365 w 319004"/>
                    <a:gd name="connsiteY5" fmla="*/ 2386 h 188220"/>
                    <a:gd name="connsiteX6" fmla="*/ 316651 w 319004"/>
                    <a:gd name="connsiteY6" fmla="*/ 8959 h 188220"/>
                    <a:gd name="connsiteX7" fmla="*/ 7183 w 319004"/>
                    <a:gd name="connsiteY7" fmla="*/ 187647 h 188220"/>
                    <a:gd name="connsiteX8" fmla="*/ 4802 w 319004"/>
                    <a:gd name="connsiteY8" fmla="*/ 188219 h 18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004" h="188220">
                      <a:moveTo>
                        <a:pt x="4802" y="188219"/>
                      </a:moveTo>
                      <a:cubicBezTo>
                        <a:pt x="3068" y="188267"/>
                        <a:pt x="1459" y="187343"/>
                        <a:pt x="611" y="185838"/>
                      </a:cubicBezTo>
                      <a:cubicBezTo>
                        <a:pt x="-675" y="183552"/>
                        <a:pt x="135" y="180656"/>
                        <a:pt x="2421" y="179361"/>
                      </a:cubicBezTo>
                      <a:lnTo>
                        <a:pt x="311888" y="672"/>
                      </a:lnTo>
                      <a:cubicBezTo>
                        <a:pt x="314098" y="-662"/>
                        <a:pt x="316965" y="53"/>
                        <a:pt x="318298" y="2262"/>
                      </a:cubicBezTo>
                      <a:cubicBezTo>
                        <a:pt x="318317" y="2300"/>
                        <a:pt x="318346" y="2348"/>
                        <a:pt x="318365" y="2386"/>
                      </a:cubicBezTo>
                      <a:cubicBezTo>
                        <a:pt x="319670" y="4682"/>
                        <a:pt x="318917" y="7596"/>
                        <a:pt x="316651" y="8959"/>
                      </a:cubicBezTo>
                      <a:lnTo>
                        <a:pt x="7183" y="187647"/>
                      </a:lnTo>
                      <a:cubicBezTo>
                        <a:pt x="6440" y="188019"/>
                        <a:pt x="5631" y="188209"/>
                        <a:pt x="4802" y="1882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: Shape 500">
                  <a:extLst>
                    <a:ext uri="{FF2B5EF4-FFF2-40B4-BE49-F238E27FC236}">
                      <a16:creationId xmlns:a16="http://schemas.microsoft.com/office/drawing/2014/main" id="{60C2DD18-B71B-48C5-8E7A-56A396D21B18}"/>
                    </a:ext>
                  </a:extLst>
                </p:cNvPr>
                <p:cNvSpPr/>
                <p:nvPr/>
              </p:nvSpPr>
              <p:spPr>
                <a:xfrm>
                  <a:off x="-2869573" y="2154073"/>
                  <a:ext cx="319004" cy="188218"/>
                </a:xfrm>
                <a:custGeom>
                  <a:avLst/>
                  <a:gdLst>
                    <a:gd name="connsiteX0" fmla="*/ 4802 w 319004"/>
                    <a:gd name="connsiteY0" fmla="*/ 188219 h 188218"/>
                    <a:gd name="connsiteX1" fmla="*/ 611 w 319004"/>
                    <a:gd name="connsiteY1" fmla="*/ 185838 h 188218"/>
                    <a:gd name="connsiteX2" fmla="*/ 2421 w 319004"/>
                    <a:gd name="connsiteY2" fmla="*/ 179361 h 188218"/>
                    <a:gd name="connsiteX3" fmla="*/ 311888 w 319004"/>
                    <a:gd name="connsiteY3" fmla="*/ 672 h 188218"/>
                    <a:gd name="connsiteX4" fmla="*/ 318298 w 319004"/>
                    <a:gd name="connsiteY4" fmla="*/ 2262 h 188218"/>
                    <a:gd name="connsiteX5" fmla="*/ 318365 w 319004"/>
                    <a:gd name="connsiteY5" fmla="*/ 2386 h 188218"/>
                    <a:gd name="connsiteX6" fmla="*/ 316651 w 319004"/>
                    <a:gd name="connsiteY6" fmla="*/ 8958 h 188218"/>
                    <a:gd name="connsiteX7" fmla="*/ 7183 w 319004"/>
                    <a:gd name="connsiteY7" fmla="*/ 187647 h 188218"/>
                    <a:gd name="connsiteX8" fmla="*/ 4802 w 319004"/>
                    <a:gd name="connsiteY8" fmla="*/ 188219 h 18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004" h="188218">
                      <a:moveTo>
                        <a:pt x="4802" y="188219"/>
                      </a:moveTo>
                      <a:cubicBezTo>
                        <a:pt x="3078" y="188219"/>
                        <a:pt x="1487" y="187314"/>
                        <a:pt x="611" y="185838"/>
                      </a:cubicBezTo>
                      <a:cubicBezTo>
                        <a:pt x="-675" y="183552"/>
                        <a:pt x="135" y="180656"/>
                        <a:pt x="2421" y="179361"/>
                      </a:cubicBezTo>
                      <a:lnTo>
                        <a:pt x="311888" y="672"/>
                      </a:lnTo>
                      <a:cubicBezTo>
                        <a:pt x="314098" y="-662"/>
                        <a:pt x="316965" y="53"/>
                        <a:pt x="318298" y="2262"/>
                      </a:cubicBezTo>
                      <a:cubicBezTo>
                        <a:pt x="318317" y="2300"/>
                        <a:pt x="318346" y="2348"/>
                        <a:pt x="318365" y="2386"/>
                      </a:cubicBezTo>
                      <a:cubicBezTo>
                        <a:pt x="319670" y="4682"/>
                        <a:pt x="318917" y="7596"/>
                        <a:pt x="316651" y="8958"/>
                      </a:cubicBezTo>
                      <a:lnTo>
                        <a:pt x="7183" y="187647"/>
                      </a:lnTo>
                      <a:cubicBezTo>
                        <a:pt x="6440" y="188019"/>
                        <a:pt x="5631" y="188209"/>
                        <a:pt x="4802" y="1882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Freeform: Shape 501">
                  <a:extLst>
                    <a:ext uri="{FF2B5EF4-FFF2-40B4-BE49-F238E27FC236}">
                      <a16:creationId xmlns:a16="http://schemas.microsoft.com/office/drawing/2014/main" id="{75FB6121-CB4C-4DCC-BB70-A8B55FAD98B7}"/>
                    </a:ext>
                  </a:extLst>
                </p:cNvPr>
                <p:cNvSpPr/>
                <p:nvPr/>
              </p:nvSpPr>
              <p:spPr>
                <a:xfrm>
                  <a:off x="-2869573" y="2198746"/>
                  <a:ext cx="319004" cy="188220"/>
                </a:xfrm>
                <a:custGeom>
                  <a:avLst/>
                  <a:gdLst>
                    <a:gd name="connsiteX0" fmla="*/ 4802 w 319004"/>
                    <a:gd name="connsiteY0" fmla="*/ 188219 h 188220"/>
                    <a:gd name="connsiteX1" fmla="*/ 611 w 319004"/>
                    <a:gd name="connsiteY1" fmla="*/ 185838 h 188220"/>
                    <a:gd name="connsiteX2" fmla="*/ 2421 w 319004"/>
                    <a:gd name="connsiteY2" fmla="*/ 179361 h 188220"/>
                    <a:gd name="connsiteX3" fmla="*/ 311888 w 319004"/>
                    <a:gd name="connsiteY3" fmla="*/ 672 h 188220"/>
                    <a:gd name="connsiteX4" fmla="*/ 318298 w 319004"/>
                    <a:gd name="connsiteY4" fmla="*/ 2262 h 188220"/>
                    <a:gd name="connsiteX5" fmla="*/ 318365 w 319004"/>
                    <a:gd name="connsiteY5" fmla="*/ 2386 h 188220"/>
                    <a:gd name="connsiteX6" fmla="*/ 316651 w 319004"/>
                    <a:gd name="connsiteY6" fmla="*/ 8958 h 188220"/>
                    <a:gd name="connsiteX7" fmla="*/ 7183 w 319004"/>
                    <a:gd name="connsiteY7" fmla="*/ 187647 h 188220"/>
                    <a:gd name="connsiteX8" fmla="*/ 4802 w 319004"/>
                    <a:gd name="connsiteY8" fmla="*/ 188219 h 1882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004" h="188220">
                      <a:moveTo>
                        <a:pt x="4802" y="188219"/>
                      </a:moveTo>
                      <a:cubicBezTo>
                        <a:pt x="3068" y="188267"/>
                        <a:pt x="1459" y="187343"/>
                        <a:pt x="611" y="185838"/>
                      </a:cubicBezTo>
                      <a:cubicBezTo>
                        <a:pt x="-675" y="183552"/>
                        <a:pt x="135" y="180656"/>
                        <a:pt x="2421" y="179361"/>
                      </a:cubicBezTo>
                      <a:lnTo>
                        <a:pt x="311888" y="672"/>
                      </a:lnTo>
                      <a:cubicBezTo>
                        <a:pt x="314098" y="-662"/>
                        <a:pt x="316965" y="53"/>
                        <a:pt x="318298" y="2262"/>
                      </a:cubicBezTo>
                      <a:cubicBezTo>
                        <a:pt x="318317" y="2300"/>
                        <a:pt x="318346" y="2348"/>
                        <a:pt x="318365" y="2386"/>
                      </a:cubicBezTo>
                      <a:cubicBezTo>
                        <a:pt x="319670" y="4682"/>
                        <a:pt x="318917" y="7596"/>
                        <a:pt x="316651" y="8958"/>
                      </a:cubicBezTo>
                      <a:lnTo>
                        <a:pt x="7183" y="187647"/>
                      </a:lnTo>
                      <a:cubicBezTo>
                        <a:pt x="6440" y="188019"/>
                        <a:pt x="5631" y="188209"/>
                        <a:pt x="4802" y="18821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Freeform: Shape 502">
                  <a:extLst>
                    <a:ext uri="{FF2B5EF4-FFF2-40B4-BE49-F238E27FC236}">
                      <a16:creationId xmlns:a16="http://schemas.microsoft.com/office/drawing/2014/main" id="{409B4751-205D-42C8-96C8-7EF27E6A1657}"/>
                    </a:ext>
                  </a:extLst>
                </p:cNvPr>
                <p:cNvSpPr/>
                <p:nvPr/>
              </p:nvSpPr>
              <p:spPr>
                <a:xfrm>
                  <a:off x="-2869658" y="2243418"/>
                  <a:ext cx="319089" cy="188315"/>
                </a:xfrm>
                <a:custGeom>
                  <a:avLst/>
                  <a:gdLst>
                    <a:gd name="connsiteX0" fmla="*/ 4887 w 319089"/>
                    <a:gd name="connsiteY0" fmla="*/ 188314 h 188315"/>
                    <a:gd name="connsiteX1" fmla="*/ 1 w 319089"/>
                    <a:gd name="connsiteY1" fmla="*/ 183676 h 188315"/>
                    <a:gd name="connsiteX2" fmla="*/ 2506 w 319089"/>
                    <a:gd name="connsiteY2" fmla="*/ 179361 h 188315"/>
                    <a:gd name="connsiteX3" fmla="*/ 311973 w 319089"/>
                    <a:gd name="connsiteY3" fmla="*/ 672 h 188315"/>
                    <a:gd name="connsiteX4" fmla="*/ 318384 w 319089"/>
                    <a:gd name="connsiteY4" fmla="*/ 2262 h 188315"/>
                    <a:gd name="connsiteX5" fmla="*/ 318450 w 319089"/>
                    <a:gd name="connsiteY5" fmla="*/ 2386 h 188315"/>
                    <a:gd name="connsiteX6" fmla="*/ 316736 w 319089"/>
                    <a:gd name="connsiteY6" fmla="*/ 8958 h 188315"/>
                    <a:gd name="connsiteX7" fmla="*/ 7269 w 319089"/>
                    <a:gd name="connsiteY7" fmla="*/ 187647 h 188315"/>
                    <a:gd name="connsiteX8" fmla="*/ 4887 w 319089"/>
                    <a:gd name="connsiteY8" fmla="*/ 188314 h 18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089" h="188315">
                      <a:moveTo>
                        <a:pt x="4887" y="188314"/>
                      </a:moveTo>
                      <a:cubicBezTo>
                        <a:pt x="2259" y="188381"/>
                        <a:pt x="68" y="186304"/>
                        <a:pt x="1" y="183676"/>
                      </a:cubicBezTo>
                      <a:cubicBezTo>
                        <a:pt x="-37" y="181885"/>
                        <a:pt x="925" y="180208"/>
                        <a:pt x="2506" y="179361"/>
                      </a:cubicBezTo>
                      <a:lnTo>
                        <a:pt x="311973" y="672"/>
                      </a:lnTo>
                      <a:cubicBezTo>
                        <a:pt x="314183" y="-662"/>
                        <a:pt x="317050" y="53"/>
                        <a:pt x="318384" y="2262"/>
                      </a:cubicBezTo>
                      <a:cubicBezTo>
                        <a:pt x="318403" y="2301"/>
                        <a:pt x="318431" y="2348"/>
                        <a:pt x="318450" y="2386"/>
                      </a:cubicBezTo>
                      <a:cubicBezTo>
                        <a:pt x="319755" y="4682"/>
                        <a:pt x="319003" y="7596"/>
                        <a:pt x="316736" y="8958"/>
                      </a:cubicBezTo>
                      <a:lnTo>
                        <a:pt x="7269" y="187647"/>
                      </a:lnTo>
                      <a:cubicBezTo>
                        <a:pt x="6535" y="188048"/>
                        <a:pt x="5716" y="188276"/>
                        <a:pt x="4887" y="1883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Freeform: Shape 503">
                  <a:extLst>
                    <a:ext uri="{FF2B5EF4-FFF2-40B4-BE49-F238E27FC236}">
                      <a16:creationId xmlns:a16="http://schemas.microsoft.com/office/drawing/2014/main" id="{E13D4C87-11BF-4480-BB18-1E0F39B67A27}"/>
                    </a:ext>
                  </a:extLst>
                </p:cNvPr>
                <p:cNvSpPr/>
                <p:nvPr/>
              </p:nvSpPr>
              <p:spPr>
                <a:xfrm>
                  <a:off x="-2869658" y="2288185"/>
                  <a:ext cx="319089" cy="188315"/>
                </a:xfrm>
                <a:custGeom>
                  <a:avLst/>
                  <a:gdLst>
                    <a:gd name="connsiteX0" fmla="*/ 4887 w 319089"/>
                    <a:gd name="connsiteY0" fmla="*/ 188314 h 188315"/>
                    <a:gd name="connsiteX1" fmla="*/ 1 w 319089"/>
                    <a:gd name="connsiteY1" fmla="*/ 183676 h 188315"/>
                    <a:gd name="connsiteX2" fmla="*/ 2506 w 319089"/>
                    <a:gd name="connsiteY2" fmla="*/ 179361 h 188315"/>
                    <a:gd name="connsiteX3" fmla="*/ 311973 w 319089"/>
                    <a:gd name="connsiteY3" fmla="*/ 672 h 188315"/>
                    <a:gd name="connsiteX4" fmla="*/ 318384 w 319089"/>
                    <a:gd name="connsiteY4" fmla="*/ 2262 h 188315"/>
                    <a:gd name="connsiteX5" fmla="*/ 318450 w 319089"/>
                    <a:gd name="connsiteY5" fmla="*/ 2386 h 188315"/>
                    <a:gd name="connsiteX6" fmla="*/ 316736 w 319089"/>
                    <a:gd name="connsiteY6" fmla="*/ 8958 h 188315"/>
                    <a:gd name="connsiteX7" fmla="*/ 7269 w 319089"/>
                    <a:gd name="connsiteY7" fmla="*/ 187647 h 188315"/>
                    <a:gd name="connsiteX8" fmla="*/ 4887 w 319089"/>
                    <a:gd name="connsiteY8" fmla="*/ 188314 h 18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089" h="188315">
                      <a:moveTo>
                        <a:pt x="4887" y="188314"/>
                      </a:moveTo>
                      <a:cubicBezTo>
                        <a:pt x="2259" y="188381"/>
                        <a:pt x="68" y="186304"/>
                        <a:pt x="1" y="183676"/>
                      </a:cubicBezTo>
                      <a:cubicBezTo>
                        <a:pt x="-37" y="181885"/>
                        <a:pt x="925" y="180208"/>
                        <a:pt x="2506" y="179361"/>
                      </a:cubicBezTo>
                      <a:lnTo>
                        <a:pt x="311973" y="672"/>
                      </a:lnTo>
                      <a:cubicBezTo>
                        <a:pt x="314183" y="-662"/>
                        <a:pt x="317050" y="53"/>
                        <a:pt x="318384" y="2262"/>
                      </a:cubicBezTo>
                      <a:cubicBezTo>
                        <a:pt x="318403" y="2300"/>
                        <a:pt x="318431" y="2348"/>
                        <a:pt x="318450" y="2386"/>
                      </a:cubicBezTo>
                      <a:cubicBezTo>
                        <a:pt x="319755" y="4682"/>
                        <a:pt x="319003" y="7596"/>
                        <a:pt x="316736" y="8958"/>
                      </a:cubicBezTo>
                      <a:lnTo>
                        <a:pt x="7269" y="187647"/>
                      </a:lnTo>
                      <a:cubicBezTo>
                        <a:pt x="6535" y="188047"/>
                        <a:pt x="5716" y="188276"/>
                        <a:pt x="4887" y="18831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5" name="Freeform: Shape 504">
                  <a:extLst>
                    <a:ext uri="{FF2B5EF4-FFF2-40B4-BE49-F238E27FC236}">
                      <a16:creationId xmlns:a16="http://schemas.microsoft.com/office/drawing/2014/main" id="{1868BD99-60C0-4ECD-B0B8-AEDE674DD1E2}"/>
                    </a:ext>
                  </a:extLst>
                </p:cNvPr>
                <p:cNvSpPr/>
                <p:nvPr/>
              </p:nvSpPr>
              <p:spPr>
                <a:xfrm>
                  <a:off x="-2869658" y="2332989"/>
                  <a:ext cx="319038" cy="188095"/>
                </a:xfrm>
                <a:custGeom>
                  <a:avLst/>
                  <a:gdLst>
                    <a:gd name="connsiteX0" fmla="*/ 4887 w 319038"/>
                    <a:gd name="connsiteY0" fmla="*/ 188087 h 188095"/>
                    <a:gd name="connsiteX1" fmla="*/ 1 w 319038"/>
                    <a:gd name="connsiteY1" fmla="*/ 183449 h 188095"/>
                    <a:gd name="connsiteX2" fmla="*/ 2506 w 319038"/>
                    <a:gd name="connsiteY2" fmla="*/ 179134 h 188095"/>
                    <a:gd name="connsiteX3" fmla="*/ 311878 w 319038"/>
                    <a:gd name="connsiteY3" fmla="*/ 636 h 188095"/>
                    <a:gd name="connsiteX4" fmla="*/ 318403 w 319038"/>
                    <a:gd name="connsiteY4" fmla="*/ 2398 h 188095"/>
                    <a:gd name="connsiteX5" fmla="*/ 316641 w 319038"/>
                    <a:gd name="connsiteY5" fmla="*/ 8922 h 188095"/>
                    <a:gd name="connsiteX6" fmla="*/ 7173 w 319038"/>
                    <a:gd name="connsiteY6" fmla="*/ 187611 h 188095"/>
                    <a:gd name="connsiteX7" fmla="*/ 4887 w 319038"/>
                    <a:gd name="connsiteY7" fmla="*/ 188087 h 188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19038" h="188095">
                      <a:moveTo>
                        <a:pt x="4887" y="188087"/>
                      </a:moveTo>
                      <a:cubicBezTo>
                        <a:pt x="2259" y="188154"/>
                        <a:pt x="68" y="186078"/>
                        <a:pt x="1" y="183449"/>
                      </a:cubicBezTo>
                      <a:cubicBezTo>
                        <a:pt x="-37" y="181658"/>
                        <a:pt x="925" y="179982"/>
                        <a:pt x="2506" y="179134"/>
                      </a:cubicBezTo>
                      <a:lnTo>
                        <a:pt x="311878" y="636"/>
                      </a:lnTo>
                      <a:cubicBezTo>
                        <a:pt x="314164" y="-679"/>
                        <a:pt x="317088" y="112"/>
                        <a:pt x="318403" y="2398"/>
                      </a:cubicBezTo>
                      <a:cubicBezTo>
                        <a:pt x="319717" y="4684"/>
                        <a:pt x="318927" y="7608"/>
                        <a:pt x="316641" y="8922"/>
                      </a:cubicBezTo>
                      <a:lnTo>
                        <a:pt x="7173" y="187611"/>
                      </a:lnTo>
                      <a:cubicBezTo>
                        <a:pt x="6469" y="187973"/>
                        <a:pt x="5678" y="188135"/>
                        <a:pt x="4887" y="18808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: Shape 505">
                  <a:extLst>
                    <a:ext uri="{FF2B5EF4-FFF2-40B4-BE49-F238E27FC236}">
                      <a16:creationId xmlns:a16="http://schemas.microsoft.com/office/drawing/2014/main" id="{F479D499-35A3-4096-AED2-F04D3BA65270}"/>
                    </a:ext>
                  </a:extLst>
                </p:cNvPr>
                <p:cNvSpPr/>
                <p:nvPr/>
              </p:nvSpPr>
              <p:spPr>
                <a:xfrm>
                  <a:off x="-2869658" y="2377463"/>
                  <a:ext cx="319085" cy="188287"/>
                </a:xfrm>
                <a:custGeom>
                  <a:avLst/>
                  <a:gdLst>
                    <a:gd name="connsiteX0" fmla="*/ 4887 w 319085"/>
                    <a:gd name="connsiteY0" fmla="*/ 188286 h 188287"/>
                    <a:gd name="connsiteX1" fmla="*/ 1 w 319085"/>
                    <a:gd name="connsiteY1" fmla="*/ 183647 h 188287"/>
                    <a:gd name="connsiteX2" fmla="*/ 2506 w 319085"/>
                    <a:gd name="connsiteY2" fmla="*/ 179332 h 188287"/>
                    <a:gd name="connsiteX3" fmla="*/ 311973 w 319085"/>
                    <a:gd name="connsiteY3" fmla="*/ 643 h 188287"/>
                    <a:gd name="connsiteX4" fmla="*/ 318365 w 319085"/>
                    <a:gd name="connsiteY4" fmla="*/ 2301 h 188287"/>
                    <a:gd name="connsiteX5" fmla="*/ 318450 w 319085"/>
                    <a:gd name="connsiteY5" fmla="*/ 2453 h 188287"/>
                    <a:gd name="connsiteX6" fmla="*/ 316736 w 319085"/>
                    <a:gd name="connsiteY6" fmla="*/ 8930 h 188287"/>
                    <a:gd name="connsiteX7" fmla="*/ 7173 w 319085"/>
                    <a:gd name="connsiteY7" fmla="*/ 187619 h 188287"/>
                    <a:gd name="connsiteX8" fmla="*/ 4887 w 319085"/>
                    <a:gd name="connsiteY8" fmla="*/ 188286 h 188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085" h="188287">
                      <a:moveTo>
                        <a:pt x="4887" y="188286"/>
                      </a:moveTo>
                      <a:cubicBezTo>
                        <a:pt x="2259" y="188353"/>
                        <a:pt x="68" y="186276"/>
                        <a:pt x="1" y="183647"/>
                      </a:cubicBezTo>
                      <a:cubicBezTo>
                        <a:pt x="-37" y="181857"/>
                        <a:pt x="925" y="180180"/>
                        <a:pt x="2506" y="179332"/>
                      </a:cubicBezTo>
                      <a:lnTo>
                        <a:pt x="311973" y="643"/>
                      </a:lnTo>
                      <a:cubicBezTo>
                        <a:pt x="314193" y="-661"/>
                        <a:pt x="317060" y="81"/>
                        <a:pt x="318365" y="2301"/>
                      </a:cubicBezTo>
                      <a:cubicBezTo>
                        <a:pt x="318393" y="2348"/>
                        <a:pt x="318422" y="2406"/>
                        <a:pt x="318450" y="2453"/>
                      </a:cubicBezTo>
                      <a:cubicBezTo>
                        <a:pt x="319755" y="4720"/>
                        <a:pt x="318984" y="7606"/>
                        <a:pt x="316736" y="8930"/>
                      </a:cubicBezTo>
                      <a:lnTo>
                        <a:pt x="7173" y="187619"/>
                      </a:lnTo>
                      <a:cubicBezTo>
                        <a:pt x="6488" y="188048"/>
                        <a:pt x="5697" y="188276"/>
                        <a:pt x="4887" y="18828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Freeform: Shape 506">
                  <a:extLst>
                    <a:ext uri="{FF2B5EF4-FFF2-40B4-BE49-F238E27FC236}">
                      <a16:creationId xmlns:a16="http://schemas.microsoft.com/office/drawing/2014/main" id="{AB4C7722-7BBD-4EE2-A110-271AB049C588}"/>
                    </a:ext>
                  </a:extLst>
                </p:cNvPr>
                <p:cNvSpPr/>
                <p:nvPr/>
              </p:nvSpPr>
              <p:spPr>
                <a:xfrm>
                  <a:off x="-2869605" y="2422168"/>
                  <a:ext cx="319069" cy="188254"/>
                </a:xfrm>
                <a:custGeom>
                  <a:avLst/>
                  <a:gdLst>
                    <a:gd name="connsiteX0" fmla="*/ 4834 w 319069"/>
                    <a:gd name="connsiteY0" fmla="*/ 188253 h 188254"/>
                    <a:gd name="connsiteX1" fmla="*/ 643 w 319069"/>
                    <a:gd name="connsiteY1" fmla="*/ 185872 h 188254"/>
                    <a:gd name="connsiteX2" fmla="*/ 2301 w 319069"/>
                    <a:gd name="connsiteY2" fmla="*/ 179481 h 188254"/>
                    <a:gd name="connsiteX3" fmla="*/ 2453 w 319069"/>
                    <a:gd name="connsiteY3" fmla="*/ 179395 h 188254"/>
                    <a:gd name="connsiteX4" fmla="*/ 311921 w 319069"/>
                    <a:gd name="connsiteY4" fmla="*/ 611 h 188254"/>
                    <a:gd name="connsiteX5" fmla="*/ 318397 w 319069"/>
                    <a:gd name="connsiteY5" fmla="*/ 2421 h 188254"/>
                    <a:gd name="connsiteX6" fmla="*/ 316807 w 319069"/>
                    <a:gd name="connsiteY6" fmla="*/ 8831 h 188254"/>
                    <a:gd name="connsiteX7" fmla="*/ 316683 w 319069"/>
                    <a:gd name="connsiteY7" fmla="*/ 8898 h 188254"/>
                    <a:gd name="connsiteX8" fmla="*/ 7120 w 319069"/>
                    <a:gd name="connsiteY8" fmla="*/ 187682 h 188254"/>
                    <a:gd name="connsiteX9" fmla="*/ 4834 w 319069"/>
                    <a:gd name="connsiteY9" fmla="*/ 188253 h 188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9069" h="188254">
                      <a:moveTo>
                        <a:pt x="4834" y="188253"/>
                      </a:moveTo>
                      <a:cubicBezTo>
                        <a:pt x="3110" y="188253"/>
                        <a:pt x="1520" y="187349"/>
                        <a:pt x="643" y="185872"/>
                      </a:cubicBezTo>
                      <a:cubicBezTo>
                        <a:pt x="-661" y="183653"/>
                        <a:pt x="82" y="180786"/>
                        <a:pt x="2301" y="179481"/>
                      </a:cubicBezTo>
                      <a:cubicBezTo>
                        <a:pt x="2348" y="179452"/>
                        <a:pt x="2406" y="179424"/>
                        <a:pt x="2453" y="179395"/>
                      </a:cubicBezTo>
                      <a:lnTo>
                        <a:pt x="311921" y="611"/>
                      </a:lnTo>
                      <a:cubicBezTo>
                        <a:pt x="314206" y="-675"/>
                        <a:pt x="317102" y="135"/>
                        <a:pt x="318397" y="2421"/>
                      </a:cubicBezTo>
                      <a:cubicBezTo>
                        <a:pt x="319731" y="4631"/>
                        <a:pt x="319017" y="7497"/>
                        <a:pt x="316807" y="8831"/>
                      </a:cubicBezTo>
                      <a:cubicBezTo>
                        <a:pt x="316769" y="8850"/>
                        <a:pt x="316721" y="8879"/>
                        <a:pt x="316683" y="8898"/>
                      </a:cubicBezTo>
                      <a:lnTo>
                        <a:pt x="7120" y="187682"/>
                      </a:lnTo>
                      <a:cubicBezTo>
                        <a:pt x="6425" y="188073"/>
                        <a:pt x="5635" y="188273"/>
                        <a:pt x="4834" y="1882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Freeform: Shape 507">
                  <a:extLst>
                    <a:ext uri="{FF2B5EF4-FFF2-40B4-BE49-F238E27FC236}">
                      <a16:creationId xmlns:a16="http://schemas.microsoft.com/office/drawing/2014/main" id="{2B5CA685-EF9D-49E3-B9A7-51C1F4F0E8CA}"/>
                    </a:ext>
                  </a:extLst>
                </p:cNvPr>
                <p:cNvSpPr/>
                <p:nvPr/>
              </p:nvSpPr>
              <p:spPr>
                <a:xfrm>
                  <a:off x="-2869605" y="2466840"/>
                  <a:ext cx="319069" cy="188253"/>
                </a:xfrm>
                <a:custGeom>
                  <a:avLst/>
                  <a:gdLst>
                    <a:gd name="connsiteX0" fmla="*/ 4834 w 319069"/>
                    <a:gd name="connsiteY0" fmla="*/ 188254 h 188253"/>
                    <a:gd name="connsiteX1" fmla="*/ 643 w 319069"/>
                    <a:gd name="connsiteY1" fmla="*/ 185872 h 188253"/>
                    <a:gd name="connsiteX2" fmla="*/ 2301 w 319069"/>
                    <a:gd name="connsiteY2" fmla="*/ 179481 h 188253"/>
                    <a:gd name="connsiteX3" fmla="*/ 2453 w 319069"/>
                    <a:gd name="connsiteY3" fmla="*/ 179395 h 188253"/>
                    <a:gd name="connsiteX4" fmla="*/ 311921 w 319069"/>
                    <a:gd name="connsiteY4" fmla="*/ 611 h 188253"/>
                    <a:gd name="connsiteX5" fmla="*/ 318397 w 319069"/>
                    <a:gd name="connsiteY5" fmla="*/ 2421 h 188253"/>
                    <a:gd name="connsiteX6" fmla="*/ 316807 w 319069"/>
                    <a:gd name="connsiteY6" fmla="*/ 8831 h 188253"/>
                    <a:gd name="connsiteX7" fmla="*/ 316683 w 319069"/>
                    <a:gd name="connsiteY7" fmla="*/ 8898 h 188253"/>
                    <a:gd name="connsiteX8" fmla="*/ 7216 w 319069"/>
                    <a:gd name="connsiteY8" fmla="*/ 187587 h 188253"/>
                    <a:gd name="connsiteX9" fmla="*/ 4834 w 319069"/>
                    <a:gd name="connsiteY9" fmla="*/ 188254 h 188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9069" h="188253">
                      <a:moveTo>
                        <a:pt x="4834" y="188254"/>
                      </a:moveTo>
                      <a:cubicBezTo>
                        <a:pt x="3110" y="188254"/>
                        <a:pt x="1520" y="187349"/>
                        <a:pt x="643" y="185872"/>
                      </a:cubicBezTo>
                      <a:cubicBezTo>
                        <a:pt x="-661" y="183653"/>
                        <a:pt x="82" y="180786"/>
                        <a:pt x="2301" y="179481"/>
                      </a:cubicBezTo>
                      <a:cubicBezTo>
                        <a:pt x="2348" y="179452"/>
                        <a:pt x="2406" y="179424"/>
                        <a:pt x="2453" y="179395"/>
                      </a:cubicBezTo>
                      <a:lnTo>
                        <a:pt x="311921" y="611"/>
                      </a:lnTo>
                      <a:cubicBezTo>
                        <a:pt x="314206" y="-675"/>
                        <a:pt x="317102" y="135"/>
                        <a:pt x="318397" y="2421"/>
                      </a:cubicBezTo>
                      <a:cubicBezTo>
                        <a:pt x="319731" y="4631"/>
                        <a:pt x="319017" y="7498"/>
                        <a:pt x="316807" y="8831"/>
                      </a:cubicBezTo>
                      <a:cubicBezTo>
                        <a:pt x="316769" y="8850"/>
                        <a:pt x="316721" y="8879"/>
                        <a:pt x="316683" y="8898"/>
                      </a:cubicBezTo>
                      <a:lnTo>
                        <a:pt x="7216" y="187587"/>
                      </a:lnTo>
                      <a:cubicBezTo>
                        <a:pt x="6501" y="188025"/>
                        <a:pt x="5673" y="188263"/>
                        <a:pt x="4834" y="1882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Freeform: Shape 508">
                  <a:extLst>
                    <a:ext uri="{FF2B5EF4-FFF2-40B4-BE49-F238E27FC236}">
                      <a16:creationId xmlns:a16="http://schemas.microsoft.com/office/drawing/2014/main" id="{1E466433-9013-4C3F-BB02-BF7C4D02F0EA}"/>
                    </a:ext>
                  </a:extLst>
                </p:cNvPr>
                <p:cNvSpPr/>
                <p:nvPr/>
              </p:nvSpPr>
              <p:spPr>
                <a:xfrm>
                  <a:off x="-2869605" y="2511512"/>
                  <a:ext cx="319069" cy="188253"/>
                </a:xfrm>
                <a:custGeom>
                  <a:avLst/>
                  <a:gdLst>
                    <a:gd name="connsiteX0" fmla="*/ 4834 w 319069"/>
                    <a:gd name="connsiteY0" fmla="*/ 188254 h 188253"/>
                    <a:gd name="connsiteX1" fmla="*/ 643 w 319069"/>
                    <a:gd name="connsiteY1" fmla="*/ 185872 h 188253"/>
                    <a:gd name="connsiteX2" fmla="*/ 2301 w 319069"/>
                    <a:gd name="connsiteY2" fmla="*/ 179481 h 188253"/>
                    <a:gd name="connsiteX3" fmla="*/ 2453 w 319069"/>
                    <a:gd name="connsiteY3" fmla="*/ 179395 h 188253"/>
                    <a:gd name="connsiteX4" fmla="*/ 311921 w 319069"/>
                    <a:gd name="connsiteY4" fmla="*/ 611 h 188253"/>
                    <a:gd name="connsiteX5" fmla="*/ 318397 w 319069"/>
                    <a:gd name="connsiteY5" fmla="*/ 2421 h 188253"/>
                    <a:gd name="connsiteX6" fmla="*/ 316807 w 319069"/>
                    <a:gd name="connsiteY6" fmla="*/ 8831 h 188253"/>
                    <a:gd name="connsiteX7" fmla="*/ 316683 w 319069"/>
                    <a:gd name="connsiteY7" fmla="*/ 8898 h 188253"/>
                    <a:gd name="connsiteX8" fmla="*/ 7216 w 319069"/>
                    <a:gd name="connsiteY8" fmla="*/ 187587 h 188253"/>
                    <a:gd name="connsiteX9" fmla="*/ 4834 w 319069"/>
                    <a:gd name="connsiteY9" fmla="*/ 188254 h 1882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9069" h="188253">
                      <a:moveTo>
                        <a:pt x="4834" y="188254"/>
                      </a:moveTo>
                      <a:cubicBezTo>
                        <a:pt x="3110" y="188254"/>
                        <a:pt x="1520" y="187349"/>
                        <a:pt x="643" y="185872"/>
                      </a:cubicBezTo>
                      <a:cubicBezTo>
                        <a:pt x="-661" y="183653"/>
                        <a:pt x="82" y="180786"/>
                        <a:pt x="2301" y="179481"/>
                      </a:cubicBezTo>
                      <a:cubicBezTo>
                        <a:pt x="2348" y="179452"/>
                        <a:pt x="2406" y="179424"/>
                        <a:pt x="2453" y="179395"/>
                      </a:cubicBezTo>
                      <a:lnTo>
                        <a:pt x="311921" y="611"/>
                      </a:lnTo>
                      <a:cubicBezTo>
                        <a:pt x="314206" y="-675"/>
                        <a:pt x="317102" y="135"/>
                        <a:pt x="318397" y="2421"/>
                      </a:cubicBezTo>
                      <a:cubicBezTo>
                        <a:pt x="319731" y="4631"/>
                        <a:pt x="319017" y="7498"/>
                        <a:pt x="316807" y="8831"/>
                      </a:cubicBezTo>
                      <a:cubicBezTo>
                        <a:pt x="316769" y="8850"/>
                        <a:pt x="316721" y="8879"/>
                        <a:pt x="316683" y="8898"/>
                      </a:cubicBezTo>
                      <a:lnTo>
                        <a:pt x="7216" y="187587"/>
                      </a:lnTo>
                      <a:cubicBezTo>
                        <a:pt x="6501" y="188025"/>
                        <a:pt x="5673" y="188263"/>
                        <a:pt x="4834" y="1882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Freeform: Shape 509">
                  <a:extLst>
                    <a:ext uri="{FF2B5EF4-FFF2-40B4-BE49-F238E27FC236}">
                      <a16:creationId xmlns:a16="http://schemas.microsoft.com/office/drawing/2014/main" id="{DEE9DEF7-56F1-4F70-80D2-267546A19AEF}"/>
                    </a:ext>
                  </a:extLst>
                </p:cNvPr>
                <p:cNvSpPr/>
                <p:nvPr/>
              </p:nvSpPr>
              <p:spPr>
                <a:xfrm>
                  <a:off x="-2869573" y="2555981"/>
                  <a:ext cx="319450" cy="188457"/>
                </a:xfrm>
                <a:custGeom>
                  <a:avLst/>
                  <a:gdLst>
                    <a:gd name="connsiteX0" fmla="*/ 4802 w 319450"/>
                    <a:gd name="connsiteY0" fmla="*/ 188457 h 188457"/>
                    <a:gd name="connsiteX1" fmla="*/ 611 w 319450"/>
                    <a:gd name="connsiteY1" fmla="*/ 186076 h 188457"/>
                    <a:gd name="connsiteX2" fmla="*/ 2421 w 319450"/>
                    <a:gd name="connsiteY2" fmla="*/ 179599 h 188457"/>
                    <a:gd name="connsiteX3" fmla="*/ 311888 w 319450"/>
                    <a:gd name="connsiteY3" fmla="*/ 910 h 188457"/>
                    <a:gd name="connsiteX4" fmla="*/ 318537 w 319450"/>
                    <a:gd name="connsiteY4" fmla="*/ 1957 h 188457"/>
                    <a:gd name="connsiteX5" fmla="*/ 317489 w 319450"/>
                    <a:gd name="connsiteY5" fmla="*/ 8615 h 188457"/>
                    <a:gd name="connsiteX6" fmla="*/ 316651 w 319450"/>
                    <a:gd name="connsiteY6" fmla="*/ 9101 h 188457"/>
                    <a:gd name="connsiteX7" fmla="*/ 7183 w 319450"/>
                    <a:gd name="connsiteY7" fmla="*/ 187790 h 188457"/>
                    <a:gd name="connsiteX8" fmla="*/ 4802 w 319450"/>
                    <a:gd name="connsiteY8" fmla="*/ 188457 h 18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9450" h="188457">
                      <a:moveTo>
                        <a:pt x="4802" y="188457"/>
                      </a:moveTo>
                      <a:cubicBezTo>
                        <a:pt x="3078" y="188457"/>
                        <a:pt x="1487" y="187552"/>
                        <a:pt x="611" y="186076"/>
                      </a:cubicBezTo>
                      <a:cubicBezTo>
                        <a:pt x="-675" y="183790"/>
                        <a:pt x="135" y="180894"/>
                        <a:pt x="2421" y="179599"/>
                      </a:cubicBezTo>
                      <a:lnTo>
                        <a:pt x="311888" y="910"/>
                      </a:lnTo>
                      <a:cubicBezTo>
                        <a:pt x="314012" y="-633"/>
                        <a:pt x="316993" y="-167"/>
                        <a:pt x="318537" y="1957"/>
                      </a:cubicBezTo>
                      <a:cubicBezTo>
                        <a:pt x="320089" y="4091"/>
                        <a:pt x="319613" y="7063"/>
                        <a:pt x="317489" y="8615"/>
                      </a:cubicBezTo>
                      <a:cubicBezTo>
                        <a:pt x="317232" y="8806"/>
                        <a:pt x="316946" y="8968"/>
                        <a:pt x="316651" y="9101"/>
                      </a:cubicBezTo>
                      <a:lnTo>
                        <a:pt x="7183" y="187790"/>
                      </a:lnTo>
                      <a:cubicBezTo>
                        <a:pt x="6469" y="188228"/>
                        <a:pt x="5640" y="188466"/>
                        <a:pt x="4802" y="18845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Freeform: Shape 510">
                  <a:extLst>
                    <a:ext uri="{FF2B5EF4-FFF2-40B4-BE49-F238E27FC236}">
                      <a16:creationId xmlns:a16="http://schemas.microsoft.com/office/drawing/2014/main" id="{0BAC7D65-9311-4B70-95C4-E8EC2AA0AADF}"/>
                    </a:ext>
                  </a:extLst>
                </p:cNvPr>
                <p:cNvSpPr/>
                <p:nvPr/>
              </p:nvSpPr>
              <p:spPr>
                <a:xfrm>
                  <a:off x="-2869573" y="2690228"/>
                  <a:ext cx="164385" cy="98884"/>
                </a:xfrm>
                <a:custGeom>
                  <a:avLst/>
                  <a:gdLst>
                    <a:gd name="connsiteX0" fmla="*/ 4802 w 164385"/>
                    <a:gd name="connsiteY0" fmla="*/ 98882 h 98884"/>
                    <a:gd name="connsiteX1" fmla="*/ 611 w 164385"/>
                    <a:gd name="connsiteY1" fmla="*/ 96501 h 98884"/>
                    <a:gd name="connsiteX2" fmla="*/ 2421 w 164385"/>
                    <a:gd name="connsiteY2" fmla="*/ 90024 h 98884"/>
                    <a:gd name="connsiteX3" fmla="*/ 157202 w 164385"/>
                    <a:gd name="connsiteY3" fmla="*/ 584 h 98884"/>
                    <a:gd name="connsiteX4" fmla="*/ 163774 w 164385"/>
                    <a:gd name="connsiteY4" fmla="*/ 2394 h 98884"/>
                    <a:gd name="connsiteX5" fmla="*/ 161965 w 164385"/>
                    <a:gd name="connsiteY5" fmla="*/ 8871 h 98884"/>
                    <a:gd name="connsiteX6" fmla="*/ 7278 w 164385"/>
                    <a:gd name="connsiteY6" fmla="*/ 98215 h 98884"/>
                    <a:gd name="connsiteX7" fmla="*/ 4802 w 164385"/>
                    <a:gd name="connsiteY7" fmla="*/ 98882 h 98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4385" h="98884">
                      <a:moveTo>
                        <a:pt x="4802" y="98882"/>
                      </a:moveTo>
                      <a:cubicBezTo>
                        <a:pt x="3078" y="98882"/>
                        <a:pt x="1487" y="97977"/>
                        <a:pt x="611" y="96501"/>
                      </a:cubicBezTo>
                      <a:cubicBezTo>
                        <a:pt x="-675" y="94215"/>
                        <a:pt x="135" y="91319"/>
                        <a:pt x="2421" y="90024"/>
                      </a:cubicBezTo>
                      <a:lnTo>
                        <a:pt x="157202" y="584"/>
                      </a:lnTo>
                      <a:cubicBezTo>
                        <a:pt x="159526" y="-654"/>
                        <a:pt x="162412" y="136"/>
                        <a:pt x="163774" y="2394"/>
                      </a:cubicBezTo>
                      <a:cubicBezTo>
                        <a:pt x="165060" y="4680"/>
                        <a:pt x="164251" y="7575"/>
                        <a:pt x="161965" y="8871"/>
                      </a:cubicBezTo>
                      <a:lnTo>
                        <a:pt x="7278" y="98215"/>
                      </a:lnTo>
                      <a:cubicBezTo>
                        <a:pt x="6536" y="98672"/>
                        <a:pt x="5678" y="98910"/>
                        <a:pt x="4802" y="988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Freeform: Shape 511">
                  <a:extLst>
                    <a:ext uri="{FF2B5EF4-FFF2-40B4-BE49-F238E27FC236}">
                      <a16:creationId xmlns:a16="http://schemas.microsoft.com/office/drawing/2014/main" id="{6AFCB47E-BB1B-463A-B640-318500525479}"/>
                    </a:ext>
                  </a:extLst>
                </p:cNvPr>
                <p:cNvSpPr/>
                <p:nvPr/>
              </p:nvSpPr>
              <p:spPr>
                <a:xfrm>
                  <a:off x="-3577209" y="3220826"/>
                  <a:ext cx="1023181" cy="594725"/>
                </a:xfrm>
                <a:custGeom>
                  <a:avLst/>
                  <a:gdLst>
                    <a:gd name="connsiteX0" fmla="*/ 4731 w 1023181"/>
                    <a:gd name="connsiteY0" fmla="*/ 594698 h 594725"/>
                    <a:gd name="connsiteX1" fmla="*/ 635 w 1023181"/>
                    <a:gd name="connsiteY1" fmla="*/ 592317 h 594725"/>
                    <a:gd name="connsiteX2" fmla="*/ 2350 w 1023181"/>
                    <a:gd name="connsiteY2" fmla="*/ 585840 h 594725"/>
                    <a:gd name="connsiteX3" fmla="*/ 1015619 w 1023181"/>
                    <a:gd name="connsiteY3" fmla="*/ 910 h 594725"/>
                    <a:gd name="connsiteX4" fmla="*/ 1022268 w 1023181"/>
                    <a:gd name="connsiteY4" fmla="*/ 1957 h 594725"/>
                    <a:gd name="connsiteX5" fmla="*/ 1021220 w 1023181"/>
                    <a:gd name="connsiteY5" fmla="*/ 8615 h 594725"/>
                    <a:gd name="connsiteX6" fmla="*/ 1020382 w 1023181"/>
                    <a:gd name="connsiteY6" fmla="*/ 9101 h 594725"/>
                    <a:gd name="connsiteX7" fmla="*/ 7588 w 1023181"/>
                    <a:gd name="connsiteY7" fmla="*/ 594126 h 594725"/>
                    <a:gd name="connsiteX8" fmla="*/ 4731 w 1023181"/>
                    <a:gd name="connsiteY8" fmla="*/ 594698 h 594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3181" h="594725">
                      <a:moveTo>
                        <a:pt x="4731" y="594698"/>
                      </a:moveTo>
                      <a:cubicBezTo>
                        <a:pt x="3035" y="594689"/>
                        <a:pt x="1483" y="593784"/>
                        <a:pt x="635" y="592317"/>
                      </a:cubicBezTo>
                      <a:cubicBezTo>
                        <a:pt x="-670" y="590050"/>
                        <a:pt x="102" y="587164"/>
                        <a:pt x="2350" y="585840"/>
                      </a:cubicBezTo>
                      <a:lnTo>
                        <a:pt x="1015619" y="910"/>
                      </a:lnTo>
                      <a:cubicBezTo>
                        <a:pt x="1017743" y="-633"/>
                        <a:pt x="1020724" y="-167"/>
                        <a:pt x="1022268" y="1957"/>
                      </a:cubicBezTo>
                      <a:cubicBezTo>
                        <a:pt x="1023820" y="4091"/>
                        <a:pt x="1023344" y="7063"/>
                        <a:pt x="1021220" y="8615"/>
                      </a:cubicBezTo>
                      <a:cubicBezTo>
                        <a:pt x="1020963" y="8806"/>
                        <a:pt x="1020677" y="8968"/>
                        <a:pt x="1020382" y="9101"/>
                      </a:cubicBezTo>
                      <a:lnTo>
                        <a:pt x="7588" y="594126"/>
                      </a:lnTo>
                      <a:cubicBezTo>
                        <a:pt x="6712" y="594603"/>
                        <a:pt x="5721" y="594803"/>
                        <a:pt x="4731" y="59469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Freeform: Shape 512">
                  <a:extLst>
                    <a:ext uri="{FF2B5EF4-FFF2-40B4-BE49-F238E27FC236}">
                      <a16:creationId xmlns:a16="http://schemas.microsoft.com/office/drawing/2014/main" id="{9C149112-53BF-4C0A-AF56-A179A857311E}"/>
                    </a:ext>
                  </a:extLst>
                </p:cNvPr>
                <p:cNvSpPr/>
                <p:nvPr/>
              </p:nvSpPr>
              <p:spPr>
                <a:xfrm>
                  <a:off x="-3562810" y="3277261"/>
                  <a:ext cx="1022719" cy="594556"/>
                </a:xfrm>
                <a:custGeom>
                  <a:avLst/>
                  <a:gdLst>
                    <a:gd name="connsiteX0" fmla="*/ 4715 w 1022719"/>
                    <a:gd name="connsiteY0" fmla="*/ 594555 h 594556"/>
                    <a:gd name="connsiteX1" fmla="*/ 0 w 1022719"/>
                    <a:gd name="connsiteY1" fmla="*/ 589745 h 594556"/>
                    <a:gd name="connsiteX2" fmla="*/ 2334 w 1022719"/>
                    <a:gd name="connsiteY2" fmla="*/ 585697 h 594556"/>
                    <a:gd name="connsiteX3" fmla="*/ 1015603 w 1022719"/>
                    <a:gd name="connsiteY3" fmla="*/ 672 h 594556"/>
                    <a:gd name="connsiteX4" fmla="*/ 1022014 w 1022719"/>
                    <a:gd name="connsiteY4" fmla="*/ 2262 h 594556"/>
                    <a:gd name="connsiteX5" fmla="*/ 1022080 w 1022719"/>
                    <a:gd name="connsiteY5" fmla="*/ 2386 h 594556"/>
                    <a:gd name="connsiteX6" fmla="*/ 1020366 w 1022719"/>
                    <a:gd name="connsiteY6" fmla="*/ 8958 h 594556"/>
                    <a:gd name="connsiteX7" fmla="*/ 7097 w 1022719"/>
                    <a:gd name="connsiteY7" fmla="*/ 593889 h 594556"/>
                    <a:gd name="connsiteX8" fmla="*/ 4715 w 1022719"/>
                    <a:gd name="connsiteY8" fmla="*/ 594555 h 594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2719" h="594556">
                      <a:moveTo>
                        <a:pt x="4715" y="594555"/>
                      </a:moveTo>
                      <a:cubicBezTo>
                        <a:pt x="2086" y="594527"/>
                        <a:pt x="-28" y="592374"/>
                        <a:pt x="0" y="589745"/>
                      </a:cubicBezTo>
                      <a:cubicBezTo>
                        <a:pt x="19" y="588078"/>
                        <a:pt x="905" y="586545"/>
                        <a:pt x="2334" y="585697"/>
                      </a:cubicBezTo>
                      <a:lnTo>
                        <a:pt x="1015603" y="672"/>
                      </a:lnTo>
                      <a:cubicBezTo>
                        <a:pt x="1017813" y="-662"/>
                        <a:pt x="1020680" y="53"/>
                        <a:pt x="1022014" y="2262"/>
                      </a:cubicBezTo>
                      <a:cubicBezTo>
                        <a:pt x="1022033" y="2301"/>
                        <a:pt x="1022061" y="2348"/>
                        <a:pt x="1022080" y="2386"/>
                      </a:cubicBezTo>
                      <a:cubicBezTo>
                        <a:pt x="1023386" y="4682"/>
                        <a:pt x="1022633" y="7596"/>
                        <a:pt x="1020366" y="8958"/>
                      </a:cubicBezTo>
                      <a:lnTo>
                        <a:pt x="7097" y="593889"/>
                      </a:lnTo>
                      <a:cubicBezTo>
                        <a:pt x="6382" y="594337"/>
                        <a:pt x="5553" y="594575"/>
                        <a:pt x="4715" y="59455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4" name="Freeform: Shape 513">
                  <a:extLst>
                    <a:ext uri="{FF2B5EF4-FFF2-40B4-BE49-F238E27FC236}">
                      <a16:creationId xmlns:a16="http://schemas.microsoft.com/office/drawing/2014/main" id="{E9334FEE-9113-4C9E-BF7B-2C43E376DCD1}"/>
                    </a:ext>
                  </a:extLst>
                </p:cNvPr>
                <p:cNvSpPr/>
                <p:nvPr/>
              </p:nvSpPr>
              <p:spPr>
                <a:xfrm>
                  <a:off x="-3545880" y="3332443"/>
                  <a:ext cx="1022593" cy="594523"/>
                </a:xfrm>
                <a:custGeom>
                  <a:avLst/>
                  <a:gdLst>
                    <a:gd name="connsiteX0" fmla="*/ 4834 w 1022593"/>
                    <a:gd name="connsiteY0" fmla="*/ 594523 h 594523"/>
                    <a:gd name="connsiteX1" fmla="*/ 643 w 1022593"/>
                    <a:gd name="connsiteY1" fmla="*/ 592142 h 594523"/>
                    <a:gd name="connsiteX2" fmla="*/ 2301 w 1022593"/>
                    <a:gd name="connsiteY2" fmla="*/ 585751 h 594523"/>
                    <a:gd name="connsiteX3" fmla="*/ 2453 w 1022593"/>
                    <a:gd name="connsiteY3" fmla="*/ 585665 h 594523"/>
                    <a:gd name="connsiteX4" fmla="*/ 1015437 w 1022593"/>
                    <a:gd name="connsiteY4" fmla="*/ 639 h 594523"/>
                    <a:gd name="connsiteX5" fmla="*/ 1022009 w 1022593"/>
                    <a:gd name="connsiteY5" fmla="*/ 2354 h 594523"/>
                    <a:gd name="connsiteX6" fmla="*/ 1020200 w 1022593"/>
                    <a:gd name="connsiteY6" fmla="*/ 8926 h 594523"/>
                    <a:gd name="connsiteX7" fmla="*/ 7025 w 1022593"/>
                    <a:gd name="connsiteY7" fmla="*/ 593856 h 594523"/>
                    <a:gd name="connsiteX8" fmla="*/ 4834 w 1022593"/>
                    <a:gd name="connsiteY8" fmla="*/ 594523 h 5945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2593" h="594523">
                      <a:moveTo>
                        <a:pt x="4834" y="594523"/>
                      </a:moveTo>
                      <a:cubicBezTo>
                        <a:pt x="3110" y="594523"/>
                        <a:pt x="1520" y="593618"/>
                        <a:pt x="643" y="592142"/>
                      </a:cubicBezTo>
                      <a:cubicBezTo>
                        <a:pt x="-661" y="589922"/>
                        <a:pt x="82" y="587055"/>
                        <a:pt x="2301" y="585751"/>
                      </a:cubicBezTo>
                      <a:cubicBezTo>
                        <a:pt x="2348" y="585722"/>
                        <a:pt x="2406" y="585693"/>
                        <a:pt x="2453" y="585665"/>
                      </a:cubicBezTo>
                      <a:lnTo>
                        <a:pt x="1015437" y="639"/>
                      </a:lnTo>
                      <a:cubicBezTo>
                        <a:pt x="1017733" y="-666"/>
                        <a:pt x="1020647" y="87"/>
                        <a:pt x="1022009" y="2354"/>
                      </a:cubicBezTo>
                      <a:cubicBezTo>
                        <a:pt x="1023248" y="4678"/>
                        <a:pt x="1022457" y="7564"/>
                        <a:pt x="1020200" y="8926"/>
                      </a:cubicBezTo>
                      <a:lnTo>
                        <a:pt x="7025" y="593856"/>
                      </a:lnTo>
                      <a:cubicBezTo>
                        <a:pt x="6368" y="594266"/>
                        <a:pt x="5606" y="594495"/>
                        <a:pt x="4834" y="59452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5" name="Freeform: Shape 514">
                  <a:extLst>
                    <a:ext uri="{FF2B5EF4-FFF2-40B4-BE49-F238E27FC236}">
                      <a16:creationId xmlns:a16="http://schemas.microsoft.com/office/drawing/2014/main" id="{C3A65950-F2AD-4BAA-94FA-1FD37CE1364F}"/>
                    </a:ext>
                  </a:extLst>
                </p:cNvPr>
                <p:cNvSpPr/>
                <p:nvPr/>
              </p:nvSpPr>
              <p:spPr>
                <a:xfrm>
                  <a:off x="-3528233" y="3387617"/>
                  <a:ext cx="1022612" cy="594322"/>
                </a:xfrm>
                <a:custGeom>
                  <a:avLst/>
                  <a:gdLst>
                    <a:gd name="connsiteX0" fmla="*/ 4808 w 1022612"/>
                    <a:gd name="connsiteY0" fmla="*/ 594309 h 594322"/>
                    <a:gd name="connsiteX1" fmla="*/ 617 w 1022612"/>
                    <a:gd name="connsiteY1" fmla="*/ 591927 h 594322"/>
                    <a:gd name="connsiteX2" fmla="*/ 2427 w 1022612"/>
                    <a:gd name="connsiteY2" fmla="*/ 585355 h 594322"/>
                    <a:gd name="connsiteX3" fmla="*/ 1015887 w 1022612"/>
                    <a:gd name="connsiteY3" fmla="*/ 425 h 594322"/>
                    <a:gd name="connsiteX4" fmla="*/ 1022192 w 1022612"/>
                    <a:gd name="connsiteY4" fmla="*/ 2806 h 594322"/>
                    <a:gd name="connsiteX5" fmla="*/ 1020650 w 1022612"/>
                    <a:gd name="connsiteY5" fmla="*/ 8616 h 594322"/>
                    <a:gd name="connsiteX6" fmla="*/ 7190 w 1022612"/>
                    <a:gd name="connsiteY6" fmla="*/ 593833 h 594322"/>
                    <a:gd name="connsiteX7" fmla="*/ 4808 w 1022612"/>
                    <a:gd name="connsiteY7" fmla="*/ 594309 h 594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2612" h="594322">
                      <a:moveTo>
                        <a:pt x="4808" y="594309"/>
                      </a:moveTo>
                      <a:cubicBezTo>
                        <a:pt x="3084" y="594337"/>
                        <a:pt x="1484" y="593423"/>
                        <a:pt x="617" y="591927"/>
                      </a:cubicBezTo>
                      <a:cubicBezTo>
                        <a:pt x="-678" y="589613"/>
                        <a:pt x="131" y="586679"/>
                        <a:pt x="2427" y="585355"/>
                      </a:cubicBezTo>
                      <a:lnTo>
                        <a:pt x="1015887" y="425"/>
                      </a:lnTo>
                      <a:cubicBezTo>
                        <a:pt x="1018287" y="-661"/>
                        <a:pt x="1021107" y="406"/>
                        <a:pt x="1022192" y="2806"/>
                      </a:cubicBezTo>
                      <a:cubicBezTo>
                        <a:pt x="1023117" y="4864"/>
                        <a:pt x="1022478" y="7293"/>
                        <a:pt x="1020650" y="8616"/>
                      </a:cubicBezTo>
                      <a:lnTo>
                        <a:pt x="7190" y="593833"/>
                      </a:lnTo>
                      <a:cubicBezTo>
                        <a:pt x="6456" y="594204"/>
                        <a:pt x="5627" y="594376"/>
                        <a:pt x="4808" y="5943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6" name="Freeform: Shape 515">
                  <a:extLst>
                    <a:ext uri="{FF2B5EF4-FFF2-40B4-BE49-F238E27FC236}">
                      <a16:creationId xmlns:a16="http://schemas.microsoft.com/office/drawing/2014/main" id="{FA534635-6054-4D98-B1B6-15DAD55EC416}"/>
                    </a:ext>
                  </a:extLst>
                </p:cNvPr>
                <p:cNvSpPr/>
                <p:nvPr/>
              </p:nvSpPr>
              <p:spPr>
                <a:xfrm>
                  <a:off x="-3507680" y="3441243"/>
                  <a:ext cx="1022348" cy="594308"/>
                </a:xfrm>
                <a:custGeom>
                  <a:avLst/>
                  <a:gdLst>
                    <a:gd name="connsiteX0" fmla="*/ 4735 w 1022348"/>
                    <a:gd name="connsiteY0" fmla="*/ 594309 h 594308"/>
                    <a:gd name="connsiteX1" fmla="*/ 639 w 1022348"/>
                    <a:gd name="connsiteY1" fmla="*/ 591927 h 594308"/>
                    <a:gd name="connsiteX2" fmla="*/ 2354 w 1022348"/>
                    <a:gd name="connsiteY2" fmla="*/ 585355 h 594308"/>
                    <a:gd name="connsiteX3" fmla="*/ 1015623 w 1022348"/>
                    <a:gd name="connsiteY3" fmla="*/ 425 h 594308"/>
                    <a:gd name="connsiteX4" fmla="*/ 1021929 w 1022348"/>
                    <a:gd name="connsiteY4" fmla="*/ 2806 h 594308"/>
                    <a:gd name="connsiteX5" fmla="*/ 1020386 w 1022348"/>
                    <a:gd name="connsiteY5" fmla="*/ 8616 h 594308"/>
                    <a:gd name="connsiteX6" fmla="*/ 7211 w 1022348"/>
                    <a:gd name="connsiteY6" fmla="*/ 593642 h 594308"/>
                    <a:gd name="connsiteX7" fmla="*/ 4735 w 1022348"/>
                    <a:gd name="connsiteY7" fmla="*/ 594309 h 594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2348" h="594308">
                      <a:moveTo>
                        <a:pt x="4735" y="594309"/>
                      </a:moveTo>
                      <a:cubicBezTo>
                        <a:pt x="3040" y="594299"/>
                        <a:pt x="1487" y="593394"/>
                        <a:pt x="639" y="591927"/>
                      </a:cubicBezTo>
                      <a:cubicBezTo>
                        <a:pt x="-666" y="589632"/>
                        <a:pt x="87" y="586717"/>
                        <a:pt x="2354" y="585355"/>
                      </a:cubicBezTo>
                      <a:lnTo>
                        <a:pt x="1015623" y="425"/>
                      </a:lnTo>
                      <a:cubicBezTo>
                        <a:pt x="1018023" y="-661"/>
                        <a:pt x="1020843" y="406"/>
                        <a:pt x="1021929" y="2806"/>
                      </a:cubicBezTo>
                      <a:cubicBezTo>
                        <a:pt x="1022853" y="4864"/>
                        <a:pt x="1022214" y="7292"/>
                        <a:pt x="1020386" y="8616"/>
                      </a:cubicBezTo>
                      <a:lnTo>
                        <a:pt x="7211" y="593642"/>
                      </a:lnTo>
                      <a:cubicBezTo>
                        <a:pt x="6449" y="594071"/>
                        <a:pt x="5602" y="594299"/>
                        <a:pt x="4735" y="5943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7" name="Freeform: Shape 516">
                  <a:extLst>
                    <a:ext uri="{FF2B5EF4-FFF2-40B4-BE49-F238E27FC236}">
                      <a16:creationId xmlns:a16="http://schemas.microsoft.com/office/drawing/2014/main" id="{9EB0C2C4-B28D-47FA-BD25-2A39CF4D769B}"/>
                    </a:ext>
                  </a:extLst>
                </p:cNvPr>
                <p:cNvSpPr/>
                <p:nvPr/>
              </p:nvSpPr>
              <p:spPr>
                <a:xfrm>
                  <a:off x="-3486049" y="4079028"/>
                  <a:ext cx="321278" cy="488496"/>
                </a:xfrm>
                <a:custGeom>
                  <a:avLst/>
                  <a:gdLst>
                    <a:gd name="connsiteX0" fmla="*/ 316478 w 321278"/>
                    <a:gd name="connsiteY0" fmla="*/ 488495 h 488496"/>
                    <a:gd name="connsiteX1" fmla="*/ 312954 w 321278"/>
                    <a:gd name="connsiteY1" fmla="*/ 486875 h 488496"/>
                    <a:gd name="connsiteX2" fmla="*/ 167793 w 321278"/>
                    <a:gd name="connsiteY2" fmla="*/ 308282 h 488496"/>
                    <a:gd name="connsiteX3" fmla="*/ 344 w 321278"/>
                    <a:gd name="connsiteY3" fmla="*/ 6625 h 488496"/>
                    <a:gd name="connsiteX4" fmla="*/ 3011 w 321278"/>
                    <a:gd name="connsiteY4" fmla="*/ 339 h 488496"/>
                    <a:gd name="connsiteX5" fmla="*/ 9202 w 321278"/>
                    <a:gd name="connsiteY5" fmla="*/ 2996 h 488496"/>
                    <a:gd name="connsiteX6" fmla="*/ 9202 w 321278"/>
                    <a:gd name="connsiteY6" fmla="*/ 3006 h 488496"/>
                    <a:gd name="connsiteX7" fmla="*/ 175604 w 321278"/>
                    <a:gd name="connsiteY7" fmla="*/ 302948 h 488496"/>
                    <a:gd name="connsiteX8" fmla="*/ 320098 w 321278"/>
                    <a:gd name="connsiteY8" fmla="*/ 480589 h 488496"/>
                    <a:gd name="connsiteX9" fmla="*/ 319707 w 321278"/>
                    <a:gd name="connsiteY9" fmla="*/ 487180 h 488496"/>
                    <a:gd name="connsiteX10" fmla="*/ 319622 w 321278"/>
                    <a:gd name="connsiteY10" fmla="*/ 487257 h 488496"/>
                    <a:gd name="connsiteX11" fmla="*/ 316478 w 321278"/>
                    <a:gd name="connsiteY11" fmla="*/ 488495 h 4884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1278" h="488496">
                      <a:moveTo>
                        <a:pt x="316478" y="488495"/>
                      </a:moveTo>
                      <a:cubicBezTo>
                        <a:pt x="315126" y="488476"/>
                        <a:pt x="313850" y="487895"/>
                        <a:pt x="312954" y="486875"/>
                      </a:cubicBezTo>
                      <a:cubicBezTo>
                        <a:pt x="278188" y="447347"/>
                        <a:pt x="203131" y="359240"/>
                        <a:pt x="167793" y="308282"/>
                      </a:cubicBezTo>
                      <a:cubicBezTo>
                        <a:pt x="92165" y="195411"/>
                        <a:pt x="37396" y="96732"/>
                        <a:pt x="344" y="6625"/>
                      </a:cubicBezTo>
                      <a:cubicBezTo>
                        <a:pt x="-637" y="4148"/>
                        <a:pt x="553" y="1348"/>
                        <a:pt x="3011" y="339"/>
                      </a:cubicBezTo>
                      <a:cubicBezTo>
                        <a:pt x="5449" y="-633"/>
                        <a:pt x="8221" y="558"/>
                        <a:pt x="9202" y="2996"/>
                      </a:cubicBezTo>
                      <a:cubicBezTo>
                        <a:pt x="9202" y="2996"/>
                        <a:pt x="9202" y="3006"/>
                        <a:pt x="9202" y="3006"/>
                      </a:cubicBezTo>
                      <a:cubicBezTo>
                        <a:pt x="45968" y="92540"/>
                        <a:pt x="100451" y="190648"/>
                        <a:pt x="175604" y="302948"/>
                      </a:cubicBezTo>
                      <a:cubicBezTo>
                        <a:pt x="210751" y="353430"/>
                        <a:pt x="285427" y="441251"/>
                        <a:pt x="320098" y="480589"/>
                      </a:cubicBezTo>
                      <a:cubicBezTo>
                        <a:pt x="321812" y="482513"/>
                        <a:pt x="321641" y="485466"/>
                        <a:pt x="319707" y="487180"/>
                      </a:cubicBezTo>
                      <a:cubicBezTo>
                        <a:pt x="319679" y="487209"/>
                        <a:pt x="319650" y="487228"/>
                        <a:pt x="319622" y="487257"/>
                      </a:cubicBezTo>
                      <a:cubicBezTo>
                        <a:pt x="318784" y="488076"/>
                        <a:pt x="317650" y="488523"/>
                        <a:pt x="316478" y="48849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8" name="Freeform: Shape 517">
                  <a:extLst>
                    <a:ext uri="{FF2B5EF4-FFF2-40B4-BE49-F238E27FC236}">
                      <a16:creationId xmlns:a16="http://schemas.microsoft.com/office/drawing/2014/main" id="{A2119B08-0677-4B0B-BDFE-050552CE41DC}"/>
                    </a:ext>
                  </a:extLst>
                </p:cNvPr>
                <p:cNvSpPr/>
                <p:nvPr/>
              </p:nvSpPr>
              <p:spPr>
                <a:xfrm>
                  <a:off x="-2521788" y="3622007"/>
                  <a:ext cx="119567" cy="73121"/>
                </a:xfrm>
                <a:custGeom>
                  <a:avLst/>
                  <a:gdLst>
                    <a:gd name="connsiteX0" fmla="*/ 4775 w 119567"/>
                    <a:gd name="connsiteY0" fmla="*/ 73121 h 73121"/>
                    <a:gd name="connsiteX1" fmla="*/ 584 w 119567"/>
                    <a:gd name="connsiteY1" fmla="*/ 70740 h 73121"/>
                    <a:gd name="connsiteX2" fmla="*/ 2394 w 119567"/>
                    <a:gd name="connsiteY2" fmla="*/ 64167 h 73121"/>
                    <a:gd name="connsiteX3" fmla="*/ 112407 w 119567"/>
                    <a:gd name="connsiteY3" fmla="*/ 636 h 73121"/>
                    <a:gd name="connsiteX4" fmla="*/ 118932 w 119567"/>
                    <a:gd name="connsiteY4" fmla="*/ 2398 h 73121"/>
                    <a:gd name="connsiteX5" fmla="*/ 117170 w 119567"/>
                    <a:gd name="connsiteY5" fmla="*/ 8923 h 73121"/>
                    <a:gd name="connsiteX6" fmla="*/ 7156 w 119567"/>
                    <a:gd name="connsiteY6" fmla="*/ 72454 h 73121"/>
                    <a:gd name="connsiteX7" fmla="*/ 4775 w 119567"/>
                    <a:gd name="connsiteY7" fmla="*/ 73121 h 73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9567" h="73121">
                      <a:moveTo>
                        <a:pt x="4775" y="73121"/>
                      </a:moveTo>
                      <a:cubicBezTo>
                        <a:pt x="3060" y="73102"/>
                        <a:pt x="1479" y="72206"/>
                        <a:pt x="584" y="70740"/>
                      </a:cubicBezTo>
                      <a:cubicBezTo>
                        <a:pt x="-654" y="68416"/>
                        <a:pt x="136" y="65530"/>
                        <a:pt x="2394" y="64167"/>
                      </a:cubicBezTo>
                      <a:lnTo>
                        <a:pt x="112407" y="636"/>
                      </a:lnTo>
                      <a:cubicBezTo>
                        <a:pt x="114693" y="-679"/>
                        <a:pt x="117617" y="112"/>
                        <a:pt x="118932" y="2398"/>
                      </a:cubicBezTo>
                      <a:cubicBezTo>
                        <a:pt x="120246" y="4684"/>
                        <a:pt x="119456" y="7608"/>
                        <a:pt x="117170" y="8923"/>
                      </a:cubicBezTo>
                      <a:lnTo>
                        <a:pt x="7156" y="72454"/>
                      </a:lnTo>
                      <a:cubicBezTo>
                        <a:pt x="6442" y="72892"/>
                        <a:pt x="5613" y="73131"/>
                        <a:pt x="4775" y="7312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9" name="Freeform: Shape 518">
                  <a:extLst>
                    <a:ext uri="{FF2B5EF4-FFF2-40B4-BE49-F238E27FC236}">
                      <a16:creationId xmlns:a16="http://schemas.microsoft.com/office/drawing/2014/main" id="{542A0366-3FC5-4B3C-87E1-BF85C48A2185}"/>
                    </a:ext>
                  </a:extLst>
                </p:cNvPr>
                <p:cNvSpPr/>
                <p:nvPr/>
              </p:nvSpPr>
              <p:spPr>
                <a:xfrm>
                  <a:off x="-2559733" y="3671365"/>
                  <a:ext cx="188491" cy="112918"/>
                </a:xfrm>
                <a:custGeom>
                  <a:avLst/>
                  <a:gdLst>
                    <a:gd name="connsiteX0" fmla="*/ 4715 w 188491"/>
                    <a:gd name="connsiteY0" fmla="*/ 112917 h 112918"/>
                    <a:gd name="connsiteX1" fmla="*/ 0 w 188491"/>
                    <a:gd name="connsiteY1" fmla="*/ 108107 h 112918"/>
                    <a:gd name="connsiteX2" fmla="*/ 2334 w 188491"/>
                    <a:gd name="connsiteY2" fmla="*/ 104059 h 112918"/>
                    <a:gd name="connsiteX3" fmla="*/ 181309 w 188491"/>
                    <a:gd name="connsiteY3" fmla="*/ 617 h 112918"/>
                    <a:gd name="connsiteX4" fmla="*/ 187881 w 188491"/>
                    <a:gd name="connsiteY4" fmla="*/ 2427 h 112918"/>
                    <a:gd name="connsiteX5" fmla="*/ 186071 w 188491"/>
                    <a:gd name="connsiteY5" fmla="*/ 8904 h 112918"/>
                    <a:gd name="connsiteX6" fmla="*/ 7097 w 188491"/>
                    <a:gd name="connsiteY6" fmla="*/ 112345 h 112918"/>
                    <a:gd name="connsiteX7" fmla="*/ 4715 w 188491"/>
                    <a:gd name="connsiteY7" fmla="*/ 112917 h 112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8491" h="112918">
                      <a:moveTo>
                        <a:pt x="4715" y="112917"/>
                      </a:moveTo>
                      <a:cubicBezTo>
                        <a:pt x="2086" y="112888"/>
                        <a:pt x="-28" y="110736"/>
                        <a:pt x="0" y="108107"/>
                      </a:cubicBezTo>
                      <a:cubicBezTo>
                        <a:pt x="19" y="106440"/>
                        <a:pt x="905" y="104907"/>
                        <a:pt x="2334" y="104059"/>
                      </a:cubicBezTo>
                      <a:lnTo>
                        <a:pt x="181309" y="617"/>
                      </a:lnTo>
                      <a:cubicBezTo>
                        <a:pt x="183623" y="-678"/>
                        <a:pt x="186557" y="132"/>
                        <a:pt x="187881" y="2427"/>
                      </a:cubicBezTo>
                      <a:cubicBezTo>
                        <a:pt x="189167" y="4713"/>
                        <a:pt x="188357" y="7608"/>
                        <a:pt x="186071" y="8904"/>
                      </a:cubicBezTo>
                      <a:lnTo>
                        <a:pt x="7097" y="112345"/>
                      </a:lnTo>
                      <a:cubicBezTo>
                        <a:pt x="6363" y="112736"/>
                        <a:pt x="5544" y="112936"/>
                        <a:pt x="4715" y="1129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0" name="Freeform: Shape 519">
                  <a:extLst>
                    <a:ext uri="{FF2B5EF4-FFF2-40B4-BE49-F238E27FC236}">
                      <a16:creationId xmlns:a16="http://schemas.microsoft.com/office/drawing/2014/main" id="{341A8B8D-02E9-4BD4-8CA5-76ECAA8BE392}"/>
                    </a:ext>
                  </a:extLst>
                </p:cNvPr>
                <p:cNvSpPr/>
                <p:nvPr/>
              </p:nvSpPr>
              <p:spPr>
                <a:xfrm>
                  <a:off x="-2394629" y="3815567"/>
                  <a:ext cx="119493" cy="72918"/>
                </a:xfrm>
                <a:custGeom>
                  <a:avLst/>
                  <a:gdLst>
                    <a:gd name="connsiteX0" fmla="*/ 4775 w 119493"/>
                    <a:gd name="connsiteY0" fmla="*/ 72918 h 72918"/>
                    <a:gd name="connsiteX1" fmla="*/ 584 w 119493"/>
                    <a:gd name="connsiteY1" fmla="*/ 70537 h 72918"/>
                    <a:gd name="connsiteX2" fmla="*/ 2393 w 119493"/>
                    <a:gd name="connsiteY2" fmla="*/ 63965 h 72918"/>
                    <a:gd name="connsiteX3" fmla="*/ 111931 w 119493"/>
                    <a:gd name="connsiteY3" fmla="*/ 910 h 72918"/>
                    <a:gd name="connsiteX4" fmla="*/ 118580 w 119493"/>
                    <a:gd name="connsiteY4" fmla="*/ 1957 h 72918"/>
                    <a:gd name="connsiteX5" fmla="*/ 117532 w 119493"/>
                    <a:gd name="connsiteY5" fmla="*/ 8615 h 72918"/>
                    <a:gd name="connsiteX6" fmla="*/ 116693 w 119493"/>
                    <a:gd name="connsiteY6" fmla="*/ 9101 h 72918"/>
                    <a:gd name="connsiteX7" fmla="*/ 7156 w 119493"/>
                    <a:gd name="connsiteY7" fmla="*/ 72252 h 72918"/>
                    <a:gd name="connsiteX8" fmla="*/ 4775 w 119493"/>
                    <a:gd name="connsiteY8" fmla="*/ 72918 h 72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9493" h="72918">
                      <a:moveTo>
                        <a:pt x="4775" y="72918"/>
                      </a:moveTo>
                      <a:cubicBezTo>
                        <a:pt x="3051" y="72918"/>
                        <a:pt x="1460" y="72014"/>
                        <a:pt x="584" y="70537"/>
                      </a:cubicBezTo>
                      <a:cubicBezTo>
                        <a:pt x="-654" y="68213"/>
                        <a:pt x="136" y="65327"/>
                        <a:pt x="2393" y="63965"/>
                      </a:cubicBezTo>
                      <a:lnTo>
                        <a:pt x="111931" y="910"/>
                      </a:lnTo>
                      <a:cubicBezTo>
                        <a:pt x="114055" y="-633"/>
                        <a:pt x="117036" y="-167"/>
                        <a:pt x="118580" y="1957"/>
                      </a:cubicBezTo>
                      <a:cubicBezTo>
                        <a:pt x="120132" y="4091"/>
                        <a:pt x="119656" y="7063"/>
                        <a:pt x="117532" y="8615"/>
                      </a:cubicBezTo>
                      <a:cubicBezTo>
                        <a:pt x="117275" y="8806"/>
                        <a:pt x="116989" y="8968"/>
                        <a:pt x="116693" y="9101"/>
                      </a:cubicBezTo>
                      <a:lnTo>
                        <a:pt x="7156" y="72252"/>
                      </a:lnTo>
                      <a:cubicBezTo>
                        <a:pt x="6442" y="72690"/>
                        <a:pt x="5613" y="72928"/>
                        <a:pt x="4775" y="729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1" name="Freeform: Shape 520">
                  <a:extLst>
                    <a:ext uri="{FF2B5EF4-FFF2-40B4-BE49-F238E27FC236}">
                      <a16:creationId xmlns:a16="http://schemas.microsoft.com/office/drawing/2014/main" id="{8315560C-F454-4B25-BC7E-FAA8AC7A90B1}"/>
                    </a:ext>
                  </a:extLst>
                </p:cNvPr>
                <p:cNvSpPr/>
                <p:nvPr/>
              </p:nvSpPr>
              <p:spPr>
                <a:xfrm>
                  <a:off x="-2427526" y="3860224"/>
                  <a:ext cx="186171" cy="114273"/>
                </a:xfrm>
                <a:custGeom>
                  <a:avLst/>
                  <a:gdLst>
                    <a:gd name="connsiteX0" fmla="*/ 4810 w 186171"/>
                    <a:gd name="connsiteY0" fmla="*/ 114272 h 114273"/>
                    <a:gd name="connsiteX1" fmla="*/ 0 w 186171"/>
                    <a:gd name="connsiteY1" fmla="*/ 109558 h 114273"/>
                    <a:gd name="connsiteX2" fmla="*/ 2334 w 186171"/>
                    <a:gd name="connsiteY2" fmla="*/ 105414 h 114273"/>
                    <a:gd name="connsiteX3" fmla="*/ 178927 w 186171"/>
                    <a:gd name="connsiteY3" fmla="*/ 639 h 114273"/>
                    <a:gd name="connsiteX4" fmla="*/ 185500 w 186171"/>
                    <a:gd name="connsiteY4" fmla="*/ 2354 h 114273"/>
                    <a:gd name="connsiteX5" fmla="*/ 183909 w 186171"/>
                    <a:gd name="connsiteY5" fmla="*/ 8764 h 114273"/>
                    <a:gd name="connsiteX6" fmla="*/ 183785 w 186171"/>
                    <a:gd name="connsiteY6" fmla="*/ 8831 h 114273"/>
                    <a:gd name="connsiteX7" fmla="*/ 7192 w 186171"/>
                    <a:gd name="connsiteY7" fmla="*/ 113606 h 114273"/>
                    <a:gd name="connsiteX8" fmla="*/ 4810 w 186171"/>
                    <a:gd name="connsiteY8" fmla="*/ 114272 h 114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6171" h="114273">
                      <a:moveTo>
                        <a:pt x="4810" y="114272"/>
                      </a:moveTo>
                      <a:cubicBezTo>
                        <a:pt x="2182" y="114301"/>
                        <a:pt x="29" y="112186"/>
                        <a:pt x="0" y="109558"/>
                      </a:cubicBezTo>
                      <a:cubicBezTo>
                        <a:pt x="-19" y="107862"/>
                        <a:pt x="877" y="106281"/>
                        <a:pt x="2334" y="105414"/>
                      </a:cubicBezTo>
                      <a:lnTo>
                        <a:pt x="178927" y="639"/>
                      </a:lnTo>
                      <a:cubicBezTo>
                        <a:pt x="181223" y="-666"/>
                        <a:pt x="184138" y="87"/>
                        <a:pt x="185500" y="2354"/>
                      </a:cubicBezTo>
                      <a:cubicBezTo>
                        <a:pt x="186833" y="4564"/>
                        <a:pt x="186119" y="7431"/>
                        <a:pt x="183909" y="8764"/>
                      </a:cubicBezTo>
                      <a:cubicBezTo>
                        <a:pt x="183871" y="8783"/>
                        <a:pt x="183823" y="8812"/>
                        <a:pt x="183785" y="8831"/>
                      </a:cubicBezTo>
                      <a:lnTo>
                        <a:pt x="7192" y="113606"/>
                      </a:lnTo>
                      <a:cubicBezTo>
                        <a:pt x="6477" y="114053"/>
                        <a:pt x="5648" y="114292"/>
                        <a:pt x="4810" y="11427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2" name="Freeform: Shape 521">
                  <a:extLst>
                    <a:ext uri="{FF2B5EF4-FFF2-40B4-BE49-F238E27FC236}">
                      <a16:creationId xmlns:a16="http://schemas.microsoft.com/office/drawing/2014/main" id="{B58BAB59-8EE2-4AC7-9653-EC11399E4B4C}"/>
                    </a:ext>
                  </a:extLst>
                </p:cNvPr>
                <p:cNvSpPr/>
                <p:nvPr/>
              </p:nvSpPr>
              <p:spPr>
                <a:xfrm>
                  <a:off x="-3134090" y="4010782"/>
                  <a:ext cx="1028657" cy="597888"/>
                </a:xfrm>
                <a:custGeom>
                  <a:avLst/>
                  <a:gdLst>
                    <a:gd name="connsiteX0" fmla="*/ 4715 w 1028657"/>
                    <a:gd name="connsiteY0" fmla="*/ 597889 h 597888"/>
                    <a:gd name="connsiteX1" fmla="*/ 0 w 1028657"/>
                    <a:gd name="connsiteY1" fmla="*/ 593078 h 597888"/>
                    <a:gd name="connsiteX2" fmla="*/ 2334 w 1028657"/>
                    <a:gd name="connsiteY2" fmla="*/ 589030 h 597888"/>
                    <a:gd name="connsiteX3" fmla="*/ 1021509 w 1028657"/>
                    <a:gd name="connsiteY3" fmla="*/ 576 h 597888"/>
                    <a:gd name="connsiteX4" fmla="*/ 1027986 w 1028657"/>
                    <a:gd name="connsiteY4" fmla="*/ 2385 h 597888"/>
                    <a:gd name="connsiteX5" fmla="*/ 1026395 w 1028657"/>
                    <a:gd name="connsiteY5" fmla="*/ 8796 h 597888"/>
                    <a:gd name="connsiteX6" fmla="*/ 1026271 w 1028657"/>
                    <a:gd name="connsiteY6" fmla="*/ 8863 h 597888"/>
                    <a:gd name="connsiteX7" fmla="*/ 7096 w 1028657"/>
                    <a:gd name="connsiteY7" fmla="*/ 597222 h 597888"/>
                    <a:gd name="connsiteX8" fmla="*/ 4715 w 1028657"/>
                    <a:gd name="connsiteY8" fmla="*/ 597889 h 597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8657" h="597888">
                      <a:moveTo>
                        <a:pt x="4715" y="597889"/>
                      </a:moveTo>
                      <a:cubicBezTo>
                        <a:pt x="2086" y="597860"/>
                        <a:pt x="-28" y="595707"/>
                        <a:pt x="0" y="593078"/>
                      </a:cubicBezTo>
                      <a:cubicBezTo>
                        <a:pt x="19" y="591412"/>
                        <a:pt x="905" y="589878"/>
                        <a:pt x="2334" y="589030"/>
                      </a:cubicBezTo>
                      <a:lnTo>
                        <a:pt x="1021509" y="576"/>
                      </a:lnTo>
                      <a:cubicBezTo>
                        <a:pt x="1023804" y="-653"/>
                        <a:pt x="1026662" y="147"/>
                        <a:pt x="1027986" y="2385"/>
                      </a:cubicBezTo>
                      <a:cubicBezTo>
                        <a:pt x="1029319" y="4595"/>
                        <a:pt x="1028605" y="7462"/>
                        <a:pt x="1026395" y="8796"/>
                      </a:cubicBezTo>
                      <a:cubicBezTo>
                        <a:pt x="1026357" y="8815"/>
                        <a:pt x="1026309" y="8843"/>
                        <a:pt x="1026271" y="8863"/>
                      </a:cubicBezTo>
                      <a:lnTo>
                        <a:pt x="7096" y="597222"/>
                      </a:lnTo>
                      <a:cubicBezTo>
                        <a:pt x="6382" y="597660"/>
                        <a:pt x="5553" y="597898"/>
                        <a:pt x="4715" y="59788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3" name="Freeform: Shape 522">
                  <a:extLst>
                    <a:ext uri="{FF2B5EF4-FFF2-40B4-BE49-F238E27FC236}">
                      <a16:creationId xmlns:a16="http://schemas.microsoft.com/office/drawing/2014/main" id="{85018616-5BE2-470F-A9F1-4735B9DC9BC6}"/>
                    </a:ext>
                  </a:extLst>
                </p:cNvPr>
                <p:cNvSpPr/>
                <p:nvPr/>
              </p:nvSpPr>
              <p:spPr>
                <a:xfrm>
                  <a:off x="-3091418" y="4050072"/>
                  <a:ext cx="1029073" cy="598133"/>
                </a:xfrm>
                <a:custGeom>
                  <a:avLst/>
                  <a:gdLst>
                    <a:gd name="connsiteX0" fmla="*/ 4715 w 1029073"/>
                    <a:gd name="connsiteY0" fmla="*/ 598127 h 598133"/>
                    <a:gd name="connsiteX1" fmla="*/ 0 w 1029073"/>
                    <a:gd name="connsiteY1" fmla="*/ 593317 h 598133"/>
                    <a:gd name="connsiteX2" fmla="*/ 2334 w 1029073"/>
                    <a:gd name="connsiteY2" fmla="*/ 589269 h 598133"/>
                    <a:gd name="connsiteX3" fmla="*/ 1021509 w 1029073"/>
                    <a:gd name="connsiteY3" fmla="*/ 909 h 598133"/>
                    <a:gd name="connsiteX4" fmla="*/ 1028157 w 1029073"/>
                    <a:gd name="connsiteY4" fmla="*/ 1957 h 598133"/>
                    <a:gd name="connsiteX5" fmla="*/ 1027110 w 1029073"/>
                    <a:gd name="connsiteY5" fmla="*/ 8615 h 598133"/>
                    <a:gd name="connsiteX6" fmla="*/ 1026272 w 1029073"/>
                    <a:gd name="connsiteY6" fmla="*/ 9101 h 598133"/>
                    <a:gd name="connsiteX7" fmla="*/ 7573 w 1029073"/>
                    <a:gd name="connsiteY7" fmla="*/ 597460 h 598133"/>
                    <a:gd name="connsiteX8" fmla="*/ 4715 w 1029073"/>
                    <a:gd name="connsiteY8" fmla="*/ 598127 h 598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9073" h="598133">
                      <a:moveTo>
                        <a:pt x="4715" y="598127"/>
                      </a:moveTo>
                      <a:cubicBezTo>
                        <a:pt x="2086" y="598099"/>
                        <a:pt x="-28" y="595946"/>
                        <a:pt x="0" y="593317"/>
                      </a:cubicBezTo>
                      <a:cubicBezTo>
                        <a:pt x="19" y="591650"/>
                        <a:pt x="905" y="590117"/>
                        <a:pt x="2334" y="589269"/>
                      </a:cubicBezTo>
                      <a:lnTo>
                        <a:pt x="1021509" y="909"/>
                      </a:lnTo>
                      <a:cubicBezTo>
                        <a:pt x="1023633" y="-634"/>
                        <a:pt x="1026614" y="-167"/>
                        <a:pt x="1028157" y="1957"/>
                      </a:cubicBezTo>
                      <a:cubicBezTo>
                        <a:pt x="1029710" y="4091"/>
                        <a:pt x="1029243" y="7063"/>
                        <a:pt x="1027110" y="8615"/>
                      </a:cubicBezTo>
                      <a:cubicBezTo>
                        <a:pt x="1026852" y="8806"/>
                        <a:pt x="1026567" y="8968"/>
                        <a:pt x="1026272" y="9101"/>
                      </a:cubicBezTo>
                      <a:lnTo>
                        <a:pt x="7573" y="597460"/>
                      </a:lnTo>
                      <a:cubicBezTo>
                        <a:pt x="6696" y="597937"/>
                        <a:pt x="5715" y="598175"/>
                        <a:pt x="4715" y="59812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Freeform: Shape 523">
                  <a:extLst>
                    <a:ext uri="{FF2B5EF4-FFF2-40B4-BE49-F238E27FC236}">
                      <a16:creationId xmlns:a16="http://schemas.microsoft.com/office/drawing/2014/main" id="{82BF1343-750A-4D76-B8D4-BCEE4CB0964D}"/>
                    </a:ext>
                  </a:extLst>
                </p:cNvPr>
                <p:cNvSpPr/>
                <p:nvPr/>
              </p:nvSpPr>
              <p:spPr>
                <a:xfrm>
                  <a:off x="-3050520" y="4086160"/>
                  <a:ext cx="1028728" cy="597948"/>
                </a:xfrm>
                <a:custGeom>
                  <a:avLst/>
                  <a:gdLst>
                    <a:gd name="connsiteX0" fmla="*/ 4775 w 1028728"/>
                    <a:gd name="connsiteY0" fmla="*/ 597948 h 597948"/>
                    <a:gd name="connsiteX1" fmla="*/ 584 w 1028728"/>
                    <a:gd name="connsiteY1" fmla="*/ 595567 h 597948"/>
                    <a:gd name="connsiteX2" fmla="*/ 2394 w 1028728"/>
                    <a:gd name="connsiteY2" fmla="*/ 588995 h 597948"/>
                    <a:gd name="connsiteX3" fmla="*/ 1021569 w 1028728"/>
                    <a:gd name="connsiteY3" fmla="*/ 636 h 597948"/>
                    <a:gd name="connsiteX4" fmla="*/ 1028093 w 1028728"/>
                    <a:gd name="connsiteY4" fmla="*/ 2398 h 597948"/>
                    <a:gd name="connsiteX5" fmla="*/ 1026331 w 1028728"/>
                    <a:gd name="connsiteY5" fmla="*/ 8922 h 597948"/>
                    <a:gd name="connsiteX6" fmla="*/ 7156 w 1028728"/>
                    <a:gd name="connsiteY6" fmla="*/ 597282 h 597948"/>
                    <a:gd name="connsiteX7" fmla="*/ 4775 w 1028728"/>
                    <a:gd name="connsiteY7" fmla="*/ 597948 h 597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728" h="597948">
                      <a:moveTo>
                        <a:pt x="4775" y="597948"/>
                      </a:moveTo>
                      <a:cubicBezTo>
                        <a:pt x="3051" y="597948"/>
                        <a:pt x="1460" y="597043"/>
                        <a:pt x="584" y="595567"/>
                      </a:cubicBezTo>
                      <a:cubicBezTo>
                        <a:pt x="-654" y="593243"/>
                        <a:pt x="136" y="590357"/>
                        <a:pt x="2394" y="588995"/>
                      </a:cubicBezTo>
                      <a:lnTo>
                        <a:pt x="1021569" y="636"/>
                      </a:lnTo>
                      <a:cubicBezTo>
                        <a:pt x="1023855" y="-679"/>
                        <a:pt x="1026779" y="112"/>
                        <a:pt x="1028093" y="2398"/>
                      </a:cubicBezTo>
                      <a:cubicBezTo>
                        <a:pt x="1029408" y="4684"/>
                        <a:pt x="1028617" y="7608"/>
                        <a:pt x="1026331" y="8922"/>
                      </a:cubicBezTo>
                      <a:lnTo>
                        <a:pt x="7156" y="597282"/>
                      </a:lnTo>
                      <a:cubicBezTo>
                        <a:pt x="6442" y="597720"/>
                        <a:pt x="5613" y="597958"/>
                        <a:pt x="4775" y="59794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Freeform: Shape 524">
                  <a:extLst>
                    <a:ext uri="{FF2B5EF4-FFF2-40B4-BE49-F238E27FC236}">
                      <a16:creationId xmlns:a16="http://schemas.microsoft.com/office/drawing/2014/main" id="{9EBCC9E0-0381-4773-83FF-3D441C682057}"/>
                    </a:ext>
                  </a:extLst>
                </p:cNvPr>
                <p:cNvSpPr/>
                <p:nvPr/>
              </p:nvSpPr>
              <p:spPr>
                <a:xfrm>
                  <a:off x="-3001693" y="4125594"/>
                  <a:ext cx="1028620" cy="597852"/>
                </a:xfrm>
                <a:custGeom>
                  <a:avLst/>
                  <a:gdLst>
                    <a:gd name="connsiteX0" fmla="*/ 4715 w 1028620"/>
                    <a:gd name="connsiteY0" fmla="*/ 597853 h 597852"/>
                    <a:gd name="connsiteX1" fmla="*/ 0 w 1028620"/>
                    <a:gd name="connsiteY1" fmla="*/ 593042 h 597852"/>
                    <a:gd name="connsiteX2" fmla="*/ 2334 w 1028620"/>
                    <a:gd name="connsiteY2" fmla="*/ 588994 h 597852"/>
                    <a:gd name="connsiteX3" fmla="*/ 1021509 w 1028620"/>
                    <a:gd name="connsiteY3" fmla="*/ 635 h 597852"/>
                    <a:gd name="connsiteX4" fmla="*/ 1027986 w 1028620"/>
                    <a:gd name="connsiteY4" fmla="*/ 2350 h 597852"/>
                    <a:gd name="connsiteX5" fmla="*/ 1026271 w 1028620"/>
                    <a:gd name="connsiteY5" fmla="*/ 8827 h 597852"/>
                    <a:gd name="connsiteX6" fmla="*/ 7096 w 1028620"/>
                    <a:gd name="connsiteY6" fmla="*/ 597281 h 597852"/>
                    <a:gd name="connsiteX7" fmla="*/ 4715 w 1028620"/>
                    <a:gd name="connsiteY7" fmla="*/ 597853 h 597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8620" h="597852">
                      <a:moveTo>
                        <a:pt x="4715" y="597853"/>
                      </a:moveTo>
                      <a:cubicBezTo>
                        <a:pt x="2086" y="597824"/>
                        <a:pt x="-28" y="595671"/>
                        <a:pt x="0" y="593042"/>
                      </a:cubicBezTo>
                      <a:cubicBezTo>
                        <a:pt x="19" y="591376"/>
                        <a:pt x="905" y="589842"/>
                        <a:pt x="2334" y="588994"/>
                      </a:cubicBezTo>
                      <a:lnTo>
                        <a:pt x="1021509" y="635"/>
                      </a:lnTo>
                      <a:cubicBezTo>
                        <a:pt x="1023776" y="-670"/>
                        <a:pt x="1026662" y="102"/>
                        <a:pt x="1027986" y="2350"/>
                      </a:cubicBezTo>
                      <a:cubicBezTo>
                        <a:pt x="1029291" y="4617"/>
                        <a:pt x="1028519" y="7502"/>
                        <a:pt x="1026271" y="8827"/>
                      </a:cubicBezTo>
                      <a:lnTo>
                        <a:pt x="7096" y="597281"/>
                      </a:lnTo>
                      <a:cubicBezTo>
                        <a:pt x="6354" y="597653"/>
                        <a:pt x="5544" y="597843"/>
                        <a:pt x="4715" y="59785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6" name="Freeform: Shape 525">
                  <a:extLst>
                    <a:ext uri="{FF2B5EF4-FFF2-40B4-BE49-F238E27FC236}">
                      <a16:creationId xmlns:a16="http://schemas.microsoft.com/office/drawing/2014/main" id="{87504BE3-522E-4CF4-9BA0-4D61A959CB9C}"/>
                    </a:ext>
                  </a:extLst>
                </p:cNvPr>
                <p:cNvSpPr/>
                <p:nvPr/>
              </p:nvSpPr>
              <p:spPr>
                <a:xfrm>
                  <a:off x="-2020332" y="5081523"/>
                  <a:ext cx="202946" cy="121222"/>
                </a:xfrm>
                <a:custGeom>
                  <a:avLst/>
                  <a:gdLst>
                    <a:gd name="connsiteX0" fmla="*/ 4715 w 202946"/>
                    <a:gd name="connsiteY0" fmla="*/ 121222 h 121222"/>
                    <a:gd name="connsiteX1" fmla="*/ 0 w 202946"/>
                    <a:gd name="connsiteY1" fmla="*/ 116412 h 121222"/>
                    <a:gd name="connsiteX2" fmla="*/ 2334 w 202946"/>
                    <a:gd name="connsiteY2" fmla="*/ 112364 h 121222"/>
                    <a:gd name="connsiteX3" fmla="*/ 195787 w 202946"/>
                    <a:gd name="connsiteY3" fmla="*/ 636 h 121222"/>
                    <a:gd name="connsiteX4" fmla="*/ 202311 w 202946"/>
                    <a:gd name="connsiteY4" fmla="*/ 2398 h 121222"/>
                    <a:gd name="connsiteX5" fmla="*/ 200549 w 202946"/>
                    <a:gd name="connsiteY5" fmla="*/ 8922 h 121222"/>
                    <a:gd name="connsiteX6" fmla="*/ 7096 w 202946"/>
                    <a:gd name="connsiteY6" fmla="*/ 120555 h 121222"/>
                    <a:gd name="connsiteX7" fmla="*/ 4715 w 202946"/>
                    <a:gd name="connsiteY7" fmla="*/ 121222 h 121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946" h="121222">
                      <a:moveTo>
                        <a:pt x="4715" y="121222"/>
                      </a:moveTo>
                      <a:cubicBezTo>
                        <a:pt x="2086" y="121194"/>
                        <a:pt x="-28" y="119041"/>
                        <a:pt x="0" y="116412"/>
                      </a:cubicBezTo>
                      <a:cubicBezTo>
                        <a:pt x="19" y="114745"/>
                        <a:pt x="905" y="113211"/>
                        <a:pt x="2334" y="112364"/>
                      </a:cubicBezTo>
                      <a:lnTo>
                        <a:pt x="195787" y="636"/>
                      </a:lnTo>
                      <a:cubicBezTo>
                        <a:pt x="198073" y="-679"/>
                        <a:pt x="200997" y="112"/>
                        <a:pt x="202311" y="2398"/>
                      </a:cubicBezTo>
                      <a:cubicBezTo>
                        <a:pt x="203626" y="4684"/>
                        <a:pt x="202835" y="7608"/>
                        <a:pt x="200549" y="8922"/>
                      </a:cubicBezTo>
                      <a:lnTo>
                        <a:pt x="7096" y="120555"/>
                      </a:lnTo>
                      <a:cubicBezTo>
                        <a:pt x="6382" y="120994"/>
                        <a:pt x="5553" y="121232"/>
                        <a:pt x="4715" y="1212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Freeform: Shape 526">
                  <a:extLst>
                    <a:ext uri="{FF2B5EF4-FFF2-40B4-BE49-F238E27FC236}">
                      <a16:creationId xmlns:a16="http://schemas.microsoft.com/office/drawing/2014/main" id="{71A7BFAB-A316-49EC-82A4-DCE0A0A5701F}"/>
                    </a:ext>
                  </a:extLst>
                </p:cNvPr>
                <p:cNvSpPr/>
                <p:nvPr/>
              </p:nvSpPr>
              <p:spPr>
                <a:xfrm>
                  <a:off x="-1981660" y="5104117"/>
                  <a:ext cx="202512" cy="120916"/>
                </a:xfrm>
                <a:custGeom>
                  <a:avLst/>
                  <a:gdLst>
                    <a:gd name="connsiteX0" fmla="*/ 4715 w 202512"/>
                    <a:gd name="connsiteY0" fmla="*/ 120916 h 120916"/>
                    <a:gd name="connsiteX1" fmla="*/ 0 w 202512"/>
                    <a:gd name="connsiteY1" fmla="*/ 116106 h 120916"/>
                    <a:gd name="connsiteX2" fmla="*/ 2334 w 202512"/>
                    <a:gd name="connsiteY2" fmla="*/ 112058 h 120916"/>
                    <a:gd name="connsiteX3" fmla="*/ 195787 w 202512"/>
                    <a:gd name="connsiteY3" fmla="*/ 425 h 120916"/>
                    <a:gd name="connsiteX4" fmla="*/ 202092 w 202512"/>
                    <a:gd name="connsiteY4" fmla="*/ 2806 h 120916"/>
                    <a:gd name="connsiteX5" fmla="*/ 200549 w 202512"/>
                    <a:gd name="connsiteY5" fmla="*/ 8616 h 120916"/>
                    <a:gd name="connsiteX6" fmla="*/ 7096 w 202512"/>
                    <a:gd name="connsiteY6" fmla="*/ 120345 h 120916"/>
                    <a:gd name="connsiteX7" fmla="*/ 4715 w 202512"/>
                    <a:gd name="connsiteY7" fmla="*/ 120916 h 120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512" h="120916">
                      <a:moveTo>
                        <a:pt x="4715" y="120916"/>
                      </a:moveTo>
                      <a:cubicBezTo>
                        <a:pt x="2086" y="120888"/>
                        <a:pt x="-28" y="118735"/>
                        <a:pt x="0" y="116106"/>
                      </a:cubicBezTo>
                      <a:cubicBezTo>
                        <a:pt x="19" y="114439"/>
                        <a:pt x="905" y="112906"/>
                        <a:pt x="2334" y="112058"/>
                      </a:cubicBezTo>
                      <a:lnTo>
                        <a:pt x="195787" y="425"/>
                      </a:lnTo>
                      <a:cubicBezTo>
                        <a:pt x="198187" y="-661"/>
                        <a:pt x="201006" y="406"/>
                        <a:pt x="202092" y="2806"/>
                      </a:cubicBezTo>
                      <a:cubicBezTo>
                        <a:pt x="203016" y="4864"/>
                        <a:pt x="202378" y="7293"/>
                        <a:pt x="200549" y="8616"/>
                      </a:cubicBezTo>
                      <a:lnTo>
                        <a:pt x="7096" y="120345"/>
                      </a:lnTo>
                      <a:cubicBezTo>
                        <a:pt x="6363" y="120726"/>
                        <a:pt x="5544" y="120916"/>
                        <a:pt x="4715" y="1209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8" name="Freeform: Shape 527">
                  <a:extLst>
                    <a:ext uri="{FF2B5EF4-FFF2-40B4-BE49-F238E27FC236}">
                      <a16:creationId xmlns:a16="http://schemas.microsoft.com/office/drawing/2014/main" id="{685668C8-4279-456B-BCEE-D23E669646FB}"/>
                    </a:ext>
                  </a:extLst>
                </p:cNvPr>
                <p:cNvSpPr/>
                <p:nvPr/>
              </p:nvSpPr>
              <p:spPr>
                <a:xfrm>
                  <a:off x="-1942886" y="5126386"/>
                  <a:ext cx="202653" cy="121037"/>
                </a:xfrm>
                <a:custGeom>
                  <a:avLst/>
                  <a:gdLst>
                    <a:gd name="connsiteX0" fmla="*/ 4612 w 202653"/>
                    <a:gd name="connsiteY0" fmla="*/ 121032 h 121037"/>
                    <a:gd name="connsiteX1" fmla="*/ 3 w 202653"/>
                    <a:gd name="connsiteY1" fmla="*/ 116117 h 121037"/>
                    <a:gd name="connsiteX2" fmla="*/ 2041 w 202653"/>
                    <a:gd name="connsiteY2" fmla="*/ 112364 h 121037"/>
                    <a:gd name="connsiteX3" fmla="*/ 195494 w 202653"/>
                    <a:gd name="connsiteY3" fmla="*/ 636 h 121037"/>
                    <a:gd name="connsiteX4" fmla="*/ 202018 w 202653"/>
                    <a:gd name="connsiteY4" fmla="*/ 2398 h 121037"/>
                    <a:gd name="connsiteX5" fmla="*/ 200256 w 202653"/>
                    <a:gd name="connsiteY5" fmla="*/ 8923 h 121037"/>
                    <a:gd name="connsiteX6" fmla="*/ 6803 w 202653"/>
                    <a:gd name="connsiteY6" fmla="*/ 120555 h 121037"/>
                    <a:gd name="connsiteX7" fmla="*/ 4612 w 202653"/>
                    <a:gd name="connsiteY7" fmla="*/ 121032 h 121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653" h="121037">
                      <a:moveTo>
                        <a:pt x="4612" y="121032"/>
                      </a:moveTo>
                      <a:cubicBezTo>
                        <a:pt x="1984" y="120946"/>
                        <a:pt x="-83" y="118746"/>
                        <a:pt x="3" y="116117"/>
                      </a:cubicBezTo>
                      <a:cubicBezTo>
                        <a:pt x="50" y="114621"/>
                        <a:pt x="803" y="113221"/>
                        <a:pt x="2041" y="112364"/>
                      </a:cubicBezTo>
                      <a:lnTo>
                        <a:pt x="195494" y="636"/>
                      </a:lnTo>
                      <a:cubicBezTo>
                        <a:pt x="197779" y="-679"/>
                        <a:pt x="200704" y="112"/>
                        <a:pt x="202018" y="2398"/>
                      </a:cubicBezTo>
                      <a:cubicBezTo>
                        <a:pt x="203333" y="4684"/>
                        <a:pt x="202542" y="7608"/>
                        <a:pt x="200256" y="8923"/>
                      </a:cubicBezTo>
                      <a:lnTo>
                        <a:pt x="6803" y="120555"/>
                      </a:lnTo>
                      <a:cubicBezTo>
                        <a:pt x="6127" y="120908"/>
                        <a:pt x="5375" y="121070"/>
                        <a:pt x="4612" y="1210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9" name="Freeform: Shape 528">
                  <a:extLst>
                    <a:ext uri="{FF2B5EF4-FFF2-40B4-BE49-F238E27FC236}">
                      <a16:creationId xmlns:a16="http://schemas.microsoft.com/office/drawing/2014/main" id="{B3663A73-7179-4DC8-89C6-96E90FA74E38}"/>
                    </a:ext>
                  </a:extLst>
                </p:cNvPr>
                <p:cNvSpPr/>
                <p:nvPr/>
              </p:nvSpPr>
              <p:spPr>
                <a:xfrm>
                  <a:off x="-1672098" y="4880271"/>
                  <a:ext cx="203348" cy="121410"/>
                </a:xfrm>
                <a:custGeom>
                  <a:avLst/>
                  <a:gdLst>
                    <a:gd name="connsiteX0" fmla="*/ 4715 w 203348"/>
                    <a:gd name="connsiteY0" fmla="*/ 121401 h 121410"/>
                    <a:gd name="connsiteX1" fmla="*/ 0 w 203348"/>
                    <a:gd name="connsiteY1" fmla="*/ 116591 h 121410"/>
                    <a:gd name="connsiteX2" fmla="*/ 2334 w 203348"/>
                    <a:gd name="connsiteY2" fmla="*/ 112543 h 121410"/>
                    <a:gd name="connsiteX3" fmla="*/ 195787 w 203348"/>
                    <a:gd name="connsiteY3" fmla="*/ 910 h 121410"/>
                    <a:gd name="connsiteX4" fmla="*/ 202435 w 203348"/>
                    <a:gd name="connsiteY4" fmla="*/ 1957 h 121410"/>
                    <a:gd name="connsiteX5" fmla="*/ 201387 w 203348"/>
                    <a:gd name="connsiteY5" fmla="*/ 8615 h 121410"/>
                    <a:gd name="connsiteX6" fmla="*/ 200549 w 203348"/>
                    <a:gd name="connsiteY6" fmla="*/ 9101 h 121410"/>
                    <a:gd name="connsiteX7" fmla="*/ 7477 w 203348"/>
                    <a:gd name="connsiteY7" fmla="*/ 120829 h 121410"/>
                    <a:gd name="connsiteX8" fmla="*/ 4715 w 203348"/>
                    <a:gd name="connsiteY8" fmla="*/ 121401 h 121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348" h="121410">
                      <a:moveTo>
                        <a:pt x="4715" y="121401"/>
                      </a:moveTo>
                      <a:cubicBezTo>
                        <a:pt x="2086" y="121372"/>
                        <a:pt x="-28" y="119220"/>
                        <a:pt x="0" y="116591"/>
                      </a:cubicBezTo>
                      <a:cubicBezTo>
                        <a:pt x="19" y="114924"/>
                        <a:pt x="905" y="113390"/>
                        <a:pt x="2334" y="112543"/>
                      </a:cubicBezTo>
                      <a:lnTo>
                        <a:pt x="195787" y="910"/>
                      </a:lnTo>
                      <a:cubicBezTo>
                        <a:pt x="197911" y="-633"/>
                        <a:pt x="200892" y="-167"/>
                        <a:pt x="202435" y="1957"/>
                      </a:cubicBezTo>
                      <a:cubicBezTo>
                        <a:pt x="203988" y="4091"/>
                        <a:pt x="203511" y="7063"/>
                        <a:pt x="201387" y="8615"/>
                      </a:cubicBezTo>
                      <a:cubicBezTo>
                        <a:pt x="201130" y="8806"/>
                        <a:pt x="200844" y="8968"/>
                        <a:pt x="200549" y="9101"/>
                      </a:cubicBezTo>
                      <a:lnTo>
                        <a:pt x="7477" y="120829"/>
                      </a:lnTo>
                      <a:cubicBezTo>
                        <a:pt x="6620" y="121258"/>
                        <a:pt x="5668" y="121458"/>
                        <a:pt x="4715" y="12140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: Shape 529">
                  <a:extLst>
                    <a:ext uri="{FF2B5EF4-FFF2-40B4-BE49-F238E27FC236}">
                      <a16:creationId xmlns:a16="http://schemas.microsoft.com/office/drawing/2014/main" id="{A7E69FF8-1B7E-40DC-B3C5-92157862E436}"/>
                    </a:ext>
                  </a:extLst>
                </p:cNvPr>
                <p:cNvSpPr/>
                <p:nvPr/>
              </p:nvSpPr>
              <p:spPr>
                <a:xfrm>
                  <a:off x="-1633426" y="4902798"/>
                  <a:ext cx="202902" cy="121258"/>
                </a:xfrm>
                <a:custGeom>
                  <a:avLst/>
                  <a:gdLst>
                    <a:gd name="connsiteX0" fmla="*/ 4715 w 202902"/>
                    <a:gd name="connsiteY0" fmla="*/ 121258 h 121258"/>
                    <a:gd name="connsiteX1" fmla="*/ 0 w 202902"/>
                    <a:gd name="connsiteY1" fmla="*/ 116448 h 121258"/>
                    <a:gd name="connsiteX2" fmla="*/ 2334 w 202902"/>
                    <a:gd name="connsiteY2" fmla="*/ 112400 h 121258"/>
                    <a:gd name="connsiteX3" fmla="*/ 195787 w 202902"/>
                    <a:gd name="connsiteY3" fmla="*/ 672 h 121258"/>
                    <a:gd name="connsiteX4" fmla="*/ 202197 w 202902"/>
                    <a:gd name="connsiteY4" fmla="*/ 2263 h 121258"/>
                    <a:gd name="connsiteX5" fmla="*/ 202264 w 202902"/>
                    <a:gd name="connsiteY5" fmla="*/ 2386 h 121258"/>
                    <a:gd name="connsiteX6" fmla="*/ 200549 w 202902"/>
                    <a:gd name="connsiteY6" fmla="*/ 8959 h 121258"/>
                    <a:gd name="connsiteX7" fmla="*/ 6906 w 202902"/>
                    <a:gd name="connsiteY7" fmla="*/ 120592 h 121258"/>
                    <a:gd name="connsiteX8" fmla="*/ 4715 w 202902"/>
                    <a:gd name="connsiteY8" fmla="*/ 121258 h 121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2902" h="121258">
                      <a:moveTo>
                        <a:pt x="4715" y="121258"/>
                      </a:moveTo>
                      <a:cubicBezTo>
                        <a:pt x="2086" y="121230"/>
                        <a:pt x="-28" y="119077"/>
                        <a:pt x="0" y="116448"/>
                      </a:cubicBezTo>
                      <a:cubicBezTo>
                        <a:pt x="19" y="114781"/>
                        <a:pt x="905" y="113248"/>
                        <a:pt x="2334" y="112400"/>
                      </a:cubicBezTo>
                      <a:lnTo>
                        <a:pt x="195787" y="672"/>
                      </a:lnTo>
                      <a:cubicBezTo>
                        <a:pt x="197997" y="-662"/>
                        <a:pt x="200864" y="52"/>
                        <a:pt x="202197" y="2263"/>
                      </a:cubicBezTo>
                      <a:cubicBezTo>
                        <a:pt x="202216" y="2301"/>
                        <a:pt x="202245" y="2348"/>
                        <a:pt x="202264" y="2386"/>
                      </a:cubicBezTo>
                      <a:cubicBezTo>
                        <a:pt x="203569" y="4682"/>
                        <a:pt x="202816" y="7596"/>
                        <a:pt x="200549" y="8959"/>
                      </a:cubicBezTo>
                      <a:lnTo>
                        <a:pt x="6906" y="120592"/>
                      </a:lnTo>
                      <a:cubicBezTo>
                        <a:pt x="6249" y="121001"/>
                        <a:pt x="5487" y="121230"/>
                        <a:pt x="4715" y="12125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: Shape 530">
                  <a:extLst>
                    <a:ext uri="{FF2B5EF4-FFF2-40B4-BE49-F238E27FC236}">
                      <a16:creationId xmlns:a16="http://schemas.microsoft.com/office/drawing/2014/main" id="{BABBD782-9A68-4E41-A114-DD6145680D95}"/>
                    </a:ext>
                  </a:extLst>
                </p:cNvPr>
                <p:cNvSpPr/>
                <p:nvPr/>
              </p:nvSpPr>
              <p:spPr>
                <a:xfrm>
                  <a:off x="-1594755" y="4925123"/>
                  <a:ext cx="202946" cy="121221"/>
                </a:xfrm>
                <a:custGeom>
                  <a:avLst/>
                  <a:gdLst>
                    <a:gd name="connsiteX0" fmla="*/ 4715 w 202946"/>
                    <a:gd name="connsiteY0" fmla="*/ 121222 h 121221"/>
                    <a:gd name="connsiteX1" fmla="*/ 0 w 202946"/>
                    <a:gd name="connsiteY1" fmla="*/ 116412 h 121221"/>
                    <a:gd name="connsiteX2" fmla="*/ 2334 w 202946"/>
                    <a:gd name="connsiteY2" fmla="*/ 112364 h 121221"/>
                    <a:gd name="connsiteX3" fmla="*/ 195787 w 202946"/>
                    <a:gd name="connsiteY3" fmla="*/ 636 h 121221"/>
                    <a:gd name="connsiteX4" fmla="*/ 202311 w 202946"/>
                    <a:gd name="connsiteY4" fmla="*/ 2398 h 121221"/>
                    <a:gd name="connsiteX5" fmla="*/ 200549 w 202946"/>
                    <a:gd name="connsiteY5" fmla="*/ 8922 h 121221"/>
                    <a:gd name="connsiteX6" fmla="*/ 7096 w 202946"/>
                    <a:gd name="connsiteY6" fmla="*/ 120650 h 121221"/>
                    <a:gd name="connsiteX7" fmla="*/ 4715 w 202946"/>
                    <a:gd name="connsiteY7" fmla="*/ 121222 h 121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946" h="121221">
                      <a:moveTo>
                        <a:pt x="4715" y="121222"/>
                      </a:moveTo>
                      <a:cubicBezTo>
                        <a:pt x="2086" y="121193"/>
                        <a:pt x="-28" y="119041"/>
                        <a:pt x="0" y="116412"/>
                      </a:cubicBezTo>
                      <a:cubicBezTo>
                        <a:pt x="19" y="114745"/>
                        <a:pt x="905" y="113212"/>
                        <a:pt x="2334" y="112364"/>
                      </a:cubicBezTo>
                      <a:lnTo>
                        <a:pt x="195787" y="636"/>
                      </a:lnTo>
                      <a:cubicBezTo>
                        <a:pt x="198073" y="-679"/>
                        <a:pt x="200997" y="111"/>
                        <a:pt x="202311" y="2398"/>
                      </a:cubicBezTo>
                      <a:cubicBezTo>
                        <a:pt x="203626" y="4684"/>
                        <a:pt x="202835" y="7608"/>
                        <a:pt x="200549" y="8922"/>
                      </a:cubicBezTo>
                      <a:lnTo>
                        <a:pt x="7096" y="120650"/>
                      </a:lnTo>
                      <a:cubicBezTo>
                        <a:pt x="6363" y="121031"/>
                        <a:pt x="5544" y="121222"/>
                        <a:pt x="4715" y="1212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3FE22125-8AFE-4357-872D-966AA1F64FC3}"/>
                    </a:ext>
                  </a:extLst>
                </p:cNvPr>
                <p:cNvSpPr/>
                <p:nvPr/>
              </p:nvSpPr>
              <p:spPr>
                <a:xfrm>
                  <a:off x="-1323959" y="4679374"/>
                  <a:ext cx="203002" cy="121226"/>
                </a:xfrm>
                <a:custGeom>
                  <a:avLst/>
                  <a:gdLst>
                    <a:gd name="connsiteX0" fmla="*/ 4715 w 203002"/>
                    <a:gd name="connsiteY0" fmla="*/ 121226 h 121226"/>
                    <a:gd name="connsiteX1" fmla="*/ 0 w 203002"/>
                    <a:gd name="connsiteY1" fmla="*/ 116416 h 121226"/>
                    <a:gd name="connsiteX2" fmla="*/ 2334 w 203002"/>
                    <a:gd name="connsiteY2" fmla="*/ 112368 h 121226"/>
                    <a:gd name="connsiteX3" fmla="*/ 195787 w 203002"/>
                    <a:gd name="connsiteY3" fmla="*/ 639 h 121226"/>
                    <a:gd name="connsiteX4" fmla="*/ 202359 w 203002"/>
                    <a:gd name="connsiteY4" fmla="*/ 2354 h 121226"/>
                    <a:gd name="connsiteX5" fmla="*/ 200701 w 203002"/>
                    <a:gd name="connsiteY5" fmla="*/ 8745 h 121226"/>
                    <a:gd name="connsiteX6" fmla="*/ 200549 w 203002"/>
                    <a:gd name="connsiteY6" fmla="*/ 8831 h 121226"/>
                    <a:gd name="connsiteX7" fmla="*/ 7096 w 203002"/>
                    <a:gd name="connsiteY7" fmla="*/ 120559 h 121226"/>
                    <a:gd name="connsiteX8" fmla="*/ 4715 w 203002"/>
                    <a:gd name="connsiteY8" fmla="*/ 121226 h 121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002" h="121226">
                      <a:moveTo>
                        <a:pt x="4715" y="121226"/>
                      </a:moveTo>
                      <a:cubicBezTo>
                        <a:pt x="2086" y="121197"/>
                        <a:pt x="-28" y="119044"/>
                        <a:pt x="0" y="116416"/>
                      </a:cubicBezTo>
                      <a:cubicBezTo>
                        <a:pt x="19" y="114749"/>
                        <a:pt x="905" y="113215"/>
                        <a:pt x="2334" y="112368"/>
                      </a:cubicBezTo>
                      <a:lnTo>
                        <a:pt x="195787" y="639"/>
                      </a:lnTo>
                      <a:cubicBezTo>
                        <a:pt x="198082" y="-666"/>
                        <a:pt x="200997" y="87"/>
                        <a:pt x="202359" y="2354"/>
                      </a:cubicBezTo>
                      <a:cubicBezTo>
                        <a:pt x="203664" y="4573"/>
                        <a:pt x="202921" y="7440"/>
                        <a:pt x="200701" y="8745"/>
                      </a:cubicBezTo>
                      <a:cubicBezTo>
                        <a:pt x="200654" y="8774"/>
                        <a:pt x="200597" y="8802"/>
                        <a:pt x="200549" y="8831"/>
                      </a:cubicBezTo>
                      <a:lnTo>
                        <a:pt x="7096" y="120559"/>
                      </a:lnTo>
                      <a:cubicBezTo>
                        <a:pt x="6382" y="121007"/>
                        <a:pt x="5553" y="121245"/>
                        <a:pt x="4715" y="12122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: Shape 532">
                  <a:extLst>
                    <a:ext uri="{FF2B5EF4-FFF2-40B4-BE49-F238E27FC236}">
                      <a16:creationId xmlns:a16="http://schemas.microsoft.com/office/drawing/2014/main" id="{85A1C2D2-10D3-43B4-ADEA-74C94D0FA86D}"/>
                    </a:ext>
                  </a:extLst>
                </p:cNvPr>
                <p:cNvSpPr/>
                <p:nvPr/>
              </p:nvSpPr>
              <p:spPr>
                <a:xfrm>
                  <a:off x="-1285192" y="4701761"/>
                  <a:ext cx="202946" cy="121222"/>
                </a:xfrm>
                <a:custGeom>
                  <a:avLst/>
                  <a:gdLst>
                    <a:gd name="connsiteX0" fmla="*/ 4715 w 202946"/>
                    <a:gd name="connsiteY0" fmla="*/ 121222 h 121222"/>
                    <a:gd name="connsiteX1" fmla="*/ 0 w 202946"/>
                    <a:gd name="connsiteY1" fmla="*/ 116412 h 121222"/>
                    <a:gd name="connsiteX2" fmla="*/ 2334 w 202946"/>
                    <a:gd name="connsiteY2" fmla="*/ 112364 h 121222"/>
                    <a:gd name="connsiteX3" fmla="*/ 195787 w 202946"/>
                    <a:gd name="connsiteY3" fmla="*/ 636 h 121222"/>
                    <a:gd name="connsiteX4" fmla="*/ 202311 w 202946"/>
                    <a:gd name="connsiteY4" fmla="*/ 2398 h 121222"/>
                    <a:gd name="connsiteX5" fmla="*/ 200549 w 202946"/>
                    <a:gd name="connsiteY5" fmla="*/ 8922 h 121222"/>
                    <a:gd name="connsiteX6" fmla="*/ 7096 w 202946"/>
                    <a:gd name="connsiteY6" fmla="*/ 120555 h 121222"/>
                    <a:gd name="connsiteX7" fmla="*/ 4715 w 202946"/>
                    <a:gd name="connsiteY7" fmla="*/ 121222 h 121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2946" h="121222">
                      <a:moveTo>
                        <a:pt x="4715" y="121222"/>
                      </a:moveTo>
                      <a:cubicBezTo>
                        <a:pt x="2086" y="121193"/>
                        <a:pt x="-28" y="119041"/>
                        <a:pt x="0" y="116412"/>
                      </a:cubicBezTo>
                      <a:cubicBezTo>
                        <a:pt x="19" y="114745"/>
                        <a:pt x="905" y="113211"/>
                        <a:pt x="2334" y="112364"/>
                      </a:cubicBezTo>
                      <a:lnTo>
                        <a:pt x="195787" y="636"/>
                      </a:lnTo>
                      <a:cubicBezTo>
                        <a:pt x="198073" y="-679"/>
                        <a:pt x="200997" y="112"/>
                        <a:pt x="202311" y="2398"/>
                      </a:cubicBezTo>
                      <a:cubicBezTo>
                        <a:pt x="203626" y="4684"/>
                        <a:pt x="202835" y="7608"/>
                        <a:pt x="200549" y="8922"/>
                      </a:cubicBezTo>
                      <a:lnTo>
                        <a:pt x="7096" y="120555"/>
                      </a:lnTo>
                      <a:cubicBezTo>
                        <a:pt x="6382" y="120993"/>
                        <a:pt x="5553" y="121232"/>
                        <a:pt x="4715" y="1212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: Shape 533">
                  <a:extLst>
                    <a:ext uri="{FF2B5EF4-FFF2-40B4-BE49-F238E27FC236}">
                      <a16:creationId xmlns:a16="http://schemas.microsoft.com/office/drawing/2014/main" id="{5632C973-B5DE-4138-8604-760B8A5275E2}"/>
                    </a:ext>
                  </a:extLst>
                </p:cNvPr>
                <p:cNvSpPr/>
                <p:nvPr/>
              </p:nvSpPr>
              <p:spPr>
                <a:xfrm>
                  <a:off x="-1246541" y="4723490"/>
                  <a:ext cx="203371" cy="121877"/>
                </a:xfrm>
                <a:custGeom>
                  <a:avLst/>
                  <a:gdLst>
                    <a:gd name="connsiteX0" fmla="*/ 4735 w 203371"/>
                    <a:gd name="connsiteY0" fmla="*/ 121877 h 121877"/>
                    <a:gd name="connsiteX1" fmla="*/ 639 w 203371"/>
                    <a:gd name="connsiteY1" fmla="*/ 119496 h 121877"/>
                    <a:gd name="connsiteX2" fmla="*/ 2354 w 203371"/>
                    <a:gd name="connsiteY2" fmla="*/ 112924 h 121877"/>
                    <a:gd name="connsiteX3" fmla="*/ 195807 w 203371"/>
                    <a:gd name="connsiteY3" fmla="*/ 910 h 121877"/>
                    <a:gd name="connsiteX4" fmla="*/ 202455 w 203371"/>
                    <a:gd name="connsiteY4" fmla="*/ 1957 h 121877"/>
                    <a:gd name="connsiteX5" fmla="*/ 201407 w 203371"/>
                    <a:gd name="connsiteY5" fmla="*/ 8615 h 121877"/>
                    <a:gd name="connsiteX6" fmla="*/ 200569 w 203371"/>
                    <a:gd name="connsiteY6" fmla="*/ 9101 h 121877"/>
                    <a:gd name="connsiteX7" fmla="*/ 7116 w 203371"/>
                    <a:gd name="connsiteY7" fmla="*/ 120829 h 121877"/>
                    <a:gd name="connsiteX8" fmla="*/ 4735 w 203371"/>
                    <a:gd name="connsiteY8" fmla="*/ 121877 h 121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371" h="121877">
                      <a:moveTo>
                        <a:pt x="4735" y="121877"/>
                      </a:moveTo>
                      <a:cubicBezTo>
                        <a:pt x="3040" y="121868"/>
                        <a:pt x="1487" y="120963"/>
                        <a:pt x="639" y="119496"/>
                      </a:cubicBezTo>
                      <a:cubicBezTo>
                        <a:pt x="-666" y="117200"/>
                        <a:pt x="87" y="114286"/>
                        <a:pt x="2354" y="112924"/>
                      </a:cubicBezTo>
                      <a:lnTo>
                        <a:pt x="195807" y="910"/>
                      </a:lnTo>
                      <a:cubicBezTo>
                        <a:pt x="197931" y="-633"/>
                        <a:pt x="200912" y="-167"/>
                        <a:pt x="202455" y="1957"/>
                      </a:cubicBezTo>
                      <a:cubicBezTo>
                        <a:pt x="204008" y="4091"/>
                        <a:pt x="203541" y="7063"/>
                        <a:pt x="201407" y="8615"/>
                      </a:cubicBezTo>
                      <a:cubicBezTo>
                        <a:pt x="201150" y="8806"/>
                        <a:pt x="200864" y="8968"/>
                        <a:pt x="200569" y="9101"/>
                      </a:cubicBezTo>
                      <a:lnTo>
                        <a:pt x="7116" y="120829"/>
                      </a:lnTo>
                      <a:cubicBezTo>
                        <a:pt x="6440" y="121410"/>
                        <a:pt x="5611" y="121772"/>
                        <a:pt x="4735" y="1218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77" name="Graphic 2">
              <a:extLst>
                <a:ext uri="{FF2B5EF4-FFF2-40B4-BE49-F238E27FC236}">
                  <a16:creationId xmlns:a16="http://schemas.microsoft.com/office/drawing/2014/main" id="{7597509B-DFB9-4FD3-A55D-FB711EAC9208}"/>
                </a:ext>
              </a:extLst>
            </p:cNvPr>
            <p:cNvGrpSpPr/>
            <p:nvPr/>
          </p:nvGrpSpPr>
          <p:grpSpPr>
            <a:xfrm>
              <a:off x="-3509283" y="2215677"/>
              <a:ext cx="1559317" cy="2704516"/>
              <a:chOff x="-3509283" y="2215677"/>
              <a:chExt cx="1559317" cy="2704516"/>
            </a:xfrm>
          </p:grpSpPr>
          <p:grpSp>
            <p:nvGrpSpPr>
              <p:cNvPr id="178" name="Graphic 2">
                <a:extLst>
                  <a:ext uri="{FF2B5EF4-FFF2-40B4-BE49-F238E27FC236}">
                    <a16:creationId xmlns:a16="http://schemas.microsoft.com/office/drawing/2014/main" id="{831235D6-D852-4E77-8496-550A9FB94437}"/>
                  </a:ext>
                </a:extLst>
              </p:cNvPr>
              <p:cNvGrpSpPr/>
              <p:nvPr/>
            </p:nvGrpSpPr>
            <p:grpSpPr>
              <a:xfrm>
                <a:off x="-3509283" y="2215677"/>
                <a:ext cx="1559317" cy="2704516"/>
                <a:chOff x="-3509283" y="2215677"/>
                <a:chExt cx="1559317" cy="2704516"/>
              </a:xfrm>
            </p:grpSpPr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FC0E921E-0000-49F5-B4DC-5BB3BC2BA40F}"/>
                    </a:ext>
                  </a:extLst>
                </p:cNvPr>
                <p:cNvSpPr/>
                <p:nvPr/>
              </p:nvSpPr>
              <p:spPr>
                <a:xfrm>
                  <a:off x="-3509283" y="3935824"/>
                  <a:ext cx="560017" cy="984370"/>
                </a:xfrm>
                <a:custGeom>
                  <a:avLst/>
                  <a:gdLst>
                    <a:gd name="connsiteX0" fmla="*/ 395624 w 560017"/>
                    <a:gd name="connsiteY0" fmla="*/ 23242 h 984370"/>
                    <a:gd name="connsiteX1" fmla="*/ 395624 w 560017"/>
                    <a:gd name="connsiteY1" fmla="*/ 23242 h 984370"/>
                    <a:gd name="connsiteX2" fmla="*/ 433724 w 560017"/>
                    <a:gd name="connsiteY2" fmla="*/ 287 h 984370"/>
                    <a:gd name="connsiteX3" fmla="*/ 548024 w 560017"/>
                    <a:gd name="connsiteY3" fmla="*/ 49055 h 984370"/>
                    <a:gd name="connsiteX4" fmla="*/ 557549 w 560017"/>
                    <a:gd name="connsiteY4" fmla="*/ 92298 h 984370"/>
                    <a:gd name="connsiteX5" fmla="*/ 557549 w 560017"/>
                    <a:gd name="connsiteY5" fmla="*/ 92298 h 984370"/>
                    <a:gd name="connsiteX6" fmla="*/ 230651 w 560017"/>
                    <a:gd name="connsiteY6" fmla="*/ 948786 h 984370"/>
                    <a:gd name="connsiteX7" fmla="*/ 230651 w 560017"/>
                    <a:gd name="connsiteY7" fmla="*/ 948786 h 984370"/>
                    <a:gd name="connsiteX8" fmla="*/ 176930 w 560017"/>
                    <a:gd name="connsiteY8" fmla="*/ 983457 h 984370"/>
                    <a:gd name="connsiteX9" fmla="*/ 16815 w 560017"/>
                    <a:gd name="connsiteY9" fmla="*/ 915258 h 984370"/>
                    <a:gd name="connsiteX10" fmla="*/ 4528 w 560017"/>
                    <a:gd name="connsiteY10" fmla="*/ 852488 h 984370"/>
                    <a:gd name="connsiteX11" fmla="*/ 4528 w 560017"/>
                    <a:gd name="connsiteY11" fmla="*/ 852488 h 984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60017" h="984370">
                      <a:moveTo>
                        <a:pt x="395624" y="23242"/>
                      </a:moveTo>
                      <a:lnTo>
                        <a:pt x="395624" y="23242"/>
                      </a:lnTo>
                      <a:cubicBezTo>
                        <a:pt x="400672" y="11336"/>
                        <a:pt x="413722" y="2668"/>
                        <a:pt x="433724" y="287"/>
                      </a:cubicBezTo>
                      <a:cubicBezTo>
                        <a:pt x="477406" y="-2533"/>
                        <a:pt x="519830" y="15574"/>
                        <a:pt x="548024" y="49055"/>
                      </a:cubicBezTo>
                      <a:cubicBezTo>
                        <a:pt x="559930" y="64961"/>
                        <a:pt x="562693" y="80297"/>
                        <a:pt x="557549" y="92298"/>
                      </a:cubicBezTo>
                      <a:lnTo>
                        <a:pt x="557549" y="92298"/>
                      </a:lnTo>
                      <a:lnTo>
                        <a:pt x="230651" y="948786"/>
                      </a:lnTo>
                      <a:lnTo>
                        <a:pt x="230651" y="948786"/>
                      </a:lnTo>
                      <a:cubicBezTo>
                        <a:pt x="224269" y="966788"/>
                        <a:pt x="205791" y="979933"/>
                        <a:pt x="176930" y="983457"/>
                      </a:cubicBezTo>
                      <a:cubicBezTo>
                        <a:pt x="121780" y="990125"/>
                        <a:pt x="50152" y="959550"/>
                        <a:pt x="16815" y="915258"/>
                      </a:cubicBezTo>
                      <a:cubicBezTo>
                        <a:pt x="-711" y="891922"/>
                        <a:pt x="-4045" y="869538"/>
                        <a:pt x="4528" y="852488"/>
                      </a:cubicBezTo>
                      <a:lnTo>
                        <a:pt x="4528" y="852488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8A82AF00-0D09-4B37-B208-8F196B964285}"/>
                    </a:ext>
                  </a:extLst>
                </p:cNvPr>
                <p:cNvSpPr/>
                <p:nvPr/>
              </p:nvSpPr>
              <p:spPr>
                <a:xfrm>
                  <a:off x="-3116206" y="3935824"/>
                  <a:ext cx="166977" cy="115541"/>
                </a:xfrm>
                <a:custGeom>
                  <a:avLst/>
                  <a:gdLst>
                    <a:gd name="connsiteX0" fmla="*/ 154947 w 166977"/>
                    <a:gd name="connsiteY0" fmla="*/ 49055 h 115541"/>
                    <a:gd name="connsiteX1" fmla="*/ 126372 w 166977"/>
                    <a:gd name="connsiteY1" fmla="*/ 115253 h 115541"/>
                    <a:gd name="connsiteX2" fmla="*/ 12072 w 166977"/>
                    <a:gd name="connsiteY2" fmla="*/ 66485 h 115541"/>
                    <a:gd name="connsiteX3" fmla="*/ 40647 w 166977"/>
                    <a:gd name="connsiteY3" fmla="*/ 287 h 115541"/>
                    <a:gd name="connsiteX4" fmla="*/ 154947 w 166977"/>
                    <a:gd name="connsiteY4" fmla="*/ 49055 h 11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977" h="115541">
                      <a:moveTo>
                        <a:pt x="154947" y="49055"/>
                      </a:moveTo>
                      <a:cubicBezTo>
                        <a:pt x="178760" y="80868"/>
                        <a:pt x="166187" y="110491"/>
                        <a:pt x="126372" y="115253"/>
                      </a:cubicBezTo>
                      <a:cubicBezTo>
                        <a:pt x="82691" y="118082"/>
                        <a:pt x="40257" y="99985"/>
                        <a:pt x="12072" y="66485"/>
                      </a:cubicBezTo>
                      <a:cubicBezTo>
                        <a:pt x="-11835" y="34672"/>
                        <a:pt x="833" y="5049"/>
                        <a:pt x="40647" y="287"/>
                      </a:cubicBezTo>
                      <a:cubicBezTo>
                        <a:pt x="84329" y="-2533"/>
                        <a:pt x="126753" y="15574"/>
                        <a:pt x="154947" y="49055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06C3CFB9-A195-4050-9C00-63260E50DDBE}"/>
                    </a:ext>
                  </a:extLst>
                </p:cNvPr>
                <p:cNvSpPr/>
                <p:nvPr/>
              </p:nvSpPr>
              <p:spPr>
                <a:xfrm>
                  <a:off x="-3083023" y="3709887"/>
                  <a:ext cx="206599" cy="318619"/>
                </a:xfrm>
                <a:custGeom>
                  <a:avLst/>
                  <a:gdLst>
                    <a:gd name="connsiteX0" fmla="*/ 130241 w 206599"/>
                    <a:gd name="connsiteY0" fmla="*/ 195 h 318619"/>
                    <a:gd name="connsiteX1" fmla="*/ 199488 w 206599"/>
                    <a:gd name="connsiteY1" fmla="*/ 29722 h 318619"/>
                    <a:gd name="connsiteX2" fmla="*/ 205298 w 206599"/>
                    <a:gd name="connsiteY2" fmla="*/ 55821 h 318619"/>
                    <a:gd name="connsiteX3" fmla="*/ 205298 w 206599"/>
                    <a:gd name="connsiteY3" fmla="*/ 55821 h 318619"/>
                    <a:gd name="connsiteX4" fmla="*/ 99285 w 206599"/>
                    <a:gd name="connsiteY4" fmla="*/ 304614 h 318619"/>
                    <a:gd name="connsiteX5" fmla="*/ 99285 w 206599"/>
                    <a:gd name="connsiteY5" fmla="*/ 304614 h 318619"/>
                    <a:gd name="connsiteX6" fmla="*/ 76425 w 206599"/>
                    <a:gd name="connsiteY6" fmla="*/ 318425 h 318619"/>
                    <a:gd name="connsiteX7" fmla="*/ 7083 w 206599"/>
                    <a:gd name="connsiteY7" fmla="*/ 288993 h 318619"/>
                    <a:gd name="connsiteX8" fmla="*/ 1273 w 206599"/>
                    <a:gd name="connsiteY8" fmla="*/ 262799 h 318619"/>
                    <a:gd name="connsiteX9" fmla="*/ 107381 w 206599"/>
                    <a:gd name="connsiteY9" fmla="*/ 14387 h 318619"/>
                    <a:gd name="connsiteX10" fmla="*/ 107381 w 206599"/>
                    <a:gd name="connsiteY10" fmla="*/ 14387 h 318619"/>
                    <a:gd name="connsiteX11" fmla="*/ 130241 w 206599"/>
                    <a:gd name="connsiteY11" fmla="*/ 195 h 318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599" h="318619">
                      <a:moveTo>
                        <a:pt x="130241" y="195"/>
                      </a:moveTo>
                      <a:cubicBezTo>
                        <a:pt x="156721" y="-1624"/>
                        <a:pt x="182467" y="9358"/>
                        <a:pt x="199488" y="29722"/>
                      </a:cubicBezTo>
                      <a:cubicBezTo>
                        <a:pt x="206051" y="36704"/>
                        <a:pt x="208280" y="46715"/>
                        <a:pt x="205298" y="55821"/>
                      </a:cubicBezTo>
                      <a:lnTo>
                        <a:pt x="205298" y="55821"/>
                      </a:lnTo>
                      <a:lnTo>
                        <a:pt x="99285" y="304614"/>
                      </a:lnTo>
                      <a:lnTo>
                        <a:pt x="99285" y="304614"/>
                      </a:lnTo>
                      <a:cubicBezTo>
                        <a:pt x="94713" y="313006"/>
                        <a:pt x="85979" y="318282"/>
                        <a:pt x="76425" y="318425"/>
                      </a:cubicBezTo>
                      <a:cubicBezTo>
                        <a:pt x="49936" y="320235"/>
                        <a:pt x="24181" y="309300"/>
                        <a:pt x="7083" y="288993"/>
                      </a:cubicBezTo>
                      <a:cubicBezTo>
                        <a:pt x="559" y="281954"/>
                        <a:pt x="-1661" y="271943"/>
                        <a:pt x="1273" y="262799"/>
                      </a:cubicBezTo>
                      <a:lnTo>
                        <a:pt x="107381" y="14387"/>
                      </a:lnTo>
                      <a:lnTo>
                        <a:pt x="107381" y="14387"/>
                      </a:lnTo>
                      <a:cubicBezTo>
                        <a:pt x="111820" y="5824"/>
                        <a:pt x="120593" y="376"/>
                        <a:pt x="130241" y="195"/>
                      </a:cubicBezTo>
                      <a:close/>
                    </a:path>
                  </a:pathLst>
                </a:custGeom>
                <a:solidFill>
                  <a:srgbClr val="008D3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4147B9EE-35E0-4E4C-840F-5E9A3BE6D3D8}"/>
                    </a:ext>
                  </a:extLst>
                </p:cNvPr>
                <p:cNvSpPr/>
                <p:nvPr/>
              </p:nvSpPr>
              <p:spPr>
                <a:xfrm>
                  <a:off x="-3083023" y="3709887"/>
                  <a:ext cx="206599" cy="318619"/>
                </a:xfrm>
                <a:custGeom>
                  <a:avLst/>
                  <a:gdLst>
                    <a:gd name="connsiteX0" fmla="*/ 130241 w 206599"/>
                    <a:gd name="connsiteY0" fmla="*/ 195 h 318619"/>
                    <a:gd name="connsiteX1" fmla="*/ 199488 w 206599"/>
                    <a:gd name="connsiteY1" fmla="*/ 29722 h 318619"/>
                    <a:gd name="connsiteX2" fmla="*/ 205298 w 206599"/>
                    <a:gd name="connsiteY2" fmla="*/ 55821 h 318619"/>
                    <a:gd name="connsiteX3" fmla="*/ 205298 w 206599"/>
                    <a:gd name="connsiteY3" fmla="*/ 55821 h 318619"/>
                    <a:gd name="connsiteX4" fmla="*/ 99285 w 206599"/>
                    <a:gd name="connsiteY4" fmla="*/ 304614 h 318619"/>
                    <a:gd name="connsiteX5" fmla="*/ 99285 w 206599"/>
                    <a:gd name="connsiteY5" fmla="*/ 304614 h 318619"/>
                    <a:gd name="connsiteX6" fmla="*/ 76425 w 206599"/>
                    <a:gd name="connsiteY6" fmla="*/ 318425 h 318619"/>
                    <a:gd name="connsiteX7" fmla="*/ 7083 w 206599"/>
                    <a:gd name="connsiteY7" fmla="*/ 288993 h 318619"/>
                    <a:gd name="connsiteX8" fmla="*/ 1273 w 206599"/>
                    <a:gd name="connsiteY8" fmla="*/ 262799 h 318619"/>
                    <a:gd name="connsiteX9" fmla="*/ 107381 w 206599"/>
                    <a:gd name="connsiteY9" fmla="*/ 14387 h 318619"/>
                    <a:gd name="connsiteX10" fmla="*/ 107381 w 206599"/>
                    <a:gd name="connsiteY10" fmla="*/ 14387 h 318619"/>
                    <a:gd name="connsiteX11" fmla="*/ 130241 w 206599"/>
                    <a:gd name="connsiteY11" fmla="*/ 195 h 318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6599" h="318619">
                      <a:moveTo>
                        <a:pt x="130241" y="195"/>
                      </a:moveTo>
                      <a:cubicBezTo>
                        <a:pt x="156721" y="-1624"/>
                        <a:pt x="182467" y="9358"/>
                        <a:pt x="199488" y="29722"/>
                      </a:cubicBezTo>
                      <a:cubicBezTo>
                        <a:pt x="206051" y="36704"/>
                        <a:pt x="208280" y="46715"/>
                        <a:pt x="205298" y="55821"/>
                      </a:cubicBezTo>
                      <a:lnTo>
                        <a:pt x="205298" y="55821"/>
                      </a:lnTo>
                      <a:lnTo>
                        <a:pt x="99285" y="304614"/>
                      </a:lnTo>
                      <a:lnTo>
                        <a:pt x="99285" y="304614"/>
                      </a:lnTo>
                      <a:cubicBezTo>
                        <a:pt x="94713" y="313006"/>
                        <a:pt x="85979" y="318282"/>
                        <a:pt x="76425" y="318425"/>
                      </a:cubicBezTo>
                      <a:cubicBezTo>
                        <a:pt x="49936" y="320235"/>
                        <a:pt x="24181" y="309300"/>
                        <a:pt x="7083" y="288993"/>
                      </a:cubicBezTo>
                      <a:cubicBezTo>
                        <a:pt x="559" y="281954"/>
                        <a:pt x="-1661" y="271943"/>
                        <a:pt x="1273" y="262799"/>
                      </a:cubicBezTo>
                      <a:lnTo>
                        <a:pt x="107381" y="14387"/>
                      </a:lnTo>
                      <a:lnTo>
                        <a:pt x="107381" y="14387"/>
                      </a:lnTo>
                      <a:cubicBezTo>
                        <a:pt x="111820" y="5824"/>
                        <a:pt x="120593" y="376"/>
                        <a:pt x="130241" y="195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1BE81AE2-CB49-4B9D-93DC-50EFC3B18C22}"/>
                    </a:ext>
                  </a:extLst>
                </p:cNvPr>
                <p:cNvSpPr/>
                <p:nvPr/>
              </p:nvSpPr>
              <p:spPr>
                <a:xfrm>
                  <a:off x="-3024505" y="3729323"/>
                  <a:ext cx="148176" cy="147637"/>
                </a:xfrm>
                <a:custGeom>
                  <a:avLst/>
                  <a:gdLst>
                    <a:gd name="connsiteX0" fmla="*/ 0 w 148176"/>
                    <a:gd name="connsiteY0" fmla="*/ 109252 h 147637"/>
                    <a:gd name="connsiteX1" fmla="*/ 7334 w 148176"/>
                    <a:gd name="connsiteY1" fmla="*/ 113538 h 147637"/>
                    <a:gd name="connsiteX2" fmla="*/ 7334 w 148176"/>
                    <a:gd name="connsiteY2" fmla="*/ 113538 h 147637"/>
                    <a:gd name="connsiteX3" fmla="*/ 8477 w 148176"/>
                    <a:gd name="connsiteY3" fmla="*/ 114205 h 147637"/>
                    <a:gd name="connsiteX4" fmla="*/ 8477 w 148176"/>
                    <a:gd name="connsiteY4" fmla="*/ 114205 h 147637"/>
                    <a:gd name="connsiteX5" fmla="*/ 9906 w 148176"/>
                    <a:gd name="connsiteY5" fmla="*/ 114967 h 147637"/>
                    <a:gd name="connsiteX6" fmla="*/ 11430 w 148176"/>
                    <a:gd name="connsiteY6" fmla="*/ 115824 h 147637"/>
                    <a:gd name="connsiteX7" fmla="*/ 25908 w 148176"/>
                    <a:gd name="connsiteY7" fmla="*/ 123349 h 147637"/>
                    <a:gd name="connsiteX8" fmla="*/ 44196 w 148176"/>
                    <a:gd name="connsiteY8" fmla="*/ 131445 h 147637"/>
                    <a:gd name="connsiteX9" fmla="*/ 60960 w 148176"/>
                    <a:gd name="connsiteY9" fmla="*/ 137636 h 147637"/>
                    <a:gd name="connsiteX10" fmla="*/ 80010 w 148176"/>
                    <a:gd name="connsiteY10" fmla="*/ 143161 h 147637"/>
                    <a:gd name="connsiteX11" fmla="*/ 89535 w 148176"/>
                    <a:gd name="connsiteY11" fmla="*/ 145637 h 147637"/>
                    <a:gd name="connsiteX12" fmla="*/ 96869 w 148176"/>
                    <a:gd name="connsiteY12" fmla="*/ 147161 h 147637"/>
                    <a:gd name="connsiteX13" fmla="*/ 99250 w 148176"/>
                    <a:gd name="connsiteY13" fmla="*/ 147638 h 147637"/>
                    <a:gd name="connsiteX14" fmla="*/ 146875 w 148176"/>
                    <a:gd name="connsiteY14" fmla="*/ 36290 h 147637"/>
                    <a:gd name="connsiteX15" fmla="*/ 146875 w 148176"/>
                    <a:gd name="connsiteY15" fmla="*/ 36290 h 147637"/>
                    <a:gd name="connsiteX16" fmla="*/ 141065 w 148176"/>
                    <a:gd name="connsiteY16" fmla="*/ 10192 h 147637"/>
                    <a:gd name="connsiteX17" fmla="*/ 131064 w 148176"/>
                    <a:gd name="connsiteY17" fmla="*/ 0 h 147637"/>
                    <a:gd name="connsiteX18" fmla="*/ 39910 w 148176"/>
                    <a:gd name="connsiteY18" fmla="*/ 15621 h 14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8176" h="147637">
                      <a:moveTo>
                        <a:pt x="0" y="109252"/>
                      </a:moveTo>
                      <a:lnTo>
                        <a:pt x="7334" y="113538"/>
                      </a:lnTo>
                      <a:cubicBezTo>
                        <a:pt x="7334" y="113538"/>
                        <a:pt x="7334" y="113538"/>
                        <a:pt x="7334" y="113538"/>
                      </a:cubicBezTo>
                      <a:lnTo>
                        <a:pt x="8477" y="114205"/>
                      </a:lnTo>
                      <a:lnTo>
                        <a:pt x="8477" y="114205"/>
                      </a:lnTo>
                      <a:lnTo>
                        <a:pt x="9906" y="114967"/>
                      </a:lnTo>
                      <a:lnTo>
                        <a:pt x="11430" y="115824"/>
                      </a:lnTo>
                      <a:cubicBezTo>
                        <a:pt x="16126" y="118577"/>
                        <a:pt x="20955" y="121091"/>
                        <a:pt x="25908" y="123349"/>
                      </a:cubicBezTo>
                      <a:cubicBezTo>
                        <a:pt x="31909" y="126397"/>
                        <a:pt x="38100" y="129064"/>
                        <a:pt x="44196" y="131445"/>
                      </a:cubicBezTo>
                      <a:cubicBezTo>
                        <a:pt x="49673" y="133788"/>
                        <a:pt x="55274" y="135855"/>
                        <a:pt x="60960" y="137636"/>
                      </a:cubicBezTo>
                      <a:cubicBezTo>
                        <a:pt x="67304" y="139503"/>
                        <a:pt x="73657" y="141341"/>
                        <a:pt x="80010" y="143161"/>
                      </a:cubicBezTo>
                      <a:cubicBezTo>
                        <a:pt x="83344" y="144113"/>
                        <a:pt x="86487" y="144971"/>
                        <a:pt x="89535" y="145637"/>
                      </a:cubicBezTo>
                      <a:cubicBezTo>
                        <a:pt x="91945" y="146285"/>
                        <a:pt x="94402" y="146790"/>
                        <a:pt x="96869" y="147161"/>
                      </a:cubicBezTo>
                      <a:lnTo>
                        <a:pt x="99250" y="147638"/>
                      </a:lnTo>
                      <a:lnTo>
                        <a:pt x="146875" y="36290"/>
                      </a:lnTo>
                      <a:lnTo>
                        <a:pt x="146875" y="36290"/>
                      </a:lnTo>
                      <a:cubicBezTo>
                        <a:pt x="149857" y="27184"/>
                        <a:pt x="147628" y="17174"/>
                        <a:pt x="141065" y="10192"/>
                      </a:cubicBezTo>
                      <a:cubicBezTo>
                        <a:pt x="138151" y="6401"/>
                        <a:pt x="134798" y="2981"/>
                        <a:pt x="131064" y="0"/>
                      </a:cubicBezTo>
                      <a:cubicBezTo>
                        <a:pt x="101479" y="9135"/>
                        <a:pt x="70847" y="14383"/>
                        <a:pt x="39910" y="15621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ED59B91E-666E-4270-A036-F9BAF800786E}"/>
                    </a:ext>
                  </a:extLst>
                </p:cNvPr>
                <p:cNvSpPr/>
                <p:nvPr/>
              </p:nvSpPr>
              <p:spPr>
                <a:xfrm>
                  <a:off x="-3373025" y="4027932"/>
                  <a:ext cx="421290" cy="891895"/>
                </a:xfrm>
                <a:custGeom>
                  <a:avLst/>
                  <a:gdLst>
                    <a:gd name="connsiteX0" fmla="*/ 344900 w 421290"/>
                    <a:gd name="connsiteY0" fmla="*/ 20193 h 891895"/>
                    <a:gd name="connsiteX1" fmla="*/ 0 w 421290"/>
                    <a:gd name="connsiteY1" fmla="*/ 889825 h 891895"/>
                    <a:gd name="connsiteX2" fmla="*/ 40672 w 421290"/>
                    <a:gd name="connsiteY2" fmla="*/ 891064 h 891895"/>
                    <a:gd name="connsiteX3" fmla="*/ 94393 w 421290"/>
                    <a:gd name="connsiteY3" fmla="*/ 856297 h 891895"/>
                    <a:gd name="connsiteX4" fmla="*/ 94393 w 421290"/>
                    <a:gd name="connsiteY4" fmla="*/ 856297 h 891895"/>
                    <a:gd name="connsiteX5" fmla="*/ 421291 w 421290"/>
                    <a:gd name="connsiteY5" fmla="*/ 0 h 891895"/>
                    <a:gd name="connsiteX6" fmla="*/ 383191 w 421290"/>
                    <a:gd name="connsiteY6" fmla="*/ 22860 h 891895"/>
                    <a:gd name="connsiteX7" fmla="*/ 344900 w 421290"/>
                    <a:gd name="connsiteY7" fmla="*/ 20193 h 89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21290" h="891895">
                      <a:moveTo>
                        <a:pt x="344900" y="20193"/>
                      </a:moveTo>
                      <a:lnTo>
                        <a:pt x="0" y="889825"/>
                      </a:lnTo>
                      <a:cubicBezTo>
                        <a:pt x="13440" y="892083"/>
                        <a:pt x="27118" y="892492"/>
                        <a:pt x="40672" y="891064"/>
                      </a:cubicBezTo>
                      <a:cubicBezTo>
                        <a:pt x="69247" y="887539"/>
                        <a:pt x="88297" y="874490"/>
                        <a:pt x="94393" y="856297"/>
                      </a:cubicBezTo>
                      <a:lnTo>
                        <a:pt x="94393" y="856297"/>
                      </a:lnTo>
                      <a:lnTo>
                        <a:pt x="421291" y="0"/>
                      </a:lnTo>
                      <a:cubicBezTo>
                        <a:pt x="416147" y="12002"/>
                        <a:pt x="403098" y="20479"/>
                        <a:pt x="383191" y="22860"/>
                      </a:cubicBezTo>
                      <a:cubicBezTo>
                        <a:pt x="370370" y="24174"/>
                        <a:pt x="357416" y="23270"/>
                        <a:pt x="344900" y="20193"/>
                      </a:cubicBezTo>
                      <a:close/>
                    </a:path>
                  </a:pathLst>
                </a:custGeom>
                <a:solidFill>
                  <a:srgbClr val="000000">
                    <a:alpha val="1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0E858B1A-B4C1-4158-8413-24347D23EF88}"/>
                    </a:ext>
                  </a:extLst>
                </p:cNvPr>
                <p:cNvSpPr/>
                <p:nvPr/>
              </p:nvSpPr>
              <p:spPr>
                <a:xfrm>
                  <a:off x="-3264821" y="2215680"/>
                  <a:ext cx="1314854" cy="1628630"/>
                </a:xfrm>
                <a:custGeom>
                  <a:avLst/>
                  <a:gdLst>
                    <a:gd name="connsiteX0" fmla="*/ 1314450 w 1314854"/>
                    <a:gd name="connsiteY0" fmla="*/ 464655 h 1628630"/>
                    <a:gd name="connsiteX1" fmla="*/ 1313402 w 1314854"/>
                    <a:gd name="connsiteY1" fmla="*/ 443414 h 1628630"/>
                    <a:gd name="connsiteX2" fmla="*/ 1311783 w 1314854"/>
                    <a:gd name="connsiteY2" fmla="*/ 422650 h 1628630"/>
                    <a:gd name="connsiteX3" fmla="*/ 1310354 w 1314854"/>
                    <a:gd name="connsiteY3" fmla="*/ 408838 h 1628630"/>
                    <a:gd name="connsiteX4" fmla="*/ 1305497 w 1314854"/>
                    <a:gd name="connsiteY4" fmla="*/ 373881 h 1628630"/>
                    <a:gd name="connsiteX5" fmla="*/ 1302639 w 1314854"/>
                    <a:gd name="connsiteY5" fmla="*/ 358356 h 1628630"/>
                    <a:gd name="connsiteX6" fmla="*/ 1299686 w 1314854"/>
                    <a:gd name="connsiteY6" fmla="*/ 343878 h 1628630"/>
                    <a:gd name="connsiteX7" fmla="*/ 1290161 w 1314854"/>
                    <a:gd name="connsiteY7" fmla="*/ 305778 h 1628630"/>
                    <a:gd name="connsiteX8" fmla="*/ 1284541 w 1314854"/>
                    <a:gd name="connsiteY8" fmla="*/ 288538 h 1628630"/>
                    <a:gd name="connsiteX9" fmla="*/ 1283684 w 1314854"/>
                    <a:gd name="connsiteY9" fmla="*/ 285871 h 1628630"/>
                    <a:gd name="connsiteX10" fmla="*/ 1277493 w 1314854"/>
                    <a:gd name="connsiteY10" fmla="*/ 269488 h 1628630"/>
                    <a:gd name="connsiteX11" fmla="*/ 1269778 w 1314854"/>
                    <a:gd name="connsiteY11" fmla="*/ 251295 h 1628630"/>
                    <a:gd name="connsiteX12" fmla="*/ 1263587 w 1314854"/>
                    <a:gd name="connsiteY12" fmla="*/ 238531 h 1628630"/>
                    <a:gd name="connsiteX13" fmla="*/ 1259014 w 1314854"/>
                    <a:gd name="connsiteY13" fmla="*/ 229006 h 1628630"/>
                    <a:gd name="connsiteX14" fmla="*/ 1253204 w 1314854"/>
                    <a:gd name="connsiteY14" fmla="*/ 217957 h 1628630"/>
                    <a:gd name="connsiteX15" fmla="*/ 1251680 w 1314854"/>
                    <a:gd name="connsiteY15" fmla="*/ 215576 h 1628630"/>
                    <a:gd name="connsiteX16" fmla="*/ 1246156 w 1314854"/>
                    <a:gd name="connsiteY16" fmla="*/ 206051 h 1628630"/>
                    <a:gd name="connsiteX17" fmla="*/ 1242251 w 1314854"/>
                    <a:gd name="connsiteY17" fmla="*/ 200050 h 1628630"/>
                    <a:gd name="connsiteX18" fmla="*/ 1211961 w 1314854"/>
                    <a:gd name="connsiteY18" fmla="*/ 159759 h 1628630"/>
                    <a:gd name="connsiteX19" fmla="*/ 1206341 w 1314854"/>
                    <a:gd name="connsiteY19" fmla="*/ 153378 h 1628630"/>
                    <a:gd name="connsiteX20" fmla="*/ 1201579 w 1314854"/>
                    <a:gd name="connsiteY20" fmla="*/ 148425 h 1628630"/>
                    <a:gd name="connsiteX21" fmla="*/ 1195388 w 1314854"/>
                    <a:gd name="connsiteY21" fmla="*/ 142234 h 1628630"/>
                    <a:gd name="connsiteX22" fmla="*/ 1177099 w 1314854"/>
                    <a:gd name="connsiteY22" fmla="*/ 125851 h 1628630"/>
                    <a:gd name="connsiteX23" fmla="*/ 1167574 w 1314854"/>
                    <a:gd name="connsiteY23" fmla="*/ 118516 h 1628630"/>
                    <a:gd name="connsiteX24" fmla="*/ 1158049 w 1314854"/>
                    <a:gd name="connsiteY24" fmla="*/ 111468 h 1628630"/>
                    <a:gd name="connsiteX25" fmla="*/ 1142333 w 1314854"/>
                    <a:gd name="connsiteY25" fmla="*/ 101181 h 1628630"/>
                    <a:gd name="connsiteX26" fmla="*/ 1138142 w 1314854"/>
                    <a:gd name="connsiteY26" fmla="*/ 98609 h 1628630"/>
                    <a:gd name="connsiteX27" fmla="*/ 1137285 w 1314854"/>
                    <a:gd name="connsiteY27" fmla="*/ 97847 h 1628630"/>
                    <a:gd name="connsiteX28" fmla="*/ 1137285 w 1314854"/>
                    <a:gd name="connsiteY28" fmla="*/ 97847 h 1628630"/>
                    <a:gd name="connsiteX29" fmla="*/ 1038225 w 1314854"/>
                    <a:gd name="connsiteY29" fmla="*/ 40507 h 1628630"/>
                    <a:gd name="connsiteX30" fmla="*/ 1038225 w 1314854"/>
                    <a:gd name="connsiteY30" fmla="*/ 40507 h 1628630"/>
                    <a:gd name="connsiteX31" fmla="*/ 1036796 w 1314854"/>
                    <a:gd name="connsiteY31" fmla="*/ 39649 h 1628630"/>
                    <a:gd name="connsiteX32" fmla="*/ 880015 w 1314854"/>
                    <a:gd name="connsiteY32" fmla="*/ 25 h 1628630"/>
                    <a:gd name="connsiteX33" fmla="*/ 608171 w 1314854"/>
                    <a:gd name="connsiteY33" fmla="*/ 83179 h 1628630"/>
                    <a:gd name="connsiteX34" fmla="*/ 0 w 1314854"/>
                    <a:gd name="connsiteY34" fmla="*/ 1137120 h 1628630"/>
                    <a:gd name="connsiteX35" fmla="*/ 177070 w 1314854"/>
                    <a:gd name="connsiteY35" fmla="*/ 1530407 h 1628630"/>
                    <a:gd name="connsiteX36" fmla="*/ 178022 w 1314854"/>
                    <a:gd name="connsiteY36" fmla="*/ 1530979 h 1628630"/>
                    <a:gd name="connsiteX37" fmla="*/ 178022 w 1314854"/>
                    <a:gd name="connsiteY37" fmla="*/ 1530979 h 1628630"/>
                    <a:gd name="connsiteX38" fmla="*/ 276225 w 1314854"/>
                    <a:gd name="connsiteY38" fmla="*/ 1588510 h 1628630"/>
                    <a:gd name="connsiteX39" fmla="*/ 276225 w 1314854"/>
                    <a:gd name="connsiteY39" fmla="*/ 1588510 h 1628630"/>
                    <a:gd name="connsiteX40" fmla="*/ 277368 w 1314854"/>
                    <a:gd name="connsiteY40" fmla="*/ 1589272 h 1628630"/>
                    <a:gd name="connsiteX41" fmla="*/ 277368 w 1314854"/>
                    <a:gd name="connsiteY41" fmla="*/ 1589272 h 1628630"/>
                    <a:gd name="connsiteX42" fmla="*/ 278797 w 1314854"/>
                    <a:gd name="connsiteY42" fmla="*/ 1590033 h 1628630"/>
                    <a:gd name="connsiteX43" fmla="*/ 280321 w 1314854"/>
                    <a:gd name="connsiteY43" fmla="*/ 1590891 h 1628630"/>
                    <a:gd name="connsiteX44" fmla="*/ 294799 w 1314854"/>
                    <a:gd name="connsiteY44" fmla="*/ 1598415 h 1628630"/>
                    <a:gd name="connsiteX45" fmla="*/ 313087 w 1314854"/>
                    <a:gd name="connsiteY45" fmla="*/ 1606512 h 1628630"/>
                    <a:gd name="connsiteX46" fmla="*/ 329851 w 1314854"/>
                    <a:gd name="connsiteY46" fmla="*/ 1612703 h 1628630"/>
                    <a:gd name="connsiteX47" fmla="*/ 338804 w 1314854"/>
                    <a:gd name="connsiteY47" fmla="*/ 1615370 h 1628630"/>
                    <a:gd name="connsiteX48" fmla="*/ 348329 w 1314854"/>
                    <a:gd name="connsiteY48" fmla="*/ 1618132 h 1628630"/>
                    <a:gd name="connsiteX49" fmla="*/ 357854 w 1314854"/>
                    <a:gd name="connsiteY49" fmla="*/ 1620609 h 1628630"/>
                    <a:gd name="connsiteX50" fmla="*/ 365093 w 1314854"/>
                    <a:gd name="connsiteY50" fmla="*/ 1622228 h 1628630"/>
                    <a:gd name="connsiteX51" fmla="*/ 378333 w 1314854"/>
                    <a:gd name="connsiteY51" fmla="*/ 1624514 h 1628630"/>
                    <a:gd name="connsiteX52" fmla="*/ 381381 w 1314854"/>
                    <a:gd name="connsiteY52" fmla="*/ 1624514 h 1628630"/>
                    <a:gd name="connsiteX53" fmla="*/ 397097 w 1314854"/>
                    <a:gd name="connsiteY53" fmla="*/ 1626705 h 1628630"/>
                    <a:gd name="connsiteX54" fmla="*/ 705803 w 1314854"/>
                    <a:gd name="connsiteY54" fmla="*/ 1545647 h 1628630"/>
                    <a:gd name="connsiteX55" fmla="*/ 1314260 w 1314854"/>
                    <a:gd name="connsiteY55" fmla="*/ 491992 h 1628630"/>
                    <a:gd name="connsiteX56" fmla="*/ 1314450 w 1314854"/>
                    <a:gd name="connsiteY56" fmla="*/ 464655 h 1628630"/>
                    <a:gd name="connsiteX57" fmla="*/ 206216 w 1314854"/>
                    <a:gd name="connsiteY57" fmla="*/ 1380007 h 1628630"/>
                    <a:gd name="connsiteX58" fmla="*/ 185642 w 1314854"/>
                    <a:gd name="connsiteY58" fmla="*/ 1220844 h 1628630"/>
                    <a:gd name="connsiteX59" fmla="*/ 772954 w 1314854"/>
                    <a:gd name="connsiteY59" fmla="*/ 203479 h 1628630"/>
                    <a:gd name="connsiteX60" fmla="*/ 921925 w 1314854"/>
                    <a:gd name="connsiteY60" fmla="*/ 141852 h 1628630"/>
                    <a:gd name="connsiteX61" fmla="*/ 998125 w 1314854"/>
                    <a:gd name="connsiteY61" fmla="*/ 132327 h 1628630"/>
                    <a:gd name="connsiteX62" fmla="*/ 1036987 w 1314854"/>
                    <a:gd name="connsiteY62" fmla="*/ 135376 h 1628630"/>
                    <a:gd name="connsiteX63" fmla="*/ 1038035 w 1314854"/>
                    <a:gd name="connsiteY63" fmla="*/ 135376 h 1628630"/>
                    <a:gd name="connsiteX64" fmla="*/ 1112806 w 1314854"/>
                    <a:gd name="connsiteY64" fmla="*/ 402076 h 1628630"/>
                    <a:gd name="connsiteX65" fmla="*/ 525589 w 1314854"/>
                    <a:gd name="connsiteY65" fmla="*/ 1419250 h 1628630"/>
                    <a:gd name="connsiteX66" fmla="*/ 299942 w 1314854"/>
                    <a:gd name="connsiteY66" fmla="*/ 1490688 h 1628630"/>
                    <a:gd name="connsiteX67" fmla="*/ 258889 w 1314854"/>
                    <a:gd name="connsiteY67" fmla="*/ 1485449 h 1628630"/>
                    <a:gd name="connsiteX68" fmla="*/ 258889 w 1314854"/>
                    <a:gd name="connsiteY68" fmla="*/ 1485449 h 1628630"/>
                    <a:gd name="connsiteX69" fmla="*/ 206216 w 1314854"/>
                    <a:gd name="connsiteY69" fmla="*/ 1380007 h 1628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314854" h="1628630">
                      <a:moveTo>
                        <a:pt x="1314450" y="464655"/>
                      </a:moveTo>
                      <a:cubicBezTo>
                        <a:pt x="1314450" y="457511"/>
                        <a:pt x="1313974" y="450463"/>
                        <a:pt x="1313402" y="443414"/>
                      </a:cubicBezTo>
                      <a:cubicBezTo>
                        <a:pt x="1312831" y="436365"/>
                        <a:pt x="1312545" y="429508"/>
                        <a:pt x="1311783" y="422650"/>
                      </a:cubicBezTo>
                      <a:cubicBezTo>
                        <a:pt x="1311783" y="417982"/>
                        <a:pt x="1310926" y="413125"/>
                        <a:pt x="1310354" y="408838"/>
                      </a:cubicBezTo>
                      <a:cubicBezTo>
                        <a:pt x="1309211" y="396932"/>
                        <a:pt x="1307497" y="385121"/>
                        <a:pt x="1305497" y="373881"/>
                      </a:cubicBezTo>
                      <a:cubicBezTo>
                        <a:pt x="1304639" y="368738"/>
                        <a:pt x="1303687" y="363499"/>
                        <a:pt x="1302639" y="358356"/>
                      </a:cubicBezTo>
                      <a:cubicBezTo>
                        <a:pt x="1301591" y="353212"/>
                        <a:pt x="1300639" y="348831"/>
                        <a:pt x="1299686" y="343878"/>
                      </a:cubicBezTo>
                      <a:cubicBezTo>
                        <a:pt x="1296638" y="330829"/>
                        <a:pt x="1293495" y="318160"/>
                        <a:pt x="1290161" y="305778"/>
                      </a:cubicBezTo>
                      <a:cubicBezTo>
                        <a:pt x="1288256" y="299968"/>
                        <a:pt x="1286447" y="294252"/>
                        <a:pt x="1284541" y="288538"/>
                      </a:cubicBezTo>
                      <a:cubicBezTo>
                        <a:pt x="1284123" y="287699"/>
                        <a:pt x="1283837" y="286794"/>
                        <a:pt x="1283684" y="285871"/>
                      </a:cubicBezTo>
                      <a:cubicBezTo>
                        <a:pt x="1281589" y="280251"/>
                        <a:pt x="1279589" y="274822"/>
                        <a:pt x="1277493" y="269488"/>
                      </a:cubicBezTo>
                      <a:cubicBezTo>
                        <a:pt x="1275398" y="264154"/>
                        <a:pt x="1272540" y="257105"/>
                        <a:pt x="1269778" y="251295"/>
                      </a:cubicBezTo>
                      <a:cubicBezTo>
                        <a:pt x="1267015" y="245484"/>
                        <a:pt x="1265873" y="242722"/>
                        <a:pt x="1263587" y="238531"/>
                      </a:cubicBezTo>
                      <a:cubicBezTo>
                        <a:pt x="1262310" y="235245"/>
                        <a:pt x="1260786" y="232054"/>
                        <a:pt x="1259014" y="229006"/>
                      </a:cubicBezTo>
                      <a:cubicBezTo>
                        <a:pt x="1257205" y="225292"/>
                        <a:pt x="1255300" y="221481"/>
                        <a:pt x="1253204" y="217957"/>
                      </a:cubicBezTo>
                      <a:cubicBezTo>
                        <a:pt x="1252776" y="217119"/>
                        <a:pt x="1252261" y="216319"/>
                        <a:pt x="1251680" y="215576"/>
                      </a:cubicBezTo>
                      <a:cubicBezTo>
                        <a:pt x="1249966" y="212433"/>
                        <a:pt x="1248061" y="209194"/>
                        <a:pt x="1246156" y="206051"/>
                      </a:cubicBezTo>
                      <a:cubicBezTo>
                        <a:pt x="1244251" y="202908"/>
                        <a:pt x="1243489" y="202051"/>
                        <a:pt x="1242251" y="200050"/>
                      </a:cubicBezTo>
                      <a:cubicBezTo>
                        <a:pt x="1233259" y="185820"/>
                        <a:pt x="1223134" y="172352"/>
                        <a:pt x="1211961" y="159759"/>
                      </a:cubicBezTo>
                      <a:cubicBezTo>
                        <a:pt x="1210056" y="157569"/>
                        <a:pt x="1208056" y="155473"/>
                        <a:pt x="1206341" y="153378"/>
                      </a:cubicBezTo>
                      <a:cubicBezTo>
                        <a:pt x="1204627" y="151282"/>
                        <a:pt x="1203198" y="150044"/>
                        <a:pt x="1201579" y="148425"/>
                      </a:cubicBezTo>
                      <a:cubicBezTo>
                        <a:pt x="1199960" y="146805"/>
                        <a:pt x="1197483" y="144424"/>
                        <a:pt x="1195388" y="142234"/>
                      </a:cubicBezTo>
                      <a:cubicBezTo>
                        <a:pt x="1189644" y="136395"/>
                        <a:pt x="1183539" y="130918"/>
                        <a:pt x="1177099" y="125851"/>
                      </a:cubicBezTo>
                      <a:cubicBezTo>
                        <a:pt x="1174052" y="123279"/>
                        <a:pt x="1170908" y="120802"/>
                        <a:pt x="1167574" y="118516"/>
                      </a:cubicBezTo>
                      <a:cubicBezTo>
                        <a:pt x="1164241" y="116230"/>
                        <a:pt x="1161193" y="113754"/>
                        <a:pt x="1158049" y="111468"/>
                      </a:cubicBezTo>
                      <a:cubicBezTo>
                        <a:pt x="1152992" y="107763"/>
                        <a:pt x="1147753" y="104334"/>
                        <a:pt x="1142333" y="101181"/>
                      </a:cubicBezTo>
                      <a:lnTo>
                        <a:pt x="1138142" y="98609"/>
                      </a:lnTo>
                      <a:lnTo>
                        <a:pt x="1137285" y="97847"/>
                      </a:lnTo>
                      <a:lnTo>
                        <a:pt x="1137285" y="97847"/>
                      </a:lnTo>
                      <a:lnTo>
                        <a:pt x="1038225" y="40507"/>
                      </a:lnTo>
                      <a:lnTo>
                        <a:pt x="1038225" y="40507"/>
                      </a:lnTo>
                      <a:lnTo>
                        <a:pt x="1036796" y="39649"/>
                      </a:lnTo>
                      <a:cubicBezTo>
                        <a:pt x="988886" y="12998"/>
                        <a:pt x="934841" y="-670"/>
                        <a:pt x="880015" y="25"/>
                      </a:cubicBezTo>
                      <a:cubicBezTo>
                        <a:pt x="798195" y="25"/>
                        <a:pt x="705898" y="26790"/>
                        <a:pt x="608171" y="83179"/>
                      </a:cubicBezTo>
                      <a:cubicBezTo>
                        <a:pt x="272034" y="277203"/>
                        <a:pt x="0" y="748785"/>
                        <a:pt x="0" y="1137120"/>
                      </a:cubicBezTo>
                      <a:cubicBezTo>
                        <a:pt x="0" y="1330573"/>
                        <a:pt x="67628" y="1466685"/>
                        <a:pt x="177070" y="1530407"/>
                      </a:cubicBezTo>
                      <a:lnTo>
                        <a:pt x="178022" y="1530979"/>
                      </a:lnTo>
                      <a:lnTo>
                        <a:pt x="178022" y="1530979"/>
                      </a:lnTo>
                      <a:lnTo>
                        <a:pt x="276225" y="1588510"/>
                      </a:lnTo>
                      <a:lnTo>
                        <a:pt x="276225" y="1588510"/>
                      </a:lnTo>
                      <a:lnTo>
                        <a:pt x="277368" y="1589272"/>
                      </a:lnTo>
                      <a:lnTo>
                        <a:pt x="277368" y="1589272"/>
                      </a:lnTo>
                      <a:lnTo>
                        <a:pt x="278797" y="1590033"/>
                      </a:lnTo>
                      <a:lnTo>
                        <a:pt x="280321" y="1590891"/>
                      </a:lnTo>
                      <a:cubicBezTo>
                        <a:pt x="285017" y="1593643"/>
                        <a:pt x="289846" y="1596158"/>
                        <a:pt x="294799" y="1598415"/>
                      </a:cubicBezTo>
                      <a:cubicBezTo>
                        <a:pt x="300752" y="1601425"/>
                        <a:pt x="306857" y="1604131"/>
                        <a:pt x="313087" y="1606512"/>
                      </a:cubicBezTo>
                      <a:cubicBezTo>
                        <a:pt x="318564" y="1608874"/>
                        <a:pt x="324155" y="1610941"/>
                        <a:pt x="329851" y="1612703"/>
                      </a:cubicBezTo>
                      <a:cubicBezTo>
                        <a:pt x="332804" y="1613751"/>
                        <a:pt x="335756" y="1614608"/>
                        <a:pt x="338804" y="1615370"/>
                      </a:cubicBezTo>
                      <a:cubicBezTo>
                        <a:pt x="341909" y="1616532"/>
                        <a:pt x="345091" y="1617456"/>
                        <a:pt x="348329" y="1618132"/>
                      </a:cubicBezTo>
                      <a:cubicBezTo>
                        <a:pt x="351463" y="1619123"/>
                        <a:pt x="354635" y="1619952"/>
                        <a:pt x="357854" y="1620609"/>
                      </a:cubicBezTo>
                      <a:cubicBezTo>
                        <a:pt x="360226" y="1621333"/>
                        <a:pt x="362645" y="1621866"/>
                        <a:pt x="365093" y="1622228"/>
                      </a:cubicBezTo>
                      <a:cubicBezTo>
                        <a:pt x="369380" y="1623085"/>
                        <a:pt x="373856" y="1624038"/>
                        <a:pt x="378333" y="1624514"/>
                      </a:cubicBezTo>
                      <a:cubicBezTo>
                        <a:pt x="379343" y="1624705"/>
                        <a:pt x="380371" y="1624705"/>
                        <a:pt x="381381" y="1624514"/>
                      </a:cubicBezTo>
                      <a:cubicBezTo>
                        <a:pt x="386620" y="1625371"/>
                        <a:pt x="391954" y="1626133"/>
                        <a:pt x="397097" y="1626705"/>
                      </a:cubicBezTo>
                      <a:cubicBezTo>
                        <a:pt x="487775" y="1636230"/>
                        <a:pt x="593122" y="1610607"/>
                        <a:pt x="705803" y="1545647"/>
                      </a:cubicBezTo>
                      <a:cubicBezTo>
                        <a:pt x="1041845" y="1351623"/>
                        <a:pt x="1314260" y="879754"/>
                        <a:pt x="1314260" y="491992"/>
                      </a:cubicBezTo>
                      <a:cubicBezTo>
                        <a:pt x="1315117" y="483038"/>
                        <a:pt x="1314926" y="473894"/>
                        <a:pt x="1314450" y="464655"/>
                      </a:cubicBezTo>
                      <a:close/>
                      <a:moveTo>
                        <a:pt x="206216" y="1380007"/>
                      </a:moveTo>
                      <a:cubicBezTo>
                        <a:pt x="192186" y="1328125"/>
                        <a:pt x="185261" y="1274585"/>
                        <a:pt x="185642" y="1220844"/>
                      </a:cubicBezTo>
                      <a:cubicBezTo>
                        <a:pt x="185642" y="853180"/>
                        <a:pt x="454628" y="387312"/>
                        <a:pt x="772954" y="203479"/>
                      </a:cubicBezTo>
                      <a:cubicBezTo>
                        <a:pt x="819436" y="175971"/>
                        <a:pt x="869594" y="155226"/>
                        <a:pt x="921925" y="141852"/>
                      </a:cubicBezTo>
                      <a:cubicBezTo>
                        <a:pt x="946861" y="135699"/>
                        <a:pt x="972436" y="132499"/>
                        <a:pt x="998125" y="132327"/>
                      </a:cubicBezTo>
                      <a:cubicBezTo>
                        <a:pt x="1011136" y="132289"/>
                        <a:pt x="1024138" y="133309"/>
                        <a:pt x="1036987" y="135376"/>
                      </a:cubicBezTo>
                      <a:lnTo>
                        <a:pt x="1038035" y="135376"/>
                      </a:lnTo>
                      <a:cubicBezTo>
                        <a:pt x="1103186" y="212433"/>
                        <a:pt x="1112806" y="335972"/>
                        <a:pt x="1112806" y="402076"/>
                      </a:cubicBezTo>
                      <a:cubicBezTo>
                        <a:pt x="1112806" y="769645"/>
                        <a:pt x="844105" y="1235513"/>
                        <a:pt x="525589" y="1419250"/>
                      </a:cubicBezTo>
                      <a:cubicBezTo>
                        <a:pt x="444627" y="1466018"/>
                        <a:pt x="366713" y="1490688"/>
                        <a:pt x="299942" y="1490688"/>
                      </a:cubicBezTo>
                      <a:cubicBezTo>
                        <a:pt x="286083" y="1490774"/>
                        <a:pt x="272282" y="1489011"/>
                        <a:pt x="258889" y="1485449"/>
                      </a:cubicBezTo>
                      <a:lnTo>
                        <a:pt x="258889" y="1485449"/>
                      </a:lnTo>
                      <a:cubicBezTo>
                        <a:pt x="234296" y="1454283"/>
                        <a:pt x="216360" y="1418393"/>
                        <a:pt x="206216" y="1380007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1AFE33A0-86CF-411A-B571-B02219EE1FDB}"/>
                    </a:ext>
                  </a:extLst>
                </p:cNvPr>
                <p:cNvSpPr/>
                <p:nvPr/>
              </p:nvSpPr>
              <p:spPr>
                <a:xfrm>
                  <a:off x="-3005359" y="2351341"/>
                  <a:ext cx="968216" cy="1419129"/>
                </a:xfrm>
                <a:custGeom>
                  <a:avLst/>
                  <a:gdLst>
                    <a:gd name="connsiteX0" fmla="*/ 968216 w 968216"/>
                    <a:gd name="connsiteY0" fmla="*/ 330613 h 1419129"/>
                    <a:gd name="connsiteX1" fmla="*/ 773430 w 968216"/>
                    <a:gd name="connsiteY1" fmla="*/ 942689 h 1419129"/>
                    <a:gd name="connsiteX2" fmla="*/ 756190 w 968216"/>
                    <a:gd name="connsiteY2" fmla="*/ 969931 h 1419129"/>
                    <a:gd name="connsiteX3" fmla="*/ 740950 w 968216"/>
                    <a:gd name="connsiteY3" fmla="*/ 993267 h 1419129"/>
                    <a:gd name="connsiteX4" fmla="*/ 706660 w 968216"/>
                    <a:gd name="connsiteY4" fmla="*/ 1042226 h 1419129"/>
                    <a:gd name="connsiteX5" fmla="*/ 689610 w 968216"/>
                    <a:gd name="connsiteY5" fmla="*/ 1064800 h 1419129"/>
                    <a:gd name="connsiteX6" fmla="*/ 670560 w 968216"/>
                    <a:gd name="connsiteY6" fmla="*/ 1089279 h 1419129"/>
                    <a:gd name="connsiteX7" fmla="*/ 632460 w 968216"/>
                    <a:gd name="connsiteY7" fmla="*/ 1134332 h 1419129"/>
                    <a:gd name="connsiteX8" fmla="*/ 606647 w 968216"/>
                    <a:gd name="connsiteY8" fmla="*/ 1162907 h 1419129"/>
                    <a:gd name="connsiteX9" fmla="*/ 380524 w 968216"/>
                    <a:gd name="connsiteY9" fmla="*/ 1347692 h 1419129"/>
                    <a:gd name="connsiteX10" fmla="*/ 335280 w 968216"/>
                    <a:gd name="connsiteY10" fmla="*/ 1371695 h 1419129"/>
                    <a:gd name="connsiteX11" fmla="*/ 180499 w 968216"/>
                    <a:gd name="connsiteY11" fmla="*/ 1417987 h 1419129"/>
                    <a:gd name="connsiteX12" fmla="*/ 154876 w 968216"/>
                    <a:gd name="connsiteY12" fmla="*/ 1419130 h 1419129"/>
                    <a:gd name="connsiteX13" fmla="*/ 142018 w 968216"/>
                    <a:gd name="connsiteY13" fmla="*/ 1419130 h 1419129"/>
                    <a:gd name="connsiteX14" fmla="*/ 142018 w 968216"/>
                    <a:gd name="connsiteY14" fmla="*/ 1419130 h 1419129"/>
                    <a:gd name="connsiteX15" fmla="*/ 117824 w 968216"/>
                    <a:gd name="connsiteY15" fmla="*/ 1416558 h 1419129"/>
                    <a:gd name="connsiteX16" fmla="*/ 106394 w 968216"/>
                    <a:gd name="connsiteY16" fmla="*/ 1414558 h 1419129"/>
                    <a:gd name="connsiteX17" fmla="*/ 95250 w 968216"/>
                    <a:gd name="connsiteY17" fmla="*/ 1411795 h 1419129"/>
                    <a:gd name="connsiteX18" fmla="*/ 0 w 968216"/>
                    <a:gd name="connsiteY18" fmla="*/ 1350074 h 1419129"/>
                    <a:gd name="connsiteX19" fmla="*/ 40957 w 968216"/>
                    <a:gd name="connsiteY19" fmla="*/ 1355312 h 1419129"/>
                    <a:gd name="connsiteX20" fmla="*/ 266700 w 968216"/>
                    <a:gd name="connsiteY20" fmla="*/ 1283875 h 1419129"/>
                    <a:gd name="connsiteX21" fmla="*/ 853821 w 968216"/>
                    <a:gd name="connsiteY21" fmla="*/ 266700 h 1419129"/>
                    <a:gd name="connsiteX22" fmla="*/ 779145 w 968216"/>
                    <a:gd name="connsiteY22" fmla="*/ 0 h 1419129"/>
                    <a:gd name="connsiteX23" fmla="*/ 778097 w 968216"/>
                    <a:gd name="connsiteY23" fmla="*/ 0 h 1419129"/>
                    <a:gd name="connsiteX24" fmla="*/ 934879 w 968216"/>
                    <a:gd name="connsiteY24" fmla="*/ 134969 h 1419129"/>
                    <a:gd name="connsiteX25" fmla="*/ 953071 w 968216"/>
                    <a:gd name="connsiteY25" fmla="*/ 192119 h 1419129"/>
                    <a:gd name="connsiteX26" fmla="*/ 953738 w 968216"/>
                    <a:gd name="connsiteY26" fmla="*/ 195358 h 1419129"/>
                    <a:gd name="connsiteX27" fmla="*/ 956119 w 968216"/>
                    <a:gd name="connsiteY27" fmla="*/ 205930 h 1419129"/>
                    <a:gd name="connsiteX28" fmla="*/ 958120 w 968216"/>
                    <a:gd name="connsiteY28" fmla="*/ 216217 h 1419129"/>
                    <a:gd name="connsiteX29" fmla="*/ 958596 w 968216"/>
                    <a:gd name="connsiteY29" fmla="*/ 218884 h 1419129"/>
                    <a:gd name="connsiteX30" fmla="*/ 960596 w 968216"/>
                    <a:gd name="connsiteY30" fmla="*/ 229743 h 1419129"/>
                    <a:gd name="connsiteX31" fmla="*/ 965454 w 968216"/>
                    <a:gd name="connsiteY31" fmla="*/ 269462 h 1419129"/>
                    <a:gd name="connsiteX32" fmla="*/ 966311 w 968216"/>
                    <a:gd name="connsiteY32" fmla="*/ 280130 h 1419129"/>
                    <a:gd name="connsiteX33" fmla="*/ 966883 w 968216"/>
                    <a:gd name="connsiteY33" fmla="*/ 288036 h 1419129"/>
                    <a:gd name="connsiteX34" fmla="*/ 966883 w 968216"/>
                    <a:gd name="connsiteY34" fmla="*/ 291370 h 1419129"/>
                    <a:gd name="connsiteX35" fmla="*/ 967359 w 968216"/>
                    <a:gd name="connsiteY35" fmla="*/ 299752 h 1419129"/>
                    <a:gd name="connsiteX36" fmla="*/ 967359 w 968216"/>
                    <a:gd name="connsiteY36" fmla="*/ 302133 h 1419129"/>
                    <a:gd name="connsiteX37" fmla="*/ 967359 w 968216"/>
                    <a:gd name="connsiteY37" fmla="*/ 312515 h 1419129"/>
                    <a:gd name="connsiteX38" fmla="*/ 968216 w 968216"/>
                    <a:gd name="connsiteY38" fmla="*/ 330613 h 14191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68216" h="1419129">
                      <a:moveTo>
                        <a:pt x="968216" y="330613"/>
                      </a:moveTo>
                      <a:cubicBezTo>
                        <a:pt x="968216" y="525971"/>
                        <a:pt x="892016" y="748855"/>
                        <a:pt x="773430" y="942689"/>
                      </a:cubicBezTo>
                      <a:cubicBezTo>
                        <a:pt x="767810" y="952214"/>
                        <a:pt x="762095" y="960882"/>
                        <a:pt x="756190" y="969931"/>
                      </a:cubicBezTo>
                      <a:cubicBezTo>
                        <a:pt x="750284" y="978980"/>
                        <a:pt x="746188" y="985552"/>
                        <a:pt x="740950" y="993267"/>
                      </a:cubicBezTo>
                      <a:cubicBezTo>
                        <a:pt x="729805" y="1009841"/>
                        <a:pt x="718471" y="1026224"/>
                        <a:pt x="706660" y="1042226"/>
                      </a:cubicBezTo>
                      <a:cubicBezTo>
                        <a:pt x="701040" y="1049846"/>
                        <a:pt x="695420" y="1057370"/>
                        <a:pt x="689610" y="1064800"/>
                      </a:cubicBezTo>
                      <a:cubicBezTo>
                        <a:pt x="683800" y="1072229"/>
                        <a:pt x="677037" y="1081183"/>
                        <a:pt x="670560" y="1089279"/>
                      </a:cubicBezTo>
                      <a:cubicBezTo>
                        <a:pt x="658301" y="1104710"/>
                        <a:pt x="645604" y="1119731"/>
                        <a:pt x="632460" y="1134332"/>
                      </a:cubicBezTo>
                      <a:cubicBezTo>
                        <a:pt x="623983" y="1143857"/>
                        <a:pt x="615315" y="1153382"/>
                        <a:pt x="606647" y="1162907"/>
                      </a:cubicBezTo>
                      <a:cubicBezTo>
                        <a:pt x="540839" y="1235354"/>
                        <a:pt x="464629" y="1297629"/>
                        <a:pt x="380524" y="1347692"/>
                      </a:cubicBezTo>
                      <a:cubicBezTo>
                        <a:pt x="365284" y="1356455"/>
                        <a:pt x="350234" y="1364552"/>
                        <a:pt x="335280" y="1371695"/>
                      </a:cubicBezTo>
                      <a:cubicBezTo>
                        <a:pt x="286893" y="1396308"/>
                        <a:pt x="234458" y="1411986"/>
                        <a:pt x="180499" y="1417987"/>
                      </a:cubicBezTo>
                      <a:cubicBezTo>
                        <a:pt x="171736" y="1418844"/>
                        <a:pt x="163163" y="1419130"/>
                        <a:pt x="154876" y="1419130"/>
                      </a:cubicBezTo>
                      <a:cubicBezTo>
                        <a:pt x="150495" y="1419130"/>
                        <a:pt x="146209" y="1419130"/>
                        <a:pt x="142018" y="1419130"/>
                      </a:cubicBezTo>
                      <a:lnTo>
                        <a:pt x="142018" y="1419130"/>
                      </a:lnTo>
                      <a:cubicBezTo>
                        <a:pt x="133912" y="1418777"/>
                        <a:pt x="125825" y="1417920"/>
                        <a:pt x="117824" y="1416558"/>
                      </a:cubicBezTo>
                      <a:cubicBezTo>
                        <a:pt x="113919" y="1415986"/>
                        <a:pt x="110109" y="1415415"/>
                        <a:pt x="106394" y="1414558"/>
                      </a:cubicBezTo>
                      <a:cubicBezTo>
                        <a:pt x="102679" y="1413701"/>
                        <a:pt x="98965" y="1412939"/>
                        <a:pt x="95250" y="1411795"/>
                      </a:cubicBezTo>
                      <a:cubicBezTo>
                        <a:pt x="57617" y="1402166"/>
                        <a:pt x="24165" y="1380487"/>
                        <a:pt x="0" y="1350074"/>
                      </a:cubicBezTo>
                      <a:cubicBezTo>
                        <a:pt x="13364" y="1353626"/>
                        <a:pt x="27137" y="1355388"/>
                        <a:pt x="40957" y="1355312"/>
                      </a:cubicBezTo>
                      <a:cubicBezTo>
                        <a:pt x="107632" y="1355312"/>
                        <a:pt x="185738" y="1330643"/>
                        <a:pt x="266700" y="1283875"/>
                      </a:cubicBezTo>
                      <a:cubicBezTo>
                        <a:pt x="585216" y="1100233"/>
                        <a:pt x="853821" y="634270"/>
                        <a:pt x="853821" y="266700"/>
                      </a:cubicBezTo>
                      <a:cubicBezTo>
                        <a:pt x="853821" y="200596"/>
                        <a:pt x="844296" y="77153"/>
                        <a:pt x="779145" y="0"/>
                      </a:cubicBezTo>
                      <a:lnTo>
                        <a:pt x="778097" y="0"/>
                      </a:lnTo>
                      <a:cubicBezTo>
                        <a:pt x="861060" y="13240"/>
                        <a:pt x="908304" y="69723"/>
                        <a:pt x="934879" y="134969"/>
                      </a:cubicBezTo>
                      <a:cubicBezTo>
                        <a:pt x="942423" y="153514"/>
                        <a:pt x="948509" y="172622"/>
                        <a:pt x="953071" y="192119"/>
                      </a:cubicBezTo>
                      <a:cubicBezTo>
                        <a:pt x="953071" y="193167"/>
                        <a:pt x="953071" y="194215"/>
                        <a:pt x="953738" y="195358"/>
                      </a:cubicBezTo>
                      <a:cubicBezTo>
                        <a:pt x="954595" y="198787"/>
                        <a:pt x="955453" y="202406"/>
                        <a:pt x="956119" y="205930"/>
                      </a:cubicBezTo>
                      <a:cubicBezTo>
                        <a:pt x="956786" y="209455"/>
                        <a:pt x="957453" y="212788"/>
                        <a:pt x="958120" y="216217"/>
                      </a:cubicBezTo>
                      <a:cubicBezTo>
                        <a:pt x="958339" y="217094"/>
                        <a:pt x="958501" y="217989"/>
                        <a:pt x="958596" y="218884"/>
                      </a:cubicBezTo>
                      <a:cubicBezTo>
                        <a:pt x="959358" y="222571"/>
                        <a:pt x="960025" y="226190"/>
                        <a:pt x="960596" y="229743"/>
                      </a:cubicBezTo>
                      <a:cubicBezTo>
                        <a:pt x="962596" y="243459"/>
                        <a:pt x="964311" y="256699"/>
                        <a:pt x="965454" y="269462"/>
                      </a:cubicBezTo>
                      <a:cubicBezTo>
                        <a:pt x="965454" y="273177"/>
                        <a:pt x="966121" y="276606"/>
                        <a:pt x="966311" y="280130"/>
                      </a:cubicBezTo>
                      <a:cubicBezTo>
                        <a:pt x="966502" y="283655"/>
                        <a:pt x="966787" y="285464"/>
                        <a:pt x="966883" y="288036"/>
                      </a:cubicBezTo>
                      <a:cubicBezTo>
                        <a:pt x="966883" y="289179"/>
                        <a:pt x="966883" y="290322"/>
                        <a:pt x="966883" y="291370"/>
                      </a:cubicBezTo>
                      <a:cubicBezTo>
                        <a:pt x="966883" y="294227"/>
                        <a:pt x="966883" y="296989"/>
                        <a:pt x="967359" y="299752"/>
                      </a:cubicBezTo>
                      <a:cubicBezTo>
                        <a:pt x="967407" y="300542"/>
                        <a:pt x="967407" y="301342"/>
                        <a:pt x="967359" y="302133"/>
                      </a:cubicBezTo>
                      <a:cubicBezTo>
                        <a:pt x="967359" y="305657"/>
                        <a:pt x="967359" y="309182"/>
                        <a:pt x="967359" y="312515"/>
                      </a:cubicBezTo>
                      <a:cubicBezTo>
                        <a:pt x="968121" y="318421"/>
                        <a:pt x="968216" y="325184"/>
                        <a:pt x="968216" y="330613"/>
                      </a:cubicBezTo>
                      <a:close/>
                    </a:path>
                  </a:pathLst>
                </a:custGeom>
                <a:solidFill>
                  <a:srgbClr val="000000">
                    <a:alpha val="25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3F71767-5330-48FD-B7DA-EA1D261B0D60}"/>
                    </a:ext>
                  </a:extLst>
                </p:cNvPr>
                <p:cNvSpPr/>
                <p:nvPr/>
              </p:nvSpPr>
              <p:spPr>
                <a:xfrm>
                  <a:off x="-3264821" y="2816161"/>
                  <a:ext cx="268033" cy="983170"/>
                </a:xfrm>
                <a:custGeom>
                  <a:avLst/>
                  <a:gdLst>
                    <a:gd name="connsiteX0" fmla="*/ 268034 w 268033"/>
                    <a:gd name="connsiteY0" fmla="*/ 983171 h 983170"/>
                    <a:gd name="connsiteX1" fmla="*/ 176689 w 268033"/>
                    <a:gd name="connsiteY1" fmla="*/ 929449 h 983170"/>
                    <a:gd name="connsiteX2" fmla="*/ 0 w 268033"/>
                    <a:gd name="connsiteY2" fmla="*/ 536638 h 983170"/>
                    <a:gd name="connsiteX3" fmla="*/ 143923 w 268033"/>
                    <a:gd name="connsiteY3" fmla="*/ 0 h 983170"/>
                    <a:gd name="connsiteX4" fmla="*/ 247650 w 268033"/>
                    <a:gd name="connsiteY4" fmla="*/ 59531 h 983170"/>
                    <a:gd name="connsiteX5" fmla="*/ 98393 w 268033"/>
                    <a:gd name="connsiteY5" fmla="*/ 594265 h 983170"/>
                    <a:gd name="connsiteX6" fmla="*/ 268034 w 268033"/>
                    <a:gd name="connsiteY6" fmla="*/ 983171 h 983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8033" h="983170">
                      <a:moveTo>
                        <a:pt x="268034" y="983171"/>
                      </a:moveTo>
                      <a:lnTo>
                        <a:pt x="176689" y="929449"/>
                      </a:lnTo>
                      <a:cubicBezTo>
                        <a:pt x="67246" y="865537"/>
                        <a:pt x="0" y="729520"/>
                        <a:pt x="0" y="536638"/>
                      </a:cubicBezTo>
                      <a:cubicBezTo>
                        <a:pt x="0" y="363664"/>
                        <a:pt x="54292" y="174117"/>
                        <a:pt x="143923" y="0"/>
                      </a:cubicBezTo>
                      <a:lnTo>
                        <a:pt x="247650" y="59531"/>
                      </a:lnTo>
                      <a:cubicBezTo>
                        <a:pt x="157829" y="233648"/>
                        <a:pt x="98393" y="421481"/>
                        <a:pt x="98393" y="594265"/>
                      </a:cubicBezTo>
                      <a:cubicBezTo>
                        <a:pt x="98298" y="783431"/>
                        <a:pt x="162687" y="917638"/>
                        <a:pt x="268034" y="98317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61FD4B08-6630-4522-81A9-DBA3C1633BE6}"/>
                    </a:ext>
                  </a:extLst>
                </p:cNvPr>
                <p:cNvSpPr/>
                <p:nvPr/>
              </p:nvSpPr>
              <p:spPr>
                <a:xfrm>
                  <a:off x="-3120993" y="2215677"/>
                  <a:ext cx="998219" cy="665158"/>
                </a:xfrm>
                <a:custGeom>
                  <a:avLst/>
                  <a:gdLst>
                    <a:gd name="connsiteX0" fmla="*/ 994029 w 998219"/>
                    <a:gd name="connsiteY0" fmla="*/ 98897 h 665158"/>
                    <a:gd name="connsiteX1" fmla="*/ 993172 w 998219"/>
                    <a:gd name="connsiteY1" fmla="*/ 98135 h 665158"/>
                    <a:gd name="connsiteX2" fmla="*/ 993172 w 998219"/>
                    <a:gd name="connsiteY2" fmla="*/ 98135 h 665158"/>
                    <a:gd name="connsiteX3" fmla="*/ 894397 w 998219"/>
                    <a:gd name="connsiteY3" fmla="*/ 40604 h 665158"/>
                    <a:gd name="connsiteX4" fmla="*/ 894397 w 998219"/>
                    <a:gd name="connsiteY4" fmla="*/ 40604 h 665158"/>
                    <a:gd name="connsiteX5" fmla="*/ 893064 w 998219"/>
                    <a:gd name="connsiteY5" fmla="*/ 39747 h 665158"/>
                    <a:gd name="connsiteX6" fmla="*/ 736187 w 998219"/>
                    <a:gd name="connsiteY6" fmla="*/ 28 h 665158"/>
                    <a:gd name="connsiteX7" fmla="*/ 464248 w 998219"/>
                    <a:gd name="connsiteY7" fmla="*/ 83181 h 665158"/>
                    <a:gd name="connsiteX8" fmla="*/ 0 w 998219"/>
                    <a:gd name="connsiteY8" fmla="*/ 600198 h 665158"/>
                    <a:gd name="connsiteX9" fmla="*/ 103251 w 998219"/>
                    <a:gd name="connsiteY9" fmla="*/ 660872 h 665158"/>
                    <a:gd name="connsiteX10" fmla="*/ 100965 w 998219"/>
                    <a:gd name="connsiteY10" fmla="*/ 665159 h 665158"/>
                    <a:gd name="connsiteX11" fmla="*/ 562832 w 998219"/>
                    <a:gd name="connsiteY11" fmla="*/ 141284 h 665158"/>
                    <a:gd name="connsiteX12" fmla="*/ 998220 w 998219"/>
                    <a:gd name="connsiteY12" fmla="*/ 102041 h 66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98219" h="665158">
                      <a:moveTo>
                        <a:pt x="994029" y="98897"/>
                      </a:moveTo>
                      <a:lnTo>
                        <a:pt x="993172" y="98135"/>
                      </a:lnTo>
                      <a:lnTo>
                        <a:pt x="993172" y="98135"/>
                      </a:lnTo>
                      <a:lnTo>
                        <a:pt x="894397" y="40604"/>
                      </a:lnTo>
                      <a:lnTo>
                        <a:pt x="894397" y="40604"/>
                      </a:lnTo>
                      <a:lnTo>
                        <a:pt x="893064" y="39747"/>
                      </a:lnTo>
                      <a:cubicBezTo>
                        <a:pt x="845153" y="12992"/>
                        <a:pt x="791061" y="-705"/>
                        <a:pt x="736187" y="28"/>
                      </a:cubicBezTo>
                      <a:cubicBezTo>
                        <a:pt x="654463" y="28"/>
                        <a:pt x="562070" y="26793"/>
                        <a:pt x="464248" y="83181"/>
                      </a:cubicBezTo>
                      <a:cubicBezTo>
                        <a:pt x="278130" y="190718"/>
                        <a:pt x="111823" y="383600"/>
                        <a:pt x="0" y="600198"/>
                      </a:cubicBezTo>
                      <a:lnTo>
                        <a:pt x="103251" y="660872"/>
                      </a:lnTo>
                      <a:lnTo>
                        <a:pt x="100965" y="665159"/>
                      </a:lnTo>
                      <a:cubicBezTo>
                        <a:pt x="212884" y="450942"/>
                        <a:pt x="378714" y="257013"/>
                        <a:pt x="562832" y="141284"/>
                      </a:cubicBezTo>
                      <a:cubicBezTo>
                        <a:pt x="729520" y="36509"/>
                        <a:pt x="887730" y="34794"/>
                        <a:pt x="998220" y="10204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212D3E7F-86D0-4609-95E5-3D395A9164CC}"/>
                  </a:ext>
                </a:extLst>
              </p:cNvPr>
              <p:cNvSpPr/>
              <p:nvPr/>
            </p:nvSpPr>
            <p:spPr>
              <a:xfrm>
                <a:off x="-3079479" y="2347898"/>
                <a:ext cx="989378" cy="1391443"/>
              </a:xfrm>
              <a:custGeom>
                <a:avLst/>
                <a:gdLst>
                  <a:gd name="connsiteX0" fmla="*/ 989377 w 989378"/>
                  <a:gd name="connsiteY0" fmla="*/ 302909 h 1391443"/>
                  <a:gd name="connsiteX1" fmla="*/ 402065 w 989378"/>
                  <a:gd name="connsiteY1" fmla="*/ 1320179 h 1391443"/>
                  <a:gd name="connsiteX2" fmla="*/ 252808 w 989378"/>
                  <a:gd name="connsiteY2" fmla="*/ 1381901 h 1391443"/>
                  <a:gd name="connsiteX3" fmla="*/ 176132 w 989378"/>
                  <a:gd name="connsiteY3" fmla="*/ 1391426 h 1391443"/>
                  <a:gd name="connsiteX4" fmla="*/ 98218 w 989378"/>
                  <a:gd name="connsiteY4" fmla="*/ 1378186 h 1391443"/>
                  <a:gd name="connsiteX5" fmla="*/ 20589 w 989378"/>
                  <a:gd name="connsiteY5" fmla="*/ 1247693 h 1391443"/>
                  <a:gd name="connsiteX6" fmla="*/ 15 w 989378"/>
                  <a:gd name="connsiteY6" fmla="*/ 1088531 h 1391443"/>
                  <a:gd name="connsiteX7" fmla="*/ 587326 w 989378"/>
                  <a:gd name="connsiteY7" fmla="*/ 71165 h 1391443"/>
                  <a:gd name="connsiteX8" fmla="*/ 736297 w 989378"/>
                  <a:gd name="connsiteY8" fmla="*/ 9539 h 1391443"/>
                  <a:gd name="connsiteX9" fmla="*/ 812497 w 989378"/>
                  <a:gd name="connsiteY9" fmla="*/ 14 h 1391443"/>
                  <a:gd name="connsiteX10" fmla="*/ 890412 w 989378"/>
                  <a:gd name="connsiteY10" fmla="*/ 13349 h 1391443"/>
                  <a:gd name="connsiteX11" fmla="*/ 968041 w 989378"/>
                  <a:gd name="connsiteY11" fmla="*/ 143841 h 1391443"/>
                  <a:gd name="connsiteX12" fmla="*/ 989377 w 989378"/>
                  <a:gd name="connsiteY12" fmla="*/ 302909 h 139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9378" h="1391443">
                    <a:moveTo>
                      <a:pt x="989377" y="302909"/>
                    </a:moveTo>
                    <a:cubicBezTo>
                      <a:pt x="989377" y="670478"/>
                      <a:pt x="720391" y="1136441"/>
                      <a:pt x="402065" y="1320179"/>
                    </a:cubicBezTo>
                    <a:cubicBezTo>
                      <a:pt x="355516" y="1347773"/>
                      <a:pt x="305253" y="1368566"/>
                      <a:pt x="252808" y="1381901"/>
                    </a:cubicBezTo>
                    <a:cubicBezTo>
                      <a:pt x="227719" y="1388092"/>
                      <a:pt x="201973" y="1391292"/>
                      <a:pt x="176132" y="1391426"/>
                    </a:cubicBezTo>
                    <a:cubicBezTo>
                      <a:pt x="149576" y="1391769"/>
                      <a:pt x="123173" y="1387282"/>
                      <a:pt x="98218" y="1378186"/>
                    </a:cubicBezTo>
                    <a:cubicBezTo>
                      <a:pt x="58689" y="1345039"/>
                      <a:pt x="34876" y="1297033"/>
                      <a:pt x="20589" y="1247693"/>
                    </a:cubicBezTo>
                    <a:cubicBezTo>
                      <a:pt x="6559" y="1195811"/>
                      <a:pt x="-366" y="1142271"/>
                      <a:pt x="15" y="1088531"/>
                    </a:cubicBezTo>
                    <a:cubicBezTo>
                      <a:pt x="15" y="720866"/>
                      <a:pt x="269001" y="254998"/>
                      <a:pt x="587326" y="71165"/>
                    </a:cubicBezTo>
                    <a:cubicBezTo>
                      <a:pt x="633808" y="43657"/>
                      <a:pt x="683967" y="22912"/>
                      <a:pt x="736297" y="9539"/>
                    </a:cubicBezTo>
                    <a:cubicBezTo>
                      <a:pt x="761234" y="3385"/>
                      <a:pt x="786808" y="185"/>
                      <a:pt x="812497" y="14"/>
                    </a:cubicBezTo>
                    <a:cubicBezTo>
                      <a:pt x="839063" y="-282"/>
                      <a:pt x="865456" y="4233"/>
                      <a:pt x="890412" y="13349"/>
                    </a:cubicBezTo>
                    <a:cubicBezTo>
                      <a:pt x="929941" y="46400"/>
                      <a:pt x="953753" y="94502"/>
                      <a:pt x="968041" y="143841"/>
                    </a:cubicBezTo>
                    <a:cubicBezTo>
                      <a:pt x="982328" y="195648"/>
                      <a:pt x="989510" y="249169"/>
                      <a:pt x="989377" y="302909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542" name="Rectangle 541">
            <a:extLst>
              <a:ext uri="{FF2B5EF4-FFF2-40B4-BE49-F238E27FC236}">
                <a16:creationId xmlns:a16="http://schemas.microsoft.com/office/drawing/2014/main" id="{6AE2FF8F-A0C7-46E3-832F-20C9E1C2DDD9}"/>
              </a:ext>
            </a:extLst>
          </p:cNvPr>
          <p:cNvSpPr/>
          <p:nvPr/>
        </p:nvSpPr>
        <p:spPr>
          <a:xfrm>
            <a:off x="2225059" y="4994132"/>
            <a:ext cx="5182906" cy="1334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Hasil 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penghitungan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PDRB per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kapita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sebenarnya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tidak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dapat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secara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langsung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digunakan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mengukur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tingkat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kemakmuran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kesejahteraan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suatu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wilayah. Hal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disebabkan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pendapatan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kapita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kurang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memerhatikan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aspek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distribusi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pendapatan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0217AA6C-E4A3-4696-AF98-B5A745A2CB82}"/>
              </a:ext>
            </a:extLst>
          </p:cNvPr>
          <p:cNvGrpSpPr/>
          <p:nvPr/>
        </p:nvGrpSpPr>
        <p:grpSpPr>
          <a:xfrm>
            <a:off x="1873411" y="4774089"/>
            <a:ext cx="281689" cy="244780"/>
            <a:chOff x="2925820" y="699061"/>
            <a:chExt cx="580047" cy="460326"/>
          </a:xfrm>
          <a:solidFill>
            <a:srgbClr val="95C11F"/>
          </a:solidFill>
        </p:grpSpPr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150F294-C2DE-4F4E-A499-618BB147F857}"/>
                </a:ext>
              </a:extLst>
            </p:cNvPr>
            <p:cNvSpPr/>
            <p:nvPr/>
          </p:nvSpPr>
          <p:spPr>
            <a:xfrm>
              <a:off x="3273848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C313CF18-3E5D-47B2-9DD5-5C455C90E130}"/>
                </a:ext>
              </a:extLst>
            </p:cNvPr>
            <p:cNvSpPr/>
            <p:nvPr/>
          </p:nvSpPr>
          <p:spPr>
            <a:xfrm>
              <a:off x="2925820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923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6A8A6B9-2969-447C-B31C-FD79EB9ECC3A}"/>
              </a:ext>
            </a:extLst>
          </p:cNvPr>
          <p:cNvSpPr/>
          <p:nvPr/>
        </p:nvSpPr>
        <p:spPr>
          <a:xfrm rot="5400000">
            <a:off x="6324001" y="-4724201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55DB10D8-95EB-45F8-B35E-7983C0827DD8}"/>
              </a:ext>
            </a:extLst>
          </p:cNvPr>
          <p:cNvSpPr/>
          <p:nvPr/>
        </p:nvSpPr>
        <p:spPr>
          <a:xfrm>
            <a:off x="472188" y="4056693"/>
            <a:ext cx="5297504" cy="2684955"/>
          </a:xfrm>
          <a:prstGeom prst="roundRect">
            <a:avLst>
              <a:gd name="adj" fmla="val 12445"/>
            </a:avLst>
          </a:prstGeom>
          <a:noFill/>
          <a:ln w="12700"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01289" y="256208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Penciptaan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 Nilai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Tambah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 pada PDRB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EF8B434-F05E-4D9F-BB76-03E7EE78B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88" y="235913"/>
            <a:ext cx="754108" cy="754108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0F23E0DB-16B6-4510-8D1C-7D9E0EA71169}"/>
              </a:ext>
            </a:extLst>
          </p:cNvPr>
          <p:cNvSpPr txBox="1"/>
          <p:nvPr/>
        </p:nvSpPr>
        <p:spPr>
          <a:xfrm>
            <a:off x="701893" y="1576321"/>
            <a:ext cx="4308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Segoe UI"/>
              </a:rPr>
              <a:t>NILAI TAMBAH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57409F1-4E0A-4302-960F-566881CE7AB9}"/>
              </a:ext>
            </a:extLst>
          </p:cNvPr>
          <p:cNvSpPr/>
          <p:nvPr/>
        </p:nvSpPr>
        <p:spPr>
          <a:xfrm>
            <a:off x="185058" y="1521152"/>
            <a:ext cx="516835" cy="516835"/>
          </a:xfrm>
          <a:prstGeom prst="roundRect">
            <a:avLst/>
          </a:prstGeom>
          <a:solidFill>
            <a:srgbClr val="00B050"/>
          </a:solidFill>
          <a:ln cmpd="dbl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8F6624-C5D9-4CFE-8A6F-688C1BF58AA3}"/>
              </a:ext>
            </a:extLst>
          </p:cNvPr>
          <p:cNvCxnSpPr>
            <a:stCxn id="5" idx="2"/>
          </p:cNvCxnSpPr>
          <p:nvPr/>
        </p:nvCxnSpPr>
        <p:spPr>
          <a:xfrm>
            <a:off x="443476" y="2037987"/>
            <a:ext cx="28712" cy="164592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BBFDF59-E7A4-4C55-95AE-52F785CC709B}"/>
              </a:ext>
            </a:extLst>
          </p:cNvPr>
          <p:cNvSpPr/>
          <p:nvPr/>
        </p:nvSpPr>
        <p:spPr>
          <a:xfrm>
            <a:off x="630314" y="2217399"/>
            <a:ext cx="2421333" cy="1375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Nilai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tambah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adalah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nilai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yang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ditambahkan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pada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satu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barang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jasa</a:t>
            </a:r>
            <a:r>
              <a:rPr kumimoji="0" lang="id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karena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adanya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kegiatan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produksi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ADEAA20-0582-4F96-BED6-8561ABD612D3}"/>
              </a:ext>
            </a:extLst>
          </p:cNvPr>
          <p:cNvSpPr/>
          <p:nvPr/>
        </p:nvSpPr>
        <p:spPr>
          <a:xfrm>
            <a:off x="3122123" y="2217398"/>
            <a:ext cx="2676282" cy="137531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Kita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mengukur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nilai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tambah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yang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diciptakan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pada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tiap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tahap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produksi</a:t>
            </a:r>
            <a:endParaRPr kumimoji="0" lang="id-ID" sz="1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</a:t>
            </a:r>
            <a:r>
              <a:rPr kumimoji="0" lang="en-ID" sz="1400" b="1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ilustrasi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berikut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hanyalah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contoh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yang </a:t>
            </a:r>
            <a:r>
              <a:rPr kumimoji="0" lang="en-ID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disederhanakan</a:t>
            </a:r>
            <a:r>
              <a:rPr kumimoji="0" lang="en-ID" sz="14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CAD06E91-C566-4A1E-9F3C-CA4B6633CC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74" y="4508294"/>
            <a:ext cx="1655546" cy="1103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3FD80DCC-89BF-4339-9A8B-7511295DD3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93" y="5653452"/>
            <a:ext cx="1285113" cy="8566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9" name="Picture 2" descr="Manfaat Keripik Pisang Untuk Kesehatan, Cegah Kanker - FaktualNews.co">
            <a:extLst>
              <a:ext uri="{FF2B5EF4-FFF2-40B4-BE49-F238E27FC236}">
                <a16:creationId xmlns:a16="http://schemas.microsoft.com/office/drawing/2014/main" id="{94F50967-000F-4EE0-BAD4-0D3D07D3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18" y="5689112"/>
            <a:ext cx="1124347" cy="74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83EFE59-CB14-4870-AF54-F4C6AD4513C1}"/>
              </a:ext>
            </a:extLst>
          </p:cNvPr>
          <p:cNvSpPr/>
          <p:nvPr/>
        </p:nvSpPr>
        <p:spPr>
          <a:xfrm>
            <a:off x="808529" y="3772125"/>
            <a:ext cx="473561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id-ID" b="1" dirty="0">
                <a:solidFill>
                  <a:schemeClr val="accent6">
                    <a:lumMod val="75000"/>
                  </a:schemeClr>
                </a:solidFill>
              </a:rPr>
              <a:t>CONTOH</a:t>
            </a:r>
          </a:p>
          <a:p>
            <a:pPr algn="ctr"/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Menghitung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Nilai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Tambah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Bruto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(NTB) Pisang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33E5B6D-F9E6-4B2C-9E8F-C0005410C8AF}"/>
              </a:ext>
            </a:extLst>
          </p:cNvPr>
          <p:cNvCxnSpPr>
            <a:stCxn id="137" idx="2"/>
            <a:endCxn id="138" idx="0"/>
          </p:cNvCxnSpPr>
          <p:nvPr/>
        </p:nvCxnSpPr>
        <p:spPr>
          <a:xfrm rot="10800000" flipV="1">
            <a:off x="1640350" y="5059856"/>
            <a:ext cx="583524" cy="5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F624A2E-736B-4506-84A0-B2D5F39E5D5B}"/>
              </a:ext>
            </a:extLst>
          </p:cNvPr>
          <p:cNvCxnSpPr>
            <a:stCxn id="137" idx="6"/>
            <a:endCxn id="139" idx="0"/>
          </p:cNvCxnSpPr>
          <p:nvPr/>
        </p:nvCxnSpPr>
        <p:spPr>
          <a:xfrm>
            <a:off x="3879420" y="5059857"/>
            <a:ext cx="650172" cy="62925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C244C8-EECB-4D03-9F4B-137479C60B95}"/>
              </a:ext>
            </a:extLst>
          </p:cNvPr>
          <p:cNvSpPr/>
          <p:nvPr/>
        </p:nvSpPr>
        <p:spPr>
          <a:xfrm>
            <a:off x="975744" y="6427089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Pisang goreng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8CB0C47-CA54-42BF-8ADA-45DAFF0ACBF7}"/>
              </a:ext>
            </a:extLst>
          </p:cNvPr>
          <p:cNvSpPr/>
          <p:nvPr/>
        </p:nvSpPr>
        <p:spPr>
          <a:xfrm>
            <a:off x="3956859" y="6425266"/>
            <a:ext cx="1202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 err="1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Kripik</a:t>
            </a:r>
            <a:r>
              <a:rPr lang="en-US" sz="1400" kern="0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Pisang</a:t>
            </a:r>
            <a:endParaRPr 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479C9CF-6A8B-4DC2-8736-D693AF169551}"/>
              </a:ext>
            </a:extLst>
          </p:cNvPr>
          <p:cNvCxnSpPr>
            <a:cxnSpLocks/>
          </p:cNvCxnSpPr>
          <p:nvPr/>
        </p:nvCxnSpPr>
        <p:spPr>
          <a:xfrm>
            <a:off x="5879651" y="1386402"/>
            <a:ext cx="0" cy="5346641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5DF8A9F-151F-4816-9185-D5707BDA3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3216" y="1386402"/>
            <a:ext cx="5207566" cy="29292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371DCE-BEB1-4C28-BB5F-EC89A9DA0A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609"/>
          <a:stretch/>
        </p:blipFill>
        <p:spPr>
          <a:xfrm>
            <a:off x="6362844" y="4398734"/>
            <a:ext cx="5207563" cy="229626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3" name="Isosceles Triangle 152">
            <a:extLst>
              <a:ext uri="{FF2B5EF4-FFF2-40B4-BE49-F238E27FC236}">
                <a16:creationId xmlns:a16="http://schemas.microsoft.com/office/drawing/2014/main" id="{210D368E-B022-4F09-A640-CBD6256C1467}"/>
              </a:ext>
            </a:extLst>
          </p:cNvPr>
          <p:cNvSpPr/>
          <p:nvPr/>
        </p:nvSpPr>
        <p:spPr>
          <a:xfrm rot="5400000">
            <a:off x="5126591" y="4239989"/>
            <a:ext cx="1964265" cy="269064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0BF69BEB-114A-4465-8BC3-062F2C36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341" y="648274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70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11218607" y="6588936"/>
            <a:ext cx="973392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9C4FB5-9DB9-40E4-A73E-9E95C8BF49C8}"/>
              </a:ext>
            </a:extLst>
          </p:cNvPr>
          <p:cNvSpPr/>
          <p:nvPr/>
        </p:nvSpPr>
        <p:spPr>
          <a:xfrm>
            <a:off x="1" y="6588936"/>
            <a:ext cx="11218606" cy="269064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530671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4001" y="-4724201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140570"/>
            <a:ext cx="8097676" cy="93276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KEMISKINAN BPS: </a:t>
            </a: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Basic Need Approach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CFAB6F-29F8-4B9A-AC73-E4203819874D}"/>
              </a:ext>
            </a:extLst>
          </p:cNvPr>
          <p:cNvSpPr/>
          <p:nvPr/>
        </p:nvSpPr>
        <p:spPr>
          <a:xfrm>
            <a:off x="614512" y="1618051"/>
            <a:ext cx="4125686" cy="4456178"/>
          </a:xfrm>
          <a:prstGeom prst="roundRect">
            <a:avLst>
              <a:gd name="adj" fmla="val 10862"/>
            </a:avLst>
          </a:prstGeom>
          <a:noFill/>
          <a:ln w="38100">
            <a:solidFill>
              <a:srgbClr val="008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796AB46-1C3C-4203-82F2-26E7A1897D41}"/>
              </a:ext>
            </a:extLst>
          </p:cNvPr>
          <p:cNvSpPr/>
          <p:nvPr/>
        </p:nvSpPr>
        <p:spPr>
          <a:xfrm>
            <a:off x="743597" y="1757711"/>
            <a:ext cx="3868271" cy="1433723"/>
          </a:xfrm>
          <a:prstGeom prst="roundRect">
            <a:avLst>
              <a:gd name="adj" fmla="val 24488"/>
            </a:avLst>
          </a:prstGeom>
          <a:solidFill>
            <a:srgbClr val="95C11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Konsep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Kebutuhan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Dasar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(Basic Need Approach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Handbook on Poverty and Inequality: The World Bank, 2009</a:t>
            </a:r>
            <a:endParaRPr kumimoji="0" lang="id-ID" sz="1600" b="1" i="1" u="none" strike="noStrike" kern="1200" cap="none" spc="0" normalizeH="0" baseline="0" noProof="0" dirty="0">
              <a:ln>
                <a:noFill/>
              </a:ln>
              <a:solidFill>
                <a:srgbClr val="00663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9021BD2-6451-40A3-A436-C29E029F4FF7}"/>
              </a:ext>
            </a:extLst>
          </p:cNvPr>
          <p:cNvSpPr/>
          <p:nvPr/>
        </p:nvSpPr>
        <p:spPr>
          <a:xfrm>
            <a:off x="743219" y="3331094"/>
            <a:ext cx="3868271" cy="2606719"/>
          </a:xfrm>
          <a:prstGeom prst="roundRect">
            <a:avLst>
              <a:gd name="adj" fmla="val 13925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E36AFE-F341-47DC-BECD-0658AA811CD4}"/>
              </a:ext>
            </a:extLst>
          </p:cNvPr>
          <p:cNvSpPr/>
          <p:nvPr/>
        </p:nvSpPr>
        <p:spPr>
          <a:xfrm>
            <a:off x="956745" y="3505921"/>
            <a:ext cx="3433842" cy="2257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Kemiskinan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dipandang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sebagai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ketidakmampuan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sisi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ekonomi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untuk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memenuhi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kebutuhan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makanan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makanan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diukur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menurut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garis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kemiskinan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makanan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makanan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775E26-B119-45B3-B791-C54228DDA6CF}"/>
              </a:ext>
            </a:extLst>
          </p:cNvPr>
          <p:cNvCxnSpPr>
            <a:cxnSpLocks/>
          </p:cNvCxnSpPr>
          <p:nvPr/>
        </p:nvCxnSpPr>
        <p:spPr>
          <a:xfrm>
            <a:off x="5023558" y="1622323"/>
            <a:ext cx="0" cy="468000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0DBBEB3-8018-4A05-94BA-62EF3CC2D7C8}"/>
              </a:ext>
            </a:extLst>
          </p:cNvPr>
          <p:cNvSpPr/>
          <p:nvPr/>
        </p:nvSpPr>
        <p:spPr>
          <a:xfrm rot="5400000">
            <a:off x="4286683" y="3781449"/>
            <a:ext cx="1964265" cy="269064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5" name="Google Shape;449;p28">
            <a:extLst>
              <a:ext uri="{FF2B5EF4-FFF2-40B4-BE49-F238E27FC236}">
                <a16:creationId xmlns:a16="http://schemas.microsoft.com/office/drawing/2014/main" id="{E03A9502-6E54-43F6-802A-CD9203BB1793}"/>
              </a:ext>
            </a:extLst>
          </p:cNvPr>
          <p:cNvGrpSpPr/>
          <p:nvPr/>
        </p:nvGrpSpPr>
        <p:grpSpPr>
          <a:xfrm>
            <a:off x="24585" y="4486904"/>
            <a:ext cx="1149015" cy="2270995"/>
            <a:chOff x="2072827" y="1904259"/>
            <a:chExt cx="1418990" cy="2804590"/>
          </a:xfrm>
        </p:grpSpPr>
        <p:sp>
          <p:nvSpPr>
            <p:cNvPr id="336" name="Google Shape;450;p28">
              <a:extLst>
                <a:ext uri="{FF2B5EF4-FFF2-40B4-BE49-F238E27FC236}">
                  <a16:creationId xmlns:a16="http://schemas.microsoft.com/office/drawing/2014/main" id="{A56F9A44-31E3-421F-BD47-FBB52A176FD3}"/>
                </a:ext>
              </a:extLst>
            </p:cNvPr>
            <p:cNvSpPr/>
            <p:nvPr/>
          </p:nvSpPr>
          <p:spPr>
            <a:xfrm>
              <a:off x="2399847" y="1904259"/>
              <a:ext cx="391230" cy="380866"/>
            </a:xfrm>
            <a:custGeom>
              <a:avLst/>
              <a:gdLst/>
              <a:ahLst/>
              <a:cxnLst/>
              <a:rect l="l" t="t" r="r" b="b"/>
              <a:pathLst>
                <a:path w="11174" h="10878" extrusionOk="0">
                  <a:moveTo>
                    <a:pt x="7624" y="1"/>
                  </a:moveTo>
                  <a:cubicBezTo>
                    <a:pt x="7272" y="1"/>
                    <a:pt x="6880" y="36"/>
                    <a:pt x="6446" y="111"/>
                  </a:cubicBezTo>
                  <a:cubicBezTo>
                    <a:pt x="3478" y="623"/>
                    <a:pt x="1934" y="2250"/>
                    <a:pt x="2139" y="3136"/>
                  </a:cubicBezTo>
                  <a:cubicBezTo>
                    <a:pt x="851" y="3531"/>
                    <a:pt x="0" y="8656"/>
                    <a:pt x="2666" y="10308"/>
                  </a:cubicBezTo>
                  <a:cubicBezTo>
                    <a:pt x="3333" y="10722"/>
                    <a:pt x="4200" y="10877"/>
                    <a:pt x="5124" y="10877"/>
                  </a:cubicBezTo>
                  <a:cubicBezTo>
                    <a:pt x="7890" y="10877"/>
                    <a:pt x="11173" y="9486"/>
                    <a:pt x="11173" y="9486"/>
                  </a:cubicBezTo>
                  <a:cubicBezTo>
                    <a:pt x="11173" y="9486"/>
                    <a:pt x="10290" y="8434"/>
                    <a:pt x="10585" y="5641"/>
                  </a:cubicBezTo>
                  <a:cubicBezTo>
                    <a:pt x="10848" y="3167"/>
                    <a:pt x="10967" y="1"/>
                    <a:pt x="76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37" name="Google Shape;451;p28">
              <a:extLst>
                <a:ext uri="{FF2B5EF4-FFF2-40B4-BE49-F238E27FC236}">
                  <a16:creationId xmlns:a16="http://schemas.microsoft.com/office/drawing/2014/main" id="{DCCB0BB9-C312-498D-A221-60498EF64896}"/>
                </a:ext>
              </a:extLst>
            </p:cNvPr>
            <p:cNvSpPr/>
            <p:nvPr/>
          </p:nvSpPr>
          <p:spPr>
            <a:xfrm>
              <a:off x="2789784" y="2455395"/>
              <a:ext cx="313327" cy="524242"/>
            </a:xfrm>
            <a:custGeom>
              <a:avLst/>
              <a:gdLst/>
              <a:ahLst/>
              <a:cxnLst/>
              <a:rect l="l" t="t" r="r" b="b"/>
              <a:pathLst>
                <a:path w="8949" h="14973" extrusionOk="0">
                  <a:moveTo>
                    <a:pt x="2312" y="1"/>
                  </a:moveTo>
                  <a:lnTo>
                    <a:pt x="1" y="144"/>
                  </a:lnTo>
                  <a:cubicBezTo>
                    <a:pt x="44" y="913"/>
                    <a:pt x="133" y="1616"/>
                    <a:pt x="234" y="2345"/>
                  </a:cubicBezTo>
                  <a:cubicBezTo>
                    <a:pt x="338" y="3066"/>
                    <a:pt x="475" y="3784"/>
                    <a:pt x="629" y="4498"/>
                  </a:cubicBezTo>
                  <a:cubicBezTo>
                    <a:pt x="790" y="5212"/>
                    <a:pt x="959" y="5927"/>
                    <a:pt x="1185" y="6630"/>
                  </a:cubicBezTo>
                  <a:cubicBezTo>
                    <a:pt x="1397" y="7337"/>
                    <a:pt x="1651" y="8038"/>
                    <a:pt x="1949" y="8727"/>
                  </a:cubicBezTo>
                  <a:lnTo>
                    <a:pt x="2183" y="9244"/>
                  </a:lnTo>
                  <a:cubicBezTo>
                    <a:pt x="2216" y="9322"/>
                    <a:pt x="2276" y="9433"/>
                    <a:pt x="2327" y="9531"/>
                  </a:cubicBezTo>
                  <a:cubicBezTo>
                    <a:pt x="2380" y="9631"/>
                    <a:pt x="2438" y="9721"/>
                    <a:pt x="2491" y="9814"/>
                  </a:cubicBezTo>
                  <a:cubicBezTo>
                    <a:pt x="2714" y="10173"/>
                    <a:pt x="2962" y="10478"/>
                    <a:pt x="3210" y="10773"/>
                  </a:cubicBezTo>
                  <a:cubicBezTo>
                    <a:pt x="3712" y="11358"/>
                    <a:pt x="4243" y="11867"/>
                    <a:pt x="4789" y="12355"/>
                  </a:cubicBezTo>
                  <a:cubicBezTo>
                    <a:pt x="5890" y="13321"/>
                    <a:pt x="7025" y="14186"/>
                    <a:pt x="8246" y="14972"/>
                  </a:cubicBezTo>
                  <a:lnTo>
                    <a:pt x="8949" y="14068"/>
                  </a:lnTo>
                  <a:cubicBezTo>
                    <a:pt x="8453" y="13586"/>
                    <a:pt x="7948" y="13094"/>
                    <a:pt x="7463" y="12599"/>
                  </a:cubicBezTo>
                  <a:cubicBezTo>
                    <a:pt x="6971" y="12108"/>
                    <a:pt x="6493" y="11605"/>
                    <a:pt x="6038" y="11096"/>
                  </a:cubicBezTo>
                  <a:cubicBezTo>
                    <a:pt x="5579" y="10589"/>
                    <a:pt x="5144" y="10069"/>
                    <a:pt x="4764" y="9545"/>
                  </a:cubicBezTo>
                  <a:cubicBezTo>
                    <a:pt x="4573" y="9287"/>
                    <a:pt x="4404" y="9021"/>
                    <a:pt x="4268" y="8770"/>
                  </a:cubicBezTo>
                  <a:cubicBezTo>
                    <a:pt x="4240" y="8709"/>
                    <a:pt x="4204" y="8644"/>
                    <a:pt x="4179" y="8587"/>
                  </a:cubicBezTo>
                  <a:cubicBezTo>
                    <a:pt x="4154" y="8522"/>
                    <a:pt x="4132" y="8482"/>
                    <a:pt x="4100" y="8396"/>
                  </a:cubicBezTo>
                  <a:lnTo>
                    <a:pt x="3924" y="7934"/>
                  </a:lnTo>
                  <a:cubicBezTo>
                    <a:pt x="3465" y="6691"/>
                    <a:pt x="3142" y="5371"/>
                    <a:pt x="2875" y="4036"/>
                  </a:cubicBezTo>
                  <a:cubicBezTo>
                    <a:pt x="2743" y="3368"/>
                    <a:pt x="2646" y="2689"/>
                    <a:pt x="2545" y="2015"/>
                  </a:cubicBezTo>
                  <a:cubicBezTo>
                    <a:pt x="2448" y="1344"/>
                    <a:pt x="2373" y="643"/>
                    <a:pt x="2312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38" name="Google Shape;452;p28">
              <a:extLst>
                <a:ext uri="{FF2B5EF4-FFF2-40B4-BE49-F238E27FC236}">
                  <a16:creationId xmlns:a16="http://schemas.microsoft.com/office/drawing/2014/main" id="{F8D62EAF-6552-4E22-AF12-B8D87FE4D2AD}"/>
                </a:ext>
              </a:extLst>
            </p:cNvPr>
            <p:cNvSpPr/>
            <p:nvPr/>
          </p:nvSpPr>
          <p:spPr>
            <a:xfrm>
              <a:off x="2724205" y="2358410"/>
              <a:ext cx="176358" cy="233253"/>
            </a:xfrm>
            <a:custGeom>
              <a:avLst/>
              <a:gdLst/>
              <a:ahLst/>
              <a:cxnLst/>
              <a:rect l="l" t="t" r="r" b="b"/>
              <a:pathLst>
                <a:path w="5037" h="6662" extrusionOk="0">
                  <a:moveTo>
                    <a:pt x="2431" y="1"/>
                  </a:moveTo>
                  <a:cubicBezTo>
                    <a:pt x="1717" y="1"/>
                    <a:pt x="1248" y="323"/>
                    <a:pt x="718" y="1080"/>
                  </a:cubicBezTo>
                  <a:cubicBezTo>
                    <a:pt x="0" y="2107"/>
                    <a:pt x="1468" y="6662"/>
                    <a:pt x="1468" y="6662"/>
                  </a:cubicBezTo>
                  <a:lnTo>
                    <a:pt x="5036" y="4235"/>
                  </a:lnTo>
                  <a:cubicBezTo>
                    <a:pt x="5036" y="4235"/>
                    <a:pt x="4386" y="391"/>
                    <a:pt x="3449" y="154"/>
                  </a:cubicBezTo>
                  <a:cubicBezTo>
                    <a:pt x="3055" y="55"/>
                    <a:pt x="2722" y="1"/>
                    <a:pt x="24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39" name="Google Shape;453;p28">
              <a:extLst>
                <a:ext uri="{FF2B5EF4-FFF2-40B4-BE49-F238E27FC236}">
                  <a16:creationId xmlns:a16="http://schemas.microsoft.com/office/drawing/2014/main" id="{EA85B665-547A-4F2A-8621-EA0C80BB9336}"/>
                </a:ext>
              </a:extLst>
            </p:cNvPr>
            <p:cNvSpPr/>
            <p:nvPr/>
          </p:nvSpPr>
          <p:spPr>
            <a:xfrm>
              <a:off x="2853507" y="2457531"/>
              <a:ext cx="1646" cy="8858"/>
            </a:xfrm>
            <a:custGeom>
              <a:avLst/>
              <a:gdLst/>
              <a:ahLst/>
              <a:cxnLst/>
              <a:rect l="l" t="t" r="r" b="b"/>
              <a:pathLst>
                <a:path w="47" h="253" extrusionOk="0">
                  <a:moveTo>
                    <a:pt x="0" y="1"/>
                  </a:moveTo>
                  <a:lnTo>
                    <a:pt x="0" y="252"/>
                  </a:lnTo>
                  <a:lnTo>
                    <a:pt x="47" y="252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0" name="Google Shape;454;p28">
              <a:extLst>
                <a:ext uri="{FF2B5EF4-FFF2-40B4-BE49-F238E27FC236}">
                  <a16:creationId xmlns:a16="http://schemas.microsoft.com/office/drawing/2014/main" id="{DA903753-960F-415A-AD79-7F3F18344829}"/>
                </a:ext>
              </a:extLst>
            </p:cNvPr>
            <p:cNvSpPr/>
            <p:nvPr/>
          </p:nvSpPr>
          <p:spPr>
            <a:xfrm>
              <a:off x="2759253" y="2491738"/>
              <a:ext cx="149959" cy="113756"/>
            </a:xfrm>
            <a:custGeom>
              <a:avLst/>
              <a:gdLst/>
              <a:ahLst/>
              <a:cxnLst/>
              <a:rect l="l" t="t" r="r" b="b"/>
              <a:pathLst>
                <a:path w="4283" h="3249" extrusionOk="0">
                  <a:moveTo>
                    <a:pt x="4200" y="1"/>
                  </a:moveTo>
                  <a:lnTo>
                    <a:pt x="0" y="2829"/>
                  </a:lnTo>
                  <a:lnTo>
                    <a:pt x="270" y="3248"/>
                  </a:lnTo>
                  <a:lnTo>
                    <a:pt x="4282" y="374"/>
                  </a:lnTo>
                  <a:lnTo>
                    <a:pt x="420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1" name="Google Shape;455;p28">
              <a:extLst>
                <a:ext uri="{FF2B5EF4-FFF2-40B4-BE49-F238E27FC236}">
                  <a16:creationId xmlns:a16="http://schemas.microsoft.com/office/drawing/2014/main" id="{903EF31F-2038-426E-BF65-EA703785FD57}"/>
                </a:ext>
              </a:extLst>
            </p:cNvPr>
            <p:cNvSpPr/>
            <p:nvPr/>
          </p:nvSpPr>
          <p:spPr>
            <a:xfrm>
              <a:off x="3066000" y="2936365"/>
              <a:ext cx="112040" cy="66769"/>
            </a:xfrm>
            <a:custGeom>
              <a:avLst/>
              <a:gdLst/>
              <a:ahLst/>
              <a:cxnLst/>
              <a:rect l="l" t="t" r="r" b="b"/>
              <a:pathLst>
                <a:path w="3200" h="1907" extrusionOk="0">
                  <a:moveTo>
                    <a:pt x="632" y="0"/>
                  </a:moveTo>
                  <a:lnTo>
                    <a:pt x="1" y="671"/>
                  </a:lnTo>
                  <a:cubicBezTo>
                    <a:pt x="249" y="1580"/>
                    <a:pt x="1666" y="1906"/>
                    <a:pt x="1666" y="1906"/>
                  </a:cubicBezTo>
                  <a:lnTo>
                    <a:pt x="3199" y="184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2" name="Google Shape;456;p28">
              <a:extLst>
                <a:ext uri="{FF2B5EF4-FFF2-40B4-BE49-F238E27FC236}">
                  <a16:creationId xmlns:a16="http://schemas.microsoft.com/office/drawing/2014/main" id="{FAB69439-ADC8-4DFD-A831-04E28D46DB7D}"/>
                </a:ext>
              </a:extLst>
            </p:cNvPr>
            <p:cNvSpPr/>
            <p:nvPr/>
          </p:nvSpPr>
          <p:spPr>
            <a:xfrm>
              <a:off x="2668115" y="4444154"/>
              <a:ext cx="84660" cy="183781"/>
            </a:xfrm>
            <a:custGeom>
              <a:avLst/>
              <a:gdLst/>
              <a:ahLst/>
              <a:cxnLst/>
              <a:rect l="l" t="t" r="r" b="b"/>
              <a:pathLst>
                <a:path w="2418" h="5249" extrusionOk="0">
                  <a:moveTo>
                    <a:pt x="152" y="1"/>
                  </a:moveTo>
                  <a:lnTo>
                    <a:pt x="1" y="5249"/>
                  </a:lnTo>
                  <a:lnTo>
                    <a:pt x="2266" y="5249"/>
                  </a:lnTo>
                  <a:lnTo>
                    <a:pt x="2417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3" name="Google Shape;457;p28">
              <a:extLst>
                <a:ext uri="{FF2B5EF4-FFF2-40B4-BE49-F238E27FC236}">
                  <a16:creationId xmlns:a16="http://schemas.microsoft.com/office/drawing/2014/main" id="{C9DEE412-732B-4FB7-AE01-8CB386D40400}"/>
                </a:ext>
              </a:extLst>
            </p:cNvPr>
            <p:cNvSpPr/>
            <p:nvPr/>
          </p:nvSpPr>
          <p:spPr>
            <a:xfrm>
              <a:off x="2119709" y="4233657"/>
              <a:ext cx="166414" cy="190433"/>
            </a:xfrm>
            <a:custGeom>
              <a:avLst/>
              <a:gdLst/>
              <a:ahLst/>
              <a:cxnLst/>
              <a:rect l="l" t="t" r="r" b="b"/>
              <a:pathLst>
                <a:path w="4753" h="5439" extrusionOk="0">
                  <a:moveTo>
                    <a:pt x="2656" y="1"/>
                  </a:moveTo>
                  <a:lnTo>
                    <a:pt x="0" y="4585"/>
                  </a:lnTo>
                  <a:lnTo>
                    <a:pt x="2096" y="5438"/>
                  </a:lnTo>
                  <a:lnTo>
                    <a:pt x="4753" y="859"/>
                  </a:lnTo>
                  <a:lnTo>
                    <a:pt x="2656" y="1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4" name="Google Shape;458;p28">
              <a:extLst>
                <a:ext uri="{FF2B5EF4-FFF2-40B4-BE49-F238E27FC236}">
                  <a16:creationId xmlns:a16="http://schemas.microsoft.com/office/drawing/2014/main" id="{53DD3958-B3D0-42CF-8076-754829158A5F}"/>
                </a:ext>
              </a:extLst>
            </p:cNvPr>
            <p:cNvSpPr/>
            <p:nvPr/>
          </p:nvSpPr>
          <p:spPr>
            <a:xfrm>
              <a:off x="2072827" y="4366600"/>
              <a:ext cx="225516" cy="194775"/>
            </a:xfrm>
            <a:custGeom>
              <a:avLst/>
              <a:gdLst/>
              <a:ahLst/>
              <a:cxnLst/>
              <a:rect l="l" t="t" r="r" b="b"/>
              <a:pathLst>
                <a:path w="6441" h="5563" extrusionOk="0">
                  <a:moveTo>
                    <a:pt x="1551" y="0"/>
                  </a:moveTo>
                  <a:cubicBezTo>
                    <a:pt x="1497" y="0"/>
                    <a:pt x="1444" y="24"/>
                    <a:pt x="1407" y="69"/>
                  </a:cubicBezTo>
                  <a:lnTo>
                    <a:pt x="130" y="1653"/>
                  </a:lnTo>
                  <a:cubicBezTo>
                    <a:pt x="1" y="1814"/>
                    <a:pt x="51" y="2075"/>
                    <a:pt x="238" y="2183"/>
                  </a:cubicBezTo>
                  <a:cubicBezTo>
                    <a:pt x="1009" y="2622"/>
                    <a:pt x="1404" y="2797"/>
                    <a:pt x="2366" y="3368"/>
                  </a:cubicBezTo>
                  <a:cubicBezTo>
                    <a:pt x="2958" y="3720"/>
                    <a:pt x="4347" y="4926"/>
                    <a:pt x="5166" y="5410"/>
                  </a:cubicBezTo>
                  <a:cubicBezTo>
                    <a:pt x="5348" y="5519"/>
                    <a:pt x="5516" y="5563"/>
                    <a:pt x="5664" y="5563"/>
                  </a:cubicBezTo>
                  <a:cubicBezTo>
                    <a:pt x="6169" y="5563"/>
                    <a:pt x="6440" y="5054"/>
                    <a:pt x="6210" y="4840"/>
                  </a:cubicBezTo>
                  <a:cubicBezTo>
                    <a:pt x="4878" y="3605"/>
                    <a:pt x="4344" y="2377"/>
                    <a:pt x="4086" y="1641"/>
                  </a:cubicBezTo>
                  <a:cubicBezTo>
                    <a:pt x="4038" y="1509"/>
                    <a:pt x="3949" y="1398"/>
                    <a:pt x="3831" y="1329"/>
                  </a:cubicBezTo>
                  <a:lnTo>
                    <a:pt x="1644" y="26"/>
                  </a:lnTo>
                  <a:cubicBezTo>
                    <a:pt x="1615" y="9"/>
                    <a:pt x="1583" y="0"/>
                    <a:pt x="1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5" name="Google Shape;459;p28">
              <a:extLst>
                <a:ext uri="{FF2B5EF4-FFF2-40B4-BE49-F238E27FC236}">
                  <a16:creationId xmlns:a16="http://schemas.microsoft.com/office/drawing/2014/main" id="{9F1EC6E2-6EDE-486D-BADE-73A180428DCA}"/>
                </a:ext>
              </a:extLst>
            </p:cNvPr>
            <p:cNvSpPr/>
            <p:nvPr/>
          </p:nvSpPr>
          <p:spPr>
            <a:xfrm>
              <a:off x="2643536" y="4618587"/>
              <a:ext cx="241411" cy="90262"/>
            </a:xfrm>
            <a:custGeom>
              <a:avLst/>
              <a:gdLst/>
              <a:ahLst/>
              <a:cxnLst/>
              <a:rect l="l" t="t" r="r" b="b"/>
              <a:pathLst>
                <a:path w="6895" h="2578" extrusionOk="0">
                  <a:moveTo>
                    <a:pt x="502" y="1"/>
                  </a:moveTo>
                  <a:cubicBezTo>
                    <a:pt x="409" y="1"/>
                    <a:pt x="333" y="65"/>
                    <a:pt x="323" y="159"/>
                  </a:cubicBezTo>
                  <a:lnTo>
                    <a:pt x="32" y="2172"/>
                  </a:lnTo>
                  <a:cubicBezTo>
                    <a:pt x="0" y="2379"/>
                    <a:pt x="176" y="2575"/>
                    <a:pt x="389" y="2575"/>
                  </a:cubicBezTo>
                  <a:cubicBezTo>
                    <a:pt x="391" y="2575"/>
                    <a:pt x="393" y="2575"/>
                    <a:pt x="394" y="2575"/>
                  </a:cubicBezTo>
                  <a:cubicBezTo>
                    <a:pt x="1281" y="2560"/>
                    <a:pt x="1708" y="2506"/>
                    <a:pt x="2828" y="2506"/>
                  </a:cubicBezTo>
                  <a:cubicBezTo>
                    <a:pt x="3517" y="2506"/>
                    <a:pt x="4942" y="2578"/>
                    <a:pt x="5893" y="2578"/>
                  </a:cubicBezTo>
                  <a:cubicBezTo>
                    <a:pt x="6823" y="2578"/>
                    <a:pt x="6895" y="1637"/>
                    <a:pt x="6496" y="1551"/>
                  </a:cubicBezTo>
                  <a:cubicBezTo>
                    <a:pt x="4723" y="1171"/>
                    <a:pt x="4024" y="643"/>
                    <a:pt x="3424" y="141"/>
                  </a:cubicBezTo>
                  <a:cubicBezTo>
                    <a:pt x="3316" y="51"/>
                    <a:pt x="3184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6" name="Google Shape;460;p28">
              <a:extLst>
                <a:ext uri="{FF2B5EF4-FFF2-40B4-BE49-F238E27FC236}">
                  <a16:creationId xmlns:a16="http://schemas.microsoft.com/office/drawing/2014/main" id="{90730E16-8BA6-49F2-869F-8FF4740FEBF5}"/>
                </a:ext>
              </a:extLst>
            </p:cNvPr>
            <p:cNvSpPr/>
            <p:nvPr/>
          </p:nvSpPr>
          <p:spPr>
            <a:xfrm>
              <a:off x="2670670" y="4520551"/>
              <a:ext cx="665" cy="18417"/>
            </a:xfrm>
            <a:custGeom>
              <a:avLst/>
              <a:gdLst/>
              <a:ahLst/>
              <a:cxnLst/>
              <a:rect l="l" t="t" r="r" b="b"/>
              <a:pathLst>
                <a:path w="19" h="526" extrusionOk="0">
                  <a:moveTo>
                    <a:pt x="18" y="1"/>
                  </a:moveTo>
                  <a:lnTo>
                    <a:pt x="0" y="526"/>
                  </a:lnTo>
                  <a:lnTo>
                    <a:pt x="4" y="526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7" name="Google Shape;461;p28">
              <a:extLst>
                <a:ext uri="{FF2B5EF4-FFF2-40B4-BE49-F238E27FC236}">
                  <a16:creationId xmlns:a16="http://schemas.microsoft.com/office/drawing/2014/main" id="{0591D840-F39E-4002-A0F4-425852ACD622}"/>
                </a:ext>
              </a:extLst>
            </p:cNvPr>
            <p:cNvSpPr/>
            <p:nvPr/>
          </p:nvSpPr>
          <p:spPr>
            <a:xfrm>
              <a:off x="2670776" y="4520551"/>
              <a:ext cx="79828" cy="18417"/>
            </a:xfrm>
            <a:custGeom>
              <a:avLst/>
              <a:gdLst/>
              <a:ahLst/>
              <a:cxnLst/>
              <a:rect l="l" t="t" r="r" b="b"/>
              <a:pathLst>
                <a:path w="2280" h="526" extrusionOk="0">
                  <a:moveTo>
                    <a:pt x="15" y="1"/>
                  </a:moveTo>
                  <a:lnTo>
                    <a:pt x="1" y="526"/>
                  </a:lnTo>
                  <a:lnTo>
                    <a:pt x="2265" y="526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8" name="Google Shape;462;p28">
              <a:extLst>
                <a:ext uri="{FF2B5EF4-FFF2-40B4-BE49-F238E27FC236}">
                  <a16:creationId xmlns:a16="http://schemas.microsoft.com/office/drawing/2014/main" id="{F0DEA16C-D28A-49DD-85C1-AB8E172EDB17}"/>
                </a:ext>
              </a:extLst>
            </p:cNvPr>
            <p:cNvSpPr/>
            <p:nvPr/>
          </p:nvSpPr>
          <p:spPr>
            <a:xfrm>
              <a:off x="2164701" y="4300391"/>
              <a:ext cx="9313" cy="16141"/>
            </a:xfrm>
            <a:custGeom>
              <a:avLst/>
              <a:gdLst/>
              <a:ahLst/>
              <a:cxnLst/>
              <a:rect l="l" t="t" r="r" b="b"/>
              <a:pathLst>
                <a:path w="266" h="461" extrusionOk="0">
                  <a:moveTo>
                    <a:pt x="266" y="0"/>
                  </a:moveTo>
                  <a:lnTo>
                    <a:pt x="1" y="456"/>
                  </a:lnTo>
                  <a:lnTo>
                    <a:pt x="1" y="460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49" name="Google Shape;463;p28">
              <a:extLst>
                <a:ext uri="{FF2B5EF4-FFF2-40B4-BE49-F238E27FC236}">
                  <a16:creationId xmlns:a16="http://schemas.microsoft.com/office/drawing/2014/main" id="{61C9E695-FDB7-41CE-A6BE-D599FAA9C8E0}"/>
                </a:ext>
              </a:extLst>
            </p:cNvPr>
            <p:cNvSpPr/>
            <p:nvPr/>
          </p:nvSpPr>
          <p:spPr>
            <a:xfrm>
              <a:off x="2164701" y="4300391"/>
              <a:ext cx="82700" cy="46041"/>
            </a:xfrm>
            <a:custGeom>
              <a:avLst/>
              <a:gdLst/>
              <a:ahLst/>
              <a:cxnLst/>
              <a:rect l="l" t="t" r="r" b="b"/>
              <a:pathLst>
                <a:path w="2362" h="1315" extrusionOk="0">
                  <a:moveTo>
                    <a:pt x="266" y="0"/>
                  </a:moveTo>
                  <a:lnTo>
                    <a:pt x="1" y="460"/>
                  </a:lnTo>
                  <a:lnTo>
                    <a:pt x="2100" y="1314"/>
                  </a:lnTo>
                  <a:lnTo>
                    <a:pt x="2362" y="85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0" name="Google Shape;464;p28">
              <a:extLst>
                <a:ext uri="{FF2B5EF4-FFF2-40B4-BE49-F238E27FC236}">
                  <a16:creationId xmlns:a16="http://schemas.microsoft.com/office/drawing/2014/main" id="{B4610CB3-432A-4D98-9918-22B693227052}"/>
                </a:ext>
              </a:extLst>
            </p:cNvPr>
            <p:cNvSpPr/>
            <p:nvPr/>
          </p:nvSpPr>
          <p:spPr>
            <a:xfrm>
              <a:off x="2427857" y="2340868"/>
              <a:ext cx="454952" cy="501659"/>
            </a:xfrm>
            <a:custGeom>
              <a:avLst/>
              <a:gdLst/>
              <a:ahLst/>
              <a:cxnLst/>
              <a:rect l="l" t="t" r="r" b="b"/>
              <a:pathLst>
                <a:path w="12994" h="14328" extrusionOk="0">
                  <a:moveTo>
                    <a:pt x="6302" y="1"/>
                  </a:moveTo>
                  <a:cubicBezTo>
                    <a:pt x="5548" y="1"/>
                    <a:pt x="4771" y="34"/>
                    <a:pt x="3909" y="74"/>
                  </a:cubicBezTo>
                  <a:cubicBezTo>
                    <a:pt x="1928" y="170"/>
                    <a:pt x="1" y="591"/>
                    <a:pt x="1" y="591"/>
                  </a:cubicBezTo>
                  <a:cubicBezTo>
                    <a:pt x="1792" y="8276"/>
                    <a:pt x="1788" y="10583"/>
                    <a:pt x="1634" y="14327"/>
                  </a:cubicBezTo>
                  <a:lnTo>
                    <a:pt x="10833" y="14327"/>
                  </a:lnTo>
                  <a:cubicBezTo>
                    <a:pt x="12994" y="1036"/>
                    <a:pt x="11913" y="655"/>
                    <a:pt x="11913" y="655"/>
                  </a:cubicBezTo>
                  <a:cubicBezTo>
                    <a:pt x="11913" y="655"/>
                    <a:pt x="9882" y="239"/>
                    <a:pt x="8087" y="77"/>
                  </a:cubicBezTo>
                  <a:cubicBezTo>
                    <a:pt x="7485" y="22"/>
                    <a:pt x="6900" y="1"/>
                    <a:pt x="6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1" name="Google Shape;465;p28">
              <a:extLst>
                <a:ext uri="{FF2B5EF4-FFF2-40B4-BE49-F238E27FC236}">
                  <a16:creationId xmlns:a16="http://schemas.microsoft.com/office/drawing/2014/main" id="{471C6A09-AECC-4169-AEDC-BF7B5D410422}"/>
                </a:ext>
              </a:extLst>
            </p:cNvPr>
            <p:cNvSpPr/>
            <p:nvPr/>
          </p:nvSpPr>
          <p:spPr>
            <a:xfrm>
              <a:off x="2564687" y="2178829"/>
              <a:ext cx="194599" cy="293475"/>
            </a:xfrm>
            <a:custGeom>
              <a:avLst/>
              <a:gdLst/>
              <a:ahLst/>
              <a:cxnLst/>
              <a:rect l="l" t="t" r="r" b="b"/>
              <a:pathLst>
                <a:path w="5558" h="8382" extrusionOk="0">
                  <a:moveTo>
                    <a:pt x="414" y="0"/>
                  </a:moveTo>
                  <a:lnTo>
                    <a:pt x="414" y="0"/>
                  </a:lnTo>
                  <a:cubicBezTo>
                    <a:pt x="680" y="1342"/>
                    <a:pt x="942" y="3808"/>
                    <a:pt x="1" y="4702"/>
                  </a:cubicBezTo>
                  <a:cubicBezTo>
                    <a:pt x="1" y="4702"/>
                    <a:pt x="1243" y="7089"/>
                    <a:pt x="3695" y="8381"/>
                  </a:cubicBezTo>
                  <a:cubicBezTo>
                    <a:pt x="5557" y="6892"/>
                    <a:pt x="4179" y="4705"/>
                    <a:pt x="4179" y="4705"/>
                  </a:cubicBezTo>
                  <a:cubicBezTo>
                    <a:pt x="2679" y="4346"/>
                    <a:pt x="2718" y="3234"/>
                    <a:pt x="2981" y="2189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2" name="Google Shape;466;p28">
              <a:extLst>
                <a:ext uri="{FF2B5EF4-FFF2-40B4-BE49-F238E27FC236}">
                  <a16:creationId xmlns:a16="http://schemas.microsoft.com/office/drawing/2014/main" id="{6C31CBFB-26C1-4970-BEB4-B67D55A84CEE}"/>
                </a:ext>
              </a:extLst>
            </p:cNvPr>
            <p:cNvSpPr/>
            <p:nvPr/>
          </p:nvSpPr>
          <p:spPr>
            <a:xfrm>
              <a:off x="2657436" y="2245668"/>
              <a:ext cx="11484" cy="9839"/>
            </a:xfrm>
            <a:custGeom>
              <a:avLst/>
              <a:gdLst/>
              <a:ahLst/>
              <a:cxnLst/>
              <a:rect l="l" t="t" r="r" b="b"/>
              <a:pathLst>
                <a:path w="328" h="281" extrusionOk="0">
                  <a:moveTo>
                    <a:pt x="1" y="0"/>
                  </a:moveTo>
                  <a:lnTo>
                    <a:pt x="327" y="280"/>
                  </a:lnTo>
                  <a:lnTo>
                    <a:pt x="327" y="28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3" name="Google Shape;467;p28">
              <a:extLst>
                <a:ext uri="{FF2B5EF4-FFF2-40B4-BE49-F238E27FC236}">
                  <a16:creationId xmlns:a16="http://schemas.microsoft.com/office/drawing/2014/main" id="{5677649A-2F47-44F6-8EB6-D8ED027A9CD4}"/>
                </a:ext>
              </a:extLst>
            </p:cNvPr>
            <p:cNvSpPr/>
            <p:nvPr/>
          </p:nvSpPr>
          <p:spPr>
            <a:xfrm>
              <a:off x="2664368" y="2279351"/>
              <a:ext cx="280" cy="2066"/>
            </a:xfrm>
            <a:custGeom>
              <a:avLst/>
              <a:gdLst/>
              <a:ahLst/>
              <a:cxnLst/>
              <a:rect l="l" t="t" r="r" b="b"/>
              <a:pathLst>
                <a:path w="8" h="59" extrusionOk="0">
                  <a:moveTo>
                    <a:pt x="8" y="0"/>
                  </a:moveTo>
                  <a:cubicBezTo>
                    <a:pt x="4" y="22"/>
                    <a:pt x="4" y="40"/>
                    <a:pt x="0" y="58"/>
                  </a:cubicBezTo>
                  <a:lnTo>
                    <a:pt x="0" y="58"/>
                  </a:lnTo>
                  <a:cubicBezTo>
                    <a:pt x="4" y="40"/>
                    <a:pt x="4" y="22"/>
                    <a:pt x="8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4" name="Google Shape;468;p28">
              <a:extLst>
                <a:ext uri="{FF2B5EF4-FFF2-40B4-BE49-F238E27FC236}">
                  <a16:creationId xmlns:a16="http://schemas.microsoft.com/office/drawing/2014/main" id="{74A88ECA-231B-4945-B77B-535BDDBE1DA1}"/>
                </a:ext>
              </a:extLst>
            </p:cNvPr>
            <p:cNvSpPr/>
            <p:nvPr/>
          </p:nvSpPr>
          <p:spPr>
            <a:xfrm>
              <a:off x="2606562" y="2210096"/>
              <a:ext cx="62357" cy="71320"/>
            </a:xfrm>
            <a:custGeom>
              <a:avLst/>
              <a:gdLst/>
              <a:ahLst/>
              <a:cxnLst/>
              <a:rect l="l" t="t" r="r" b="b"/>
              <a:pathLst>
                <a:path w="1781" h="2037" extrusionOk="0">
                  <a:moveTo>
                    <a:pt x="262" y="1"/>
                  </a:moveTo>
                  <a:cubicBezTo>
                    <a:pt x="216" y="141"/>
                    <a:pt x="1" y="550"/>
                    <a:pt x="57" y="844"/>
                  </a:cubicBezTo>
                  <a:cubicBezTo>
                    <a:pt x="180" y="1465"/>
                    <a:pt x="1081" y="1953"/>
                    <a:pt x="1651" y="2036"/>
                  </a:cubicBezTo>
                  <a:cubicBezTo>
                    <a:pt x="1655" y="2018"/>
                    <a:pt x="1655" y="2000"/>
                    <a:pt x="1659" y="1978"/>
                  </a:cubicBezTo>
                  <a:cubicBezTo>
                    <a:pt x="1677" y="1752"/>
                    <a:pt x="1723" y="1523"/>
                    <a:pt x="1780" y="1296"/>
                  </a:cubicBezTo>
                  <a:lnTo>
                    <a:pt x="1454" y="1016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CC91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5" name="Google Shape;469;p28">
              <a:extLst>
                <a:ext uri="{FF2B5EF4-FFF2-40B4-BE49-F238E27FC236}">
                  <a16:creationId xmlns:a16="http://schemas.microsoft.com/office/drawing/2014/main" id="{F4C3FBE0-494A-45E6-8414-6424D75D4438}"/>
                </a:ext>
              </a:extLst>
            </p:cNvPr>
            <p:cNvSpPr/>
            <p:nvPr/>
          </p:nvSpPr>
          <p:spPr>
            <a:xfrm>
              <a:off x="2480236" y="1964936"/>
              <a:ext cx="258952" cy="296171"/>
            </a:xfrm>
            <a:custGeom>
              <a:avLst/>
              <a:gdLst/>
              <a:ahLst/>
              <a:cxnLst/>
              <a:rect l="l" t="t" r="r" b="b"/>
              <a:pathLst>
                <a:path w="7396" h="8459" extrusionOk="0">
                  <a:moveTo>
                    <a:pt x="3493" y="1"/>
                  </a:moveTo>
                  <a:cubicBezTo>
                    <a:pt x="1462" y="1"/>
                    <a:pt x="1" y="1964"/>
                    <a:pt x="572" y="3948"/>
                  </a:cubicBezTo>
                  <a:cubicBezTo>
                    <a:pt x="1193" y="6109"/>
                    <a:pt x="1412" y="7039"/>
                    <a:pt x="2769" y="7918"/>
                  </a:cubicBezTo>
                  <a:cubicBezTo>
                    <a:pt x="3342" y="8290"/>
                    <a:pt x="3953" y="8459"/>
                    <a:pt x="4536" y="8459"/>
                  </a:cubicBezTo>
                  <a:cubicBezTo>
                    <a:pt x="6027" y="8459"/>
                    <a:pt x="7337" y="7354"/>
                    <a:pt x="7363" y="5700"/>
                  </a:cubicBezTo>
                  <a:cubicBezTo>
                    <a:pt x="7395" y="3625"/>
                    <a:pt x="6372" y="441"/>
                    <a:pt x="4036" y="46"/>
                  </a:cubicBezTo>
                  <a:cubicBezTo>
                    <a:pt x="3851" y="15"/>
                    <a:pt x="3670" y="1"/>
                    <a:pt x="3493" y="1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6" name="Google Shape;470;p28">
              <a:extLst>
                <a:ext uri="{FF2B5EF4-FFF2-40B4-BE49-F238E27FC236}">
                  <a16:creationId xmlns:a16="http://schemas.microsoft.com/office/drawing/2014/main" id="{7269BA85-BBB4-475E-B7CE-0F12EAE04A79}"/>
                </a:ext>
              </a:extLst>
            </p:cNvPr>
            <p:cNvSpPr/>
            <p:nvPr/>
          </p:nvSpPr>
          <p:spPr>
            <a:xfrm>
              <a:off x="2465671" y="1949286"/>
              <a:ext cx="221209" cy="210880"/>
            </a:xfrm>
            <a:custGeom>
              <a:avLst/>
              <a:gdLst/>
              <a:ahLst/>
              <a:cxnLst/>
              <a:rect l="l" t="t" r="r" b="b"/>
              <a:pathLst>
                <a:path w="6318" h="6023" extrusionOk="0">
                  <a:moveTo>
                    <a:pt x="5206" y="0"/>
                  </a:moveTo>
                  <a:cubicBezTo>
                    <a:pt x="5155" y="0"/>
                    <a:pt x="5105" y="4"/>
                    <a:pt x="5055" y="13"/>
                  </a:cubicBezTo>
                  <a:lnTo>
                    <a:pt x="2678" y="404"/>
                  </a:lnTo>
                  <a:cubicBezTo>
                    <a:pt x="2514" y="432"/>
                    <a:pt x="2359" y="505"/>
                    <a:pt x="2229" y="616"/>
                  </a:cubicBezTo>
                  <a:lnTo>
                    <a:pt x="561" y="2055"/>
                  </a:lnTo>
                  <a:cubicBezTo>
                    <a:pt x="395" y="2198"/>
                    <a:pt x="284" y="2396"/>
                    <a:pt x="252" y="2611"/>
                  </a:cubicBezTo>
                  <a:lnTo>
                    <a:pt x="19" y="4144"/>
                  </a:lnTo>
                  <a:cubicBezTo>
                    <a:pt x="1" y="4266"/>
                    <a:pt x="8" y="4391"/>
                    <a:pt x="37" y="4510"/>
                  </a:cubicBezTo>
                  <a:cubicBezTo>
                    <a:pt x="155" y="4956"/>
                    <a:pt x="505" y="6023"/>
                    <a:pt x="1139" y="6023"/>
                  </a:cubicBezTo>
                  <a:cubicBezTo>
                    <a:pt x="1178" y="6023"/>
                    <a:pt x="1219" y="6019"/>
                    <a:pt x="1260" y="6010"/>
                  </a:cubicBezTo>
                  <a:cubicBezTo>
                    <a:pt x="2151" y="5828"/>
                    <a:pt x="2746" y="3692"/>
                    <a:pt x="2204" y="2920"/>
                  </a:cubicBezTo>
                  <a:lnTo>
                    <a:pt x="2204" y="2920"/>
                  </a:lnTo>
                  <a:cubicBezTo>
                    <a:pt x="2302" y="2926"/>
                    <a:pt x="2398" y="2929"/>
                    <a:pt x="2493" y="2929"/>
                  </a:cubicBezTo>
                  <a:cubicBezTo>
                    <a:pt x="3998" y="2929"/>
                    <a:pt x="5113" y="2231"/>
                    <a:pt x="5819" y="1595"/>
                  </a:cubicBezTo>
                  <a:cubicBezTo>
                    <a:pt x="6318" y="1146"/>
                    <a:pt x="6178" y="339"/>
                    <a:pt x="5564" y="74"/>
                  </a:cubicBezTo>
                  <a:cubicBezTo>
                    <a:pt x="5450" y="25"/>
                    <a:pt x="5328" y="0"/>
                    <a:pt x="5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7" name="Google Shape;471;p28">
              <a:extLst>
                <a:ext uri="{FF2B5EF4-FFF2-40B4-BE49-F238E27FC236}">
                  <a16:creationId xmlns:a16="http://schemas.microsoft.com/office/drawing/2014/main" id="{967BC6A5-8355-4035-8ECA-75E5799569C2}"/>
                </a:ext>
              </a:extLst>
            </p:cNvPr>
            <p:cNvSpPr/>
            <p:nvPr/>
          </p:nvSpPr>
          <p:spPr>
            <a:xfrm>
              <a:off x="2571234" y="2842496"/>
              <a:ext cx="298517" cy="1678079"/>
            </a:xfrm>
            <a:custGeom>
              <a:avLst/>
              <a:gdLst/>
              <a:ahLst/>
              <a:cxnLst/>
              <a:rect l="l" t="t" r="r" b="b"/>
              <a:pathLst>
                <a:path w="8526" h="47928" extrusionOk="0">
                  <a:moveTo>
                    <a:pt x="1" y="0"/>
                  </a:moveTo>
                  <a:cubicBezTo>
                    <a:pt x="1" y="0"/>
                    <a:pt x="2445" y="17211"/>
                    <a:pt x="2739" y="24906"/>
                  </a:cubicBezTo>
                  <a:cubicBezTo>
                    <a:pt x="3009" y="31963"/>
                    <a:pt x="2524" y="47928"/>
                    <a:pt x="2524" y="47928"/>
                  </a:cubicBezTo>
                  <a:lnTo>
                    <a:pt x="5589" y="47928"/>
                  </a:lnTo>
                  <a:cubicBezTo>
                    <a:pt x="5589" y="47928"/>
                    <a:pt x="8221" y="31543"/>
                    <a:pt x="8375" y="24357"/>
                  </a:cubicBezTo>
                  <a:cubicBezTo>
                    <a:pt x="8526" y="17448"/>
                    <a:pt x="6738" y="0"/>
                    <a:pt x="6738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8" name="Google Shape;472;p28">
              <a:extLst>
                <a:ext uri="{FF2B5EF4-FFF2-40B4-BE49-F238E27FC236}">
                  <a16:creationId xmlns:a16="http://schemas.microsoft.com/office/drawing/2014/main" id="{BB7BA3AD-A702-4B92-B3BA-F3DE7502E242}"/>
                </a:ext>
              </a:extLst>
            </p:cNvPr>
            <p:cNvSpPr/>
            <p:nvPr/>
          </p:nvSpPr>
          <p:spPr>
            <a:xfrm>
              <a:off x="2644516" y="4479376"/>
              <a:ext cx="140925" cy="45131"/>
            </a:xfrm>
            <a:custGeom>
              <a:avLst/>
              <a:gdLst/>
              <a:ahLst/>
              <a:cxnLst/>
              <a:rect l="l" t="t" r="r" b="b"/>
              <a:pathLst>
                <a:path w="4025" h="1289" extrusionOk="0">
                  <a:moveTo>
                    <a:pt x="0" y="0"/>
                  </a:moveTo>
                  <a:lnTo>
                    <a:pt x="166" y="1288"/>
                  </a:lnTo>
                  <a:lnTo>
                    <a:pt x="3762" y="1288"/>
                  </a:lnTo>
                  <a:lnTo>
                    <a:pt x="402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59" name="Google Shape;473;p28">
              <a:extLst>
                <a:ext uri="{FF2B5EF4-FFF2-40B4-BE49-F238E27FC236}">
                  <a16:creationId xmlns:a16="http://schemas.microsoft.com/office/drawing/2014/main" id="{696884C8-854C-4E86-AC61-351CF9D23945}"/>
                </a:ext>
              </a:extLst>
            </p:cNvPr>
            <p:cNvSpPr/>
            <p:nvPr/>
          </p:nvSpPr>
          <p:spPr>
            <a:xfrm>
              <a:off x="2643641" y="3424583"/>
              <a:ext cx="4307" cy="41035"/>
            </a:xfrm>
            <a:custGeom>
              <a:avLst/>
              <a:gdLst/>
              <a:ahLst/>
              <a:cxnLst/>
              <a:rect l="l" t="t" r="r" b="b"/>
              <a:pathLst>
                <a:path w="123" h="1172" extrusionOk="0">
                  <a:moveTo>
                    <a:pt x="0" y="1"/>
                  </a:moveTo>
                  <a:lnTo>
                    <a:pt x="0" y="4"/>
                  </a:lnTo>
                  <a:cubicBezTo>
                    <a:pt x="43" y="395"/>
                    <a:pt x="83" y="785"/>
                    <a:pt x="122" y="1172"/>
                  </a:cubicBezTo>
                  <a:lnTo>
                    <a:pt x="122" y="1172"/>
                  </a:lnTo>
                  <a:cubicBezTo>
                    <a:pt x="83" y="785"/>
                    <a:pt x="43" y="395"/>
                    <a:pt x="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0" name="Google Shape;474;p28">
              <a:extLst>
                <a:ext uri="{FF2B5EF4-FFF2-40B4-BE49-F238E27FC236}">
                  <a16:creationId xmlns:a16="http://schemas.microsoft.com/office/drawing/2014/main" id="{5E8A0C58-758A-416F-8D83-D28284793329}"/>
                </a:ext>
              </a:extLst>
            </p:cNvPr>
            <p:cNvSpPr/>
            <p:nvPr/>
          </p:nvSpPr>
          <p:spPr>
            <a:xfrm>
              <a:off x="2643641" y="3130125"/>
              <a:ext cx="72406" cy="421936"/>
            </a:xfrm>
            <a:custGeom>
              <a:avLst/>
              <a:gdLst/>
              <a:ahLst/>
              <a:cxnLst/>
              <a:rect l="l" t="t" r="r" b="b"/>
              <a:pathLst>
                <a:path w="2068" h="12051" extrusionOk="0">
                  <a:moveTo>
                    <a:pt x="1213" y="1"/>
                  </a:moveTo>
                  <a:cubicBezTo>
                    <a:pt x="858" y="2682"/>
                    <a:pt x="438" y="5672"/>
                    <a:pt x="0" y="8411"/>
                  </a:cubicBezTo>
                  <a:cubicBezTo>
                    <a:pt x="43" y="8806"/>
                    <a:pt x="83" y="9197"/>
                    <a:pt x="123" y="9584"/>
                  </a:cubicBezTo>
                  <a:cubicBezTo>
                    <a:pt x="209" y="10428"/>
                    <a:pt x="284" y="11254"/>
                    <a:pt x="355" y="12051"/>
                  </a:cubicBezTo>
                  <a:cubicBezTo>
                    <a:pt x="941" y="9789"/>
                    <a:pt x="2068" y="4732"/>
                    <a:pt x="1738" y="403"/>
                  </a:cubicBezTo>
                  <a:lnTo>
                    <a:pt x="1213" y="1"/>
                  </a:lnTo>
                  <a:close/>
                </a:path>
              </a:pathLst>
            </a:custGeom>
            <a:solidFill>
              <a:srgbClr val="005F2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1" name="Google Shape;475;p28">
              <a:extLst>
                <a:ext uri="{FF2B5EF4-FFF2-40B4-BE49-F238E27FC236}">
                  <a16:creationId xmlns:a16="http://schemas.microsoft.com/office/drawing/2014/main" id="{4E0A51C1-B0AF-4203-92CD-CB2A9D08B164}"/>
                </a:ext>
              </a:extLst>
            </p:cNvPr>
            <p:cNvSpPr/>
            <p:nvPr/>
          </p:nvSpPr>
          <p:spPr>
            <a:xfrm>
              <a:off x="2162670" y="2842496"/>
              <a:ext cx="559430" cy="1494228"/>
            </a:xfrm>
            <a:custGeom>
              <a:avLst/>
              <a:gdLst/>
              <a:ahLst/>
              <a:cxnLst/>
              <a:rect l="l" t="t" r="r" b="b"/>
              <a:pathLst>
                <a:path w="15978" h="42677" extrusionOk="0">
                  <a:moveTo>
                    <a:pt x="9208" y="0"/>
                  </a:moveTo>
                  <a:cubicBezTo>
                    <a:pt x="6770" y="5072"/>
                    <a:pt x="9380" y="16658"/>
                    <a:pt x="6332" y="24432"/>
                  </a:cubicBezTo>
                  <a:cubicBezTo>
                    <a:pt x="4904" y="28075"/>
                    <a:pt x="1" y="41507"/>
                    <a:pt x="1" y="41507"/>
                  </a:cubicBezTo>
                  <a:lnTo>
                    <a:pt x="2862" y="42677"/>
                  </a:lnTo>
                  <a:cubicBezTo>
                    <a:pt x="2862" y="42677"/>
                    <a:pt x="10449" y="30879"/>
                    <a:pt x="12319" y="23962"/>
                  </a:cubicBezTo>
                  <a:cubicBezTo>
                    <a:pt x="13891" y="18140"/>
                    <a:pt x="15977" y="0"/>
                    <a:pt x="15977" y="0"/>
                  </a:cubicBez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2" name="Google Shape;476;p28">
              <a:extLst>
                <a:ext uri="{FF2B5EF4-FFF2-40B4-BE49-F238E27FC236}">
                  <a16:creationId xmlns:a16="http://schemas.microsoft.com/office/drawing/2014/main" id="{CF6E9B61-4F47-4455-ACB6-71FC58BE94BC}"/>
                </a:ext>
              </a:extLst>
            </p:cNvPr>
            <p:cNvSpPr/>
            <p:nvPr/>
          </p:nvSpPr>
          <p:spPr>
            <a:xfrm>
              <a:off x="2148980" y="4247137"/>
              <a:ext cx="153460" cy="99926"/>
            </a:xfrm>
            <a:custGeom>
              <a:avLst/>
              <a:gdLst/>
              <a:ahLst/>
              <a:cxnLst/>
              <a:rect l="l" t="t" r="r" b="b"/>
              <a:pathLst>
                <a:path w="4383" h="2854" extrusionOk="0">
                  <a:moveTo>
                    <a:pt x="284" y="0"/>
                  </a:moveTo>
                  <a:lnTo>
                    <a:pt x="1" y="1403"/>
                  </a:lnTo>
                  <a:lnTo>
                    <a:pt x="3551" y="2853"/>
                  </a:lnTo>
                  <a:lnTo>
                    <a:pt x="4383" y="189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3" name="Google Shape;477;p28">
              <a:extLst>
                <a:ext uri="{FF2B5EF4-FFF2-40B4-BE49-F238E27FC236}">
                  <a16:creationId xmlns:a16="http://schemas.microsoft.com/office/drawing/2014/main" id="{07EB7E7E-E144-4EEF-A96D-758657A30473}"/>
                </a:ext>
              </a:extLst>
            </p:cNvPr>
            <p:cNvSpPr/>
            <p:nvPr/>
          </p:nvSpPr>
          <p:spPr>
            <a:xfrm>
              <a:off x="2625784" y="2083314"/>
              <a:ext cx="17506" cy="22863"/>
            </a:xfrm>
            <a:custGeom>
              <a:avLst/>
              <a:gdLst/>
              <a:ahLst/>
              <a:cxnLst/>
              <a:rect l="l" t="t" r="r" b="b"/>
              <a:pathLst>
                <a:path w="500" h="653" extrusionOk="0">
                  <a:moveTo>
                    <a:pt x="207" y="0"/>
                  </a:moveTo>
                  <a:cubicBezTo>
                    <a:pt x="197" y="0"/>
                    <a:pt x="186" y="1"/>
                    <a:pt x="176" y="4"/>
                  </a:cubicBezTo>
                  <a:cubicBezTo>
                    <a:pt x="61" y="29"/>
                    <a:pt x="0" y="197"/>
                    <a:pt x="40" y="373"/>
                  </a:cubicBezTo>
                  <a:cubicBezTo>
                    <a:pt x="76" y="537"/>
                    <a:pt x="184" y="653"/>
                    <a:pt x="290" y="653"/>
                  </a:cubicBezTo>
                  <a:cubicBezTo>
                    <a:pt x="300" y="653"/>
                    <a:pt x="310" y="652"/>
                    <a:pt x="320" y="650"/>
                  </a:cubicBezTo>
                  <a:cubicBezTo>
                    <a:pt x="439" y="625"/>
                    <a:pt x="499" y="459"/>
                    <a:pt x="460" y="280"/>
                  </a:cubicBezTo>
                  <a:cubicBezTo>
                    <a:pt x="424" y="117"/>
                    <a:pt x="316" y="0"/>
                    <a:pt x="2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4" name="Google Shape;478;p28">
              <a:extLst>
                <a:ext uri="{FF2B5EF4-FFF2-40B4-BE49-F238E27FC236}">
                  <a16:creationId xmlns:a16="http://schemas.microsoft.com/office/drawing/2014/main" id="{2EA7120F-04DB-4726-A2BD-E0F17EEDCF67}"/>
                </a:ext>
              </a:extLst>
            </p:cNvPr>
            <p:cNvSpPr/>
            <p:nvPr/>
          </p:nvSpPr>
          <p:spPr>
            <a:xfrm>
              <a:off x="2696300" y="2067594"/>
              <a:ext cx="17611" cy="22898"/>
            </a:xfrm>
            <a:custGeom>
              <a:avLst/>
              <a:gdLst/>
              <a:ahLst/>
              <a:cxnLst/>
              <a:rect l="l" t="t" r="r" b="b"/>
              <a:pathLst>
                <a:path w="503" h="654" extrusionOk="0">
                  <a:moveTo>
                    <a:pt x="210" y="1"/>
                  </a:moveTo>
                  <a:cubicBezTo>
                    <a:pt x="200" y="1"/>
                    <a:pt x="190" y="2"/>
                    <a:pt x="180" y="4"/>
                  </a:cubicBezTo>
                  <a:cubicBezTo>
                    <a:pt x="65" y="33"/>
                    <a:pt x="0" y="198"/>
                    <a:pt x="40" y="373"/>
                  </a:cubicBezTo>
                  <a:cubicBezTo>
                    <a:pt x="75" y="538"/>
                    <a:pt x="186" y="653"/>
                    <a:pt x="293" y="653"/>
                  </a:cubicBezTo>
                  <a:cubicBezTo>
                    <a:pt x="303" y="653"/>
                    <a:pt x="313" y="652"/>
                    <a:pt x="323" y="650"/>
                  </a:cubicBezTo>
                  <a:cubicBezTo>
                    <a:pt x="441" y="625"/>
                    <a:pt x="503" y="459"/>
                    <a:pt x="463" y="280"/>
                  </a:cubicBezTo>
                  <a:cubicBezTo>
                    <a:pt x="427" y="120"/>
                    <a:pt x="319" y="1"/>
                    <a:pt x="2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5" name="Google Shape;479;p28">
              <a:extLst>
                <a:ext uri="{FF2B5EF4-FFF2-40B4-BE49-F238E27FC236}">
                  <a16:creationId xmlns:a16="http://schemas.microsoft.com/office/drawing/2014/main" id="{D2DD5142-05D9-4EA0-AB2A-DE416A1CEBB5}"/>
                </a:ext>
              </a:extLst>
            </p:cNvPr>
            <p:cNvSpPr/>
            <p:nvPr/>
          </p:nvSpPr>
          <p:spPr>
            <a:xfrm>
              <a:off x="2700817" y="2060801"/>
              <a:ext cx="14110" cy="9138"/>
            </a:xfrm>
            <a:custGeom>
              <a:avLst/>
              <a:gdLst/>
              <a:ahLst/>
              <a:cxnLst/>
              <a:rect l="l" t="t" r="r" b="b"/>
              <a:pathLst>
                <a:path w="403" h="261" extrusionOk="0">
                  <a:moveTo>
                    <a:pt x="402" y="0"/>
                  </a:moveTo>
                  <a:lnTo>
                    <a:pt x="1" y="219"/>
                  </a:lnTo>
                  <a:cubicBezTo>
                    <a:pt x="46" y="249"/>
                    <a:pt x="88" y="261"/>
                    <a:pt x="126" y="261"/>
                  </a:cubicBezTo>
                  <a:cubicBezTo>
                    <a:pt x="303" y="261"/>
                    <a:pt x="402" y="1"/>
                    <a:pt x="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6" name="Google Shape;480;p28">
              <a:extLst>
                <a:ext uri="{FF2B5EF4-FFF2-40B4-BE49-F238E27FC236}">
                  <a16:creationId xmlns:a16="http://schemas.microsoft.com/office/drawing/2014/main" id="{B3CFF8E3-803A-410B-BBDC-4C060D1D04DB}"/>
                </a:ext>
              </a:extLst>
            </p:cNvPr>
            <p:cNvSpPr/>
            <p:nvPr/>
          </p:nvSpPr>
          <p:spPr>
            <a:xfrm>
              <a:off x="2678443" y="2096759"/>
              <a:ext cx="31196" cy="44116"/>
            </a:xfrm>
            <a:custGeom>
              <a:avLst/>
              <a:gdLst/>
              <a:ahLst/>
              <a:cxnLst/>
              <a:rect l="l" t="t" r="r" b="b"/>
              <a:pathLst>
                <a:path w="891" h="1260" extrusionOk="0">
                  <a:moveTo>
                    <a:pt x="0" y="0"/>
                  </a:moveTo>
                  <a:lnTo>
                    <a:pt x="280" y="1260"/>
                  </a:lnTo>
                  <a:cubicBezTo>
                    <a:pt x="280" y="1260"/>
                    <a:pt x="283" y="1260"/>
                    <a:pt x="287" y="1260"/>
                  </a:cubicBezTo>
                  <a:cubicBezTo>
                    <a:pt x="343" y="1260"/>
                    <a:pt x="718" y="1250"/>
                    <a:pt x="890" y="998"/>
                  </a:cubicBezTo>
                  <a:cubicBezTo>
                    <a:pt x="474" y="7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D893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7" name="Google Shape;481;p28">
              <a:extLst>
                <a:ext uri="{FF2B5EF4-FFF2-40B4-BE49-F238E27FC236}">
                  <a16:creationId xmlns:a16="http://schemas.microsoft.com/office/drawing/2014/main" id="{02C474C8-F6C3-4D7F-A7A3-082CAA840C54}"/>
                </a:ext>
              </a:extLst>
            </p:cNvPr>
            <p:cNvSpPr/>
            <p:nvPr/>
          </p:nvSpPr>
          <p:spPr>
            <a:xfrm>
              <a:off x="2620147" y="2156876"/>
              <a:ext cx="50558" cy="16176"/>
            </a:xfrm>
            <a:custGeom>
              <a:avLst/>
              <a:gdLst/>
              <a:ahLst/>
              <a:cxnLst/>
              <a:rect l="l" t="t" r="r" b="b"/>
              <a:pathLst>
                <a:path w="1444" h="462" extrusionOk="0">
                  <a:moveTo>
                    <a:pt x="59" y="0"/>
                  </a:moveTo>
                  <a:cubicBezTo>
                    <a:pt x="46" y="0"/>
                    <a:pt x="33" y="6"/>
                    <a:pt x="22" y="17"/>
                  </a:cubicBezTo>
                  <a:cubicBezTo>
                    <a:pt x="0" y="38"/>
                    <a:pt x="0" y="74"/>
                    <a:pt x="22" y="92"/>
                  </a:cubicBezTo>
                  <a:cubicBezTo>
                    <a:pt x="39" y="113"/>
                    <a:pt x="407" y="462"/>
                    <a:pt x="1022" y="462"/>
                  </a:cubicBezTo>
                  <a:cubicBezTo>
                    <a:pt x="1056" y="462"/>
                    <a:pt x="1091" y="461"/>
                    <a:pt x="1127" y="458"/>
                  </a:cubicBezTo>
                  <a:cubicBezTo>
                    <a:pt x="1213" y="451"/>
                    <a:pt x="1303" y="440"/>
                    <a:pt x="1397" y="419"/>
                  </a:cubicBezTo>
                  <a:cubicBezTo>
                    <a:pt x="1425" y="412"/>
                    <a:pt x="1443" y="383"/>
                    <a:pt x="1435" y="354"/>
                  </a:cubicBezTo>
                  <a:cubicBezTo>
                    <a:pt x="1430" y="331"/>
                    <a:pt x="1409" y="312"/>
                    <a:pt x="1386" y="312"/>
                  </a:cubicBezTo>
                  <a:cubicBezTo>
                    <a:pt x="1381" y="312"/>
                    <a:pt x="1376" y="313"/>
                    <a:pt x="1371" y="315"/>
                  </a:cubicBezTo>
                  <a:cubicBezTo>
                    <a:pt x="1249" y="341"/>
                    <a:pt x="1134" y="353"/>
                    <a:pt x="1028" y="353"/>
                  </a:cubicBezTo>
                  <a:cubicBezTo>
                    <a:pt x="448" y="353"/>
                    <a:pt x="100" y="19"/>
                    <a:pt x="97" y="17"/>
                  </a:cubicBezTo>
                  <a:cubicBezTo>
                    <a:pt x="86" y="6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8" name="Google Shape;482;p28">
              <a:extLst>
                <a:ext uri="{FF2B5EF4-FFF2-40B4-BE49-F238E27FC236}">
                  <a16:creationId xmlns:a16="http://schemas.microsoft.com/office/drawing/2014/main" id="{3529216D-A2C7-4AFD-BB58-6EB04726D9EA}"/>
                </a:ext>
              </a:extLst>
            </p:cNvPr>
            <p:cNvSpPr/>
            <p:nvPr/>
          </p:nvSpPr>
          <p:spPr>
            <a:xfrm>
              <a:off x="2484893" y="2137129"/>
              <a:ext cx="74472" cy="66174"/>
            </a:xfrm>
            <a:custGeom>
              <a:avLst/>
              <a:gdLst/>
              <a:ahLst/>
              <a:cxnLst/>
              <a:rect l="l" t="t" r="r" b="b"/>
              <a:pathLst>
                <a:path w="2127" h="1890" extrusionOk="0">
                  <a:moveTo>
                    <a:pt x="849" y="0"/>
                  </a:moveTo>
                  <a:cubicBezTo>
                    <a:pt x="800" y="0"/>
                    <a:pt x="751" y="6"/>
                    <a:pt x="701" y="17"/>
                  </a:cubicBezTo>
                  <a:cubicBezTo>
                    <a:pt x="163" y="143"/>
                    <a:pt x="1" y="742"/>
                    <a:pt x="295" y="1187"/>
                  </a:cubicBezTo>
                  <a:cubicBezTo>
                    <a:pt x="554" y="1575"/>
                    <a:pt x="966" y="1808"/>
                    <a:pt x="1344" y="1876"/>
                  </a:cubicBezTo>
                  <a:cubicBezTo>
                    <a:pt x="1393" y="1885"/>
                    <a:pt x="1441" y="1890"/>
                    <a:pt x="1485" y="1890"/>
                  </a:cubicBezTo>
                  <a:cubicBezTo>
                    <a:pt x="1948" y="1890"/>
                    <a:pt x="2126" y="1419"/>
                    <a:pt x="1943" y="954"/>
                  </a:cubicBezTo>
                  <a:cubicBezTo>
                    <a:pt x="1776" y="539"/>
                    <a:pt x="1340" y="0"/>
                    <a:pt x="849" y="0"/>
                  </a:cubicBez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69" name="Google Shape;483;p28">
              <a:extLst>
                <a:ext uri="{FF2B5EF4-FFF2-40B4-BE49-F238E27FC236}">
                  <a16:creationId xmlns:a16="http://schemas.microsoft.com/office/drawing/2014/main" id="{42644629-5B58-49A8-8E66-11C748CF4E57}"/>
                </a:ext>
              </a:extLst>
            </p:cNvPr>
            <p:cNvSpPr/>
            <p:nvPr/>
          </p:nvSpPr>
          <p:spPr>
            <a:xfrm>
              <a:off x="2594623" y="2046096"/>
              <a:ext cx="44011" cy="22968"/>
            </a:xfrm>
            <a:custGeom>
              <a:avLst/>
              <a:gdLst/>
              <a:ahLst/>
              <a:cxnLst/>
              <a:rect l="l" t="t" r="r" b="b"/>
              <a:pathLst>
                <a:path w="1257" h="656" extrusionOk="0">
                  <a:moveTo>
                    <a:pt x="1124" y="0"/>
                  </a:moveTo>
                  <a:cubicBezTo>
                    <a:pt x="990" y="0"/>
                    <a:pt x="359" y="38"/>
                    <a:pt x="37" y="485"/>
                  </a:cubicBezTo>
                  <a:cubicBezTo>
                    <a:pt x="0" y="532"/>
                    <a:pt x="11" y="600"/>
                    <a:pt x="58" y="636"/>
                  </a:cubicBezTo>
                  <a:cubicBezTo>
                    <a:pt x="69" y="639"/>
                    <a:pt x="80" y="647"/>
                    <a:pt x="90" y="650"/>
                  </a:cubicBezTo>
                  <a:cubicBezTo>
                    <a:pt x="101" y="654"/>
                    <a:pt x="112" y="656"/>
                    <a:pt x="123" y="656"/>
                  </a:cubicBezTo>
                  <a:cubicBezTo>
                    <a:pt x="155" y="656"/>
                    <a:pt x="187" y="641"/>
                    <a:pt x="209" y="611"/>
                  </a:cubicBezTo>
                  <a:cubicBezTo>
                    <a:pt x="494" y="215"/>
                    <a:pt x="1117" y="212"/>
                    <a:pt x="1144" y="212"/>
                  </a:cubicBezTo>
                  <a:cubicBezTo>
                    <a:pt x="1145" y="212"/>
                    <a:pt x="1145" y="212"/>
                    <a:pt x="1145" y="212"/>
                  </a:cubicBezTo>
                  <a:cubicBezTo>
                    <a:pt x="1148" y="212"/>
                    <a:pt x="1150" y="212"/>
                    <a:pt x="1153" y="212"/>
                  </a:cubicBezTo>
                  <a:cubicBezTo>
                    <a:pt x="1210" y="212"/>
                    <a:pt x="1253" y="163"/>
                    <a:pt x="1256" y="109"/>
                  </a:cubicBezTo>
                  <a:cubicBezTo>
                    <a:pt x="1256" y="47"/>
                    <a:pt x="1210" y="1"/>
                    <a:pt x="1149" y="1"/>
                  </a:cubicBezTo>
                  <a:cubicBezTo>
                    <a:pt x="1146" y="1"/>
                    <a:pt x="1138" y="0"/>
                    <a:pt x="11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0" name="Google Shape;484;p28">
              <a:extLst>
                <a:ext uri="{FF2B5EF4-FFF2-40B4-BE49-F238E27FC236}">
                  <a16:creationId xmlns:a16="http://schemas.microsoft.com/office/drawing/2014/main" id="{3B29E7AB-7B39-4903-804D-3FBE17C29120}"/>
                </a:ext>
              </a:extLst>
            </p:cNvPr>
            <p:cNvSpPr/>
            <p:nvPr/>
          </p:nvSpPr>
          <p:spPr>
            <a:xfrm>
              <a:off x="2677183" y="2017490"/>
              <a:ext cx="39249" cy="11554"/>
            </a:xfrm>
            <a:custGeom>
              <a:avLst/>
              <a:gdLst/>
              <a:ahLst/>
              <a:cxnLst/>
              <a:rect l="l" t="t" r="r" b="b"/>
              <a:pathLst>
                <a:path w="1121" h="330" extrusionOk="0">
                  <a:moveTo>
                    <a:pt x="537" y="0"/>
                  </a:moveTo>
                  <a:cubicBezTo>
                    <a:pt x="265" y="0"/>
                    <a:pt x="80" y="103"/>
                    <a:pt x="69" y="111"/>
                  </a:cubicBezTo>
                  <a:cubicBezTo>
                    <a:pt x="18" y="139"/>
                    <a:pt x="0" y="204"/>
                    <a:pt x="30" y="258"/>
                  </a:cubicBezTo>
                  <a:cubicBezTo>
                    <a:pt x="49" y="292"/>
                    <a:pt x="84" y="311"/>
                    <a:pt x="122" y="311"/>
                  </a:cubicBezTo>
                  <a:cubicBezTo>
                    <a:pt x="140" y="311"/>
                    <a:pt x="159" y="306"/>
                    <a:pt x="177" y="297"/>
                  </a:cubicBezTo>
                  <a:cubicBezTo>
                    <a:pt x="188" y="290"/>
                    <a:pt x="327" y="214"/>
                    <a:pt x="535" y="214"/>
                  </a:cubicBezTo>
                  <a:cubicBezTo>
                    <a:pt x="655" y="214"/>
                    <a:pt x="798" y="239"/>
                    <a:pt x="952" y="318"/>
                  </a:cubicBezTo>
                  <a:cubicBezTo>
                    <a:pt x="969" y="326"/>
                    <a:pt x="987" y="330"/>
                    <a:pt x="1006" y="330"/>
                  </a:cubicBezTo>
                  <a:cubicBezTo>
                    <a:pt x="1042" y="326"/>
                    <a:pt x="1077" y="305"/>
                    <a:pt x="1095" y="272"/>
                  </a:cubicBezTo>
                  <a:cubicBezTo>
                    <a:pt x="1120" y="218"/>
                    <a:pt x="1099" y="154"/>
                    <a:pt x="1049" y="125"/>
                  </a:cubicBezTo>
                  <a:cubicBezTo>
                    <a:pt x="861" y="31"/>
                    <a:pt x="686" y="0"/>
                    <a:pt x="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1" name="Google Shape;485;p28">
              <a:extLst>
                <a:ext uri="{FF2B5EF4-FFF2-40B4-BE49-F238E27FC236}">
                  <a16:creationId xmlns:a16="http://schemas.microsoft.com/office/drawing/2014/main" id="{B1DCFD56-749B-4D4C-9119-E573FBB84223}"/>
                </a:ext>
              </a:extLst>
            </p:cNvPr>
            <p:cNvSpPr/>
            <p:nvPr/>
          </p:nvSpPr>
          <p:spPr>
            <a:xfrm>
              <a:off x="2205911" y="4422306"/>
              <a:ext cx="41490" cy="20972"/>
            </a:xfrm>
            <a:custGeom>
              <a:avLst/>
              <a:gdLst/>
              <a:ahLst/>
              <a:cxnLst/>
              <a:rect l="l" t="t" r="r" b="b"/>
              <a:pathLst>
                <a:path w="1185" h="599" extrusionOk="0">
                  <a:moveTo>
                    <a:pt x="191" y="108"/>
                  </a:moveTo>
                  <a:cubicBezTo>
                    <a:pt x="521" y="108"/>
                    <a:pt x="959" y="144"/>
                    <a:pt x="1045" y="269"/>
                  </a:cubicBezTo>
                  <a:cubicBezTo>
                    <a:pt x="1056" y="284"/>
                    <a:pt x="1067" y="309"/>
                    <a:pt x="1049" y="352"/>
                  </a:cubicBezTo>
                  <a:cubicBezTo>
                    <a:pt x="1017" y="428"/>
                    <a:pt x="969" y="474"/>
                    <a:pt x="905" y="489"/>
                  </a:cubicBezTo>
                  <a:cubicBezTo>
                    <a:pt x="891" y="492"/>
                    <a:pt x="876" y="493"/>
                    <a:pt x="860" y="493"/>
                  </a:cubicBezTo>
                  <a:cubicBezTo>
                    <a:pt x="702" y="493"/>
                    <a:pt x="461" y="352"/>
                    <a:pt x="191" y="108"/>
                  </a:cubicBezTo>
                  <a:close/>
                  <a:moveTo>
                    <a:pt x="213" y="1"/>
                  </a:moveTo>
                  <a:cubicBezTo>
                    <a:pt x="135" y="1"/>
                    <a:pt x="78" y="3"/>
                    <a:pt x="58" y="4"/>
                  </a:cubicBezTo>
                  <a:cubicBezTo>
                    <a:pt x="33" y="7"/>
                    <a:pt x="15" y="22"/>
                    <a:pt x="8" y="40"/>
                  </a:cubicBezTo>
                  <a:cubicBezTo>
                    <a:pt x="0" y="62"/>
                    <a:pt x="8" y="83"/>
                    <a:pt x="22" y="97"/>
                  </a:cubicBezTo>
                  <a:cubicBezTo>
                    <a:pt x="221" y="292"/>
                    <a:pt x="583" y="599"/>
                    <a:pt x="859" y="599"/>
                  </a:cubicBezTo>
                  <a:cubicBezTo>
                    <a:pt x="872" y="599"/>
                    <a:pt x="885" y="598"/>
                    <a:pt x="898" y="596"/>
                  </a:cubicBezTo>
                  <a:cubicBezTo>
                    <a:pt x="909" y="596"/>
                    <a:pt x="916" y="592"/>
                    <a:pt x="926" y="592"/>
                  </a:cubicBezTo>
                  <a:cubicBezTo>
                    <a:pt x="1027" y="571"/>
                    <a:pt x="1103" y="503"/>
                    <a:pt x="1149" y="391"/>
                  </a:cubicBezTo>
                  <a:cubicBezTo>
                    <a:pt x="1185" y="309"/>
                    <a:pt x="1160" y="244"/>
                    <a:pt x="1135" y="209"/>
                  </a:cubicBezTo>
                  <a:cubicBezTo>
                    <a:pt x="1004" y="25"/>
                    <a:pt x="483" y="1"/>
                    <a:pt x="213" y="1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2" name="Google Shape;486;p28">
              <a:extLst>
                <a:ext uri="{FF2B5EF4-FFF2-40B4-BE49-F238E27FC236}">
                  <a16:creationId xmlns:a16="http://schemas.microsoft.com/office/drawing/2014/main" id="{FAD11860-7073-4C46-A357-94D2E67D40D1}"/>
                </a:ext>
              </a:extLst>
            </p:cNvPr>
            <p:cNvSpPr/>
            <p:nvPr/>
          </p:nvSpPr>
          <p:spPr>
            <a:xfrm>
              <a:off x="2206051" y="4400633"/>
              <a:ext cx="35713" cy="25594"/>
            </a:xfrm>
            <a:custGeom>
              <a:avLst/>
              <a:gdLst/>
              <a:ahLst/>
              <a:cxnLst/>
              <a:rect l="l" t="t" r="r" b="b"/>
              <a:pathLst>
                <a:path w="1020" h="731" extrusionOk="0">
                  <a:moveTo>
                    <a:pt x="742" y="108"/>
                  </a:moveTo>
                  <a:cubicBezTo>
                    <a:pt x="781" y="108"/>
                    <a:pt x="814" y="122"/>
                    <a:pt x="847" y="146"/>
                  </a:cubicBezTo>
                  <a:cubicBezTo>
                    <a:pt x="905" y="189"/>
                    <a:pt x="901" y="221"/>
                    <a:pt x="890" y="246"/>
                  </a:cubicBezTo>
                  <a:cubicBezTo>
                    <a:pt x="841" y="397"/>
                    <a:pt x="431" y="580"/>
                    <a:pt x="158" y="619"/>
                  </a:cubicBezTo>
                  <a:cubicBezTo>
                    <a:pt x="281" y="436"/>
                    <a:pt x="510" y="149"/>
                    <a:pt x="704" y="113"/>
                  </a:cubicBezTo>
                  <a:cubicBezTo>
                    <a:pt x="707" y="109"/>
                    <a:pt x="715" y="109"/>
                    <a:pt x="718" y="109"/>
                  </a:cubicBezTo>
                  <a:cubicBezTo>
                    <a:pt x="726" y="108"/>
                    <a:pt x="734" y="108"/>
                    <a:pt x="742" y="108"/>
                  </a:cubicBezTo>
                  <a:close/>
                  <a:moveTo>
                    <a:pt x="737" y="1"/>
                  </a:moveTo>
                  <a:cubicBezTo>
                    <a:pt x="719" y="1"/>
                    <a:pt x="701" y="2"/>
                    <a:pt x="682" y="5"/>
                  </a:cubicBezTo>
                  <a:cubicBezTo>
                    <a:pt x="359" y="66"/>
                    <a:pt x="22" y="626"/>
                    <a:pt x="8" y="651"/>
                  </a:cubicBezTo>
                  <a:cubicBezTo>
                    <a:pt x="1" y="666"/>
                    <a:pt x="1" y="687"/>
                    <a:pt x="8" y="706"/>
                  </a:cubicBezTo>
                  <a:cubicBezTo>
                    <a:pt x="18" y="720"/>
                    <a:pt x="36" y="730"/>
                    <a:pt x="54" y="730"/>
                  </a:cubicBezTo>
                  <a:cubicBezTo>
                    <a:pt x="79" y="730"/>
                    <a:pt x="108" y="730"/>
                    <a:pt x="137" y="727"/>
                  </a:cubicBezTo>
                  <a:cubicBezTo>
                    <a:pt x="417" y="694"/>
                    <a:pt x="915" y="505"/>
                    <a:pt x="995" y="282"/>
                  </a:cubicBezTo>
                  <a:cubicBezTo>
                    <a:pt x="1008" y="235"/>
                    <a:pt x="1020" y="142"/>
                    <a:pt x="915" y="59"/>
                  </a:cubicBezTo>
                  <a:cubicBezTo>
                    <a:pt x="862" y="20"/>
                    <a:pt x="802" y="1"/>
                    <a:pt x="73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3" name="Google Shape;487;p28">
              <a:extLst>
                <a:ext uri="{FF2B5EF4-FFF2-40B4-BE49-F238E27FC236}">
                  <a16:creationId xmlns:a16="http://schemas.microsoft.com/office/drawing/2014/main" id="{6A79D33D-2612-416F-9B6A-5681E4C9DA7D}"/>
                </a:ext>
              </a:extLst>
            </p:cNvPr>
            <p:cNvSpPr/>
            <p:nvPr/>
          </p:nvSpPr>
          <p:spPr>
            <a:xfrm>
              <a:off x="2753336" y="4612390"/>
              <a:ext cx="49683" cy="20202"/>
            </a:xfrm>
            <a:custGeom>
              <a:avLst/>
              <a:gdLst/>
              <a:ahLst/>
              <a:cxnLst/>
              <a:rect l="l" t="t" r="r" b="b"/>
              <a:pathLst>
                <a:path w="1419" h="577" extrusionOk="0">
                  <a:moveTo>
                    <a:pt x="1163" y="106"/>
                  </a:moveTo>
                  <a:cubicBezTo>
                    <a:pt x="1206" y="106"/>
                    <a:pt x="1239" y="113"/>
                    <a:pt x="1264" y="128"/>
                  </a:cubicBezTo>
                  <a:cubicBezTo>
                    <a:pt x="1286" y="138"/>
                    <a:pt x="1297" y="156"/>
                    <a:pt x="1300" y="185"/>
                  </a:cubicBezTo>
                  <a:cubicBezTo>
                    <a:pt x="1307" y="257"/>
                    <a:pt x="1286" y="315"/>
                    <a:pt x="1239" y="358"/>
                  </a:cubicBezTo>
                  <a:cubicBezTo>
                    <a:pt x="1157" y="431"/>
                    <a:pt x="990" y="467"/>
                    <a:pt x="761" y="467"/>
                  </a:cubicBezTo>
                  <a:cubicBezTo>
                    <a:pt x="608" y="467"/>
                    <a:pt x="428" y="451"/>
                    <a:pt x="227" y="418"/>
                  </a:cubicBezTo>
                  <a:cubicBezTo>
                    <a:pt x="539" y="267"/>
                    <a:pt x="952" y="106"/>
                    <a:pt x="1163" y="106"/>
                  </a:cubicBezTo>
                  <a:close/>
                  <a:moveTo>
                    <a:pt x="1170" y="0"/>
                  </a:moveTo>
                  <a:cubicBezTo>
                    <a:pt x="804" y="0"/>
                    <a:pt x="123" y="350"/>
                    <a:pt x="33" y="393"/>
                  </a:cubicBezTo>
                  <a:cubicBezTo>
                    <a:pt x="15" y="404"/>
                    <a:pt x="0" y="426"/>
                    <a:pt x="5" y="451"/>
                  </a:cubicBezTo>
                  <a:cubicBezTo>
                    <a:pt x="8" y="472"/>
                    <a:pt x="26" y="490"/>
                    <a:pt x="48" y="494"/>
                  </a:cubicBezTo>
                  <a:cubicBezTo>
                    <a:pt x="242" y="533"/>
                    <a:pt x="510" y="576"/>
                    <a:pt x="762" y="576"/>
                  </a:cubicBezTo>
                  <a:cubicBezTo>
                    <a:pt x="988" y="576"/>
                    <a:pt x="1193" y="540"/>
                    <a:pt x="1311" y="436"/>
                  </a:cubicBezTo>
                  <a:cubicBezTo>
                    <a:pt x="1386" y="368"/>
                    <a:pt x="1418" y="282"/>
                    <a:pt x="1408" y="174"/>
                  </a:cubicBezTo>
                  <a:cubicBezTo>
                    <a:pt x="1400" y="110"/>
                    <a:pt x="1372" y="63"/>
                    <a:pt x="1318" y="30"/>
                  </a:cubicBezTo>
                  <a:cubicBezTo>
                    <a:pt x="1279" y="9"/>
                    <a:pt x="1229" y="0"/>
                    <a:pt x="1170" y="0"/>
                  </a:cubicBez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4" name="Google Shape;488;p28">
              <a:extLst>
                <a:ext uri="{FF2B5EF4-FFF2-40B4-BE49-F238E27FC236}">
                  <a16:creationId xmlns:a16="http://schemas.microsoft.com/office/drawing/2014/main" id="{9283DD1B-C999-457A-B7F1-5C4E8E35EA49}"/>
                </a:ext>
              </a:extLst>
            </p:cNvPr>
            <p:cNvSpPr/>
            <p:nvPr/>
          </p:nvSpPr>
          <p:spPr>
            <a:xfrm>
              <a:off x="2753476" y="4593763"/>
              <a:ext cx="30811" cy="36063"/>
            </a:xfrm>
            <a:custGeom>
              <a:avLst/>
              <a:gdLst/>
              <a:ahLst/>
              <a:cxnLst/>
              <a:rect l="l" t="t" r="r" b="b"/>
              <a:pathLst>
                <a:path w="880" h="1030" extrusionOk="0">
                  <a:moveTo>
                    <a:pt x="629" y="110"/>
                  </a:moveTo>
                  <a:cubicBezTo>
                    <a:pt x="725" y="121"/>
                    <a:pt x="733" y="161"/>
                    <a:pt x="733" y="171"/>
                  </a:cubicBezTo>
                  <a:cubicBezTo>
                    <a:pt x="758" y="325"/>
                    <a:pt x="395" y="710"/>
                    <a:pt x="119" y="878"/>
                  </a:cubicBezTo>
                  <a:cubicBezTo>
                    <a:pt x="147" y="699"/>
                    <a:pt x="223" y="337"/>
                    <a:pt x="410" y="179"/>
                  </a:cubicBezTo>
                  <a:cubicBezTo>
                    <a:pt x="467" y="132"/>
                    <a:pt x="528" y="110"/>
                    <a:pt x="596" y="110"/>
                  </a:cubicBezTo>
                  <a:close/>
                  <a:moveTo>
                    <a:pt x="599" y="0"/>
                  </a:moveTo>
                  <a:cubicBezTo>
                    <a:pt x="503" y="0"/>
                    <a:pt x="416" y="33"/>
                    <a:pt x="341" y="96"/>
                  </a:cubicBezTo>
                  <a:cubicBezTo>
                    <a:pt x="54" y="333"/>
                    <a:pt x="4" y="943"/>
                    <a:pt x="1" y="968"/>
                  </a:cubicBezTo>
                  <a:cubicBezTo>
                    <a:pt x="1" y="990"/>
                    <a:pt x="8" y="1008"/>
                    <a:pt x="26" y="1019"/>
                  </a:cubicBezTo>
                  <a:cubicBezTo>
                    <a:pt x="33" y="1026"/>
                    <a:pt x="44" y="1029"/>
                    <a:pt x="54" y="1029"/>
                  </a:cubicBezTo>
                  <a:cubicBezTo>
                    <a:pt x="61" y="1029"/>
                    <a:pt x="69" y="1026"/>
                    <a:pt x="76" y="1022"/>
                  </a:cubicBezTo>
                  <a:cubicBezTo>
                    <a:pt x="349" y="900"/>
                    <a:pt x="879" y="412"/>
                    <a:pt x="841" y="157"/>
                  </a:cubicBezTo>
                  <a:cubicBezTo>
                    <a:pt x="829" y="96"/>
                    <a:pt x="786" y="20"/>
                    <a:pt x="639" y="2"/>
                  </a:cubicBezTo>
                  <a:cubicBezTo>
                    <a:pt x="625" y="1"/>
                    <a:pt x="612" y="0"/>
                    <a:pt x="59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5" name="Google Shape;489;p28">
              <a:extLst>
                <a:ext uri="{FF2B5EF4-FFF2-40B4-BE49-F238E27FC236}">
                  <a16:creationId xmlns:a16="http://schemas.microsoft.com/office/drawing/2014/main" id="{E5C1D751-593B-4654-8034-BF4A4B27F00F}"/>
                </a:ext>
              </a:extLst>
            </p:cNvPr>
            <p:cNvSpPr/>
            <p:nvPr/>
          </p:nvSpPr>
          <p:spPr>
            <a:xfrm>
              <a:off x="2630301" y="2076522"/>
              <a:ext cx="14005" cy="9138"/>
            </a:xfrm>
            <a:custGeom>
              <a:avLst/>
              <a:gdLst/>
              <a:ahLst/>
              <a:cxnLst/>
              <a:rect l="l" t="t" r="r" b="b"/>
              <a:pathLst>
                <a:path w="400" h="261" extrusionOk="0">
                  <a:moveTo>
                    <a:pt x="399" y="0"/>
                  </a:moveTo>
                  <a:lnTo>
                    <a:pt x="1" y="219"/>
                  </a:lnTo>
                  <a:cubicBezTo>
                    <a:pt x="46" y="248"/>
                    <a:pt x="87" y="260"/>
                    <a:pt x="125" y="260"/>
                  </a:cubicBezTo>
                  <a:cubicBezTo>
                    <a:pt x="302" y="260"/>
                    <a:pt x="399" y="0"/>
                    <a:pt x="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6" name="Google Shape;490;p28">
              <a:extLst>
                <a:ext uri="{FF2B5EF4-FFF2-40B4-BE49-F238E27FC236}">
                  <a16:creationId xmlns:a16="http://schemas.microsoft.com/office/drawing/2014/main" id="{06A2165B-50F5-484E-826A-F75850BFF44B}"/>
                </a:ext>
              </a:extLst>
            </p:cNvPr>
            <p:cNvSpPr/>
            <p:nvPr/>
          </p:nvSpPr>
          <p:spPr>
            <a:xfrm>
              <a:off x="2470853" y="2821103"/>
              <a:ext cx="346484" cy="35853"/>
            </a:xfrm>
            <a:custGeom>
              <a:avLst/>
              <a:gdLst/>
              <a:ahLst/>
              <a:cxnLst/>
              <a:rect l="l" t="t" r="r" b="b"/>
              <a:pathLst>
                <a:path w="9896" h="1024" extrusionOk="0">
                  <a:moveTo>
                    <a:pt x="416" y="1"/>
                  </a:moveTo>
                  <a:cubicBezTo>
                    <a:pt x="348" y="1"/>
                    <a:pt x="287" y="30"/>
                    <a:pt x="265" y="73"/>
                  </a:cubicBezTo>
                  <a:lnTo>
                    <a:pt x="32" y="895"/>
                  </a:lnTo>
                  <a:cubicBezTo>
                    <a:pt x="0" y="959"/>
                    <a:pt x="75" y="1024"/>
                    <a:pt x="183" y="1024"/>
                  </a:cubicBezTo>
                  <a:lnTo>
                    <a:pt x="9652" y="1024"/>
                  </a:lnTo>
                  <a:cubicBezTo>
                    <a:pt x="9734" y="1024"/>
                    <a:pt x="9802" y="984"/>
                    <a:pt x="9806" y="931"/>
                  </a:cubicBezTo>
                  <a:lnTo>
                    <a:pt x="9889" y="108"/>
                  </a:lnTo>
                  <a:cubicBezTo>
                    <a:pt x="9895" y="51"/>
                    <a:pt x="9824" y="1"/>
                    <a:pt x="9734" y="1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7" name="Google Shape;491;p28">
              <a:extLst>
                <a:ext uri="{FF2B5EF4-FFF2-40B4-BE49-F238E27FC236}">
                  <a16:creationId xmlns:a16="http://schemas.microsoft.com/office/drawing/2014/main" id="{BDC99EF7-FB7B-4490-8C34-B1C6F4CE6B66}"/>
                </a:ext>
              </a:extLst>
            </p:cNvPr>
            <p:cNvSpPr/>
            <p:nvPr/>
          </p:nvSpPr>
          <p:spPr>
            <a:xfrm>
              <a:off x="2513323" y="2818617"/>
              <a:ext cx="19397" cy="41490"/>
            </a:xfrm>
            <a:custGeom>
              <a:avLst/>
              <a:gdLst/>
              <a:ahLst/>
              <a:cxnLst/>
              <a:rect l="l" t="t" r="r" b="b"/>
              <a:pathLst>
                <a:path w="554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cubicBezTo>
                    <a:pt x="0" y="1160"/>
                    <a:pt x="36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cubicBezTo>
                    <a:pt x="553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8" name="Google Shape;492;p28">
              <a:extLst>
                <a:ext uri="{FF2B5EF4-FFF2-40B4-BE49-F238E27FC236}">
                  <a16:creationId xmlns:a16="http://schemas.microsoft.com/office/drawing/2014/main" id="{9E0BA47A-4281-43BA-9817-097A1C480B2F}"/>
                </a:ext>
              </a:extLst>
            </p:cNvPr>
            <p:cNvSpPr/>
            <p:nvPr/>
          </p:nvSpPr>
          <p:spPr>
            <a:xfrm>
              <a:off x="2513323" y="2818617"/>
              <a:ext cx="19257" cy="41490"/>
            </a:xfrm>
            <a:custGeom>
              <a:avLst/>
              <a:gdLst/>
              <a:ahLst/>
              <a:cxnLst/>
              <a:rect l="l" t="t" r="r" b="b"/>
              <a:pathLst>
                <a:path w="550" h="1185" extrusionOk="0">
                  <a:moveTo>
                    <a:pt x="215" y="0"/>
                  </a:moveTo>
                  <a:cubicBezTo>
                    <a:pt x="165" y="0"/>
                    <a:pt x="122" y="25"/>
                    <a:pt x="119" y="58"/>
                  </a:cubicBezTo>
                  <a:lnTo>
                    <a:pt x="3" y="1127"/>
                  </a:lnTo>
                  <a:lnTo>
                    <a:pt x="3" y="1131"/>
                  </a:lnTo>
                  <a:cubicBezTo>
                    <a:pt x="0" y="1160"/>
                    <a:pt x="40" y="1185"/>
                    <a:pt x="86" y="1185"/>
                  </a:cubicBezTo>
                  <a:lnTo>
                    <a:pt x="338" y="1185"/>
                  </a:lnTo>
                  <a:cubicBezTo>
                    <a:pt x="384" y="1185"/>
                    <a:pt x="431" y="1160"/>
                    <a:pt x="431" y="1127"/>
                  </a:cubicBezTo>
                  <a:lnTo>
                    <a:pt x="550" y="58"/>
                  </a:lnTo>
                  <a:lnTo>
                    <a:pt x="550" y="54"/>
                  </a:lnTo>
                  <a:cubicBezTo>
                    <a:pt x="550" y="25"/>
                    <a:pt x="513" y="0"/>
                    <a:pt x="467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79" name="Google Shape;493;p28">
              <a:extLst>
                <a:ext uri="{FF2B5EF4-FFF2-40B4-BE49-F238E27FC236}">
                  <a16:creationId xmlns:a16="http://schemas.microsoft.com/office/drawing/2014/main" id="{FF8E958F-36AD-4D01-9644-42EB28ABC995}"/>
                </a:ext>
              </a:extLst>
            </p:cNvPr>
            <p:cNvSpPr/>
            <p:nvPr/>
          </p:nvSpPr>
          <p:spPr>
            <a:xfrm>
              <a:off x="2772348" y="2818617"/>
              <a:ext cx="19467" cy="41490"/>
            </a:xfrm>
            <a:custGeom>
              <a:avLst/>
              <a:gdLst/>
              <a:ahLst/>
              <a:cxnLst/>
              <a:rect l="l" t="t" r="r" b="b"/>
              <a:pathLst>
                <a:path w="556" h="1185" extrusionOk="0">
                  <a:moveTo>
                    <a:pt x="219" y="0"/>
                  </a:moveTo>
                  <a:cubicBezTo>
                    <a:pt x="168" y="0"/>
                    <a:pt x="125" y="25"/>
                    <a:pt x="122" y="58"/>
                  </a:cubicBezTo>
                  <a:lnTo>
                    <a:pt x="3" y="1127"/>
                  </a:lnTo>
                  <a:cubicBezTo>
                    <a:pt x="0" y="1160"/>
                    <a:pt x="39" y="1185"/>
                    <a:pt x="90" y="1185"/>
                  </a:cubicBezTo>
                  <a:lnTo>
                    <a:pt x="337" y="1185"/>
                  </a:lnTo>
                  <a:cubicBezTo>
                    <a:pt x="388" y="1185"/>
                    <a:pt x="431" y="1160"/>
                    <a:pt x="434" y="1127"/>
                  </a:cubicBezTo>
                  <a:lnTo>
                    <a:pt x="552" y="58"/>
                  </a:lnTo>
                  <a:cubicBezTo>
                    <a:pt x="556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0" name="Google Shape;494;p28">
              <a:extLst>
                <a:ext uri="{FF2B5EF4-FFF2-40B4-BE49-F238E27FC236}">
                  <a16:creationId xmlns:a16="http://schemas.microsoft.com/office/drawing/2014/main" id="{6D169C13-E6A5-4DFD-99A8-BB80E2C14758}"/>
                </a:ext>
              </a:extLst>
            </p:cNvPr>
            <p:cNvSpPr/>
            <p:nvPr/>
          </p:nvSpPr>
          <p:spPr>
            <a:xfrm>
              <a:off x="2643396" y="2818617"/>
              <a:ext cx="19362" cy="41490"/>
            </a:xfrm>
            <a:custGeom>
              <a:avLst/>
              <a:gdLst/>
              <a:ahLst/>
              <a:cxnLst/>
              <a:rect l="l" t="t" r="r" b="b"/>
              <a:pathLst>
                <a:path w="553" h="1185" extrusionOk="0">
                  <a:moveTo>
                    <a:pt x="216" y="0"/>
                  </a:moveTo>
                  <a:cubicBezTo>
                    <a:pt x="165" y="0"/>
                    <a:pt x="122" y="25"/>
                    <a:pt x="118" y="58"/>
                  </a:cubicBezTo>
                  <a:lnTo>
                    <a:pt x="4" y="1127"/>
                  </a:lnTo>
                  <a:cubicBezTo>
                    <a:pt x="0" y="1160"/>
                    <a:pt x="36" y="1185"/>
                    <a:pt x="87" y="1185"/>
                  </a:cubicBezTo>
                  <a:lnTo>
                    <a:pt x="337" y="1185"/>
                  </a:lnTo>
                  <a:cubicBezTo>
                    <a:pt x="384" y="1185"/>
                    <a:pt x="431" y="1160"/>
                    <a:pt x="435" y="1127"/>
                  </a:cubicBezTo>
                  <a:lnTo>
                    <a:pt x="549" y="58"/>
                  </a:lnTo>
                  <a:cubicBezTo>
                    <a:pt x="553" y="25"/>
                    <a:pt x="517" y="0"/>
                    <a:pt x="46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1" name="Google Shape;495;p28">
              <a:extLst>
                <a:ext uri="{FF2B5EF4-FFF2-40B4-BE49-F238E27FC236}">
                  <a16:creationId xmlns:a16="http://schemas.microsoft.com/office/drawing/2014/main" id="{4C8FA202-CAFD-4069-B010-6D50B4D105EF}"/>
                </a:ext>
              </a:extLst>
            </p:cNvPr>
            <p:cNvSpPr/>
            <p:nvPr/>
          </p:nvSpPr>
          <p:spPr>
            <a:xfrm>
              <a:off x="2475381" y="2091484"/>
              <a:ext cx="1013577" cy="907769"/>
            </a:xfrm>
            <a:custGeom>
              <a:avLst/>
              <a:gdLst/>
              <a:ahLst/>
              <a:cxnLst/>
              <a:rect l="l" t="t" r="r" b="b"/>
              <a:pathLst>
                <a:path w="28949" h="25927" extrusionOk="0">
                  <a:moveTo>
                    <a:pt x="27853" y="1"/>
                  </a:moveTo>
                  <a:lnTo>
                    <a:pt x="8130" y="5173"/>
                  </a:lnTo>
                  <a:lnTo>
                    <a:pt x="9221" y="6009"/>
                  </a:lnTo>
                  <a:lnTo>
                    <a:pt x="28948" y="837"/>
                  </a:lnTo>
                  <a:lnTo>
                    <a:pt x="27853" y="1"/>
                  </a:lnTo>
                  <a:close/>
                  <a:moveTo>
                    <a:pt x="12606" y="8594"/>
                  </a:moveTo>
                  <a:lnTo>
                    <a:pt x="10908" y="10815"/>
                  </a:lnTo>
                  <a:lnTo>
                    <a:pt x="3163" y="20948"/>
                  </a:lnTo>
                  <a:lnTo>
                    <a:pt x="1" y="25090"/>
                  </a:lnTo>
                  <a:lnTo>
                    <a:pt x="1091" y="25927"/>
                  </a:lnTo>
                  <a:lnTo>
                    <a:pt x="13697" y="9430"/>
                  </a:lnTo>
                  <a:lnTo>
                    <a:pt x="12606" y="8594"/>
                  </a:lnTo>
                  <a:close/>
                </a:path>
              </a:pathLst>
            </a:custGeom>
            <a:solidFill>
              <a:srgbClr val="A0C0B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2" name="Google Shape;496;p28">
              <a:extLst>
                <a:ext uri="{FF2B5EF4-FFF2-40B4-BE49-F238E27FC236}">
                  <a16:creationId xmlns:a16="http://schemas.microsoft.com/office/drawing/2014/main" id="{77F59209-B4D0-4B89-B5F2-DE720E079A5D}"/>
                </a:ext>
              </a:extLst>
            </p:cNvPr>
            <p:cNvSpPr/>
            <p:nvPr/>
          </p:nvSpPr>
          <p:spPr>
            <a:xfrm>
              <a:off x="2509787" y="2116997"/>
              <a:ext cx="982031" cy="1171798"/>
            </a:xfrm>
            <a:custGeom>
              <a:avLst/>
              <a:gdLst/>
              <a:ahLst/>
              <a:cxnLst/>
              <a:rect l="l" t="t" r="r" b="b"/>
              <a:pathLst>
                <a:path w="28048" h="33468" extrusionOk="0">
                  <a:moveTo>
                    <a:pt x="27857" y="0"/>
                  </a:moveTo>
                  <a:lnTo>
                    <a:pt x="8130" y="5172"/>
                  </a:lnTo>
                  <a:lnTo>
                    <a:pt x="12606" y="8593"/>
                  </a:lnTo>
                  <a:lnTo>
                    <a:pt x="0" y="25090"/>
                  </a:lnTo>
                  <a:lnTo>
                    <a:pt x="10962" y="33467"/>
                  </a:lnTo>
                  <a:lnTo>
                    <a:pt x="23572" y="16971"/>
                  </a:lnTo>
                  <a:lnTo>
                    <a:pt x="28048" y="20390"/>
                  </a:lnTo>
                  <a:lnTo>
                    <a:pt x="28048" y="20390"/>
                  </a:lnTo>
                  <a:lnTo>
                    <a:pt x="27857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3" name="Google Shape;497;p28">
              <a:extLst>
                <a:ext uri="{FF2B5EF4-FFF2-40B4-BE49-F238E27FC236}">
                  <a16:creationId xmlns:a16="http://schemas.microsoft.com/office/drawing/2014/main" id="{E9CF691E-3C68-4A2A-84AB-E89457CEAD7C}"/>
                </a:ext>
              </a:extLst>
            </p:cNvPr>
            <p:cNvSpPr/>
            <p:nvPr/>
          </p:nvSpPr>
          <p:spPr>
            <a:xfrm>
              <a:off x="3247996" y="2515617"/>
              <a:ext cx="9663" cy="52449"/>
            </a:xfrm>
            <a:custGeom>
              <a:avLst/>
              <a:gdLst/>
              <a:ahLst/>
              <a:cxnLst/>
              <a:rect l="l" t="t" r="r" b="b"/>
              <a:pathLst>
                <a:path w="276" h="1498" extrusionOk="0">
                  <a:moveTo>
                    <a:pt x="0" y="0"/>
                  </a:moveTo>
                  <a:lnTo>
                    <a:pt x="14" y="1497"/>
                  </a:lnTo>
                  <a:lnTo>
                    <a:pt x="276" y="1494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4" name="Google Shape;498;p28">
              <a:extLst>
                <a:ext uri="{FF2B5EF4-FFF2-40B4-BE49-F238E27FC236}">
                  <a16:creationId xmlns:a16="http://schemas.microsoft.com/office/drawing/2014/main" id="{D022F00A-6DBE-4A87-8A13-DF1823E75EDC}"/>
                </a:ext>
              </a:extLst>
            </p:cNvPr>
            <p:cNvSpPr/>
            <p:nvPr/>
          </p:nvSpPr>
          <p:spPr>
            <a:xfrm>
              <a:off x="3246315" y="2340798"/>
              <a:ext cx="10364" cy="125065"/>
            </a:xfrm>
            <a:custGeom>
              <a:avLst/>
              <a:gdLst/>
              <a:ahLst/>
              <a:cxnLst/>
              <a:rect l="l" t="t" r="r" b="b"/>
              <a:pathLst>
                <a:path w="296" h="3572" extrusionOk="0">
                  <a:moveTo>
                    <a:pt x="264" y="0"/>
                  </a:moveTo>
                  <a:lnTo>
                    <a:pt x="1" y="4"/>
                  </a:lnTo>
                  <a:lnTo>
                    <a:pt x="34" y="3572"/>
                  </a:lnTo>
                  <a:lnTo>
                    <a:pt x="295" y="357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5" name="Google Shape;499;p28">
              <a:extLst>
                <a:ext uri="{FF2B5EF4-FFF2-40B4-BE49-F238E27FC236}">
                  <a16:creationId xmlns:a16="http://schemas.microsoft.com/office/drawing/2014/main" id="{ED6256F1-B7FA-4628-9E9A-AB042A36BD27}"/>
                </a:ext>
              </a:extLst>
            </p:cNvPr>
            <p:cNvSpPr/>
            <p:nvPr/>
          </p:nvSpPr>
          <p:spPr>
            <a:xfrm>
              <a:off x="3105459" y="2917633"/>
              <a:ext cx="72581" cy="85501"/>
            </a:xfrm>
            <a:custGeom>
              <a:avLst/>
              <a:gdLst/>
              <a:ahLst/>
              <a:cxnLst/>
              <a:rect l="l" t="t" r="r" b="b"/>
              <a:pathLst>
                <a:path w="2073" h="2442" extrusionOk="0">
                  <a:moveTo>
                    <a:pt x="1375" y="0"/>
                  </a:moveTo>
                  <a:lnTo>
                    <a:pt x="1" y="1486"/>
                  </a:lnTo>
                  <a:lnTo>
                    <a:pt x="539" y="2441"/>
                  </a:lnTo>
                  <a:lnTo>
                    <a:pt x="2072" y="719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6" name="Google Shape;500;p28">
              <a:extLst>
                <a:ext uri="{FF2B5EF4-FFF2-40B4-BE49-F238E27FC236}">
                  <a16:creationId xmlns:a16="http://schemas.microsoft.com/office/drawing/2014/main" id="{448E3F08-258D-4631-AA7F-F4608F82236C}"/>
                </a:ext>
              </a:extLst>
            </p:cNvPr>
            <p:cNvSpPr/>
            <p:nvPr/>
          </p:nvSpPr>
          <p:spPr>
            <a:xfrm>
              <a:off x="2592592" y="2194375"/>
              <a:ext cx="843906" cy="1008185"/>
            </a:xfrm>
            <a:custGeom>
              <a:avLst/>
              <a:gdLst/>
              <a:ahLst/>
              <a:cxnLst/>
              <a:rect l="l" t="t" r="r" b="b"/>
              <a:pathLst>
                <a:path w="24103" h="28795" extrusionOk="0">
                  <a:moveTo>
                    <a:pt x="23213" y="181"/>
                  </a:moveTo>
                  <a:cubicBezTo>
                    <a:pt x="23342" y="181"/>
                    <a:pt x="23468" y="224"/>
                    <a:pt x="23572" y="302"/>
                  </a:cubicBezTo>
                  <a:cubicBezTo>
                    <a:pt x="23715" y="413"/>
                    <a:pt x="23801" y="582"/>
                    <a:pt x="23801" y="766"/>
                  </a:cubicBezTo>
                  <a:lnTo>
                    <a:pt x="23920" y="13475"/>
                  </a:lnTo>
                  <a:cubicBezTo>
                    <a:pt x="23924" y="13705"/>
                    <a:pt x="23801" y="13906"/>
                    <a:pt x="23594" y="14007"/>
                  </a:cubicBezTo>
                  <a:cubicBezTo>
                    <a:pt x="23508" y="14050"/>
                    <a:pt x="23418" y="14071"/>
                    <a:pt x="23328" y="14071"/>
                  </a:cubicBezTo>
                  <a:cubicBezTo>
                    <a:pt x="23203" y="14071"/>
                    <a:pt x="23080" y="14032"/>
                    <a:pt x="22973" y="13949"/>
                  </a:cubicBezTo>
                  <a:lnTo>
                    <a:pt x="21497" y="12822"/>
                  </a:lnTo>
                  <a:cubicBezTo>
                    <a:pt x="21357" y="12715"/>
                    <a:pt x="21192" y="12664"/>
                    <a:pt x="21031" y="12664"/>
                  </a:cubicBezTo>
                  <a:cubicBezTo>
                    <a:pt x="20798" y="12664"/>
                    <a:pt x="20568" y="12768"/>
                    <a:pt x="20417" y="12965"/>
                  </a:cubicBezTo>
                  <a:lnTo>
                    <a:pt x="8637" y="28382"/>
                  </a:lnTo>
                  <a:cubicBezTo>
                    <a:pt x="8519" y="28532"/>
                    <a:pt x="8343" y="28612"/>
                    <a:pt x="8166" y="28612"/>
                  </a:cubicBezTo>
                  <a:cubicBezTo>
                    <a:pt x="8041" y="28612"/>
                    <a:pt x="7916" y="28572"/>
                    <a:pt x="7808" y="28493"/>
                  </a:cubicBezTo>
                  <a:lnTo>
                    <a:pt x="511" y="22915"/>
                  </a:lnTo>
                  <a:cubicBezTo>
                    <a:pt x="252" y="22718"/>
                    <a:pt x="202" y="22348"/>
                    <a:pt x="400" y="22090"/>
                  </a:cubicBezTo>
                  <a:lnTo>
                    <a:pt x="12183" y="6673"/>
                  </a:lnTo>
                  <a:cubicBezTo>
                    <a:pt x="12438" y="6336"/>
                    <a:pt x="12374" y="5852"/>
                    <a:pt x="12036" y="5593"/>
                  </a:cubicBezTo>
                  <a:lnTo>
                    <a:pt x="10561" y="4462"/>
                  </a:lnTo>
                  <a:cubicBezTo>
                    <a:pt x="10378" y="4323"/>
                    <a:pt x="10295" y="4107"/>
                    <a:pt x="10341" y="3881"/>
                  </a:cubicBezTo>
                  <a:cubicBezTo>
                    <a:pt x="10384" y="3655"/>
                    <a:pt x="10546" y="3483"/>
                    <a:pt x="10769" y="3425"/>
                  </a:cubicBezTo>
                  <a:lnTo>
                    <a:pt x="23062" y="202"/>
                  </a:lnTo>
                  <a:cubicBezTo>
                    <a:pt x="23112" y="188"/>
                    <a:pt x="23163" y="181"/>
                    <a:pt x="23213" y="181"/>
                  </a:cubicBezTo>
                  <a:close/>
                  <a:moveTo>
                    <a:pt x="23213" y="1"/>
                  </a:moveTo>
                  <a:cubicBezTo>
                    <a:pt x="23148" y="1"/>
                    <a:pt x="23084" y="9"/>
                    <a:pt x="23016" y="26"/>
                  </a:cubicBezTo>
                  <a:lnTo>
                    <a:pt x="10722" y="3249"/>
                  </a:lnTo>
                  <a:cubicBezTo>
                    <a:pt x="10435" y="3325"/>
                    <a:pt x="10220" y="3554"/>
                    <a:pt x="10162" y="3845"/>
                  </a:cubicBezTo>
                  <a:cubicBezTo>
                    <a:pt x="10105" y="4136"/>
                    <a:pt x="10217" y="4427"/>
                    <a:pt x="10449" y="4606"/>
                  </a:cubicBezTo>
                  <a:lnTo>
                    <a:pt x="11928" y="5737"/>
                  </a:lnTo>
                  <a:cubicBezTo>
                    <a:pt x="12187" y="5934"/>
                    <a:pt x="12237" y="6304"/>
                    <a:pt x="12039" y="6562"/>
                  </a:cubicBezTo>
                  <a:lnTo>
                    <a:pt x="256" y="21979"/>
                  </a:lnTo>
                  <a:cubicBezTo>
                    <a:pt x="1" y="22315"/>
                    <a:pt x="65" y="22800"/>
                    <a:pt x="403" y="23059"/>
                  </a:cubicBezTo>
                  <a:lnTo>
                    <a:pt x="7700" y="28637"/>
                  </a:lnTo>
                  <a:cubicBezTo>
                    <a:pt x="7836" y="28741"/>
                    <a:pt x="8002" y="28794"/>
                    <a:pt x="8166" y="28794"/>
                  </a:cubicBezTo>
                  <a:cubicBezTo>
                    <a:pt x="8396" y="28794"/>
                    <a:pt x="8626" y="28690"/>
                    <a:pt x="8780" y="28489"/>
                  </a:cubicBezTo>
                  <a:lnTo>
                    <a:pt x="20561" y="13073"/>
                  </a:lnTo>
                  <a:cubicBezTo>
                    <a:pt x="20675" y="12922"/>
                    <a:pt x="20851" y="12844"/>
                    <a:pt x="21031" y="12844"/>
                  </a:cubicBezTo>
                  <a:cubicBezTo>
                    <a:pt x="21152" y="12844"/>
                    <a:pt x="21278" y="12883"/>
                    <a:pt x="21386" y="12965"/>
                  </a:cubicBezTo>
                  <a:lnTo>
                    <a:pt x="22865" y="14093"/>
                  </a:lnTo>
                  <a:cubicBezTo>
                    <a:pt x="23001" y="14196"/>
                    <a:pt x="23166" y="14251"/>
                    <a:pt x="23332" y="14251"/>
                  </a:cubicBezTo>
                  <a:cubicBezTo>
                    <a:pt x="23446" y="14251"/>
                    <a:pt x="23564" y="14226"/>
                    <a:pt x="23676" y="14171"/>
                  </a:cubicBezTo>
                  <a:cubicBezTo>
                    <a:pt x="23942" y="14039"/>
                    <a:pt x="24103" y="13770"/>
                    <a:pt x="24103" y="13475"/>
                  </a:cubicBezTo>
                  <a:lnTo>
                    <a:pt x="23985" y="766"/>
                  </a:lnTo>
                  <a:cubicBezTo>
                    <a:pt x="23981" y="525"/>
                    <a:pt x="23870" y="306"/>
                    <a:pt x="23680" y="159"/>
                  </a:cubicBezTo>
                  <a:cubicBezTo>
                    <a:pt x="23543" y="55"/>
                    <a:pt x="23382" y="1"/>
                    <a:pt x="232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7" name="Google Shape;501;p28">
              <a:extLst>
                <a:ext uri="{FF2B5EF4-FFF2-40B4-BE49-F238E27FC236}">
                  <a16:creationId xmlns:a16="http://schemas.microsoft.com/office/drawing/2014/main" id="{7784F535-10F3-415E-B89B-C8222E5F5BF2}"/>
                </a:ext>
              </a:extLst>
            </p:cNvPr>
            <p:cNvSpPr/>
            <p:nvPr/>
          </p:nvSpPr>
          <p:spPr>
            <a:xfrm>
              <a:off x="2614090" y="2645304"/>
              <a:ext cx="70060" cy="105878"/>
            </a:xfrm>
            <a:custGeom>
              <a:avLst/>
              <a:gdLst/>
              <a:ahLst/>
              <a:cxnLst/>
              <a:rect l="l" t="t" r="r" b="b"/>
              <a:pathLst>
                <a:path w="2001" h="3024" extrusionOk="0">
                  <a:moveTo>
                    <a:pt x="1343" y="0"/>
                  </a:moveTo>
                  <a:lnTo>
                    <a:pt x="1" y="2046"/>
                  </a:lnTo>
                  <a:lnTo>
                    <a:pt x="76" y="2980"/>
                  </a:lnTo>
                  <a:cubicBezTo>
                    <a:pt x="178" y="3010"/>
                    <a:pt x="283" y="3023"/>
                    <a:pt x="386" y="3023"/>
                  </a:cubicBezTo>
                  <a:cubicBezTo>
                    <a:pt x="1199" y="3023"/>
                    <a:pt x="2000" y="2208"/>
                    <a:pt x="2000" y="2208"/>
                  </a:cubicBezTo>
                  <a:lnTo>
                    <a:pt x="1343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8" name="Google Shape;502;p28">
              <a:extLst>
                <a:ext uri="{FF2B5EF4-FFF2-40B4-BE49-F238E27FC236}">
                  <a16:creationId xmlns:a16="http://schemas.microsoft.com/office/drawing/2014/main" id="{4ED55D2E-E386-4816-B038-ABCBDDE6A7FC}"/>
                </a:ext>
              </a:extLst>
            </p:cNvPr>
            <p:cNvSpPr/>
            <p:nvPr/>
          </p:nvSpPr>
          <p:spPr>
            <a:xfrm>
              <a:off x="2359722" y="2457075"/>
              <a:ext cx="287488" cy="370957"/>
            </a:xfrm>
            <a:custGeom>
              <a:avLst/>
              <a:gdLst/>
              <a:ahLst/>
              <a:cxnLst/>
              <a:rect l="l" t="t" r="r" b="b"/>
              <a:pathLst>
                <a:path w="8211" h="10595" extrusionOk="0">
                  <a:moveTo>
                    <a:pt x="1882" y="8579"/>
                  </a:moveTo>
                  <a:cubicBezTo>
                    <a:pt x="1885" y="8579"/>
                    <a:pt x="1888" y="8580"/>
                    <a:pt x="1892" y="8582"/>
                  </a:cubicBezTo>
                  <a:cubicBezTo>
                    <a:pt x="1905" y="8585"/>
                    <a:pt x="1922" y="8593"/>
                    <a:pt x="1940" y="8605"/>
                  </a:cubicBezTo>
                  <a:lnTo>
                    <a:pt x="1940" y="8605"/>
                  </a:lnTo>
                  <a:cubicBezTo>
                    <a:pt x="1919" y="8600"/>
                    <a:pt x="1902" y="8594"/>
                    <a:pt x="1892" y="8589"/>
                  </a:cubicBezTo>
                  <a:cubicBezTo>
                    <a:pt x="1877" y="8584"/>
                    <a:pt x="1877" y="8579"/>
                    <a:pt x="1882" y="8579"/>
                  </a:cubicBezTo>
                  <a:close/>
                  <a:moveTo>
                    <a:pt x="877" y="0"/>
                  </a:moveTo>
                  <a:cubicBezTo>
                    <a:pt x="701" y="1360"/>
                    <a:pt x="554" y="2724"/>
                    <a:pt x="421" y="4092"/>
                  </a:cubicBezTo>
                  <a:cubicBezTo>
                    <a:pt x="277" y="5455"/>
                    <a:pt x="156" y="6823"/>
                    <a:pt x="44" y="8191"/>
                  </a:cubicBezTo>
                  <a:lnTo>
                    <a:pt x="22" y="8446"/>
                  </a:lnTo>
                  <a:lnTo>
                    <a:pt x="8" y="8618"/>
                  </a:lnTo>
                  <a:cubicBezTo>
                    <a:pt x="5" y="8686"/>
                    <a:pt x="1" y="8765"/>
                    <a:pt x="8" y="8847"/>
                  </a:cubicBezTo>
                  <a:cubicBezTo>
                    <a:pt x="12" y="9005"/>
                    <a:pt x="37" y="9192"/>
                    <a:pt x="98" y="9382"/>
                  </a:cubicBezTo>
                  <a:cubicBezTo>
                    <a:pt x="163" y="9576"/>
                    <a:pt x="267" y="9781"/>
                    <a:pt x="414" y="9953"/>
                  </a:cubicBezTo>
                  <a:cubicBezTo>
                    <a:pt x="561" y="10125"/>
                    <a:pt x="737" y="10258"/>
                    <a:pt x="909" y="10351"/>
                  </a:cubicBezTo>
                  <a:cubicBezTo>
                    <a:pt x="1074" y="10434"/>
                    <a:pt x="1243" y="10495"/>
                    <a:pt x="1387" y="10527"/>
                  </a:cubicBezTo>
                  <a:cubicBezTo>
                    <a:pt x="1621" y="10580"/>
                    <a:pt x="1820" y="10594"/>
                    <a:pt x="2005" y="10594"/>
                  </a:cubicBezTo>
                  <a:cubicBezTo>
                    <a:pt x="2058" y="10594"/>
                    <a:pt x="2110" y="10593"/>
                    <a:pt x="2162" y="10591"/>
                  </a:cubicBezTo>
                  <a:cubicBezTo>
                    <a:pt x="2618" y="10566"/>
                    <a:pt x="3005" y="10484"/>
                    <a:pt x="3375" y="10384"/>
                  </a:cubicBezTo>
                  <a:cubicBezTo>
                    <a:pt x="3741" y="10280"/>
                    <a:pt x="4089" y="10161"/>
                    <a:pt x="4430" y="10031"/>
                  </a:cubicBezTo>
                  <a:cubicBezTo>
                    <a:pt x="5780" y="9493"/>
                    <a:pt x="7011" y="8851"/>
                    <a:pt x="8210" y="8093"/>
                  </a:cubicBezTo>
                  <a:lnTo>
                    <a:pt x="7679" y="7078"/>
                  </a:lnTo>
                  <a:cubicBezTo>
                    <a:pt x="7057" y="7314"/>
                    <a:pt x="6418" y="7555"/>
                    <a:pt x="5787" y="7774"/>
                  </a:cubicBezTo>
                  <a:cubicBezTo>
                    <a:pt x="5155" y="7997"/>
                    <a:pt x="4516" y="8197"/>
                    <a:pt x="3888" y="8356"/>
                  </a:cubicBezTo>
                  <a:cubicBezTo>
                    <a:pt x="3576" y="8438"/>
                    <a:pt x="3264" y="8510"/>
                    <a:pt x="2962" y="8560"/>
                  </a:cubicBezTo>
                  <a:cubicBezTo>
                    <a:pt x="2704" y="8603"/>
                    <a:pt x="2448" y="8634"/>
                    <a:pt x="2233" y="8634"/>
                  </a:cubicBezTo>
                  <a:cubicBezTo>
                    <a:pt x="2200" y="8634"/>
                    <a:pt x="2168" y="8633"/>
                    <a:pt x="2137" y="8632"/>
                  </a:cubicBezTo>
                  <a:cubicBezTo>
                    <a:pt x="2129" y="8631"/>
                    <a:pt x="2120" y="8630"/>
                    <a:pt x="2112" y="8630"/>
                  </a:cubicBezTo>
                  <a:lnTo>
                    <a:pt x="2112" y="8630"/>
                  </a:lnTo>
                  <a:lnTo>
                    <a:pt x="2140" y="8431"/>
                  </a:lnTo>
                  <a:cubicBezTo>
                    <a:pt x="2338" y="7074"/>
                    <a:pt x="2528" y="5714"/>
                    <a:pt x="2697" y="4350"/>
                  </a:cubicBezTo>
                  <a:cubicBezTo>
                    <a:pt x="2873" y="2989"/>
                    <a:pt x="3037" y="1626"/>
                    <a:pt x="3178" y="262"/>
                  </a:cubicBezTo>
                  <a:lnTo>
                    <a:pt x="877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89" name="Google Shape;503;p28">
              <a:extLst>
                <a:ext uri="{FF2B5EF4-FFF2-40B4-BE49-F238E27FC236}">
                  <a16:creationId xmlns:a16="http://schemas.microsoft.com/office/drawing/2014/main" id="{93442B71-2795-48D9-BA67-2AD0E8A57ECB}"/>
                </a:ext>
              </a:extLst>
            </p:cNvPr>
            <p:cNvSpPr/>
            <p:nvPr/>
          </p:nvSpPr>
          <p:spPr>
            <a:xfrm>
              <a:off x="2356851" y="2359775"/>
              <a:ext cx="170931" cy="212176"/>
            </a:xfrm>
            <a:custGeom>
              <a:avLst/>
              <a:gdLst/>
              <a:ahLst/>
              <a:cxnLst/>
              <a:rect l="l" t="t" r="r" b="b"/>
              <a:pathLst>
                <a:path w="4882" h="6060" extrusionOk="0">
                  <a:moveTo>
                    <a:pt x="2366" y="0"/>
                  </a:moveTo>
                  <a:cubicBezTo>
                    <a:pt x="2255" y="0"/>
                    <a:pt x="2142" y="16"/>
                    <a:pt x="2029" y="51"/>
                  </a:cubicBezTo>
                  <a:cubicBezTo>
                    <a:pt x="1109" y="331"/>
                    <a:pt x="1" y="3503"/>
                    <a:pt x="1" y="3503"/>
                  </a:cubicBezTo>
                  <a:lnTo>
                    <a:pt x="3576" y="6059"/>
                  </a:lnTo>
                  <a:cubicBezTo>
                    <a:pt x="3576" y="6059"/>
                    <a:pt x="4882" y="3410"/>
                    <a:pt x="4494" y="2219"/>
                  </a:cubicBezTo>
                  <a:cubicBezTo>
                    <a:pt x="4136" y="1114"/>
                    <a:pt x="3291" y="0"/>
                    <a:pt x="2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90" name="Google Shape;504;p28">
              <a:extLst>
                <a:ext uri="{FF2B5EF4-FFF2-40B4-BE49-F238E27FC236}">
                  <a16:creationId xmlns:a16="http://schemas.microsoft.com/office/drawing/2014/main" id="{C3ADF0A6-3D38-4B3F-B1FC-F87AAA158407}"/>
                </a:ext>
              </a:extLst>
            </p:cNvPr>
            <p:cNvSpPr/>
            <p:nvPr/>
          </p:nvSpPr>
          <p:spPr>
            <a:xfrm>
              <a:off x="2348168" y="2472376"/>
              <a:ext cx="146702" cy="110640"/>
            </a:xfrm>
            <a:custGeom>
              <a:avLst/>
              <a:gdLst/>
              <a:ahLst/>
              <a:cxnLst/>
              <a:rect l="l" t="t" r="r" b="b"/>
              <a:pathLst>
                <a:path w="4190" h="3160" extrusionOk="0">
                  <a:moveTo>
                    <a:pt x="83" y="1"/>
                  </a:moveTo>
                  <a:lnTo>
                    <a:pt x="1" y="370"/>
                  </a:lnTo>
                  <a:lnTo>
                    <a:pt x="3856" y="3160"/>
                  </a:lnTo>
                  <a:lnTo>
                    <a:pt x="4190" y="2786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391" name="Google Shape;505;p28">
              <a:extLst>
                <a:ext uri="{FF2B5EF4-FFF2-40B4-BE49-F238E27FC236}">
                  <a16:creationId xmlns:a16="http://schemas.microsoft.com/office/drawing/2014/main" id="{3B36C4A0-B713-446A-9587-E5AC9BE9A55F}"/>
                </a:ext>
              </a:extLst>
            </p:cNvPr>
            <p:cNvSpPr/>
            <p:nvPr/>
          </p:nvSpPr>
          <p:spPr>
            <a:xfrm>
              <a:off x="2661112" y="2623946"/>
              <a:ext cx="78953" cy="98700"/>
            </a:xfrm>
            <a:custGeom>
              <a:avLst/>
              <a:gdLst/>
              <a:ahLst/>
              <a:cxnLst/>
              <a:rect l="l" t="t" r="r" b="b"/>
              <a:pathLst>
                <a:path w="2255" h="2819" extrusionOk="0">
                  <a:moveTo>
                    <a:pt x="1802" y="0"/>
                  </a:moveTo>
                  <a:lnTo>
                    <a:pt x="0" y="610"/>
                  </a:lnTo>
                  <a:lnTo>
                    <a:pt x="657" y="2818"/>
                  </a:lnTo>
                  <a:lnTo>
                    <a:pt x="2254" y="1881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rgbClr val="FFB57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3CA06BD-4C45-4B92-9175-5382A562DF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460" y="252341"/>
            <a:ext cx="699002" cy="699002"/>
          </a:xfrm>
          <a:prstGeom prst="rect">
            <a:avLst/>
          </a:prstGeom>
        </p:spPr>
      </p:pic>
      <p:pic>
        <p:nvPicPr>
          <p:cNvPr id="392" name="Picture 391">
            <a:extLst>
              <a:ext uri="{FF2B5EF4-FFF2-40B4-BE49-F238E27FC236}">
                <a16:creationId xmlns:a16="http://schemas.microsoft.com/office/drawing/2014/main" id="{5BB03280-24FB-489A-B904-12C121C10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7384" y="1583179"/>
            <a:ext cx="3686269" cy="2417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93" name="TextBox 392">
            <a:extLst>
              <a:ext uri="{FF2B5EF4-FFF2-40B4-BE49-F238E27FC236}">
                <a16:creationId xmlns:a16="http://schemas.microsoft.com/office/drawing/2014/main" id="{73692BD6-DB1E-43AE-B59A-DEAE0AFB5164}"/>
              </a:ext>
            </a:extLst>
          </p:cNvPr>
          <p:cNvSpPr txBox="1"/>
          <p:nvPr/>
        </p:nvSpPr>
        <p:spPr>
          <a:xfrm>
            <a:off x="8198046" y="1551045"/>
            <a:ext cx="23672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 by Mark Chaves on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id-ID" sz="1050" b="0" i="0" u="none" strike="noStrike" kern="1200" cap="none" spc="0" normalizeH="0" baseline="0" noProof="0" dirty="0">
              <a:ln>
                <a:noFill/>
              </a:ln>
              <a:solidFill>
                <a:srgbClr val="95C11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4" name="文本框 555">
            <a:extLst>
              <a:ext uri="{FF2B5EF4-FFF2-40B4-BE49-F238E27FC236}">
                <a16:creationId xmlns:a16="http://schemas.microsoft.com/office/drawing/2014/main" id="{852B02D6-9D07-4436-A101-05E9B3379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510" y="1762743"/>
            <a:ext cx="2617380" cy="212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Penduduk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Miskin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adalah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penduduk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yang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memiliki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rata-rata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pengeluaran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per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kapita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per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bulan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di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bawah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Garis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5C11F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Kemiskinan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95C11F"/>
              </a:solidFill>
              <a:effectLst/>
              <a:uLnTx/>
              <a:uFillTx/>
              <a:latin typeface="Arial Narrow" panose="020B060602020203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D1B6CF2B-98CC-44FF-B59E-BAF9D2AF6214}"/>
              </a:ext>
            </a:extLst>
          </p:cNvPr>
          <p:cNvGrpSpPr/>
          <p:nvPr/>
        </p:nvGrpSpPr>
        <p:grpSpPr>
          <a:xfrm>
            <a:off x="5123420" y="1743467"/>
            <a:ext cx="327488" cy="261610"/>
            <a:chOff x="2925820" y="699061"/>
            <a:chExt cx="580047" cy="460326"/>
          </a:xfrm>
          <a:solidFill>
            <a:srgbClr val="006633"/>
          </a:solidFill>
        </p:grpSpPr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02C052E8-03B6-4DFA-BA14-CDB64F5AABB2}"/>
                </a:ext>
              </a:extLst>
            </p:cNvPr>
            <p:cNvSpPr/>
            <p:nvPr/>
          </p:nvSpPr>
          <p:spPr>
            <a:xfrm>
              <a:off x="3273848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9483A22-B836-470B-B765-A7716E124794}"/>
                </a:ext>
              </a:extLst>
            </p:cNvPr>
            <p:cNvSpPr/>
            <p:nvPr/>
          </p:nvSpPr>
          <p:spPr>
            <a:xfrm>
              <a:off x="2925820" y="699061"/>
              <a:ext cx="232019" cy="460326"/>
            </a:xfrm>
            <a:custGeom>
              <a:avLst/>
              <a:gdLst>
                <a:gd name="connsiteX0" fmla="*/ 232019 w 232019"/>
                <a:gd name="connsiteY0" fmla="*/ 460326 h 460326"/>
                <a:gd name="connsiteX1" fmla="*/ 232019 w 232019"/>
                <a:gd name="connsiteY1" fmla="*/ 228307 h 460326"/>
                <a:gd name="connsiteX2" fmla="*/ 99652 w 232019"/>
                <a:gd name="connsiteY2" fmla="*/ 228307 h 460326"/>
                <a:gd name="connsiteX3" fmla="*/ 232019 w 232019"/>
                <a:gd name="connsiteY3" fmla="*/ 99536 h 460326"/>
                <a:gd name="connsiteX4" fmla="*/ 232019 w 232019"/>
                <a:gd name="connsiteY4" fmla="*/ 0 h 460326"/>
                <a:gd name="connsiteX5" fmla="*/ 0 w 232019"/>
                <a:gd name="connsiteY5" fmla="*/ 228307 h 460326"/>
                <a:gd name="connsiteX6" fmla="*/ 0 w 232019"/>
                <a:gd name="connsiteY6" fmla="*/ 228307 h 460326"/>
                <a:gd name="connsiteX7" fmla="*/ 0 w 232019"/>
                <a:gd name="connsiteY7" fmla="*/ 460326 h 46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019" h="460326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grpFill/>
            <a:ln w="1150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8" name="Rectangle: Rounded Corners 397">
            <a:extLst>
              <a:ext uri="{FF2B5EF4-FFF2-40B4-BE49-F238E27FC236}">
                <a16:creationId xmlns:a16="http://schemas.microsoft.com/office/drawing/2014/main" id="{37FC0CF4-8144-485E-8603-69800033BCED}"/>
              </a:ext>
            </a:extLst>
          </p:cNvPr>
          <p:cNvSpPr/>
          <p:nvPr/>
        </p:nvSpPr>
        <p:spPr>
          <a:xfrm>
            <a:off x="5524955" y="4132767"/>
            <a:ext cx="6296203" cy="2323807"/>
          </a:xfrm>
          <a:prstGeom prst="roundRect">
            <a:avLst>
              <a:gd name="adj" fmla="val 12445"/>
            </a:avLst>
          </a:prstGeom>
          <a:noFill/>
          <a:ln w="12700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9" name="文本框 555">
            <a:extLst>
              <a:ext uri="{FF2B5EF4-FFF2-40B4-BE49-F238E27FC236}">
                <a16:creationId xmlns:a16="http://schemas.microsoft.com/office/drawing/2014/main" id="{B71BD0B7-FE6D-4058-AF98-BBC10F150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916" y="4502401"/>
            <a:ext cx="5828241" cy="163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8" rIns="91436" bIns="45718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Dipakai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BPS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sejak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Tahun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1998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supaya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hasil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penghitungan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konsisten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dan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terbanding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dari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waktu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ke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waktu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(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apple to apple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).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Sumber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Data :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Susenas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.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Mulai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tahun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2011,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survei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dilaksanakan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setiap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bulan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Maret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6633"/>
                </a:solidFill>
                <a:effectLst/>
                <a:uLnTx/>
                <a:uFillTx/>
                <a:latin typeface="Arial Narrow" panose="020B0606020202030204" pitchFamily="34" charset="0"/>
                <a:ea typeface="微软雅黑" panose="020B0503020204020204" pitchFamily="34" charset="-122"/>
                <a:cs typeface="+mn-cs"/>
              </a:rPr>
              <a:t> dan September</a:t>
            </a:r>
          </a:p>
        </p:txBody>
      </p:sp>
      <p:grpSp>
        <p:nvGrpSpPr>
          <p:cNvPr id="148" name="Graphic 27">
            <a:extLst>
              <a:ext uri="{FF2B5EF4-FFF2-40B4-BE49-F238E27FC236}">
                <a16:creationId xmlns:a16="http://schemas.microsoft.com/office/drawing/2014/main" id="{352A847C-7004-4979-AC5B-805308271CF7}"/>
              </a:ext>
            </a:extLst>
          </p:cNvPr>
          <p:cNvGrpSpPr/>
          <p:nvPr/>
        </p:nvGrpSpPr>
        <p:grpSpPr>
          <a:xfrm flipH="1">
            <a:off x="11356988" y="875059"/>
            <a:ext cx="836891" cy="1895910"/>
            <a:chOff x="-4660773" y="1452753"/>
            <a:chExt cx="1449038" cy="3282678"/>
          </a:xfrm>
        </p:grpSpPr>
        <p:grpSp>
          <p:nvGrpSpPr>
            <p:cNvPr id="149" name="Graphic 27">
              <a:extLst>
                <a:ext uri="{FF2B5EF4-FFF2-40B4-BE49-F238E27FC236}">
                  <a16:creationId xmlns:a16="http://schemas.microsoft.com/office/drawing/2014/main" id="{4FA18431-4E16-4DAA-98E8-C511D9574B3C}"/>
                </a:ext>
              </a:extLst>
            </p:cNvPr>
            <p:cNvGrpSpPr/>
            <p:nvPr/>
          </p:nvGrpSpPr>
          <p:grpSpPr>
            <a:xfrm>
              <a:off x="-4660773" y="1452753"/>
              <a:ext cx="1449038" cy="3282678"/>
              <a:chOff x="-4660773" y="1452753"/>
              <a:chExt cx="1449038" cy="3282678"/>
            </a:xfrm>
          </p:grpSpPr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28F2D3DF-B140-4BB4-82EB-E753F10326B9}"/>
                  </a:ext>
                </a:extLst>
              </p:cNvPr>
              <p:cNvSpPr/>
              <p:nvPr/>
            </p:nvSpPr>
            <p:spPr>
              <a:xfrm>
                <a:off x="-4660773" y="1453326"/>
                <a:ext cx="1449038" cy="3281907"/>
              </a:xfrm>
              <a:custGeom>
                <a:avLst/>
                <a:gdLst>
                  <a:gd name="connsiteX0" fmla="*/ 46291 w 1449038"/>
                  <a:gd name="connsiteY0" fmla="*/ 3277835 h 3281907"/>
                  <a:gd name="connsiteX1" fmla="*/ 16764 w 1449038"/>
                  <a:gd name="connsiteY1" fmla="*/ 3260881 h 3281907"/>
                  <a:gd name="connsiteX2" fmla="*/ 0 w 1449038"/>
                  <a:gd name="connsiteY2" fmla="*/ 3231830 h 3281907"/>
                  <a:gd name="connsiteX3" fmla="*/ 0 w 1449038"/>
                  <a:gd name="connsiteY3" fmla="*/ 813623 h 3281907"/>
                  <a:gd name="connsiteX4" fmla="*/ 16764 w 1449038"/>
                  <a:gd name="connsiteY4" fmla="*/ 785048 h 3281907"/>
                  <a:gd name="connsiteX5" fmla="*/ 1369314 w 1449038"/>
                  <a:gd name="connsiteY5" fmla="*/ 3998 h 3281907"/>
                  <a:gd name="connsiteX6" fmla="*/ 1402842 w 1449038"/>
                  <a:gd name="connsiteY6" fmla="*/ 3998 h 3281907"/>
                  <a:gd name="connsiteX7" fmla="*/ 1432274 w 1449038"/>
                  <a:gd name="connsiteY7" fmla="*/ 21047 h 3281907"/>
                  <a:gd name="connsiteX8" fmla="*/ 1449038 w 1449038"/>
                  <a:gd name="connsiteY8" fmla="*/ 50099 h 3281907"/>
                  <a:gd name="connsiteX9" fmla="*/ 1449038 w 1449038"/>
                  <a:gd name="connsiteY9" fmla="*/ 2468210 h 3281907"/>
                  <a:gd name="connsiteX10" fmla="*/ 1432274 w 1449038"/>
                  <a:gd name="connsiteY10" fmla="*/ 2497262 h 3281907"/>
                  <a:gd name="connsiteX11" fmla="*/ 79915 w 1449038"/>
                  <a:gd name="connsiteY11" fmla="*/ 3277835 h 3281907"/>
                  <a:gd name="connsiteX12" fmla="*/ 46291 w 1449038"/>
                  <a:gd name="connsiteY12" fmla="*/ 3277835 h 328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9038" h="3281907">
                    <a:moveTo>
                      <a:pt x="46291" y="3277835"/>
                    </a:moveTo>
                    <a:lnTo>
                      <a:pt x="16764" y="3260881"/>
                    </a:lnTo>
                    <a:cubicBezTo>
                      <a:pt x="6873" y="3254414"/>
                      <a:pt x="650" y="3243631"/>
                      <a:pt x="0" y="3231830"/>
                    </a:cubicBezTo>
                    <a:lnTo>
                      <a:pt x="0" y="813623"/>
                    </a:lnTo>
                    <a:cubicBezTo>
                      <a:pt x="767" y="801983"/>
                      <a:pt x="6981" y="791391"/>
                      <a:pt x="16764" y="785048"/>
                    </a:cubicBezTo>
                    <a:lnTo>
                      <a:pt x="1369314" y="3998"/>
                    </a:lnTo>
                    <a:cubicBezTo>
                      <a:pt x="1379858" y="-1333"/>
                      <a:pt x="1392298" y="-1333"/>
                      <a:pt x="1402842" y="3998"/>
                    </a:cubicBezTo>
                    <a:lnTo>
                      <a:pt x="1432274" y="21047"/>
                    </a:lnTo>
                    <a:cubicBezTo>
                      <a:pt x="1442161" y="27514"/>
                      <a:pt x="1448391" y="38300"/>
                      <a:pt x="1449038" y="50099"/>
                    </a:cubicBezTo>
                    <a:lnTo>
                      <a:pt x="1449038" y="2468210"/>
                    </a:lnTo>
                    <a:cubicBezTo>
                      <a:pt x="1448391" y="2480012"/>
                      <a:pt x="1442161" y="2490794"/>
                      <a:pt x="1432274" y="2497262"/>
                    </a:cubicBezTo>
                    <a:lnTo>
                      <a:pt x="79915" y="3277835"/>
                    </a:lnTo>
                    <a:cubicBezTo>
                      <a:pt x="69364" y="3283265"/>
                      <a:pt x="56842" y="3283265"/>
                      <a:pt x="46291" y="327783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12FDD99-880E-4BF5-A342-5A3953A17FDA}"/>
                  </a:ext>
                </a:extLst>
              </p:cNvPr>
              <p:cNvSpPr/>
              <p:nvPr/>
            </p:nvSpPr>
            <p:spPr>
              <a:xfrm>
                <a:off x="-4655821" y="1452753"/>
                <a:ext cx="1443513" cy="833245"/>
              </a:xfrm>
              <a:custGeom>
                <a:avLst/>
                <a:gdLst>
                  <a:gd name="connsiteX0" fmla="*/ 1443514 w 1443513"/>
                  <a:gd name="connsiteY0" fmla="*/ 47338 h 833245"/>
                  <a:gd name="connsiteX1" fmla="*/ 1426940 w 1443513"/>
                  <a:gd name="connsiteY1" fmla="*/ 40385 h 833245"/>
                  <a:gd name="connsiteX2" fmla="*/ 74867 w 1443513"/>
                  <a:gd name="connsiteY2" fmla="*/ 821435 h 833245"/>
                  <a:gd name="connsiteX3" fmla="*/ 63056 w 1443513"/>
                  <a:gd name="connsiteY3" fmla="*/ 833246 h 833245"/>
                  <a:gd name="connsiteX4" fmla="*/ 0 w 1443513"/>
                  <a:gd name="connsiteY4" fmla="*/ 796955 h 833245"/>
                  <a:gd name="connsiteX5" fmla="*/ 11811 w 1443513"/>
                  <a:gd name="connsiteY5" fmla="*/ 784668 h 833245"/>
                  <a:gd name="connsiteX6" fmla="*/ 1364361 w 1443513"/>
                  <a:gd name="connsiteY6" fmla="*/ 3999 h 833245"/>
                  <a:gd name="connsiteX7" fmla="*/ 1397984 w 1443513"/>
                  <a:gd name="connsiteY7" fmla="*/ 3999 h 833245"/>
                  <a:gd name="connsiteX8" fmla="*/ 1427417 w 1443513"/>
                  <a:gd name="connsiteY8" fmla="*/ 21049 h 833245"/>
                  <a:gd name="connsiteX9" fmla="*/ 1443514 w 1443513"/>
                  <a:gd name="connsiteY9" fmla="*/ 47338 h 83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3513" h="833245">
                    <a:moveTo>
                      <a:pt x="1443514" y="47338"/>
                    </a:moveTo>
                    <a:cubicBezTo>
                      <a:pt x="1442371" y="38670"/>
                      <a:pt x="1435322" y="35527"/>
                      <a:pt x="1426940" y="40385"/>
                    </a:cubicBezTo>
                    <a:lnTo>
                      <a:pt x="74867" y="821435"/>
                    </a:lnTo>
                    <a:cubicBezTo>
                      <a:pt x="70047" y="824378"/>
                      <a:pt x="65998" y="828426"/>
                      <a:pt x="63056" y="833246"/>
                    </a:cubicBezTo>
                    <a:lnTo>
                      <a:pt x="0" y="796955"/>
                    </a:lnTo>
                    <a:cubicBezTo>
                      <a:pt x="2837" y="791926"/>
                      <a:pt x="6900" y="787697"/>
                      <a:pt x="11811" y="784668"/>
                    </a:cubicBezTo>
                    <a:lnTo>
                      <a:pt x="1364361" y="3999"/>
                    </a:lnTo>
                    <a:cubicBezTo>
                      <a:pt x="1374934" y="-1333"/>
                      <a:pt x="1387412" y="-1333"/>
                      <a:pt x="1397984" y="3999"/>
                    </a:cubicBezTo>
                    <a:lnTo>
                      <a:pt x="1427417" y="21049"/>
                    </a:lnTo>
                    <a:cubicBezTo>
                      <a:pt x="1436322" y="27085"/>
                      <a:pt x="1442180" y="36665"/>
                      <a:pt x="1443514" y="47338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7D413C98-1634-46D6-B248-0FD19A2CFF07}"/>
                  </a:ext>
                </a:extLst>
              </p:cNvPr>
              <p:cNvSpPr/>
              <p:nvPr/>
            </p:nvSpPr>
            <p:spPr>
              <a:xfrm>
                <a:off x="-4660773" y="2250375"/>
                <a:ext cx="76961" cy="2485056"/>
              </a:xfrm>
              <a:custGeom>
                <a:avLst/>
                <a:gdLst>
                  <a:gd name="connsiteX0" fmla="*/ 76962 w 76961"/>
                  <a:gd name="connsiteY0" fmla="*/ 2482120 h 2485056"/>
                  <a:gd name="connsiteX1" fmla="*/ 75914 w 76961"/>
                  <a:gd name="connsiteY1" fmla="*/ 2482120 h 2485056"/>
                  <a:gd name="connsiteX2" fmla="*/ 73914 w 76961"/>
                  <a:gd name="connsiteY2" fmla="*/ 2483549 h 2485056"/>
                  <a:gd name="connsiteX3" fmla="*/ 73914 w 76961"/>
                  <a:gd name="connsiteY3" fmla="*/ 2483549 h 2485056"/>
                  <a:gd name="connsiteX4" fmla="*/ 70771 w 76961"/>
                  <a:gd name="connsiteY4" fmla="*/ 2484406 h 2485056"/>
                  <a:gd name="connsiteX5" fmla="*/ 70771 w 76961"/>
                  <a:gd name="connsiteY5" fmla="*/ 2484406 h 2485056"/>
                  <a:gd name="connsiteX6" fmla="*/ 50768 w 76961"/>
                  <a:gd name="connsiteY6" fmla="*/ 2482691 h 2485056"/>
                  <a:gd name="connsiteX7" fmla="*/ 47053 w 76961"/>
                  <a:gd name="connsiteY7" fmla="*/ 2481072 h 2485056"/>
                  <a:gd name="connsiteX8" fmla="*/ 16764 w 76961"/>
                  <a:gd name="connsiteY8" fmla="*/ 2463832 h 2485056"/>
                  <a:gd name="connsiteX9" fmla="*/ 0 w 76961"/>
                  <a:gd name="connsiteY9" fmla="*/ 2434781 h 2485056"/>
                  <a:gd name="connsiteX10" fmla="*/ 0 w 76961"/>
                  <a:gd name="connsiteY10" fmla="*/ 16573 h 2485056"/>
                  <a:gd name="connsiteX11" fmla="*/ 4858 w 76961"/>
                  <a:gd name="connsiteY11" fmla="*/ 0 h 2485056"/>
                  <a:gd name="connsiteX12" fmla="*/ 68008 w 76961"/>
                  <a:gd name="connsiteY12" fmla="*/ 35623 h 2485056"/>
                  <a:gd name="connsiteX13" fmla="*/ 63055 w 76961"/>
                  <a:gd name="connsiteY13" fmla="*/ 52292 h 2485056"/>
                  <a:gd name="connsiteX14" fmla="*/ 63055 w 76961"/>
                  <a:gd name="connsiteY14" fmla="*/ 2471166 h 2485056"/>
                  <a:gd name="connsiteX15" fmla="*/ 65627 w 76961"/>
                  <a:gd name="connsiteY15" fmla="*/ 2480024 h 2485056"/>
                  <a:gd name="connsiteX16" fmla="*/ 74581 w 76961"/>
                  <a:gd name="connsiteY16" fmla="*/ 2482882 h 2485056"/>
                  <a:gd name="connsiteX17" fmla="*/ 76962 w 76961"/>
                  <a:gd name="connsiteY17" fmla="*/ 2482120 h 248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6961" h="2485056">
                    <a:moveTo>
                      <a:pt x="76962" y="2482120"/>
                    </a:moveTo>
                    <a:cubicBezTo>
                      <a:pt x="76620" y="2482225"/>
                      <a:pt x="76256" y="2482225"/>
                      <a:pt x="75914" y="2482120"/>
                    </a:cubicBezTo>
                    <a:lnTo>
                      <a:pt x="73914" y="2483549"/>
                    </a:lnTo>
                    <a:lnTo>
                      <a:pt x="73914" y="2483549"/>
                    </a:lnTo>
                    <a:lnTo>
                      <a:pt x="70771" y="2484406"/>
                    </a:lnTo>
                    <a:lnTo>
                      <a:pt x="70771" y="2484406"/>
                    </a:lnTo>
                    <a:cubicBezTo>
                      <a:pt x="64072" y="2485673"/>
                      <a:pt x="57154" y="2485082"/>
                      <a:pt x="50768" y="2482691"/>
                    </a:cubicBezTo>
                    <a:cubicBezTo>
                      <a:pt x="49482" y="2482272"/>
                      <a:pt x="48239" y="2481729"/>
                      <a:pt x="47053" y="2481072"/>
                    </a:cubicBezTo>
                    <a:lnTo>
                      <a:pt x="16764" y="2463832"/>
                    </a:lnTo>
                    <a:cubicBezTo>
                      <a:pt x="6896" y="2457345"/>
                      <a:pt x="679" y="2446573"/>
                      <a:pt x="0" y="2434781"/>
                    </a:cubicBezTo>
                    <a:lnTo>
                      <a:pt x="0" y="16573"/>
                    </a:lnTo>
                    <a:cubicBezTo>
                      <a:pt x="220" y="10735"/>
                      <a:pt x="1889" y="5039"/>
                      <a:pt x="4858" y="0"/>
                    </a:cubicBezTo>
                    <a:lnTo>
                      <a:pt x="68008" y="35623"/>
                    </a:lnTo>
                    <a:cubicBezTo>
                      <a:pt x="64928" y="40653"/>
                      <a:pt x="63220" y="46396"/>
                      <a:pt x="63055" y="52292"/>
                    </a:cubicBezTo>
                    <a:lnTo>
                      <a:pt x="63055" y="2471166"/>
                    </a:lnTo>
                    <a:cubicBezTo>
                      <a:pt x="62902" y="2474319"/>
                      <a:pt x="63808" y="2477443"/>
                      <a:pt x="65627" y="2480024"/>
                    </a:cubicBezTo>
                    <a:cubicBezTo>
                      <a:pt x="67819" y="2482615"/>
                      <a:pt x="71296" y="2483720"/>
                      <a:pt x="74581" y="2482882"/>
                    </a:cubicBezTo>
                    <a:cubicBezTo>
                      <a:pt x="75396" y="2482701"/>
                      <a:pt x="76193" y="2482444"/>
                      <a:pt x="76962" y="2482120"/>
                    </a:cubicBezTo>
                    <a:close/>
                  </a:path>
                </a:pathLst>
              </a:custGeom>
              <a:solidFill>
                <a:srgbClr val="000000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0" name="Graphic 27">
              <a:extLst>
                <a:ext uri="{FF2B5EF4-FFF2-40B4-BE49-F238E27FC236}">
                  <a16:creationId xmlns:a16="http://schemas.microsoft.com/office/drawing/2014/main" id="{DB9D8297-0470-40B3-8E14-B9469787ED15}"/>
                </a:ext>
              </a:extLst>
            </p:cNvPr>
            <p:cNvGrpSpPr/>
            <p:nvPr/>
          </p:nvGrpSpPr>
          <p:grpSpPr>
            <a:xfrm>
              <a:off x="-4219773" y="1683828"/>
              <a:ext cx="598175" cy="611314"/>
              <a:chOff x="-4219773" y="1683828"/>
              <a:chExt cx="598175" cy="611314"/>
            </a:xfrm>
          </p:grpSpPr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4D126EF0-DD29-4F01-9F94-5A990521563B}"/>
                  </a:ext>
                </a:extLst>
              </p:cNvPr>
              <p:cNvSpPr/>
              <p:nvPr/>
            </p:nvSpPr>
            <p:spPr>
              <a:xfrm>
                <a:off x="-4219766" y="1683828"/>
                <a:ext cx="598074" cy="610742"/>
              </a:xfrm>
              <a:custGeom>
                <a:avLst/>
                <a:gdLst>
                  <a:gd name="connsiteX0" fmla="*/ 585407 w 598074"/>
                  <a:gd name="connsiteY0" fmla="*/ 174212 h 610742"/>
                  <a:gd name="connsiteX1" fmla="*/ 582930 w 598074"/>
                  <a:gd name="connsiteY1" fmla="*/ 172784 h 610742"/>
                  <a:gd name="connsiteX2" fmla="*/ 555022 w 598074"/>
                  <a:gd name="connsiteY2" fmla="*/ 156686 h 610742"/>
                  <a:gd name="connsiteX3" fmla="*/ 522351 w 598074"/>
                  <a:gd name="connsiteY3" fmla="*/ 144971 h 610742"/>
                  <a:gd name="connsiteX4" fmla="*/ 509492 w 598074"/>
                  <a:gd name="connsiteY4" fmla="*/ 141446 h 610742"/>
                  <a:gd name="connsiteX5" fmla="*/ 497110 w 598074"/>
                  <a:gd name="connsiteY5" fmla="*/ 136398 h 610742"/>
                  <a:gd name="connsiteX6" fmla="*/ 499205 w 598074"/>
                  <a:gd name="connsiteY6" fmla="*/ 133826 h 610742"/>
                  <a:gd name="connsiteX7" fmla="*/ 499205 w 598074"/>
                  <a:gd name="connsiteY7" fmla="*/ 133826 h 610742"/>
                  <a:gd name="connsiteX8" fmla="*/ 467678 w 598074"/>
                  <a:gd name="connsiteY8" fmla="*/ 115633 h 610742"/>
                  <a:gd name="connsiteX9" fmla="*/ 467678 w 598074"/>
                  <a:gd name="connsiteY9" fmla="*/ 115633 h 610742"/>
                  <a:gd name="connsiteX10" fmla="*/ 459391 w 598074"/>
                  <a:gd name="connsiteY10" fmla="*/ 112300 h 610742"/>
                  <a:gd name="connsiteX11" fmla="*/ 411766 w 598074"/>
                  <a:gd name="connsiteY11" fmla="*/ 114300 h 610742"/>
                  <a:gd name="connsiteX12" fmla="*/ 379666 w 598074"/>
                  <a:gd name="connsiteY12" fmla="*/ 95250 h 610742"/>
                  <a:gd name="connsiteX13" fmla="*/ 352806 w 598074"/>
                  <a:gd name="connsiteY13" fmla="*/ 34290 h 610742"/>
                  <a:gd name="connsiteX14" fmla="*/ 361093 w 598074"/>
                  <a:gd name="connsiteY14" fmla="*/ 22003 h 610742"/>
                  <a:gd name="connsiteX15" fmla="*/ 358711 w 598074"/>
                  <a:gd name="connsiteY15" fmla="*/ 21146 h 610742"/>
                  <a:gd name="connsiteX16" fmla="*/ 330136 w 598074"/>
                  <a:gd name="connsiteY16" fmla="*/ 4381 h 610742"/>
                  <a:gd name="connsiteX17" fmla="*/ 314039 w 598074"/>
                  <a:gd name="connsiteY17" fmla="*/ 0 h 610742"/>
                  <a:gd name="connsiteX18" fmla="*/ 283655 w 598074"/>
                  <a:gd name="connsiteY18" fmla="*/ 9525 h 610742"/>
                  <a:gd name="connsiteX19" fmla="*/ 186785 w 598074"/>
                  <a:gd name="connsiteY19" fmla="*/ 206788 h 610742"/>
                  <a:gd name="connsiteX20" fmla="*/ 107347 w 598074"/>
                  <a:gd name="connsiteY20" fmla="*/ 315754 h 610742"/>
                  <a:gd name="connsiteX21" fmla="*/ 44196 w 598074"/>
                  <a:gd name="connsiteY21" fmla="*/ 421100 h 610742"/>
                  <a:gd name="connsiteX22" fmla="*/ 0 w 598074"/>
                  <a:gd name="connsiteY22" fmla="*/ 505301 h 610742"/>
                  <a:gd name="connsiteX23" fmla="*/ 0 w 598074"/>
                  <a:gd name="connsiteY23" fmla="*/ 592646 h 610742"/>
                  <a:gd name="connsiteX24" fmla="*/ 31432 w 598074"/>
                  <a:gd name="connsiteY24" fmla="*/ 610743 h 610742"/>
                  <a:gd name="connsiteX25" fmla="*/ 598075 w 598074"/>
                  <a:gd name="connsiteY25" fmla="*/ 283559 h 610742"/>
                  <a:gd name="connsiteX26" fmla="*/ 65913 w 598074"/>
                  <a:gd name="connsiteY26" fmla="*/ 511207 h 610742"/>
                  <a:gd name="connsiteX27" fmla="*/ 52483 w 598074"/>
                  <a:gd name="connsiteY27" fmla="*/ 498348 h 610742"/>
                  <a:gd name="connsiteX28" fmla="*/ 65913 w 598074"/>
                  <a:gd name="connsiteY28" fmla="*/ 469773 h 610742"/>
                  <a:gd name="connsiteX29" fmla="*/ 79248 w 598074"/>
                  <a:gd name="connsiteY29" fmla="*/ 482727 h 610742"/>
                  <a:gd name="connsiteX30" fmla="*/ 65818 w 598074"/>
                  <a:gd name="connsiteY30" fmla="*/ 511207 h 610742"/>
                  <a:gd name="connsiteX31" fmla="*/ 314801 w 598074"/>
                  <a:gd name="connsiteY31" fmla="*/ 265843 h 610742"/>
                  <a:gd name="connsiteX32" fmla="*/ 274892 w 598074"/>
                  <a:gd name="connsiteY32" fmla="*/ 259494 h 610742"/>
                  <a:gd name="connsiteX33" fmla="*/ 271177 w 598074"/>
                  <a:gd name="connsiteY33" fmla="*/ 252508 h 610742"/>
                  <a:gd name="connsiteX34" fmla="*/ 233077 w 598074"/>
                  <a:gd name="connsiteY34" fmla="*/ 199073 h 610742"/>
                  <a:gd name="connsiteX35" fmla="*/ 283559 w 598074"/>
                  <a:gd name="connsiteY35" fmla="*/ 92202 h 610742"/>
                  <a:gd name="connsiteX36" fmla="*/ 323469 w 598074"/>
                  <a:gd name="connsiteY36" fmla="*/ 98550 h 610742"/>
                  <a:gd name="connsiteX37" fmla="*/ 327184 w 598074"/>
                  <a:gd name="connsiteY37" fmla="*/ 105537 h 610742"/>
                  <a:gd name="connsiteX38" fmla="*/ 365284 w 598074"/>
                  <a:gd name="connsiteY38" fmla="*/ 158972 h 610742"/>
                  <a:gd name="connsiteX39" fmla="*/ 314706 w 598074"/>
                  <a:gd name="connsiteY39" fmla="*/ 265843 h 610742"/>
                  <a:gd name="connsiteX40" fmla="*/ 502825 w 598074"/>
                  <a:gd name="connsiteY40" fmla="*/ 259271 h 610742"/>
                  <a:gd name="connsiteX41" fmla="*/ 489490 w 598074"/>
                  <a:gd name="connsiteY41" fmla="*/ 246507 h 610742"/>
                  <a:gd name="connsiteX42" fmla="*/ 502825 w 598074"/>
                  <a:gd name="connsiteY42" fmla="*/ 217932 h 610742"/>
                  <a:gd name="connsiteX43" fmla="*/ 516255 w 598074"/>
                  <a:gd name="connsiteY43" fmla="*/ 230791 h 610742"/>
                  <a:gd name="connsiteX44" fmla="*/ 502825 w 598074"/>
                  <a:gd name="connsiteY44" fmla="*/ 259271 h 610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98074" h="610742">
                    <a:moveTo>
                      <a:pt x="585407" y="174212"/>
                    </a:moveTo>
                    <a:lnTo>
                      <a:pt x="582930" y="172784"/>
                    </a:lnTo>
                    <a:lnTo>
                      <a:pt x="555022" y="156686"/>
                    </a:lnTo>
                    <a:cubicBezTo>
                      <a:pt x="544859" y="150992"/>
                      <a:pt x="533819" y="147033"/>
                      <a:pt x="522351" y="144971"/>
                    </a:cubicBezTo>
                    <a:cubicBezTo>
                      <a:pt x="518008" y="144019"/>
                      <a:pt x="513712" y="142843"/>
                      <a:pt x="509492" y="141446"/>
                    </a:cubicBezTo>
                    <a:cubicBezTo>
                      <a:pt x="504730" y="139732"/>
                      <a:pt x="500729" y="138113"/>
                      <a:pt x="497110" y="136398"/>
                    </a:cubicBezTo>
                    <a:lnTo>
                      <a:pt x="499205" y="133826"/>
                    </a:lnTo>
                    <a:lnTo>
                      <a:pt x="499205" y="133826"/>
                    </a:lnTo>
                    <a:lnTo>
                      <a:pt x="467678" y="115633"/>
                    </a:lnTo>
                    <a:lnTo>
                      <a:pt x="467678" y="115633"/>
                    </a:lnTo>
                    <a:cubicBezTo>
                      <a:pt x="465096" y="114125"/>
                      <a:pt x="462296" y="113002"/>
                      <a:pt x="459391" y="112300"/>
                    </a:cubicBezTo>
                    <a:cubicBezTo>
                      <a:pt x="447485" y="109347"/>
                      <a:pt x="429768" y="116300"/>
                      <a:pt x="411766" y="114300"/>
                    </a:cubicBezTo>
                    <a:cubicBezTo>
                      <a:pt x="398793" y="112964"/>
                      <a:pt x="387058" y="105999"/>
                      <a:pt x="379666" y="95250"/>
                    </a:cubicBezTo>
                    <a:cubicBezTo>
                      <a:pt x="368903" y="80677"/>
                      <a:pt x="362331" y="55245"/>
                      <a:pt x="352806" y="34290"/>
                    </a:cubicBezTo>
                    <a:lnTo>
                      <a:pt x="361093" y="22003"/>
                    </a:lnTo>
                    <a:lnTo>
                      <a:pt x="358711" y="21146"/>
                    </a:lnTo>
                    <a:lnTo>
                      <a:pt x="330136" y="4381"/>
                    </a:lnTo>
                    <a:cubicBezTo>
                      <a:pt x="325250" y="1524"/>
                      <a:pt x="319697" y="11"/>
                      <a:pt x="314039" y="0"/>
                    </a:cubicBezTo>
                    <a:cubicBezTo>
                      <a:pt x="303257" y="463"/>
                      <a:pt x="292779" y="3747"/>
                      <a:pt x="283655" y="9525"/>
                    </a:cubicBezTo>
                    <a:cubicBezTo>
                      <a:pt x="213931" y="49721"/>
                      <a:pt x="211741" y="144399"/>
                      <a:pt x="186785" y="206788"/>
                    </a:cubicBezTo>
                    <a:cubicBezTo>
                      <a:pt x="161830" y="269177"/>
                      <a:pt x="126587" y="288798"/>
                      <a:pt x="107347" y="315754"/>
                    </a:cubicBezTo>
                    <a:cubicBezTo>
                      <a:pt x="88106" y="342710"/>
                      <a:pt x="86773" y="362426"/>
                      <a:pt x="44196" y="421100"/>
                    </a:cubicBezTo>
                    <a:cubicBezTo>
                      <a:pt x="1619" y="479774"/>
                      <a:pt x="0" y="494157"/>
                      <a:pt x="0" y="505301"/>
                    </a:cubicBezTo>
                    <a:lnTo>
                      <a:pt x="0" y="592646"/>
                    </a:lnTo>
                    <a:lnTo>
                      <a:pt x="31432" y="610743"/>
                    </a:lnTo>
                    <a:lnTo>
                      <a:pt x="598075" y="283559"/>
                    </a:lnTo>
                    <a:close/>
                    <a:moveTo>
                      <a:pt x="65913" y="511207"/>
                    </a:moveTo>
                    <a:cubicBezTo>
                      <a:pt x="58483" y="515398"/>
                      <a:pt x="52483" y="509778"/>
                      <a:pt x="52483" y="498348"/>
                    </a:cubicBezTo>
                    <a:cubicBezTo>
                      <a:pt x="52235" y="487242"/>
                      <a:pt x="57207" y="476669"/>
                      <a:pt x="65913" y="469773"/>
                    </a:cubicBezTo>
                    <a:cubicBezTo>
                      <a:pt x="73247" y="465487"/>
                      <a:pt x="79248" y="471297"/>
                      <a:pt x="79248" y="482727"/>
                    </a:cubicBezTo>
                    <a:cubicBezTo>
                      <a:pt x="79467" y="493795"/>
                      <a:pt x="74495" y="504330"/>
                      <a:pt x="65818" y="511207"/>
                    </a:cubicBezTo>
                    <a:close/>
                    <a:moveTo>
                      <a:pt x="314801" y="265843"/>
                    </a:moveTo>
                    <a:cubicBezTo>
                      <a:pt x="302028" y="275111"/>
                      <a:pt x="284159" y="272268"/>
                      <a:pt x="274892" y="259494"/>
                    </a:cubicBezTo>
                    <a:cubicBezTo>
                      <a:pt x="273339" y="257349"/>
                      <a:pt x="272082" y="254998"/>
                      <a:pt x="271177" y="252508"/>
                    </a:cubicBezTo>
                    <a:cubicBezTo>
                      <a:pt x="249174" y="256794"/>
                      <a:pt x="233077" y="235553"/>
                      <a:pt x="233077" y="199073"/>
                    </a:cubicBezTo>
                    <a:cubicBezTo>
                      <a:pt x="233077" y="156210"/>
                      <a:pt x="255651" y="108299"/>
                      <a:pt x="283559" y="92202"/>
                    </a:cubicBezTo>
                    <a:cubicBezTo>
                      <a:pt x="296332" y="82934"/>
                      <a:pt x="314201" y="85776"/>
                      <a:pt x="323469" y="98550"/>
                    </a:cubicBezTo>
                    <a:cubicBezTo>
                      <a:pt x="325022" y="100695"/>
                      <a:pt x="326279" y="103047"/>
                      <a:pt x="327184" y="105537"/>
                    </a:cubicBezTo>
                    <a:cubicBezTo>
                      <a:pt x="349186" y="101156"/>
                      <a:pt x="365284" y="122396"/>
                      <a:pt x="365284" y="158972"/>
                    </a:cubicBezTo>
                    <a:cubicBezTo>
                      <a:pt x="365189" y="202121"/>
                      <a:pt x="342614" y="249746"/>
                      <a:pt x="314706" y="265843"/>
                    </a:cubicBezTo>
                    <a:close/>
                    <a:moveTo>
                      <a:pt x="502825" y="259271"/>
                    </a:moveTo>
                    <a:cubicBezTo>
                      <a:pt x="495490" y="263557"/>
                      <a:pt x="489490" y="257842"/>
                      <a:pt x="489490" y="246507"/>
                    </a:cubicBezTo>
                    <a:cubicBezTo>
                      <a:pt x="489204" y="235417"/>
                      <a:pt x="494138" y="224836"/>
                      <a:pt x="502825" y="217932"/>
                    </a:cubicBezTo>
                    <a:cubicBezTo>
                      <a:pt x="510349" y="213646"/>
                      <a:pt x="516255" y="219361"/>
                      <a:pt x="516255" y="230791"/>
                    </a:cubicBezTo>
                    <a:cubicBezTo>
                      <a:pt x="516579" y="241884"/>
                      <a:pt x="511588" y="252465"/>
                      <a:pt x="502825" y="25927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E7E0D645-AE34-4FC0-AA43-AD22B7EC4838}"/>
                  </a:ext>
                </a:extLst>
              </p:cNvPr>
              <p:cNvSpPr/>
              <p:nvPr/>
            </p:nvSpPr>
            <p:spPr>
              <a:xfrm>
                <a:off x="-4219773" y="2175509"/>
                <a:ext cx="62872" cy="119062"/>
              </a:xfrm>
              <a:custGeom>
                <a:avLst/>
                <a:gdLst>
                  <a:gd name="connsiteX0" fmla="*/ 62872 w 62872"/>
                  <a:gd name="connsiteY0" fmla="*/ 35147 h 119062"/>
                  <a:gd name="connsiteX1" fmla="*/ 2007 w 62872"/>
                  <a:gd name="connsiteY1" fmla="*/ 0 h 119062"/>
                  <a:gd name="connsiteX2" fmla="*/ 7 w 62872"/>
                  <a:gd name="connsiteY2" fmla="*/ 13621 h 119062"/>
                  <a:gd name="connsiteX3" fmla="*/ 7 w 62872"/>
                  <a:gd name="connsiteY3" fmla="*/ 100965 h 119062"/>
                  <a:gd name="connsiteX4" fmla="*/ 31440 w 62872"/>
                  <a:gd name="connsiteY4" fmla="*/ 119062 h 119062"/>
                  <a:gd name="connsiteX5" fmla="*/ 62872 w 62872"/>
                  <a:gd name="connsiteY5" fmla="*/ 100870 h 1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72" h="119062">
                    <a:moveTo>
                      <a:pt x="62872" y="35147"/>
                    </a:moveTo>
                    <a:lnTo>
                      <a:pt x="2007" y="0"/>
                    </a:lnTo>
                    <a:cubicBezTo>
                      <a:pt x="598" y="4401"/>
                      <a:pt x="-78" y="9001"/>
                      <a:pt x="7" y="13621"/>
                    </a:cubicBezTo>
                    <a:lnTo>
                      <a:pt x="7" y="100965"/>
                    </a:lnTo>
                    <a:lnTo>
                      <a:pt x="31440" y="119062"/>
                    </a:lnTo>
                    <a:lnTo>
                      <a:pt x="62872" y="100870"/>
                    </a:ln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3C18D013-1671-438B-BD9C-E3442E78ADB7}"/>
                  </a:ext>
                </a:extLst>
              </p:cNvPr>
              <p:cNvSpPr/>
              <p:nvPr/>
            </p:nvSpPr>
            <p:spPr>
              <a:xfrm>
                <a:off x="-4151091" y="1999486"/>
                <a:ext cx="88677" cy="102108"/>
              </a:xfrm>
              <a:custGeom>
                <a:avLst/>
                <a:gdLst>
                  <a:gd name="connsiteX0" fmla="*/ 57245 w 88677"/>
                  <a:gd name="connsiteY0" fmla="*/ 102108 h 102108"/>
                  <a:gd name="connsiteX1" fmla="*/ 88678 w 88677"/>
                  <a:gd name="connsiteY1" fmla="*/ 29432 h 102108"/>
                  <a:gd name="connsiteX2" fmla="*/ 38671 w 88677"/>
                  <a:gd name="connsiteY2" fmla="*/ 0 h 102108"/>
                  <a:gd name="connsiteX3" fmla="*/ 38671 w 88677"/>
                  <a:gd name="connsiteY3" fmla="*/ 0 h 102108"/>
                  <a:gd name="connsiteX4" fmla="*/ 0 w 88677"/>
                  <a:gd name="connsiteY4" fmla="*/ 68961 h 102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677" h="102108">
                    <a:moveTo>
                      <a:pt x="57245" y="102108"/>
                    </a:moveTo>
                    <a:lnTo>
                      <a:pt x="88678" y="29432"/>
                    </a:lnTo>
                    <a:lnTo>
                      <a:pt x="38671" y="0"/>
                    </a:lnTo>
                    <a:lnTo>
                      <a:pt x="38671" y="0"/>
                    </a:lnTo>
                    <a:cubicBezTo>
                      <a:pt x="24003" y="20288"/>
                      <a:pt x="19621" y="36671"/>
                      <a:pt x="0" y="68961"/>
                    </a:cubicBez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E7F56A8B-BE85-4D62-900E-4C3F2F57ECD6}"/>
                  </a:ext>
                </a:extLst>
              </p:cNvPr>
              <p:cNvSpPr/>
              <p:nvPr/>
            </p:nvSpPr>
            <p:spPr>
              <a:xfrm>
                <a:off x="-4043077" y="1760219"/>
                <a:ext cx="94392" cy="195929"/>
              </a:xfrm>
              <a:custGeom>
                <a:avLst/>
                <a:gdLst>
                  <a:gd name="connsiteX0" fmla="*/ 75343 w 94392"/>
                  <a:gd name="connsiteY0" fmla="*/ 195929 h 195929"/>
                  <a:gd name="connsiteX1" fmla="*/ 79439 w 94392"/>
                  <a:gd name="connsiteY1" fmla="*/ 174784 h 195929"/>
                  <a:gd name="connsiteX2" fmla="*/ 56293 w 94392"/>
                  <a:gd name="connsiteY2" fmla="*/ 122682 h 195929"/>
                  <a:gd name="connsiteX3" fmla="*/ 94393 w 94392"/>
                  <a:gd name="connsiteY3" fmla="*/ 25241 h 195929"/>
                  <a:gd name="connsiteX4" fmla="*/ 50768 w 94392"/>
                  <a:gd name="connsiteY4" fmla="*/ 0 h 195929"/>
                  <a:gd name="connsiteX5" fmla="*/ 10097 w 94392"/>
                  <a:gd name="connsiteY5" fmla="*/ 130397 h 195929"/>
                  <a:gd name="connsiteX6" fmla="*/ 0 w 94392"/>
                  <a:gd name="connsiteY6" fmla="*/ 152495 h 195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392" h="195929">
                    <a:moveTo>
                      <a:pt x="75343" y="195929"/>
                    </a:moveTo>
                    <a:lnTo>
                      <a:pt x="79439" y="174784"/>
                    </a:lnTo>
                    <a:cubicBezTo>
                      <a:pt x="65818" y="168878"/>
                      <a:pt x="56293" y="150114"/>
                      <a:pt x="56293" y="122682"/>
                    </a:cubicBezTo>
                    <a:cubicBezTo>
                      <a:pt x="56398" y="86586"/>
                      <a:pt x="69980" y="51832"/>
                      <a:pt x="94393" y="25241"/>
                    </a:cubicBezTo>
                    <a:lnTo>
                      <a:pt x="50768" y="0"/>
                    </a:lnTo>
                    <a:cubicBezTo>
                      <a:pt x="31718" y="42386"/>
                      <a:pt x="25337" y="92392"/>
                      <a:pt x="10097" y="130397"/>
                    </a:cubicBezTo>
                    <a:cubicBezTo>
                      <a:pt x="7125" y="137935"/>
                      <a:pt x="3753" y="145312"/>
                      <a:pt x="0" y="152495"/>
                    </a:cubicBez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834E25B2-C1BB-4B93-A20F-5A83A3AAAD5D}"/>
                  </a:ext>
                </a:extLst>
              </p:cNvPr>
              <p:cNvSpPr/>
              <p:nvPr/>
            </p:nvSpPr>
            <p:spPr>
              <a:xfrm>
                <a:off x="-4188334" y="1702037"/>
                <a:ext cx="566736" cy="593105"/>
              </a:xfrm>
              <a:custGeom>
                <a:avLst/>
                <a:gdLst>
                  <a:gd name="connsiteX0" fmla="*/ 553974 w 566736"/>
                  <a:gd name="connsiteY0" fmla="*/ 156004 h 593105"/>
                  <a:gd name="connsiteX1" fmla="*/ 551498 w 566736"/>
                  <a:gd name="connsiteY1" fmla="*/ 154575 h 593105"/>
                  <a:gd name="connsiteX2" fmla="*/ 522923 w 566736"/>
                  <a:gd name="connsiteY2" fmla="*/ 145050 h 593105"/>
                  <a:gd name="connsiteX3" fmla="*/ 477774 w 566736"/>
                  <a:gd name="connsiteY3" fmla="*/ 123428 h 593105"/>
                  <a:gd name="connsiteX4" fmla="*/ 467487 w 566736"/>
                  <a:gd name="connsiteY4" fmla="*/ 115808 h 593105"/>
                  <a:gd name="connsiteX5" fmla="*/ 459010 w 566736"/>
                  <a:gd name="connsiteY5" fmla="*/ 112379 h 593105"/>
                  <a:gd name="connsiteX6" fmla="*/ 380238 w 566736"/>
                  <a:gd name="connsiteY6" fmla="*/ 96282 h 593105"/>
                  <a:gd name="connsiteX7" fmla="*/ 379476 w 566736"/>
                  <a:gd name="connsiteY7" fmla="*/ 95234 h 593105"/>
                  <a:gd name="connsiteX8" fmla="*/ 329565 w 566736"/>
                  <a:gd name="connsiteY8" fmla="*/ 3889 h 593105"/>
                  <a:gd name="connsiteX9" fmla="*/ 327279 w 566736"/>
                  <a:gd name="connsiteY9" fmla="*/ 2937 h 593105"/>
                  <a:gd name="connsiteX10" fmla="*/ 283274 w 566736"/>
                  <a:gd name="connsiteY10" fmla="*/ 9795 h 593105"/>
                  <a:gd name="connsiteX11" fmla="*/ 186785 w 566736"/>
                  <a:gd name="connsiteY11" fmla="*/ 207153 h 593105"/>
                  <a:gd name="connsiteX12" fmla="*/ 107252 w 566736"/>
                  <a:gd name="connsiteY12" fmla="*/ 316119 h 593105"/>
                  <a:gd name="connsiteX13" fmla="*/ 44196 w 566736"/>
                  <a:gd name="connsiteY13" fmla="*/ 421561 h 593105"/>
                  <a:gd name="connsiteX14" fmla="*/ 0 w 566736"/>
                  <a:gd name="connsiteY14" fmla="*/ 505666 h 593105"/>
                  <a:gd name="connsiteX15" fmla="*/ 0 w 566736"/>
                  <a:gd name="connsiteY15" fmla="*/ 593106 h 593105"/>
                  <a:gd name="connsiteX16" fmla="*/ 566642 w 566736"/>
                  <a:gd name="connsiteY16" fmla="*/ 265922 h 593105"/>
                  <a:gd name="connsiteX17" fmla="*/ 566642 w 566736"/>
                  <a:gd name="connsiteY17" fmla="*/ 178006 h 593105"/>
                  <a:gd name="connsiteX18" fmla="*/ 553974 w 566736"/>
                  <a:gd name="connsiteY18" fmla="*/ 156004 h 593105"/>
                  <a:gd name="connsiteX19" fmla="*/ 65818 w 566736"/>
                  <a:gd name="connsiteY19" fmla="*/ 511191 h 593105"/>
                  <a:gd name="connsiteX20" fmla="*/ 52483 w 566736"/>
                  <a:gd name="connsiteY20" fmla="*/ 498332 h 593105"/>
                  <a:gd name="connsiteX21" fmla="*/ 65818 w 566736"/>
                  <a:gd name="connsiteY21" fmla="*/ 469757 h 593105"/>
                  <a:gd name="connsiteX22" fmla="*/ 79153 w 566736"/>
                  <a:gd name="connsiteY22" fmla="*/ 482711 h 593105"/>
                  <a:gd name="connsiteX23" fmla="*/ 65723 w 566736"/>
                  <a:gd name="connsiteY23" fmla="*/ 511191 h 593105"/>
                  <a:gd name="connsiteX24" fmla="*/ 283369 w 566736"/>
                  <a:gd name="connsiteY24" fmla="*/ 247634 h 593105"/>
                  <a:gd name="connsiteX25" fmla="*/ 243459 w 566736"/>
                  <a:gd name="connsiteY25" fmla="*/ 241286 h 593105"/>
                  <a:gd name="connsiteX26" fmla="*/ 239744 w 566736"/>
                  <a:gd name="connsiteY26" fmla="*/ 234299 h 593105"/>
                  <a:gd name="connsiteX27" fmla="*/ 232791 w 566736"/>
                  <a:gd name="connsiteY27" fmla="*/ 199056 h 593105"/>
                  <a:gd name="connsiteX28" fmla="*/ 283369 w 566736"/>
                  <a:gd name="connsiteY28" fmla="*/ 92186 h 593105"/>
                  <a:gd name="connsiteX29" fmla="*/ 295561 w 566736"/>
                  <a:gd name="connsiteY29" fmla="*/ 87328 h 593105"/>
                  <a:gd name="connsiteX30" fmla="*/ 333661 w 566736"/>
                  <a:gd name="connsiteY30" fmla="*/ 140764 h 593105"/>
                  <a:gd name="connsiteX31" fmla="*/ 283274 w 566736"/>
                  <a:gd name="connsiteY31" fmla="*/ 247634 h 593105"/>
                  <a:gd name="connsiteX32" fmla="*/ 503015 w 566736"/>
                  <a:gd name="connsiteY32" fmla="*/ 258778 h 593105"/>
                  <a:gd name="connsiteX33" fmla="*/ 489585 w 566736"/>
                  <a:gd name="connsiteY33" fmla="*/ 245920 h 593105"/>
                  <a:gd name="connsiteX34" fmla="*/ 503015 w 566736"/>
                  <a:gd name="connsiteY34" fmla="*/ 217345 h 593105"/>
                  <a:gd name="connsiteX35" fmla="*/ 516350 w 566736"/>
                  <a:gd name="connsiteY35" fmla="*/ 230203 h 593105"/>
                  <a:gd name="connsiteX36" fmla="*/ 502920 w 566736"/>
                  <a:gd name="connsiteY36" fmla="*/ 258778 h 593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66736" h="593105">
                    <a:moveTo>
                      <a:pt x="553974" y="156004"/>
                    </a:moveTo>
                    <a:lnTo>
                      <a:pt x="551498" y="154575"/>
                    </a:lnTo>
                    <a:cubicBezTo>
                      <a:pt x="542392" y="150248"/>
                      <a:pt x="532800" y="147050"/>
                      <a:pt x="522923" y="145050"/>
                    </a:cubicBezTo>
                    <a:cubicBezTo>
                      <a:pt x="506139" y="142222"/>
                      <a:pt x="490499" y="134729"/>
                      <a:pt x="477774" y="123428"/>
                    </a:cubicBezTo>
                    <a:cubicBezTo>
                      <a:pt x="474593" y="120564"/>
                      <a:pt x="471154" y="118012"/>
                      <a:pt x="467487" y="115808"/>
                    </a:cubicBezTo>
                    <a:cubicBezTo>
                      <a:pt x="464877" y="114195"/>
                      <a:pt x="462010" y="113036"/>
                      <a:pt x="459010" y="112379"/>
                    </a:cubicBezTo>
                    <a:cubicBezTo>
                      <a:pt x="439960" y="107807"/>
                      <a:pt x="405289" y="128572"/>
                      <a:pt x="380238" y="96282"/>
                    </a:cubicBezTo>
                    <a:cubicBezTo>
                      <a:pt x="380038" y="95895"/>
                      <a:pt x="379781" y="95542"/>
                      <a:pt x="379476" y="95234"/>
                    </a:cubicBezTo>
                    <a:cubicBezTo>
                      <a:pt x="362045" y="71707"/>
                      <a:pt x="355663" y="19034"/>
                      <a:pt x="329565" y="3889"/>
                    </a:cubicBezTo>
                    <a:lnTo>
                      <a:pt x="327279" y="2937"/>
                    </a:lnTo>
                    <a:cubicBezTo>
                      <a:pt x="316421" y="-2111"/>
                      <a:pt x="302419" y="-1159"/>
                      <a:pt x="283274" y="9795"/>
                    </a:cubicBezTo>
                    <a:cubicBezTo>
                      <a:pt x="214027" y="49800"/>
                      <a:pt x="211741" y="144764"/>
                      <a:pt x="186785" y="207153"/>
                    </a:cubicBezTo>
                    <a:cubicBezTo>
                      <a:pt x="161830" y="269542"/>
                      <a:pt x="126492" y="289258"/>
                      <a:pt x="107252" y="316119"/>
                    </a:cubicBezTo>
                    <a:cubicBezTo>
                      <a:pt x="88011" y="342979"/>
                      <a:pt x="86868" y="362887"/>
                      <a:pt x="44196" y="421561"/>
                    </a:cubicBezTo>
                    <a:cubicBezTo>
                      <a:pt x="1524" y="480235"/>
                      <a:pt x="0" y="494617"/>
                      <a:pt x="0" y="505666"/>
                    </a:cubicBezTo>
                    <a:lnTo>
                      <a:pt x="0" y="593106"/>
                    </a:lnTo>
                    <a:lnTo>
                      <a:pt x="566642" y="265922"/>
                    </a:lnTo>
                    <a:lnTo>
                      <a:pt x="566642" y="178006"/>
                    </a:lnTo>
                    <a:cubicBezTo>
                      <a:pt x="567500" y="168730"/>
                      <a:pt x="562432" y="159916"/>
                      <a:pt x="553974" y="156004"/>
                    </a:cubicBezTo>
                    <a:close/>
                    <a:moveTo>
                      <a:pt x="65818" y="511191"/>
                    </a:moveTo>
                    <a:cubicBezTo>
                      <a:pt x="58484" y="515382"/>
                      <a:pt x="52483" y="509667"/>
                      <a:pt x="52483" y="498332"/>
                    </a:cubicBezTo>
                    <a:cubicBezTo>
                      <a:pt x="52226" y="487245"/>
                      <a:pt x="57160" y="476682"/>
                      <a:pt x="65818" y="469757"/>
                    </a:cubicBezTo>
                    <a:cubicBezTo>
                      <a:pt x="73247" y="465471"/>
                      <a:pt x="79153" y="471281"/>
                      <a:pt x="79153" y="482711"/>
                    </a:cubicBezTo>
                    <a:cubicBezTo>
                      <a:pt x="79391" y="493789"/>
                      <a:pt x="74419" y="504323"/>
                      <a:pt x="65723" y="511191"/>
                    </a:cubicBezTo>
                    <a:close/>
                    <a:moveTo>
                      <a:pt x="283369" y="247634"/>
                    </a:moveTo>
                    <a:cubicBezTo>
                      <a:pt x="270596" y="256902"/>
                      <a:pt x="252727" y="254060"/>
                      <a:pt x="243459" y="241286"/>
                    </a:cubicBezTo>
                    <a:cubicBezTo>
                      <a:pt x="241906" y="239141"/>
                      <a:pt x="240649" y="236789"/>
                      <a:pt x="239744" y="234299"/>
                    </a:cubicBezTo>
                    <a:cubicBezTo>
                      <a:pt x="234772" y="223235"/>
                      <a:pt x="232391" y="211180"/>
                      <a:pt x="232791" y="199056"/>
                    </a:cubicBezTo>
                    <a:cubicBezTo>
                      <a:pt x="232791" y="156099"/>
                      <a:pt x="255461" y="108283"/>
                      <a:pt x="283369" y="92186"/>
                    </a:cubicBezTo>
                    <a:cubicBezTo>
                      <a:pt x="287131" y="89886"/>
                      <a:pt x="291246" y="88243"/>
                      <a:pt x="295561" y="87328"/>
                    </a:cubicBezTo>
                    <a:cubicBezTo>
                      <a:pt x="317563" y="82947"/>
                      <a:pt x="333661" y="104187"/>
                      <a:pt x="333661" y="140764"/>
                    </a:cubicBezTo>
                    <a:cubicBezTo>
                      <a:pt x="333756" y="183912"/>
                      <a:pt x="311182" y="231537"/>
                      <a:pt x="283274" y="247634"/>
                    </a:cubicBezTo>
                    <a:close/>
                    <a:moveTo>
                      <a:pt x="503015" y="258778"/>
                    </a:moveTo>
                    <a:cubicBezTo>
                      <a:pt x="495586" y="262969"/>
                      <a:pt x="489585" y="257254"/>
                      <a:pt x="489585" y="245920"/>
                    </a:cubicBezTo>
                    <a:cubicBezTo>
                      <a:pt x="489309" y="234810"/>
                      <a:pt x="494281" y="224220"/>
                      <a:pt x="503015" y="217345"/>
                    </a:cubicBezTo>
                    <a:cubicBezTo>
                      <a:pt x="510350" y="213058"/>
                      <a:pt x="516350" y="218869"/>
                      <a:pt x="516350" y="230203"/>
                    </a:cubicBezTo>
                    <a:cubicBezTo>
                      <a:pt x="516598" y="241307"/>
                      <a:pt x="511626" y="251884"/>
                      <a:pt x="502920" y="258778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6D8A66E3-7E40-4B08-8986-F21ADA539078}"/>
                  </a:ext>
                </a:extLst>
              </p:cNvPr>
              <p:cNvSpPr/>
              <p:nvPr/>
            </p:nvSpPr>
            <p:spPr>
              <a:xfrm>
                <a:off x="-3948685" y="1788796"/>
                <a:ext cx="94107" cy="166322"/>
              </a:xfrm>
              <a:custGeom>
                <a:avLst/>
                <a:gdLst>
                  <a:gd name="connsiteX0" fmla="*/ 94107 w 94107"/>
                  <a:gd name="connsiteY0" fmla="*/ 54004 h 166322"/>
                  <a:gd name="connsiteX1" fmla="*/ 43625 w 94107"/>
                  <a:gd name="connsiteY1" fmla="*/ 160874 h 166322"/>
                  <a:gd name="connsiteX2" fmla="*/ 3715 w 94107"/>
                  <a:gd name="connsiteY2" fmla="*/ 154526 h 166322"/>
                  <a:gd name="connsiteX3" fmla="*/ 0 w 94107"/>
                  <a:gd name="connsiteY3" fmla="*/ 147539 h 166322"/>
                  <a:gd name="connsiteX4" fmla="*/ 12192 w 94107"/>
                  <a:gd name="connsiteY4" fmla="*/ 142777 h 166322"/>
                  <a:gd name="connsiteX5" fmla="*/ 62675 w 94107"/>
                  <a:gd name="connsiteY5" fmla="*/ 35811 h 166322"/>
                  <a:gd name="connsiteX6" fmla="*/ 55817 w 94107"/>
                  <a:gd name="connsiteY6" fmla="*/ 569 h 166322"/>
                  <a:gd name="connsiteX7" fmla="*/ 94107 w 94107"/>
                  <a:gd name="connsiteY7" fmla="*/ 54004 h 16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107" h="166322">
                    <a:moveTo>
                      <a:pt x="94107" y="54004"/>
                    </a:moveTo>
                    <a:cubicBezTo>
                      <a:pt x="94107" y="96962"/>
                      <a:pt x="71533" y="144777"/>
                      <a:pt x="43625" y="160874"/>
                    </a:cubicBezTo>
                    <a:cubicBezTo>
                      <a:pt x="30851" y="170142"/>
                      <a:pt x="12983" y="167300"/>
                      <a:pt x="3715" y="154526"/>
                    </a:cubicBezTo>
                    <a:cubicBezTo>
                      <a:pt x="2162" y="152381"/>
                      <a:pt x="905" y="150029"/>
                      <a:pt x="0" y="147539"/>
                    </a:cubicBezTo>
                    <a:cubicBezTo>
                      <a:pt x="4305" y="146667"/>
                      <a:pt x="8430" y="145056"/>
                      <a:pt x="12192" y="142777"/>
                    </a:cubicBezTo>
                    <a:cubicBezTo>
                      <a:pt x="40100" y="126584"/>
                      <a:pt x="62675" y="78769"/>
                      <a:pt x="62675" y="35811"/>
                    </a:cubicBezTo>
                    <a:cubicBezTo>
                      <a:pt x="63046" y="23699"/>
                      <a:pt x="60703" y="11657"/>
                      <a:pt x="55817" y="569"/>
                    </a:cubicBezTo>
                    <a:cubicBezTo>
                      <a:pt x="77819" y="-3813"/>
                      <a:pt x="94107" y="17428"/>
                      <a:pt x="94107" y="5400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A922D9E3-4652-45C7-8261-476409AE2FF1}"/>
                  </a:ext>
                </a:extLst>
              </p:cNvPr>
              <p:cNvSpPr/>
              <p:nvPr/>
            </p:nvSpPr>
            <p:spPr>
              <a:xfrm>
                <a:off x="-4135957" y="2170383"/>
                <a:ext cx="26790" cy="44173"/>
              </a:xfrm>
              <a:custGeom>
                <a:avLst/>
                <a:gdLst>
                  <a:gd name="connsiteX0" fmla="*/ 13441 w 26790"/>
                  <a:gd name="connsiteY0" fmla="*/ 42749 h 44173"/>
                  <a:gd name="connsiteX1" fmla="*/ 11 w 26790"/>
                  <a:gd name="connsiteY1" fmla="*/ 29986 h 44173"/>
                  <a:gd name="connsiteX2" fmla="*/ 13441 w 26790"/>
                  <a:gd name="connsiteY2" fmla="*/ 1411 h 44173"/>
                  <a:gd name="connsiteX3" fmla="*/ 26776 w 26790"/>
                  <a:gd name="connsiteY3" fmla="*/ 14365 h 44173"/>
                  <a:gd name="connsiteX4" fmla="*/ 13441 w 26790"/>
                  <a:gd name="connsiteY4" fmla="*/ 42940 h 44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90" h="44173">
                    <a:moveTo>
                      <a:pt x="13441" y="42749"/>
                    </a:moveTo>
                    <a:cubicBezTo>
                      <a:pt x="6012" y="47036"/>
                      <a:pt x="11" y="41321"/>
                      <a:pt x="11" y="29986"/>
                    </a:cubicBezTo>
                    <a:cubicBezTo>
                      <a:pt x="-265" y="18880"/>
                      <a:pt x="4707" y="8288"/>
                      <a:pt x="13441" y="1411"/>
                    </a:cubicBezTo>
                    <a:cubicBezTo>
                      <a:pt x="20775" y="-2875"/>
                      <a:pt x="26776" y="2935"/>
                      <a:pt x="26776" y="14365"/>
                    </a:cubicBezTo>
                    <a:cubicBezTo>
                      <a:pt x="27091" y="25462"/>
                      <a:pt x="22147" y="36053"/>
                      <a:pt x="13441" y="42940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3C38351C-3A50-41D2-82DD-A52922C9105E}"/>
                  </a:ext>
                </a:extLst>
              </p:cNvPr>
              <p:cNvSpPr/>
              <p:nvPr/>
            </p:nvSpPr>
            <p:spPr>
              <a:xfrm>
                <a:off x="-3698853" y="1918065"/>
                <a:ext cx="26788" cy="44174"/>
              </a:xfrm>
              <a:custGeom>
                <a:avLst/>
                <a:gdLst>
                  <a:gd name="connsiteX0" fmla="*/ 13345 w 26788"/>
                  <a:gd name="connsiteY0" fmla="*/ 42750 h 44174"/>
                  <a:gd name="connsiteX1" fmla="*/ 10 w 26788"/>
                  <a:gd name="connsiteY1" fmla="*/ 29987 h 44174"/>
                  <a:gd name="connsiteX2" fmla="*/ 13345 w 26788"/>
                  <a:gd name="connsiteY2" fmla="*/ 1412 h 44174"/>
                  <a:gd name="connsiteX3" fmla="*/ 26775 w 26788"/>
                  <a:gd name="connsiteY3" fmla="*/ 14271 h 44174"/>
                  <a:gd name="connsiteX4" fmla="*/ 13345 w 26788"/>
                  <a:gd name="connsiteY4" fmla="*/ 42846 h 44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88" h="44174">
                    <a:moveTo>
                      <a:pt x="13345" y="42750"/>
                    </a:moveTo>
                    <a:cubicBezTo>
                      <a:pt x="6010" y="47037"/>
                      <a:pt x="10" y="41322"/>
                      <a:pt x="10" y="29987"/>
                    </a:cubicBezTo>
                    <a:cubicBezTo>
                      <a:pt x="-248" y="18903"/>
                      <a:pt x="4686" y="8335"/>
                      <a:pt x="13345" y="1412"/>
                    </a:cubicBezTo>
                    <a:cubicBezTo>
                      <a:pt x="20774" y="-2874"/>
                      <a:pt x="26775" y="2936"/>
                      <a:pt x="26775" y="14271"/>
                    </a:cubicBezTo>
                    <a:cubicBezTo>
                      <a:pt x="27080" y="25386"/>
                      <a:pt x="22098" y="35991"/>
                      <a:pt x="13345" y="42846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1" name="Graphic 27">
              <a:extLst>
                <a:ext uri="{FF2B5EF4-FFF2-40B4-BE49-F238E27FC236}">
                  <a16:creationId xmlns:a16="http://schemas.microsoft.com/office/drawing/2014/main" id="{839DDEC3-36D6-44F2-A776-3AABBB57E30F}"/>
                </a:ext>
              </a:extLst>
            </p:cNvPr>
            <p:cNvGrpSpPr/>
            <p:nvPr/>
          </p:nvGrpSpPr>
          <p:grpSpPr>
            <a:xfrm>
              <a:off x="-4503516" y="1795890"/>
              <a:ext cx="1228439" cy="2759617"/>
              <a:chOff x="-4503516" y="1795890"/>
              <a:chExt cx="1228439" cy="2759617"/>
            </a:xfrm>
          </p:grpSpPr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003EFC86-A6AA-432A-88F6-504C242D95BF}"/>
                  </a:ext>
                </a:extLst>
              </p:cNvPr>
              <p:cNvSpPr/>
              <p:nvPr/>
            </p:nvSpPr>
            <p:spPr>
              <a:xfrm>
                <a:off x="-4503039" y="1795957"/>
                <a:ext cx="1227962" cy="2759492"/>
              </a:xfrm>
              <a:custGeom>
                <a:avLst/>
                <a:gdLst>
                  <a:gd name="connsiteX0" fmla="*/ 9811 w 1227962"/>
                  <a:gd name="connsiteY0" fmla="*/ 681685 h 2759492"/>
                  <a:gd name="connsiteX1" fmla="*/ 1186339 w 1227962"/>
                  <a:gd name="connsiteY1" fmla="*/ 2362 h 2759492"/>
                  <a:gd name="connsiteX2" fmla="*/ 1206532 w 1227962"/>
                  <a:gd name="connsiteY2" fmla="*/ 2362 h 2759492"/>
                  <a:gd name="connsiteX3" fmla="*/ 1217867 w 1227962"/>
                  <a:gd name="connsiteY3" fmla="*/ 8934 h 2759492"/>
                  <a:gd name="connsiteX4" fmla="*/ 1227963 w 1227962"/>
                  <a:gd name="connsiteY4" fmla="*/ 26365 h 2759492"/>
                  <a:gd name="connsiteX5" fmla="*/ 1227963 w 1227962"/>
                  <a:gd name="connsiteY5" fmla="*/ 2060619 h 2759492"/>
                  <a:gd name="connsiteX6" fmla="*/ 1217867 w 1227962"/>
                  <a:gd name="connsiteY6" fmla="*/ 2078050 h 2759492"/>
                  <a:gd name="connsiteX7" fmla="*/ 41338 w 1227962"/>
                  <a:gd name="connsiteY7" fmla="*/ 2756992 h 2759492"/>
                  <a:gd name="connsiteX8" fmla="*/ 20955 w 1227962"/>
                  <a:gd name="connsiteY8" fmla="*/ 2756992 h 2759492"/>
                  <a:gd name="connsiteX9" fmla="*/ 9525 w 1227962"/>
                  <a:gd name="connsiteY9" fmla="*/ 2750420 h 2759492"/>
                  <a:gd name="connsiteX10" fmla="*/ 0 w 1227962"/>
                  <a:gd name="connsiteY10" fmla="*/ 2732989 h 2759492"/>
                  <a:gd name="connsiteX11" fmla="*/ 0 w 1227962"/>
                  <a:gd name="connsiteY11" fmla="*/ 699592 h 2759492"/>
                  <a:gd name="connsiteX12" fmla="*/ 9811 w 1227962"/>
                  <a:gd name="connsiteY12" fmla="*/ 681685 h 2759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27962" h="2759492">
                    <a:moveTo>
                      <a:pt x="9811" y="681685"/>
                    </a:moveTo>
                    <a:lnTo>
                      <a:pt x="1186339" y="2362"/>
                    </a:lnTo>
                    <a:cubicBezTo>
                      <a:pt x="1192702" y="-787"/>
                      <a:pt x="1200169" y="-787"/>
                      <a:pt x="1206532" y="2362"/>
                    </a:cubicBezTo>
                    <a:lnTo>
                      <a:pt x="1217867" y="8934"/>
                    </a:lnTo>
                    <a:cubicBezTo>
                      <a:pt x="1223791" y="12827"/>
                      <a:pt x="1227534" y="19288"/>
                      <a:pt x="1227963" y="26365"/>
                    </a:cubicBezTo>
                    <a:lnTo>
                      <a:pt x="1227963" y="2060619"/>
                    </a:lnTo>
                    <a:cubicBezTo>
                      <a:pt x="1227534" y="2067696"/>
                      <a:pt x="1223791" y="2074154"/>
                      <a:pt x="1217867" y="2078050"/>
                    </a:cubicBezTo>
                    <a:lnTo>
                      <a:pt x="41338" y="2756992"/>
                    </a:lnTo>
                    <a:cubicBezTo>
                      <a:pt x="34954" y="2760326"/>
                      <a:pt x="27340" y="2760326"/>
                      <a:pt x="20955" y="2756992"/>
                    </a:cubicBezTo>
                    <a:lnTo>
                      <a:pt x="9525" y="2750420"/>
                    </a:lnTo>
                    <a:cubicBezTo>
                      <a:pt x="3770" y="2746448"/>
                      <a:pt x="237" y="2739980"/>
                      <a:pt x="0" y="2732989"/>
                    </a:cubicBezTo>
                    <a:lnTo>
                      <a:pt x="0" y="699592"/>
                    </a:lnTo>
                    <a:cubicBezTo>
                      <a:pt x="151" y="692381"/>
                      <a:pt x="3814" y="685695"/>
                      <a:pt x="9811" y="681685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7CB336E1-9FE8-4D0C-8BA0-48B028B91778}"/>
                  </a:ext>
                </a:extLst>
              </p:cNvPr>
              <p:cNvSpPr/>
              <p:nvPr/>
            </p:nvSpPr>
            <p:spPr>
              <a:xfrm>
                <a:off x="-4500277" y="1795890"/>
                <a:ext cx="1224819" cy="707182"/>
              </a:xfrm>
              <a:custGeom>
                <a:avLst/>
                <a:gdLst>
                  <a:gd name="connsiteX0" fmla="*/ 1224820 w 1224819"/>
                  <a:gd name="connsiteY0" fmla="*/ 23383 h 707182"/>
                  <a:gd name="connsiteX1" fmla="*/ 1215295 w 1224819"/>
                  <a:gd name="connsiteY1" fmla="*/ 20621 h 707182"/>
                  <a:gd name="connsiteX2" fmla="*/ 38576 w 1224819"/>
                  <a:gd name="connsiteY2" fmla="*/ 699658 h 707182"/>
                  <a:gd name="connsiteX3" fmla="*/ 31433 w 1224819"/>
                  <a:gd name="connsiteY3" fmla="*/ 707183 h 707182"/>
                  <a:gd name="connsiteX4" fmla="*/ 0 w 1224819"/>
                  <a:gd name="connsiteY4" fmla="*/ 689085 h 707182"/>
                  <a:gd name="connsiteX5" fmla="*/ 7144 w 1224819"/>
                  <a:gd name="connsiteY5" fmla="*/ 681561 h 707182"/>
                  <a:gd name="connsiteX6" fmla="*/ 1183672 w 1224819"/>
                  <a:gd name="connsiteY6" fmla="*/ 2428 h 707182"/>
                  <a:gd name="connsiteX7" fmla="*/ 1203674 w 1224819"/>
                  <a:gd name="connsiteY7" fmla="*/ 2428 h 707182"/>
                  <a:gd name="connsiteX8" fmla="*/ 1215104 w 1224819"/>
                  <a:gd name="connsiteY8" fmla="*/ 9000 h 707182"/>
                  <a:gd name="connsiteX9" fmla="*/ 1224820 w 1224819"/>
                  <a:gd name="connsiteY9" fmla="*/ 23383 h 707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24819" h="707182">
                    <a:moveTo>
                      <a:pt x="1224820" y="23383"/>
                    </a:moveTo>
                    <a:cubicBezTo>
                      <a:pt x="1223582" y="19287"/>
                      <a:pt x="1219676" y="17954"/>
                      <a:pt x="1215295" y="20621"/>
                    </a:cubicBezTo>
                    <a:lnTo>
                      <a:pt x="38576" y="699658"/>
                    </a:lnTo>
                    <a:cubicBezTo>
                      <a:pt x="35602" y="701525"/>
                      <a:pt x="33145" y="704116"/>
                      <a:pt x="31433" y="707183"/>
                    </a:cubicBezTo>
                    <a:lnTo>
                      <a:pt x="0" y="689085"/>
                    </a:lnTo>
                    <a:cubicBezTo>
                      <a:pt x="1639" y="685961"/>
                      <a:pt x="4112" y="683361"/>
                      <a:pt x="7144" y="681561"/>
                    </a:cubicBezTo>
                    <a:lnTo>
                      <a:pt x="1183672" y="2428"/>
                    </a:lnTo>
                    <a:cubicBezTo>
                      <a:pt x="1189949" y="-809"/>
                      <a:pt x="1197397" y="-809"/>
                      <a:pt x="1203674" y="2428"/>
                    </a:cubicBezTo>
                    <a:lnTo>
                      <a:pt x="1215104" y="9000"/>
                    </a:lnTo>
                    <a:cubicBezTo>
                      <a:pt x="1220143" y="12293"/>
                      <a:pt x="1223648" y="17478"/>
                      <a:pt x="1224820" y="23383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5B9E0FCF-7C93-4111-A4E3-2E4E0FD2A5CB}"/>
                  </a:ext>
                </a:extLst>
              </p:cNvPr>
              <p:cNvSpPr/>
              <p:nvPr/>
            </p:nvSpPr>
            <p:spPr>
              <a:xfrm>
                <a:off x="-4503516" y="2486024"/>
                <a:ext cx="39433" cy="2069484"/>
              </a:xfrm>
              <a:custGeom>
                <a:avLst/>
                <a:gdLst>
                  <a:gd name="connsiteX0" fmla="*/ 39433 w 39433"/>
                  <a:gd name="connsiteY0" fmla="*/ 2068259 h 2069484"/>
                  <a:gd name="connsiteX1" fmla="*/ 35719 w 39433"/>
                  <a:gd name="connsiteY1" fmla="*/ 2069306 h 2069484"/>
                  <a:gd name="connsiteX2" fmla="*/ 33814 w 39433"/>
                  <a:gd name="connsiteY2" fmla="*/ 2069306 h 2069484"/>
                  <a:gd name="connsiteX3" fmla="*/ 27623 w 39433"/>
                  <a:gd name="connsiteY3" fmla="*/ 2069306 h 2069484"/>
                  <a:gd name="connsiteX4" fmla="*/ 23908 w 39433"/>
                  <a:gd name="connsiteY4" fmla="*/ 2068259 h 2069484"/>
                  <a:gd name="connsiteX5" fmla="*/ 21431 w 39433"/>
                  <a:gd name="connsiteY5" fmla="*/ 2066925 h 2069484"/>
                  <a:gd name="connsiteX6" fmla="*/ 10096 w 39433"/>
                  <a:gd name="connsiteY6" fmla="*/ 2060353 h 2069484"/>
                  <a:gd name="connsiteX7" fmla="*/ 0 w 39433"/>
                  <a:gd name="connsiteY7" fmla="*/ 2042922 h 2069484"/>
                  <a:gd name="connsiteX8" fmla="*/ 0 w 39433"/>
                  <a:gd name="connsiteY8" fmla="*/ 9525 h 2069484"/>
                  <a:gd name="connsiteX9" fmla="*/ 2953 w 39433"/>
                  <a:gd name="connsiteY9" fmla="*/ 0 h 2069484"/>
                  <a:gd name="connsiteX10" fmla="*/ 34385 w 39433"/>
                  <a:gd name="connsiteY10" fmla="*/ 18097 h 2069484"/>
                  <a:gd name="connsiteX11" fmla="*/ 31433 w 39433"/>
                  <a:gd name="connsiteY11" fmla="*/ 27622 h 2069484"/>
                  <a:gd name="connsiteX12" fmla="*/ 31433 w 39433"/>
                  <a:gd name="connsiteY12" fmla="*/ 2061401 h 2069484"/>
                  <a:gd name="connsiteX13" fmla="*/ 39433 w 39433"/>
                  <a:gd name="connsiteY13" fmla="*/ 2068259 h 2069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433" h="2069484">
                    <a:moveTo>
                      <a:pt x="39433" y="2068259"/>
                    </a:moveTo>
                    <a:cubicBezTo>
                      <a:pt x="38230" y="2068725"/>
                      <a:pt x="36987" y="2069068"/>
                      <a:pt x="35719" y="2069306"/>
                    </a:cubicBezTo>
                    <a:lnTo>
                      <a:pt x="33814" y="2069306"/>
                    </a:lnTo>
                    <a:cubicBezTo>
                      <a:pt x="31757" y="2069544"/>
                      <a:pt x="29679" y="2069544"/>
                      <a:pt x="27623" y="2069306"/>
                    </a:cubicBezTo>
                    <a:cubicBezTo>
                      <a:pt x="26355" y="2069068"/>
                      <a:pt x="25112" y="2068716"/>
                      <a:pt x="23908" y="2068259"/>
                    </a:cubicBezTo>
                    <a:lnTo>
                      <a:pt x="21431" y="2066925"/>
                    </a:lnTo>
                    <a:lnTo>
                      <a:pt x="10096" y="2060353"/>
                    </a:lnTo>
                    <a:cubicBezTo>
                      <a:pt x="4124" y="2056505"/>
                      <a:pt x="368" y="2050018"/>
                      <a:pt x="0" y="2042922"/>
                    </a:cubicBezTo>
                    <a:lnTo>
                      <a:pt x="0" y="9525"/>
                    </a:lnTo>
                    <a:cubicBezTo>
                      <a:pt x="121" y="6144"/>
                      <a:pt x="1140" y="2858"/>
                      <a:pt x="2953" y="0"/>
                    </a:cubicBezTo>
                    <a:lnTo>
                      <a:pt x="34385" y="18097"/>
                    </a:lnTo>
                    <a:cubicBezTo>
                      <a:pt x="32695" y="21012"/>
                      <a:pt x="31685" y="24270"/>
                      <a:pt x="31433" y="27622"/>
                    </a:cubicBezTo>
                    <a:lnTo>
                      <a:pt x="31433" y="2061401"/>
                    </a:lnTo>
                    <a:cubicBezTo>
                      <a:pt x="31718" y="2066925"/>
                      <a:pt x="35052" y="2069592"/>
                      <a:pt x="39433" y="206825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aphic 27">
              <a:extLst>
                <a:ext uri="{FF2B5EF4-FFF2-40B4-BE49-F238E27FC236}">
                  <a16:creationId xmlns:a16="http://schemas.microsoft.com/office/drawing/2014/main" id="{05D88C32-1D19-466D-9E9B-87201631FAC5}"/>
                </a:ext>
              </a:extLst>
            </p:cNvPr>
            <p:cNvGrpSpPr/>
            <p:nvPr/>
          </p:nvGrpSpPr>
          <p:grpSpPr>
            <a:xfrm>
              <a:off x="-4254913" y="1740780"/>
              <a:ext cx="734282" cy="788879"/>
              <a:chOff x="-4254913" y="1740780"/>
              <a:chExt cx="734282" cy="788879"/>
            </a:xfrm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45F2355-860E-4D82-A8F2-F3387CDCBE6B}"/>
                  </a:ext>
                </a:extLst>
              </p:cNvPr>
              <p:cNvSpPr/>
              <p:nvPr/>
            </p:nvSpPr>
            <p:spPr>
              <a:xfrm>
                <a:off x="-4254913" y="1740780"/>
                <a:ext cx="715232" cy="788879"/>
              </a:xfrm>
              <a:custGeom>
                <a:avLst/>
                <a:gdLst>
                  <a:gd name="connsiteX0" fmla="*/ 714756 w 715232"/>
                  <a:gd name="connsiteY0" fmla="*/ 311760 h 788879"/>
                  <a:gd name="connsiteX1" fmla="*/ 683419 w 715232"/>
                  <a:gd name="connsiteY1" fmla="*/ 293663 h 788879"/>
                  <a:gd name="connsiteX2" fmla="*/ 651986 w 715232"/>
                  <a:gd name="connsiteY2" fmla="*/ 294615 h 788879"/>
                  <a:gd name="connsiteX3" fmla="*/ 580644 w 715232"/>
                  <a:gd name="connsiteY3" fmla="*/ 325857 h 788879"/>
                  <a:gd name="connsiteX4" fmla="*/ 567023 w 715232"/>
                  <a:gd name="connsiteY4" fmla="*/ 331382 h 788879"/>
                  <a:gd name="connsiteX5" fmla="*/ 549402 w 715232"/>
                  <a:gd name="connsiteY5" fmla="*/ 306045 h 788879"/>
                  <a:gd name="connsiteX6" fmla="*/ 597980 w 715232"/>
                  <a:gd name="connsiteY6" fmla="*/ 175077 h 788879"/>
                  <a:gd name="connsiteX7" fmla="*/ 597313 w 715232"/>
                  <a:gd name="connsiteY7" fmla="*/ 175077 h 788879"/>
                  <a:gd name="connsiteX8" fmla="*/ 566547 w 715232"/>
                  <a:gd name="connsiteY8" fmla="*/ 157265 h 788879"/>
                  <a:gd name="connsiteX9" fmla="*/ 561403 w 715232"/>
                  <a:gd name="connsiteY9" fmla="*/ 155455 h 788879"/>
                  <a:gd name="connsiteX10" fmla="*/ 557974 w 715232"/>
                  <a:gd name="connsiteY10" fmla="*/ 155455 h 788879"/>
                  <a:gd name="connsiteX11" fmla="*/ 532257 w 715232"/>
                  <a:gd name="connsiteY11" fmla="*/ 22677 h 788879"/>
                  <a:gd name="connsiteX12" fmla="*/ 532257 w 715232"/>
                  <a:gd name="connsiteY12" fmla="*/ 22677 h 788879"/>
                  <a:gd name="connsiteX13" fmla="*/ 530924 w 715232"/>
                  <a:gd name="connsiteY13" fmla="*/ 21915 h 788879"/>
                  <a:gd name="connsiteX14" fmla="*/ 500444 w 715232"/>
                  <a:gd name="connsiteY14" fmla="*/ 4389 h 788879"/>
                  <a:gd name="connsiteX15" fmla="*/ 483013 w 715232"/>
                  <a:gd name="connsiteY15" fmla="*/ 7 h 788879"/>
                  <a:gd name="connsiteX16" fmla="*/ 454438 w 715232"/>
                  <a:gd name="connsiteY16" fmla="*/ 8103 h 788879"/>
                  <a:gd name="connsiteX17" fmla="*/ 346519 w 715232"/>
                  <a:gd name="connsiteY17" fmla="*/ 174505 h 788879"/>
                  <a:gd name="connsiteX18" fmla="*/ 272129 w 715232"/>
                  <a:gd name="connsiteY18" fmla="*/ 305379 h 788879"/>
                  <a:gd name="connsiteX19" fmla="*/ 245936 w 715232"/>
                  <a:gd name="connsiteY19" fmla="*/ 349289 h 788879"/>
                  <a:gd name="connsiteX20" fmla="*/ 226886 w 715232"/>
                  <a:gd name="connsiteY20" fmla="*/ 457398 h 788879"/>
                  <a:gd name="connsiteX21" fmla="*/ 220694 w 715232"/>
                  <a:gd name="connsiteY21" fmla="*/ 491973 h 788879"/>
                  <a:gd name="connsiteX22" fmla="*/ 189833 w 715232"/>
                  <a:gd name="connsiteY22" fmla="*/ 542742 h 788879"/>
                  <a:gd name="connsiteX23" fmla="*/ 91154 w 715232"/>
                  <a:gd name="connsiteY23" fmla="*/ 616656 h 788879"/>
                  <a:gd name="connsiteX24" fmla="*/ 0 w 715232"/>
                  <a:gd name="connsiteY24" fmla="*/ 783915 h 788879"/>
                  <a:gd name="connsiteX25" fmla="*/ 0 w 715232"/>
                  <a:gd name="connsiteY25" fmla="*/ 784391 h 788879"/>
                  <a:gd name="connsiteX26" fmla="*/ 1143 w 715232"/>
                  <a:gd name="connsiteY26" fmla="*/ 788772 h 788879"/>
                  <a:gd name="connsiteX27" fmla="*/ 2191 w 715232"/>
                  <a:gd name="connsiteY27" fmla="*/ 788772 h 788879"/>
                  <a:gd name="connsiteX28" fmla="*/ 2191 w 715232"/>
                  <a:gd name="connsiteY28" fmla="*/ 788772 h 788879"/>
                  <a:gd name="connsiteX29" fmla="*/ 14859 w 715232"/>
                  <a:gd name="connsiteY29" fmla="*/ 781533 h 788879"/>
                  <a:gd name="connsiteX30" fmla="*/ 693801 w 715232"/>
                  <a:gd name="connsiteY30" fmla="*/ 389961 h 788879"/>
                  <a:gd name="connsiteX31" fmla="*/ 699992 w 715232"/>
                  <a:gd name="connsiteY31" fmla="*/ 380436 h 788879"/>
                  <a:gd name="connsiteX32" fmla="*/ 699992 w 715232"/>
                  <a:gd name="connsiteY32" fmla="*/ 380436 h 788879"/>
                  <a:gd name="connsiteX33" fmla="*/ 699992 w 715232"/>
                  <a:gd name="connsiteY33" fmla="*/ 380436 h 788879"/>
                  <a:gd name="connsiteX34" fmla="*/ 715232 w 715232"/>
                  <a:gd name="connsiteY34" fmla="*/ 313761 h 788879"/>
                  <a:gd name="connsiteX35" fmla="*/ 518446 w 715232"/>
                  <a:gd name="connsiteY35" fmla="*/ 113355 h 788879"/>
                  <a:gd name="connsiteX36" fmla="*/ 451771 w 715232"/>
                  <a:gd name="connsiteY36" fmla="*/ 215748 h 788879"/>
                  <a:gd name="connsiteX37" fmla="*/ 411671 w 715232"/>
                  <a:gd name="connsiteY37" fmla="*/ 201080 h 788879"/>
                  <a:gd name="connsiteX38" fmla="*/ 389382 w 715232"/>
                  <a:gd name="connsiteY38" fmla="*/ 198222 h 788879"/>
                  <a:gd name="connsiteX39" fmla="*/ 473488 w 715232"/>
                  <a:gd name="connsiteY39" fmla="*/ 45822 h 788879"/>
                  <a:gd name="connsiteX40" fmla="*/ 487204 w 715232"/>
                  <a:gd name="connsiteY40" fmla="*/ 63348 h 788879"/>
                  <a:gd name="connsiteX41" fmla="*/ 518446 w 715232"/>
                  <a:gd name="connsiteY41" fmla="*/ 113355 h 788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15232" h="788879">
                    <a:moveTo>
                      <a:pt x="714756" y="311760"/>
                    </a:moveTo>
                    <a:lnTo>
                      <a:pt x="683419" y="293663"/>
                    </a:lnTo>
                    <a:cubicBezTo>
                      <a:pt x="673427" y="288777"/>
                      <a:pt x="661664" y="289129"/>
                      <a:pt x="651986" y="294615"/>
                    </a:cubicBezTo>
                    <a:cubicBezTo>
                      <a:pt x="615410" y="310713"/>
                      <a:pt x="599599" y="317952"/>
                      <a:pt x="580644" y="325857"/>
                    </a:cubicBezTo>
                    <a:lnTo>
                      <a:pt x="567023" y="331382"/>
                    </a:lnTo>
                    <a:cubicBezTo>
                      <a:pt x="559594" y="334335"/>
                      <a:pt x="544830" y="331382"/>
                      <a:pt x="549402" y="306045"/>
                    </a:cubicBezTo>
                    <a:lnTo>
                      <a:pt x="597980" y="175077"/>
                    </a:lnTo>
                    <a:lnTo>
                      <a:pt x="597313" y="175077"/>
                    </a:lnTo>
                    <a:lnTo>
                      <a:pt x="566547" y="157265"/>
                    </a:lnTo>
                    <a:cubicBezTo>
                      <a:pt x="564956" y="156365"/>
                      <a:pt x="563213" y="155752"/>
                      <a:pt x="561403" y="155455"/>
                    </a:cubicBezTo>
                    <a:cubicBezTo>
                      <a:pt x="560261" y="155396"/>
                      <a:pt x="559118" y="155396"/>
                      <a:pt x="557974" y="155455"/>
                    </a:cubicBezTo>
                    <a:cubicBezTo>
                      <a:pt x="538067" y="154979"/>
                      <a:pt x="532448" y="26582"/>
                      <a:pt x="532257" y="22677"/>
                    </a:cubicBezTo>
                    <a:lnTo>
                      <a:pt x="532257" y="22677"/>
                    </a:lnTo>
                    <a:lnTo>
                      <a:pt x="530924" y="21915"/>
                    </a:lnTo>
                    <a:lnTo>
                      <a:pt x="500444" y="4389"/>
                    </a:lnTo>
                    <a:cubicBezTo>
                      <a:pt x="495129" y="1396"/>
                      <a:pt x="489109" y="-118"/>
                      <a:pt x="483013" y="7"/>
                    </a:cubicBezTo>
                    <a:cubicBezTo>
                      <a:pt x="472983" y="392"/>
                      <a:pt x="463182" y="3167"/>
                      <a:pt x="454438" y="8103"/>
                    </a:cubicBezTo>
                    <a:cubicBezTo>
                      <a:pt x="406813" y="33249"/>
                      <a:pt x="358235" y="107640"/>
                      <a:pt x="346519" y="174505"/>
                    </a:cubicBezTo>
                    <a:cubicBezTo>
                      <a:pt x="338995" y="216606"/>
                      <a:pt x="296609" y="281566"/>
                      <a:pt x="272129" y="305379"/>
                    </a:cubicBezTo>
                    <a:cubicBezTo>
                      <a:pt x="247650" y="329191"/>
                      <a:pt x="245936" y="349289"/>
                      <a:pt x="245936" y="349289"/>
                    </a:cubicBezTo>
                    <a:lnTo>
                      <a:pt x="226886" y="457398"/>
                    </a:lnTo>
                    <a:lnTo>
                      <a:pt x="220694" y="491973"/>
                    </a:lnTo>
                    <a:cubicBezTo>
                      <a:pt x="216218" y="517786"/>
                      <a:pt x="189833" y="542742"/>
                      <a:pt x="189833" y="542742"/>
                    </a:cubicBezTo>
                    <a:lnTo>
                      <a:pt x="91154" y="616656"/>
                    </a:lnTo>
                    <a:cubicBezTo>
                      <a:pt x="29337" y="667995"/>
                      <a:pt x="11906" y="719811"/>
                      <a:pt x="0" y="783915"/>
                    </a:cubicBezTo>
                    <a:cubicBezTo>
                      <a:pt x="0" y="783915"/>
                      <a:pt x="0" y="783915"/>
                      <a:pt x="0" y="784391"/>
                    </a:cubicBezTo>
                    <a:cubicBezTo>
                      <a:pt x="0" y="786582"/>
                      <a:pt x="0" y="788201"/>
                      <a:pt x="1143" y="788772"/>
                    </a:cubicBezTo>
                    <a:cubicBezTo>
                      <a:pt x="1477" y="788915"/>
                      <a:pt x="1856" y="788915"/>
                      <a:pt x="2191" y="788772"/>
                    </a:cubicBezTo>
                    <a:lnTo>
                      <a:pt x="2191" y="788772"/>
                    </a:lnTo>
                    <a:lnTo>
                      <a:pt x="14859" y="781533"/>
                    </a:lnTo>
                    <a:lnTo>
                      <a:pt x="693801" y="389961"/>
                    </a:lnTo>
                    <a:cubicBezTo>
                      <a:pt x="697020" y="387713"/>
                      <a:pt x="699240" y="384293"/>
                      <a:pt x="699992" y="380436"/>
                    </a:cubicBezTo>
                    <a:lnTo>
                      <a:pt x="699992" y="380436"/>
                    </a:lnTo>
                    <a:lnTo>
                      <a:pt x="699992" y="380436"/>
                    </a:lnTo>
                    <a:cubicBezTo>
                      <a:pt x="703898" y="357099"/>
                      <a:pt x="715232" y="313761"/>
                      <a:pt x="715232" y="313761"/>
                    </a:cubicBezTo>
                    <a:close/>
                    <a:moveTo>
                      <a:pt x="518446" y="113355"/>
                    </a:moveTo>
                    <a:cubicBezTo>
                      <a:pt x="511207" y="154503"/>
                      <a:pt x="481584" y="200318"/>
                      <a:pt x="451771" y="215748"/>
                    </a:cubicBezTo>
                    <a:cubicBezTo>
                      <a:pt x="431387" y="226321"/>
                      <a:pt x="416623" y="219749"/>
                      <a:pt x="411671" y="201080"/>
                    </a:cubicBezTo>
                    <a:cubicBezTo>
                      <a:pt x="404241" y="203984"/>
                      <a:pt x="395840" y="202908"/>
                      <a:pt x="389382" y="198222"/>
                    </a:cubicBezTo>
                    <a:cubicBezTo>
                      <a:pt x="379857" y="190793"/>
                      <a:pt x="466439" y="42298"/>
                      <a:pt x="473488" y="45822"/>
                    </a:cubicBezTo>
                    <a:cubicBezTo>
                      <a:pt x="480517" y="49236"/>
                      <a:pt x="485575" y="55704"/>
                      <a:pt x="487204" y="63348"/>
                    </a:cubicBezTo>
                    <a:cubicBezTo>
                      <a:pt x="511207" y="55919"/>
                      <a:pt x="525304" y="76493"/>
                      <a:pt x="518446" y="11335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E005CBBB-FF2F-4057-87A0-87A841713645}"/>
                  </a:ext>
                </a:extLst>
              </p:cNvPr>
              <p:cNvSpPr/>
              <p:nvPr/>
            </p:nvSpPr>
            <p:spPr>
              <a:xfrm>
                <a:off x="-4254628" y="2400299"/>
                <a:ext cx="97726" cy="128789"/>
              </a:xfrm>
              <a:custGeom>
                <a:avLst/>
                <a:gdLst>
                  <a:gd name="connsiteX0" fmla="*/ 97727 w 97726"/>
                  <a:gd name="connsiteY0" fmla="*/ 28575 h 128789"/>
                  <a:gd name="connsiteX1" fmla="*/ 48768 w 97726"/>
                  <a:gd name="connsiteY1" fmla="*/ 0 h 128789"/>
                  <a:gd name="connsiteX2" fmla="*/ 0 w 97726"/>
                  <a:gd name="connsiteY2" fmla="*/ 123825 h 128789"/>
                  <a:gd name="connsiteX3" fmla="*/ 0 w 97726"/>
                  <a:gd name="connsiteY3" fmla="*/ 124301 h 128789"/>
                  <a:gd name="connsiteX4" fmla="*/ 1143 w 97726"/>
                  <a:gd name="connsiteY4" fmla="*/ 128683 h 128789"/>
                  <a:gd name="connsiteX5" fmla="*/ 2191 w 97726"/>
                  <a:gd name="connsiteY5" fmla="*/ 128683 h 128789"/>
                  <a:gd name="connsiteX6" fmla="*/ 2191 w 97726"/>
                  <a:gd name="connsiteY6" fmla="*/ 128683 h 128789"/>
                  <a:gd name="connsiteX7" fmla="*/ 41243 w 97726"/>
                  <a:gd name="connsiteY7" fmla="*/ 97822 h 128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726" h="128789">
                    <a:moveTo>
                      <a:pt x="97727" y="28575"/>
                    </a:moveTo>
                    <a:lnTo>
                      <a:pt x="48768" y="0"/>
                    </a:lnTo>
                    <a:cubicBezTo>
                      <a:pt x="20193" y="38100"/>
                      <a:pt x="8573" y="77533"/>
                      <a:pt x="0" y="123825"/>
                    </a:cubicBezTo>
                    <a:cubicBezTo>
                      <a:pt x="0" y="123825"/>
                      <a:pt x="0" y="123825"/>
                      <a:pt x="0" y="124301"/>
                    </a:cubicBezTo>
                    <a:cubicBezTo>
                      <a:pt x="0" y="126492"/>
                      <a:pt x="0" y="128111"/>
                      <a:pt x="1143" y="128683"/>
                    </a:cubicBezTo>
                    <a:cubicBezTo>
                      <a:pt x="1477" y="128826"/>
                      <a:pt x="1856" y="128826"/>
                      <a:pt x="2191" y="128683"/>
                    </a:cubicBezTo>
                    <a:lnTo>
                      <a:pt x="2191" y="128683"/>
                    </a:lnTo>
                    <a:lnTo>
                      <a:pt x="41243" y="97822"/>
                    </a:ln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23E33D19-2223-4B76-98D7-0F8E9BF5EF55}"/>
                  </a:ext>
                </a:extLst>
              </p:cNvPr>
              <p:cNvSpPr/>
              <p:nvPr/>
            </p:nvSpPr>
            <p:spPr>
              <a:xfrm>
                <a:off x="-4037648" y="2065304"/>
                <a:ext cx="101250" cy="218122"/>
              </a:xfrm>
              <a:custGeom>
                <a:avLst/>
                <a:gdLst>
                  <a:gd name="connsiteX0" fmla="*/ 0 w 101250"/>
                  <a:gd name="connsiteY0" fmla="*/ 177832 h 218122"/>
                  <a:gd name="connsiteX1" fmla="*/ 69723 w 101250"/>
                  <a:gd name="connsiteY1" fmla="*/ 218122 h 218122"/>
                  <a:gd name="connsiteX2" fmla="*/ 101251 w 101250"/>
                  <a:gd name="connsiteY2" fmla="*/ 36290 h 218122"/>
                  <a:gd name="connsiteX3" fmla="*/ 38290 w 101250"/>
                  <a:gd name="connsiteY3" fmla="*/ 0 h 218122"/>
                  <a:gd name="connsiteX4" fmla="*/ 28765 w 101250"/>
                  <a:gd name="connsiteY4" fmla="*/ 24003 h 218122"/>
                  <a:gd name="connsiteX5" fmla="*/ 9715 w 101250"/>
                  <a:gd name="connsiteY5" fmla="*/ 132112 h 218122"/>
                  <a:gd name="connsiteX6" fmla="*/ 3524 w 101250"/>
                  <a:gd name="connsiteY6" fmla="*/ 166688 h 218122"/>
                  <a:gd name="connsiteX7" fmla="*/ 0 w 101250"/>
                  <a:gd name="connsiteY7" fmla="*/ 177832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250" h="218122">
                    <a:moveTo>
                      <a:pt x="0" y="177832"/>
                    </a:moveTo>
                    <a:lnTo>
                      <a:pt x="69723" y="218122"/>
                    </a:lnTo>
                    <a:lnTo>
                      <a:pt x="101251" y="36290"/>
                    </a:lnTo>
                    <a:lnTo>
                      <a:pt x="38290" y="0"/>
                    </a:lnTo>
                    <a:cubicBezTo>
                      <a:pt x="33414" y="7220"/>
                      <a:pt x="30166" y="15402"/>
                      <a:pt x="28765" y="24003"/>
                    </a:cubicBezTo>
                    <a:lnTo>
                      <a:pt x="9715" y="132112"/>
                    </a:lnTo>
                    <a:lnTo>
                      <a:pt x="3524" y="166688"/>
                    </a:lnTo>
                    <a:cubicBezTo>
                      <a:pt x="2762" y="170517"/>
                      <a:pt x="1581" y="174260"/>
                      <a:pt x="0" y="177832"/>
                    </a:cubicBez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63191A2-541C-4700-9A08-18E1D1CBC556}"/>
                  </a:ext>
                </a:extLst>
              </p:cNvPr>
              <p:cNvSpPr/>
              <p:nvPr/>
            </p:nvSpPr>
            <p:spPr>
              <a:xfrm>
                <a:off x="-3933254" y="1827655"/>
                <a:ext cx="106013" cy="183070"/>
              </a:xfrm>
              <a:custGeom>
                <a:avLst/>
                <a:gdLst>
                  <a:gd name="connsiteX0" fmla="*/ 57721 w 106013"/>
                  <a:gd name="connsiteY0" fmla="*/ 0 h 183070"/>
                  <a:gd name="connsiteX1" fmla="*/ 24670 w 106013"/>
                  <a:gd name="connsiteY1" fmla="*/ 86868 h 183070"/>
                  <a:gd name="connsiteX2" fmla="*/ 0 w 106013"/>
                  <a:gd name="connsiteY2" fmla="*/ 148495 h 183070"/>
                  <a:gd name="connsiteX3" fmla="*/ 59817 w 106013"/>
                  <a:gd name="connsiteY3" fmla="*/ 183071 h 183070"/>
                  <a:gd name="connsiteX4" fmla="*/ 89344 w 106013"/>
                  <a:gd name="connsiteY4" fmla="*/ 114395 h 183070"/>
                  <a:gd name="connsiteX5" fmla="*/ 67913 w 106013"/>
                  <a:gd name="connsiteY5" fmla="*/ 111347 h 183070"/>
                  <a:gd name="connsiteX6" fmla="*/ 106013 w 106013"/>
                  <a:gd name="connsiteY6" fmla="*/ 27813 h 183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6013" h="183070">
                    <a:moveTo>
                      <a:pt x="57721" y="0"/>
                    </a:moveTo>
                    <a:cubicBezTo>
                      <a:pt x="41748" y="26817"/>
                      <a:pt x="30556" y="56213"/>
                      <a:pt x="24670" y="86868"/>
                    </a:cubicBezTo>
                    <a:cubicBezTo>
                      <a:pt x="19621" y="108544"/>
                      <a:pt x="11306" y="129325"/>
                      <a:pt x="0" y="148495"/>
                    </a:cubicBezTo>
                    <a:lnTo>
                      <a:pt x="59817" y="183071"/>
                    </a:lnTo>
                    <a:lnTo>
                      <a:pt x="89344" y="114395"/>
                    </a:lnTo>
                    <a:cubicBezTo>
                      <a:pt x="82144" y="117040"/>
                      <a:pt x="74095" y="115895"/>
                      <a:pt x="67913" y="111347"/>
                    </a:cubicBezTo>
                    <a:cubicBezTo>
                      <a:pt x="63056" y="107537"/>
                      <a:pt x="83629" y="66389"/>
                      <a:pt x="106013" y="27813"/>
                    </a:cubicBezTo>
                    <a:close/>
                  </a:path>
                </a:pathLst>
              </a:custGeom>
              <a:solidFill>
                <a:srgbClr val="37474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DEFF1D37-9828-40D2-979C-F1BF008DC66C}"/>
                  </a:ext>
                </a:extLst>
              </p:cNvPr>
              <p:cNvSpPr/>
              <p:nvPr/>
            </p:nvSpPr>
            <p:spPr>
              <a:xfrm>
                <a:off x="-4254151" y="1758761"/>
                <a:ext cx="732190" cy="770696"/>
              </a:xfrm>
              <a:custGeom>
                <a:avLst/>
                <a:gdLst>
                  <a:gd name="connsiteX0" fmla="*/ 714470 w 732190"/>
                  <a:gd name="connsiteY0" fmla="*/ 294066 h 770696"/>
                  <a:gd name="connsiteX1" fmla="*/ 713994 w 732190"/>
                  <a:gd name="connsiteY1" fmla="*/ 294066 h 770696"/>
                  <a:gd name="connsiteX2" fmla="*/ 682657 w 732190"/>
                  <a:gd name="connsiteY2" fmla="*/ 295113 h 770696"/>
                  <a:gd name="connsiteX3" fmla="*/ 597599 w 732190"/>
                  <a:gd name="connsiteY3" fmla="*/ 331880 h 770696"/>
                  <a:gd name="connsiteX4" fmla="*/ 579882 w 732190"/>
                  <a:gd name="connsiteY4" fmla="*/ 308163 h 770696"/>
                  <a:gd name="connsiteX5" fmla="*/ 579882 w 732190"/>
                  <a:gd name="connsiteY5" fmla="*/ 306543 h 770696"/>
                  <a:gd name="connsiteX6" fmla="*/ 586073 w 732190"/>
                  <a:gd name="connsiteY6" fmla="*/ 271968 h 770696"/>
                  <a:gd name="connsiteX7" fmla="*/ 603028 w 732190"/>
                  <a:gd name="connsiteY7" fmla="*/ 177765 h 770696"/>
                  <a:gd name="connsiteX8" fmla="*/ 597027 w 732190"/>
                  <a:gd name="connsiteY8" fmla="*/ 157382 h 770696"/>
                  <a:gd name="connsiteX9" fmla="*/ 596360 w 732190"/>
                  <a:gd name="connsiteY9" fmla="*/ 157382 h 770696"/>
                  <a:gd name="connsiteX10" fmla="*/ 588550 w 732190"/>
                  <a:gd name="connsiteY10" fmla="*/ 155667 h 770696"/>
                  <a:gd name="connsiteX11" fmla="*/ 559975 w 732190"/>
                  <a:gd name="connsiteY11" fmla="*/ 137760 h 770696"/>
                  <a:gd name="connsiteX12" fmla="*/ 549402 w 732190"/>
                  <a:gd name="connsiteY12" fmla="*/ 83944 h 770696"/>
                  <a:gd name="connsiteX13" fmla="*/ 530352 w 732190"/>
                  <a:gd name="connsiteY13" fmla="*/ 4696 h 770696"/>
                  <a:gd name="connsiteX14" fmla="*/ 529019 w 732190"/>
                  <a:gd name="connsiteY14" fmla="*/ 3839 h 770696"/>
                  <a:gd name="connsiteX15" fmla="*/ 483775 w 732190"/>
                  <a:gd name="connsiteY15" fmla="*/ 8220 h 770696"/>
                  <a:gd name="connsiteX16" fmla="*/ 375857 w 732190"/>
                  <a:gd name="connsiteY16" fmla="*/ 174622 h 770696"/>
                  <a:gd name="connsiteX17" fmla="*/ 301561 w 732190"/>
                  <a:gd name="connsiteY17" fmla="*/ 305591 h 770696"/>
                  <a:gd name="connsiteX18" fmla="*/ 275273 w 732190"/>
                  <a:gd name="connsiteY18" fmla="*/ 349406 h 770696"/>
                  <a:gd name="connsiteX19" fmla="*/ 256223 w 732190"/>
                  <a:gd name="connsiteY19" fmla="*/ 457515 h 770696"/>
                  <a:gd name="connsiteX20" fmla="*/ 250127 w 732190"/>
                  <a:gd name="connsiteY20" fmla="*/ 492090 h 770696"/>
                  <a:gd name="connsiteX21" fmla="*/ 219075 w 732190"/>
                  <a:gd name="connsiteY21" fmla="*/ 542859 h 770696"/>
                  <a:gd name="connsiteX22" fmla="*/ 120491 w 732190"/>
                  <a:gd name="connsiteY22" fmla="*/ 616773 h 770696"/>
                  <a:gd name="connsiteX23" fmla="*/ 39338 w 732190"/>
                  <a:gd name="connsiteY23" fmla="*/ 739645 h 770696"/>
                  <a:gd name="connsiteX24" fmla="*/ 0 w 732190"/>
                  <a:gd name="connsiteY24" fmla="*/ 770697 h 770696"/>
                  <a:gd name="connsiteX25" fmla="*/ 0 w 732190"/>
                  <a:gd name="connsiteY25" fmla="*/ 770697 h 770696"/>
                  <a:gd name="connsiteX26" fmla="*/ 12668 w 732190"/>
                  <a:gd name="connsiteY26" fmla="*/ 763458 h 770696"/>
                  <a:gd name="connsiteX27" fmla="*/ 693515 w 732190"/>
                  <a:gd name="connsiteY27" fmla="*/ 372075 h 770696"/>
                  <a:gd name="connsiteX28" fmla="*/ 703040 w 732190"/>
                  <a:gd name="connsiteY28" fmla="*/ 366741 h 770696"/>
                  <a:gd name="connsiteX29" fmla="*/ 732187 w 732190"/>
                  <a:gd name="connsiteY29" fmla="*/ 339786 h 770696"/>
                  <a:gd name="connsiteX30" fmla="*/ 714470 w 732190"/>
                  <a:gd name="connsiteY30" fmla="*/ 294066 h 770696"/>
                  <a:gd name="connsiteX31" fmla="*/ 517684 w 732190"/>
                  <a:gd name="connsiteY31" fmla="*/ 95374 h 770696"/>
                  <a:gd name="connsiteX32" fmla="*/ 451009 w 732190"/>
                  <a:gd name="connsiteY32" fmla="*/ 197768 h 770696"/>
                  <a:gd name="connsiteX33" fmla="*/ 410909 w 732190"/>
                  <a:gd name="connsiteY33" fmla="*/ 183099 h 770696"/>
                  <a:gd name="connsiteX34" fmla="*/ 410909 w 732190"/>
                  <a:gd name="connsiteY34" fmla="*/ 151191 h 770696"/>
                  <a:gd name="connsiteX35" fmla="*/ 477584 w 732190"/>
                  <a:gd name="connsiteY35" fmla="*/ 48987 h 770696"/>
                  <a:gd name="connsiteX36" fmla="*/ 486156 w 732190"/>
                  <a:gd name="connsiteY36" fmla="*/ 45368 h 770696"/>
                  <a:gd name="connsiteX37" fmla="*/ 517684 w 732190"/>
                  <a:gd name="connsiteY37" fmla="*/ 95374 h 77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32190" h="770696">
                    <a:moveTo>
                      <a:pt x="714470" y="294066"/>
                    </a:moveTo>
                    <a:lnTo>
                      <a:pt x="713994" y="294066"/>
                    </a:lnTo>
                    <a:cubicBezTo>
                      <a:pt x="703993" y="289303"/>
                      <a:pt x="692315" y="289694"/>
                      <a:pt x="682657" y="295113"/>
                    </a:cubicBezTo>
                    <a:cubicBezTo>
                      <a:pt x="637794" y="314830"/>
                      <a:pt x="624269" y="321402"/>
                      <a:pt x="597599" y="331880"/>
                    </a:cubicBezTo>
                    <a:cubicBezTo>
                      <a:pt x="590550" y="334833"/>
                      <a:pt x="576167" y="332451"/>
                      <a:pt x="579882" y="308163"/>
                    </a:cubicBezTo>
                    <a:cubicBezTo>
                      <a:pt x="579882" y="308163"/>
                      <a:pt x="579882" y="307115"/>
                      <a:pt x="579882" y="306543"/>
                    </a:cubicBezTo>
                    <a:lnTo>
                      <a:pt x="586073" y="271968"/>
                    </a:lnTo>
                    <a:lnTo>
                      <a:pt x="603028" y="177765"/>
                    </a:lnTo>
                    <a:cubicBezTo>
                      <a:pt x="603028" y="177765"/>
                      <a:pt x="606933" y="163002"/>
                      <a:pt x="597027" y="157382"/>
                    </a:cubicBezTo>
                    <a:lnTo>
                      <a:pt x="596360" y="157382"/>
                    </a:lnTo>
                    <a:cubicBezTo>
                      <a:pt x="593903" y="156264"/>
                      <a:pt x="591245" y="155680"/>
                      <a:pt x="588550" y="155667"/>
                    </a:cubicBezTo>
                    <a:cubicBezTo>
                      <a:pt x="576758" y="154468"/>
                      <a:pt x="566195" y="147849"/>
                      <a:pt x="559975" y="137760"/>
                    </a:cubicBezTo>
                    <a:cubicBezTo>
                      <a:pt x="549373" y="121968"/>
                      <a:pt x="545563" y="102575"/>
                      <a:pt x="549402" y="83944"/>
                    </a:cubicBezTo>
                    <a:cubicBezTo>
                      <a:pt x="556546" y="43558"/>
                      <a:pt x="548735" y="15269"/>
                      <a:pt x="530352" y="4696"/>
                    </a:cubicBezTo>
                    <a:lnTo>
                      <a:pt x="529019" y="3839"/>
                    </a:lnTo>
                    <a:cubicBezTo>
                      <a:pt x="517398" y="-2257"/>
                      <a:pt x="501872" y="-1305"/>
                      <a:pt x="483775" y="8220"/>
                    </a:cubicBezTo>
                    <a:cubicBezTo>
                      <a:pt x="436150" y="33366"/>
                      <a:pt x="387668" y="107757"/>
                      <a:pt x="375857" y="174622"/>
                    </a:cubicBezTo>
                    <a:cubicBezTo>
                      <a:pt x="368427" y="216818"/>
                      <a:pt x="326041" y="281683"/>
                      <a:pt x="301561" y="305591"/>
                    </a:cubicBezTo>
                    <a:cubicBezTo>
                      <a:pt x="277082" y="329499"/>
                      <a:pt x="275273" y="349406"/>
                      <a:pt x="275273" y="349406"/>
                    </a:cubicBezTo>
                    <a:lnTo>
                      <a:pt x="256223" y="457515"/>
                    </a:lnTo>
                    <a:lnTo>
                      <a:pt x="250127" y="492090"/>
                    </a:lnTo>
                    <a:cubicBezTo>
                      <a:pt x="245650" y="517903"/>
                      <a:pt x="219075" y="542859"/>
                      <a:pt x="219075" y="542859"/>
                    </a:cubicBezTo>
                    <a:lnTo>
                      <a:pt x="120491" y="616773"/>
                    </a:lnTo>
                    <a:cubicBezTo>
                      <a:pt x="81134" y="648129"/>
                      <a:pt x="52728" y="691144"/>
                      <a:pt x="39338" y="739645"/>
                    </a:cubicBezTo>
                    <a:cubicBezTo>
                      <a:pt x="39338" y="739645"/>
                      <a:pt x="2381" y="768220"/>
                      <a:pt x="0" y="770697"/>
                    </a:cubicBezTo>
                    <a:lnTo>
                      <a:pt x="0" y="770697"/>
                    </a:lnTo>
                    <a:lnTo>
                      <a:pt x="12668" y="763458"/>
                    </a:lnTo>
                    <a:lnTo>
                      <a:pt x="693515" y="372075"/>
                    </a:lnTo>
                    <a:lnTo>
                      <a:pt x="703040" y="366741"/>
                    </a:lnTo>
                    <a:cubicBezTo>
                      <a:pt x="704755" y="365694"/>
                      <a:pt x="732187" y="339786"/>
                      <a:pt x="732187" y="339786"/>
                    </a:cubicBezTo>
                    <a:cubicBezTo>
                      <a:pt x="732377" y="316735"/>
                      <a:pt x="725900" y="300828"/>
                      <a:pt x="714470" y="294066"/>
                    </a:cubicBezTo>
                    <a:close/>
                    <a:moveTo>
                      <a:pt x="517684" y="95374"/>
                    </a:moveTo>
                    <a:cubicBezTo>
                      <a:pt x="510445" y="136522"/>
                      <a:pt x="480822" y="182337"/>
                      <a:pt x="451009" y="197768"/>
                    </a:cubicBezTo>
                    <a:cubicBezTo>
                      <a:pt x="430625" y="208341"/>
                      <a:pt x="415861" y="201768"/>
                      <a:pt x="410909" y="183099"/>
                    </a:cubicBezTo>
                    <a:cubicBezTo>
                      <a:pt x="408689" y="172579"/>
                      <a:pt x="408689" y="161711"/>
                      <a:pt x="410909" y="151191"/>
                    </a:cubicBezTo>
                    <a:cubicBezTo>
                      <a:pt x="418148" y="110138"/>
                      <a:pt x="447865" y="64323"/>
                      <a:pt x="477584" y="48987"/>
                    </a:cubicBezTo>
                    <a:cubicBezTo>
                      <a:pt x="480336" y="47550"/>
                      <a:pt x="483203" y="46339"/>
                      <a:pt x="486156" y="45368"/>
                    </a:cubicBezTo>
                    <a:cubicBezTo>
                      <a:pt x="510445" y="37938"/>
                      <a:pt x="524542" y="58512"/>
                      <a:pt x="517684" y="95374"/>
                    </a:cubicBezTo>
                    <a:close/>
                  </a:path>
                </a:pathLst>
              </a:custGeom>
              <a:solidFill>
                <a:srgbClr val="3747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1DBA65EB-B9A2-4E70-B339-C2D365867CEC}"/>
                  </a:ext>
                </a:extLst>
              </p:cNvPr>
              <p:cNvSpPr/>
              <p:nvPr/>
            </p:nvSpPr>
            <p:spPr>
              <a:xfrm>
                <a:off x="-3843243" y="1802622"/>
                <a:ext cx="108508" cy="158955"/>
              </a:xfrm>
              <a:custGeom>
                <a:avLst/>
                <a:gdLst>
                  <a:gd name="connsiteX0" fmla="*/ 106775 w 108508"/>
                  <a:gd name="connsiteY0" fmla="*/ 51513 h 158955"/>
                  <a:gd name="connsiteX1" fmla="*/ 40100 w 108508"/>
                  <a:gd name="connsiteY1" fmla="*/ 153907 h 158955"/>
                  <a:gd name="connsiteX2" fmla="*/ 0 w 108508"/>
                  <a:gd name="connsiteY2" fmla="*/ 139238 h 158955"/>
                  <a:gd name="connsiteX3" fmla="*/ 8572 w 108508"/>
                  <a:gd name="connsiteY3" fmla="*/ 135714 h 158955"/>
                  <a:gd name="connsiteX4" fmla="*/ 75247 w 108508"/>
                  <a:gd name="connsiteY4" fmla="*/ 33320 h 158955"/>
                  <a:gd name="connsiteX5" fmla="*/ 75247 w 108508"/>
                  <a:gd name="connsiteY5" fmla="*/ 1507 h 158955"/>
                  <a:gd name="connsiteX6" fmla="*/ 106775 w 108508"/>
                  <a:gd name="connsiteY6" fmla="*/ 51513 h 15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508" h="158955">
                    <a:moveTo>
                      <a:pt x="106775" y="51513"/>
                    </a:moveTo>
                    <a:cubicBezTo>
                      <a:pt x="99536" y="92661"/>
                      <a:pt x="69913" y="138476"/>
                      <a:pt x="40100" y="153907"/>
                    </a:cubicBezTo>
                    <a:cubicBezTo>
                      <a:pt x="19717" y="164480"/>
                      <a:pt x="4953" y="157907"/>
                      <a:pt x="0" y="139238"/>
                    </a:cubicBezTo>
                    <a:cubicBezTo>
                      <a:pt x="2943" y="138284"/>
                      <a:pt x="5810" y="137106"/>
                      <a:pt x="8572" y="135714"/>
                    </a:cubicBezTo>
                    <a:cubicBezTo>
                      <a:pt x="38005" y="120284"/>
                      <a:pt x="67723" y="74468"/>
                      <a:pt x="75247" y="33320"/>
                    </a:cubicBezTo>
                    <a:cubicBezTo>
                      <a:pt x="77467" y="22831"/>
                      <a:pt x="77467" y="11996"/>
                      <a:pt x="75247" y="1507"/>
                    </a:cubicBezTo>
                    <a:cubicBezTo>
                      <a:pt x="99536" y="-5923"/>
                      <a:pt x="113633" y="14651"/>
                      <a:pt x="106775" y="5151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75B750A-92EE-49F5-A020-55EAF4568857}"/>
                  </a:ext>
                </a:extLst>
              </p:cNvPr>
              <p:cNvSpPr/>
              <p:nvPr/>
            </p:nvSpPr>
            <p:spPr>
              <a:xfrm>
                <a:off x="-3844907" y="1804605"/>
                <a:ext cx="100589" cy="152018"/>
              </a:xfrm>
              <a:custGeom>
                <a:avLst/>
                <a:gdLst>
                  <a:gd name="connsiteX0" fmla="*/ 80055 w 100589"/>
                  <a:gd name="connsiteY0" fmla="*/ 1238 h 152018"/>
                  <a:gd name="connsiteX1" fmla="*/ 80055 w 100589"/>
                  <a:gd name="connsiteY1" fmla="*/ 1238 h 152018"/>
                  <a:gd name="connsiteX2" fmla="*/ 94247 w 100589"/>
                  <a:gd name="connsiteY2" fmla="*/ 8096 h 152018"/>
                  <a:gd name="connsiteX3" fmla="*/ 89675 w 100589"/>
                  <a:gd name="connsiteY3" fmla="*/ 84296 h 152018"/>
                  <a:gd name="connsiteX4" fmla="*/ 24429 w 100589"/>
                  <a:gd name="connsiteY4" fmla="*/ 150114 h 152018"/>
                  <a:gd name="connsiteX5" fmla="*/ 3855 w 100589"/>
                  <a:gd name="connsiteY5" fmla="*/ 136969 h 152018"/>
                  <a:gd name="connsiteX6" fmla="*/ 3855 w 100589"/>
                  <a:gd name="connsiteY6" fmla="*/ 106204 h 152018"/>
                  <a:gd name="connsiteX7" fmla="*/ 69292 w 100589"/>
                  <a:gd name="connsiteY7" fmla="*/ 5334 h 152018"/>
                  <a:gd name="connsiteX8" fmla="*/ 77293 w 100589"/>
                  <a:gd name="connsiteY8" fmla="*/ 1905 h 152018"/>
                  <a:gd name="connsiteX9" fmla="*/ 80055 w 100589"/>
                  <a:gd name="connsiteY9" fmla="*/ 1905 h 152018"/>
                  <a:gd name="connsiteX10" fmla="*/ 80055 w 100589"/>
                  <a:gd name="connsiteY10" fmla="*/ 0 h 152018"/>
                  <a:gd name="connsiteX11" fmla="*/ 76912 w 100589"/>
                  <a:gd name="connsiteY11" fmla="*/ 0 h 152018"/>
                  <a:gd name="connsiteX12" fmla="*/ 68340 w 100589"/>
                  <a:gd name="connsiteY12" fmla="*/ 3619 h 152018"/>
                  <a:gd name="connsiteX13" fmla="*/ 1665 w 100589"/>
                  <a:gd name="connsiteY13" fmla="*/ 105823 h 152018"/>
                  <a:gd name="connsiteX14" fmla="*/ 1665 w 100589"/>
                  <a:gd name="connsiteY14" fmla="*/ 137731 h 152018"/>
                  <a:gd name="connsiteX15" fmla="*/ 23953 w 100589"/>
                  <a:gd name="connsiteY15" fmla="*/ 152019 h 152018"/>
                  <a:gd name="connsiteX16" fmla="*/ 23953 w 100589"/>
                  <a:gd name="connsiteY16" fmla="*/ 152019 h 152018"/>
                  <a:gd name="connsiteX17" fmla="*/ 90628 w 100589"/>
                  <a:gd name="connsiteY17" fmla="*/ 85344 h 152018"/>
                  <a:gd name="connsiteX18" fmla="*/ 79103 w 100589"/>
                  <a:gd name="connsiteY18" fmla="*/ 191 h 152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0589" h="152018">
                    <a:moveTo>
                      <a:pt x="80055" y="1238"/>
                    </a:moveTo>
                    <a:lnTo>
                      <a:pt x="80055" y="1238"/>
                    </a:lnTo>
                    <a:cubicBezTo>
                      <a:pt x="85656" y="912"/>
                      <a:pt x="91028" y="3506"/>
                      <a:pt x="94247" y="8096"/>
                    </a:cubicBezTo>
                    <a:cubicBezTo>
                      <a:pt x="106440" y="25432"/>
                      <a:pt x="94724" y="69723"/>
                      <a:pt x="89675" y="84296"/>
                    </a:cubicBezTo>
                    <a:cubicBezTo>
                      <a:pt x="82627" y="104013"/>
                      <a:pt x="37002" y="150114"/>
                      <a:pt x="24429" y="150114"/>
                    </a:cubicBezTo>
                    <a:cubicBezTo>
                      <a:pt x="16047" y="148758"/>
                      <a:pt x="8608" y="144001"/>
                      <a:pt x="3855" y="136969"/>
                    </a:cubicBezTo>
                    <a:cubicBezTo>
                      <a:pt x="1750" y="126822"/>
                      <a:pt x="1750" y="116351"/>
                      <a:pt x="3855" y="106204"/>
                    </a:cubicBezTo>
                    <a:cubicBezTo>
                      <a:pt x="11094" y="65627"/>
                      <a:pt x="40431" y="20479"/>
                      <a:pt x="69292" y="5334"/>
                    </a:cubicBezTo>
                    <a:cubicBezTo>
                      <a:pt x="71845" y="3940"/>
                      <a:pt x="74521" y="2792"/>
                      <a:pt x="77293" y="1905"/>
                    </a:cubicBezTo>
                    <a:lnTo>
                      <a:pt x="80055" y="1905"/>
                    </a:lnTo>
                    <a:moveTo>
                      <a:pt x="80055" y="0"/>
                    </a:moveTo>
                    <a:lnTo>
                      <a:pt x="76912" y="0"/>
                    </a:lnTo>
                    <a:cubicBezTo>
                      <a:pt x="73959" y="972"/>
                      <a:pt x="71092" y="2182"/>
                      <a:pt x="68340" y="3619"/>
                    </a:cubicBezTo>
                    <a:cubicBezTo>
                      <a:pt x="38907" y="18955"/>
                      <a:pt x="9189" y="64770"/>
                      <a:pt x="1665" y="105823"/>
                    </a:cubicBezTo>
                    <a:cubicBezTo>
                      <a:pt x="-555" y="116343"/>
                      <a:pt x="-555" y="127211"/>
                      <a:pt x="1665" y="137731"/>
                    </a:cubicBezTo>
                    <a:cubicBezTo>
                      <a:pt x="6741" y="145426"/>
                      <a:pt x="14838" y="150615"/>
                      <a:pt x="23953" y="152019"/>
                    </a:cubicBezTo>
                    <a:lnTo>
                      <a:pt x="23953" y="152019"/>
                    </a:lnTo>
                    <a:cubicBezTo>
                      <a:pt x="37574" y="152019"/>
                      <a:pt x="83484" y="105537"/>
                      <a:pt x="90628" y="85344"/>
                    </a:cubicBezTo>
                    <a:cubicBezTo>
                      <a:pt x="97772" y="65151"/>
                      <a:pt x="113774" y="191"/>
                      <a:pt x="79103" y="19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422B2770-6370-4057-926E-1419F67A08E5}"/>
                  </a:ext>
                </a:extLst>
              </p:cNvPr>
              <p:cNvSpPr/>
              <p:nvPr/>
            </p:nvSpPr>
            <p:spPr>
              <a:xfrm>
                <a:off x="-4253044" y="2097784"/>
                <a:ext cx="732412" cy="431147"/>
              </a:xfrm>
              <a:custGeom>
                <a:avLst/>
                <a:gdLst>
                  <a:gd name="connsiteX0" fmla="*/ 130 w 732412"/>
                  <a:gd name="connsiteY0" fmla="*/ 431102 h 431147"/>
                  <a:gd name="connsiteX1" fmla="*/ 693741 w 732412"/>
                  <a:gd name="connsiteY1" fmla="*/ 32385 h 431147"/>
                  <a:gd name="connsiteX2" fmla="*/ 703266 w 732412"/>
                  <a:gd name="connsiteY2" fmla="*/ 27051 h 431147"/>
                  <a:gd name="connsiteX3" fmla="*/ 732413 w 732412"/>
                  <a:gd name="connsiteY3" fmla="*/ 0 h 431147"/>
                  <a:gd name="connsiteX4" fmla="*/ 39374 w 732412"/>
                  <a:gd name="connsiteY4" fmla="*/ 400050 h 431147"/>
                  <a:gd name="connsiteX5" fmla="*/ 130 w 732412"/>
                  <a:gd name="connsiteY5" fmla="*/ 431102 h 43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2412" h="431147">
                    <a:moveTo>
                      <a:pt x="130" y="431102"/>
                    </a:moveTo>
                    <a:lnTo>
                      <a:pt x="693741" y="32385"/>
                    </a:lnTo>
                    <a:lnTo>
                      <a:pt x="703266" y="27051"/>
                    </a:lnTo>
                    <a:cubicBezTo>
                      <a:pt x="704981" y="26003"/>
                      <a:pt x="732413" y="0"/>
                      <a:pt x="732413" y="0"/>
                    </a:cubicBezTo>
                    <a:lnTo>
                      <a:pt x="39374" y="400050"/>
                    </a:lnTo>
                    <a:cubicBezTo>
                      <a:pt x="39374" y="400050"/>
                      <a:pt x="-2632" y="432530"/>
                      <a:pt x="130" y="43110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3" name="Graphic 27">
              <a:extLst>
                <a:ext uri="{FF2B5EF4-FFF2-40B4-BE49-F238E27FC236}">
                  <a16:creationId xmlns:a16="http://schemas.microsoft.com/office/drawing/2014/main" id="{C41E901A-DD43-442C-A6B2-FCAD880DDFB3}"/>
                </a:ext>
              </a:extLst>
            </p:cNvPr>
            <p:cNvGrpSpPr/>
            <p:nvPr/>
          </p:nvGrpSpPr>
          <p:grpSpPr>
            <a:xfrm>
              <a:off x="-4355878" y="2194708"/>
              <a:ext cx="988599" cy="2161898"/>
              <a:chOff x="-4355878" y="2194708"/>
              <a:chExt cx="988599" cy="2161898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DA8248B7-3AF3-406A-A204-0270736B5C6C}"/>
                  </a:ext>
                </a:extLst>
              </p:cNvPr>
              <p:cNvSpPr/>
              <p:nvPr/>
            </p:nvSpPr>
            <p:spPr>
              <a:xfrm>
                <a:off x="-4355878" y="2310999"/>
                <a:ext cx="988599" cy="1146816"/>
              </a:xfrm>
              <a:custGeom>
                <a:avLst/>
                <a:gdLst>
                  <a:gd name="connsiteX0" fmla="*/ 965740 w 988599"/>
                  <a:gd name="connsiteY0" fmla="*/ 599744 h 1146816"/>
                  <a:gd name="connsiteX1" fmla="*/ 22765 w 988599"/>
                  <a:gd name="connsiteY1" fmla="*/ 1144098 h 1146816"/>
                  <a:gd name="connsiteX2" fmla="*/ 0 w 988599"/>
                  <a:gd name="connsiteY2" fmla="*/ 1126857 h 1146816"/>
                  <a:gd name="connsiteX3" fmla="*/ 0 w 988599"/>
                  <a:gd name="connsiteY3" fmla="*/ 590695 h 1146816"/>
                  <a:gd name="connsiteX4" fmla="*/ 22765 w 988599"/>
                  <a:gd name="connsiteY4" fmla="*/ 547166 h 1146816"/>
                  <a:gd name="connsiteX5" fmla="*/ 965740 w 988599"/>
                  <a:gd name="connsiteY5" fmla="*/ 2717 h 1146816"/>
                  <a:gd name="connsiteX6" fmla="*/ 988600 w 988599"/>
                  <a:gd name="connsiteY6" fmla="*/ 20052 h 1146816"/>
                  <a:gd name="connsiteX7" fmla="*/ 988600 w 988599"/>
                  <a:gd name="connsiteY7" fmla="*/ 556024 h 1146816"/>
                  <a:gd name="connsiteX8" fmla="*/ 965740 w 988599"/>
                  <a:gd name="connsiteY8" fmla="*/ 599744 h 114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88599" h="1146816">
                    <a:moveTo>
                      <a:pt x="965740" y="599744"/>
                    </a:moveTo>
                    <a:lnTo>
                      <a:pt x="22765" y="1144098"/>
                    </a:lnTo>
                    <a:cubicBezTo>
                      <a:pt x="10192" y="1151337"/>
                      <a:pt x="0" y="1143622"/>
                      <a:pt x="0" y="1126857"/>
                    </a:cubicBezTo>
                    <a:lnTo>
                      <a:pt x="0" y="590695"/>
                    </a:lnTo>
                    <a:cubicBezTo>
                      <a:pt x="261" y="573398"/>
                      <a:pt x="8707" y="557244"/>
                      <a:pt x="22765" y="547166"/>
                    </a:cubicBezTo>
                    <a:lnTo>
                      <a:pt x="965740" y="2717"/>
                    </a:lnTo>
                    <a:cubicBezTo>
                      <a:pt x="978408" y="-4522"/>
                      <a:pt x="988600" y="3193"/>
                      <a:pt x="988600" y="20052"/>
                    </a:cubicBezTo>
                    <a:lnTo>
                      <a:pt x="988600" y="556024"/>
                    </a:lnTo>
                    <a:cubicBezTo>
                      <a:pt x="988362" y="573398"/>
                      <a:pt x="979875" y="589628"/>
                      <a:pt x="965740" y="599744"/>
                    </a:cubicBezTo>
                    <a:close/>
                  </a:path>
                </a:pathLst>
              </a:custGeom>
              <a:solidFill>
                <a:srgbClr val="008D36">
                  <a:alpha val="1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905D567-5019-42DB-B6FC-9E4CB2E06718}"/>
                  </a:ext>
                </a:extLst>
              </p:cNvPr>
              <p:cNvSpPr/>
              <p:nvPr/>
            </p:nvSpPr>
            <p:spPr>
              <a:xfrm>
                <a:off x="-4225411" y="2875947"/>
                <a:ext cx="10560" cy="8035"/>
              </a:xfrm>
              <a:custGeom>
                <a:avLst/>
                <a:gdLst>
                  <a:gd name="connsiteX0" fmla="*/ 2311 w 10560"/>
                  <a:gd name="connsiteY0" fmla="*/ 8031 h 8035"/>
                  <a:gd name="connsiteX1" fmla="*/ 311 w 10560"/>
                  <a:gd name="connsiteY1" fmla="*/ 6888 h 8035"/>
                  <a:gd name="connsiteX2" fmla="*/ 1136 w 10560"/>
                  <a:gd name="connsiteY2" fmla="*/ 3763 h 8035"/>
                  <a:gd name="connsiteX3" fmla="*/ 1168 w 10560"/>
                  <a:gd name="connsiteY3" fmla="*/ 3744 h 8035"/>
                  <a:gd name="connsiteX4" fmla="*/ 7073 w 10560"/>
                  <a:gd name="connsiteY4" fmla="*/ 315 h 8035"/>
                  <a:gd name="connsiteX5" fmla="*/ 10312 w 10560"/>
                  <a:gd name="connsiteY5" fmla="*/ 1173 h 8035"/>
                  <a:gd name="connsiteX6" fmla="*/ 9455 w 10560"/>
                  <a:gd name="connsiteY6" fmla="*/ 4316 h 8035"/>
                  <a:gd name="connsiteX7" fmla="*/ 3454 w 10560"/>
                  <a:gd name="connsiteY7" fmla="*/ 7745 h 8035"/>
                  <a:gd name="connsiteX8" fmla="*/ 2311 w 10560"/>
                  <a:gd name="connsiteY8" fmla="*/ 8031 h 8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60" h="8035">
                    <a:moveTo>
                      <a:pt x="2311" y="8031"/>
                    </a:moveTo>
                    <a:cubicBezTo>
                      <a:pt x="1476" y="8088"/>
                      <a:pt x="690" y="7631"/>
                      <a:pt x="311" y="6888"/>
                    </a:cubicBezTo>
                    <a:cubicBezTo>
                      <a:pt x="-325" y="5792"/>
                      <a:pt x="46" y="4402"/>
                      <a:pt x="1136" y="3763"/>
                    </a:cubicBezTo>
                    <a:cubicBezTo>
                      <a:pt x="1147" y="3754"/>
                      <a:pt x="1157" y="3754"/>
                      <a:pt x="1168" y="3744"/>
                    </a:cubicBezTo>
                    <a:lnTo>
                      <a:pt x="7073" y="315"/>
                    </a:lnTo>
                    <a:cubicBezTo>
                      <a:pt x="8205" y="-332"/>
                      <a:pt x="9650" y="49"/>
                      <a:pt x="10312" y="1173"/>
                    </a:cubicBezTo>
                    <a:cubicBezTo>
                      <a:pt x="10853" y="2287"/>
                      <a:pt x="10486" y="3630"/>
                      <a:pt x="9455" y="4316"/>
                    </a:cubicBezTo>
                    <a:lnTo>
                      <a:pt x="3454" y="7745"/>
                    </a:lnTo>
                    <a:cubicBezTo>
                      <a:pt x="3101" y="7926"/>
                      <a:pt x="2709" y="8021"/>
                      <a:pt x="2311" y="803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1998CE5B-898F-4992-9C9C-C723BA3646FB}"/>
                  </a:ext>
                </a:extLst>
              </p:cNvPr>
              <p:cNvSpPr/>
              <p:nvPr/>
            </p:nvSpPr>
            <p:spPr>
              <a:xfrm>
                <a:off x="-4207352" y="2512455"/>
                <a:ext cx="621790" cy="361141"/>
              </a:xfrm>
              <a:custGeom>
                <a:avLst/>
                <a:gdLst>
                  <a:gd name="connsiteX0" fmla="*/ 2350 w 621790"/>
                  <a:gd name="connsiteY0" fmla="*/ 361141 h 361141"/>
                  <a:gd name="connsiteX1" fmla="*/ 349 w 621790"/>
                  <a:gd name="connsiteY1" fmla="*/ 359998 h 361141"/>
                  <a:gd name="connsiteX2" fmla="*/ 1005 w 621790"/>
                  <a:gd name="connsiteY2" fmla="*/ 356969 h 361141"/>
                  <a:gd name="connsiteX3" fmla="*/ 1207 w 621790"/>
                  <a:gd name="connsiteY3" fmla="*/ 356855 h 361141"/>
                  <a:gd name="connsiteX4" fmla="*/ 13303 w 621790"/>
                  <a:gd name="connsiteY4" fmla="*/ 349806 h 361141"/>
                  <a:gd name="connsiteX5" fmla="*/ 16447 w 621790"/>
                  <a:gd name="connsiteY5" fmla="*/ 350664 h 361141"/>
                  <a:gd name="connsiteX6" fmla="*/ 15589 w 621790"/>
                  <a:gd name="connsiteY6" fmla="*/ 353807 h 361141"/>
                  <a:gd name="connsiteX7" fmla="*/ 3493 w 621790"/>
                  <a:gd name="connsiteY7" fmla="*/ 360855 h 361141"/>
                  <a:gd name="connsiteX8" fmla="*/ 2350 w 621790"/>
                  <a:gd name="connsiteY8" fmla="*/ 361141 h 361141"/>
                  <a:gd name="connsiteX9" fmla="*/ 26543 w 621790"/>
                  <a:gd name="connsiteY9" fmla="*/ 347139 h 361141"/>
                  <a:gd name="connsiteX10" fmla="*/ 24543 w 621790"/>
                  <a:gd name="connsiteY10" fmla="*/ 345996 h 361141"/>
                  <a:gd name="connsiteX11" fmla="*/ 25372 w 621790"/>
                  <a:gd name="connsiteY11" fmla="*/ 342872 h 361141"/>
                  <a:gd name="connsiteX12" fmla="*/ 25400 w 621790"/>
                  <a:gd name="connsiteY12" fmla="*/ 342853 h 361141"/>
                  <a:gd name="connsiteX13" fmla="*/ 37497 w 621790"/>
                  <a:gd name="connsiteY13" fmla="*/ 335900 h 361141"/>
                  <a:gd name="connsiteX14" fmla="*/ 40707 w 621790"/>
                  <a:gd name="connsiteY14" fmla="*/ 336262 h 361141"/>
                  <a:gd name="connsiteX15" fmla="*/ 40345 w 621790"/>
                  <a:gd name="connsiteY15" fmla="*/ 339472 h 361141"/>
                  <a:gd name="connsiteX16" fmla="*/ 39783 w 621790"/>
                  <a:gd name="connsiteY16" fmla="*/ 339805 h 361141"/>
                  <a:gd name="connsiteX17" fmla="*/ 27686 w 621790"/>
                  <a:gd name="connsiteY17" fmla="*/ 346854 h 361141"/>
                  <a:gd name="connsiteX18" fmla="*/ 26543 w 621790"/>
                  <a:gd name="connsiteY18" fmla="*/ 347139 h 361141"/>
                  <a:gd name="connsiteX19" fmla="*/ 50737 w 621790"/>
                  <a:gd name="connsiteY19" fmla="*/ 333138 h 361141"/>
                  <a:gd name="connsiteX20" fmla="*/ 48736 w 621790"/>
                  <a:gd name="connsiteY20" fmla="*/ 331995 h 361141"/>
                  <a:gd name="connsiteX21" fmla="*/ 49565 w 621790"/>
                  <a:gd name="connsiteY21" fmla="*/ 328870 h 361141"/>
                  <a:gd name="connsiteX22" fmla="*/ 49594 w 621790"/>
                  <a:gd name="connsiteY22" fmla="*/ 328851 h 361141"/>
                  <a:gd name="connsiteX23" fmla="*/ 61690 w 621790"/>
                  <a:gd name="connsiteY23" fmla="*/ 321898 h 361141"/>
                  <a:gd name="connsiteX24" fmla="*/ 64834 w 621790"/>
                  <a:gd name="connsiteY24" fmla="*/ 322755 h 361141"/>
                  <a:gd name="connsiteX25" fmla="*/ 63976 w 621790"/>
                  <a:gd name="connsiteY25" fmla="*/ 325899 h 361141"/>
                  <a:gd name="connsiteX26" fmla="*/ 51880 w 621790"/>
                  <a:gd name="connsiteY26" fmla="*/ 332852 h 361141"/>
                  <a:gd name="connsiteX27" fmla="*/ 50737 w 621790"/>
                  <a:gd name="connsiteY27" fmla="*/ 333138 h 361141"/>
                  <a:gd name="connsiteX28" fmla="*/ 74930 w 621790"/>
                  <a:gd name="connsiteY28" fmla="*/ 319231 h 361141"/>
                  <a:gd name="connsiteX29" fmla="*/ 72930 w 621790"/>
                  <a:gd name="connsiteY29" fmla="*/ 318088 h 361141"/>
                  <a:gd name="connsiteX30" fmla="*/ 73587 w 621790"/>
                  <a:gd name="connsiteY30" fmla="*/ 315059 h 361141"/>
                  <a:gd name="connsiteX31" fmla="*/ 73787 w 621790"/>
                  <a:gd name="connsiteY31" fmla="*/ 314945 h 361141"/>
                  <a:gd name="connsiteX32" fmla="*/ 85884 w 621790"/>
                  <a:gd name="connsiteY32" fmla="*/ 307896 h 361141"/>
                  <a:gd name="connsiteX33" fmla="*/ 89027 w 621790"/>
                  <a:gd name="connsiteY33" fmla="*/ 308754 h 361141"/>
                  <a:gd name="connsiteX34" fmla="*/ 88170 w 621790"/>
                  <a:gd name="connsiteY34" fmla="*/ 311897 h 361141"/>
                  <a:gd name="connsiteX35" fmla="*/ 76073 w 621790"/>
                  <a:gd name="connsiteY35" fmla="*/ 318850 h 361141"/>
                  <a:gd name="connsiteX36" fmla="*/ 74930 w 621790"/>
                  <a:gd name="connsiteY36" fmla="*/ 319231 h 361141"/>
                  <a:gd name="connsiteX37" fmla="*/ 99124 w 621790"/>
                  <a:gd name="connsiteY37" fmla="*/ 305229 h 361141"/>
                  <a:gd name="connsiteX38" fmla="*/ 97123 w 621790"/>
                  <a:gd name="connsiteY38" fmla="*/ 304086 h 361141"/>
                  <a:gd name="connsiteX39" fmla="*/ 97952 w 621790"/>
                  <a:gd name="connsiteY39" fmla="*/ 300962 h 361141"/>
                  <a:gd name="connsiteX40" fmla="*/ 97981 w 621790"/>
                  <a:gd name="connsiteY40" fmla="*/ 300943 h 361141"/>
                  <a:gd name="connsiteX41" fmla="*/ 110077 w 621790"/>
                  <a:gd name="connsiteY41" fmla="*/ 293895 h 361141"/>
                  <a:gd name="connsiteX42" fmla="*/ 113221 w 621790"/>
                  <a:gd name="connsiteY42" fmla="*/ 294752 h 361141"/>
                  <a:gd name="connsiteX43" fmla="*/ 112563 w 621790"/>
                  <a:gd name="connsiteY43" fmla="*/ 297781 h 361141"/>
                  <a:gd name="connsiteX44" fmla="*/ 112363 w 621790"/>
                  <a:gd name="connsiteY44" fmla="*/ 297895 h 361141"/>
                  <a:gd name="connsiteX45" fmla="*/ 100267 w 621790"/>
                  <a:gd name="connsiteY45" fmla="*/ 304944 h 361141"/>
                  <a:gd name="connsiteX46" fmla="*/ 99124 w 621790"/>
                  <a:gd name="connsiteY46" fmla="*/ 305229 h 361141"/>
                  <a:gd name="connsiteX47" fmla="*/ 123317 w 621790"/>
                  <a:gd name="connsiteY47" fmla="*/ 291228 h 361141"/>
                  <a:gd name="connsiteX48" fmla="*/ 120993 w 621790"/>
                  <a:gd name="connsiteY48" fmla="*/ 288980 h 361141"/>
                  <a:gd name="connsiteX49" fmla="*/ 122174 w 621790"/>
                  <a:gd name="connsiteY49" fmla="*/ 286941 h 361141"/>
                  <a:gd name="connsiteX50" fmla="*/ 134271 w 621790"/>
                  <a:gd name="connsiteY50" fmla="*/ 279988 h 361141"/>
                  <a:gd name="connsiteX51" fmla="*/ 137414 w 621790"/>
                  <a:gd name="connsiteY51" fmla="*/ 280845 h 361141"/>
                  <a:gd name="connsiteX52" fmla="*/ 136557 w 621790"/>
                  <a:gd name="connsiteY52" fmla="*/ 283989 h 361141"/>
                  <a:gd name="connsiteX53" fmla="*/ 124460 w 621790"/>
                  <a:gd name="connsiteY53" fmla="*/ 290942 h 361141"/>
                  <a:gd name="connsiteX54" fmla="*/ 123317 w 621790"/>
                  <a:gd name="connsiteY54" fmla="*/ 291228 h 361141"/>
                  <a:gd name="connsiteX55" fmla="*/ 147511 w 621790"/>
                  <a:gd name="connsiteY55" fmla="*/ 277321 h 361141"/>
                  <a:gd name="connsiteX56" fmla="*/ 145272 w 621790"/>
                  <a:gd name="connsiteY56" fmla="*/ 274797 h 361141"/>
                  <a:gd name="connsiteX57" fmla="*/ 146368 w 621790"/>
                  <a:gd name="connsiteY57" fmla="*/ 272940 h 361141"/>
                  <a:gd name="connsiteX58" fmla="*/ 158464 w 621790"/>
                  <a:gd name="connsiteY58" fmla="*/ 265986 h 361141"/>
                  <a:gd name="connsiteX59" fmla="*/ 161493 w 621790"/>
                  <a:gd name="connsiteY59" fmla="*/ 266644 h 361141"/>
                  <a:gd name="connsiteX60" fmla="*/ 161608 w 621790"/>
                  <a:gd name="connsiteY60" fmla="*/ 266844 h 361141"/>
                  <a:gd name="connsiteX61" fmla="*/ 160779 w 621790"/>
                  <a:gd name="connsiteY61" fmla="*/ 269968 h 361141"/>
                  <a:gd name="connsiteX62" fmla="*/ 160750 w 621790"/>
                  <a:gd name="connsiteY62" fmla="*/ 269987 h 361141"/>
                  <a:gd name="connsiteX63" fmla="*/ 148654 w 621790"/>
                  <a:gd name="connsiteY63" fmla="*/ 276940 h 361141"/>
                  <a:gd name="connsiteX64" fmla="*/ 147511 w 621790"/>
                  <a:gd name="connsiteY64" fmla="*/ 277321 h 361141"/>
                  <a:gd name="connsiteX65" fmla="*/ 171704 w 621790"/>
                  <a:gd name="connsiteY65" fmla="*/ 263319 h 361141"/>
                  <a:gd name="connsiteX66" fmla="*/ 169704 w 621790"/>
                  <a:gd name="connsiteY66" fmla="*/ 262176 h 361141"/>
                  <a:gd name="connsiteX67" fmla="*/ 170561 w 621790"/>
                  <a:gd name="connsiteY67" fmla="*/ 259033 h 361141"/>
                  <a:gd name="connsiteX68" fmla="*/ 182658 w 621790"/>
                  <a:gd name="connsiteY68" fmla="*/ 251985 h 361141"/>
                  <a:gd name="connsiteX69" fmla="*/ 185801 w 621790"/>
                  <a:gd name="connsiteY69" fmla="*/ 252842 h 361141"/>
                  <a:gd name="connsiteX70" fmla="*/ 185039 w 621790"/>
                  <a:gd name="connsiteY70" fmla="*/ 255985 h 361141"/>
                  <a:gd name="connsiteX71" fmla="*/ 185039 w 621790"/>
                  <a:gd name="connsiteY71" fmla="*/ 255985 h 361141"/>
                  <a:gd name="connsiteX72" fmla="*/ 172847 w 621790"/>
                  <a:gd name="connsiteY72" fmla="*/ 263034 h 361141"/>
                  <a:gd name="connsiteX73" fmla="*/ 171704 w 621790"/>
                  <a:gd name="connsiteY73" fmla="*/ 263319 h 361141"/>
                  <a:gd name="connsiteX74" fmla="*/ 195898 w 621790"/>
                  <a:gd name="connsiteY74" fmla="*/ 249318 h 361141"/>
                  <a:gd name="connsiteX75" fmla="*/ 193897 w 621790"/>
                  <a:gd name="connsiteY75" fmla="*/ 248175 h 361141"/>
                  <a:gd name="connsiteX76" fmla="*/ 194755 w 621790"/>
                  <a:gd name="connsiteY76" fmla="*/ 245031 h 361141"/>
                  <a:gd name="connsiteX77" fmla="*/ 206851 w 621790"/>
                  <a:gd name="connsiteY77" fmla="*/ 238078 h 361141"/>
                  <a:gd name="connsiteX78" fmla="*/ 210090 w 621790"/>
                  <a:gd name="connsiteY78" fmla="*/ 238840 h 361141"/>
                  <a:gd name="connsiteX79" fmla="*/ 209233 w 621790"/>
                  <a:gd name="connsiteY79" fmla="*/ 242079 h 361141"/>
                  <a:gd name="connsiteX80" fmla="*/ 197136 w 621790"/>
                  <a:gd name="connsiteY80" fmla="*/ 249032 h 361141"/>
                  <a:gd name="connsiteX81" fmla="*/ 195898 w 621790"/>
                  <a:gd name="connsiteY81" fmla="*/ 249794 h 361141"/>
                  <a:gd name="connsiteX82" fmla="*/ 220186 w 621790"/>
                  <a:gd name="connsiteY82" fmla="*/ 235316 h 361141"/>
                  <a:gd name="connsiteX83" fmla="*/ 218186 w 621790"/>
                  <a:gd name="connsiteY83" fmla="*/ 234173 h 361141"/>
                  <a:gd name="connsiteX84" fmla="*/ 218948 w 621790"/>
                  <a:gd name="connsiteY84" fmla="*/ 231030 h 361141"/>
                  <a:gd name="connsiteX85" fmla="*/ 218948 w 621790"/>
                  <a:gd name="connsiteY85" fmla="*/ 231030 h 361141"/>
                  <a:gd name="connsiteX86" fmla="*/ 231140 w 621790"/>
                  <a:gd name="connsiteY86" fmla="*/ 224076 h 361141"/>
                  <a:gd name="connsiteX87" fmla="*/ 234264 w 621790"/>
                  <a:gd name="connsiteY87" fmla="*/ 224905 h 361141"/>
                  <a:gd name="connsiteX88" fmla="*/ 234283 w 621790"/>
                  <a:gd name="connsiteY88" fmla="*/ 224934 h 361141"/>
                  <a:gd name="connsiteX89" fmla="*/ 233426 w 621790"/>
                  <a:gd name="connsiteY89" fmla="*/ 228077 h 361141"/>
                  <a:gd name="connsiteX90" fmla="*/ 221329 w 621790"/>
                  <a:gd name="connsiteY90" fmla="*/ 235030 h 361141"/>
                  <a:gd name="connsiteX91" fmla="*/ 220567 w 621790"/>
                  <a:gd name="connsiteY91" fmla="*/ 235316 h 361141"/>
                  <a:gd name="connsiteX92" fmla="*/ 244380 w 621790"/>
                  <a:gd name="connsiteY92" fmla="*/ 221219 h 361141"/>
                  <a:gd name="connsiteX93" fmla="*/ 242380 w 621790"/>
                  <a:gd name="connsiteY93" fmla="*/ 220076 h 361141"/>
                  <a:gd name="connsiteX94" fmla="*/ 243037 w 621790"/>
                  <a:gd name="connsiteY94" fmla="*/ 217047 h 361141"/>
                  <a:gd name="connsiteX95" fmla="*/ 243237 w 621790"/>
                  <a:gd name="connsiteY95" fmla="*/ 216933 h 361141"/>
                  <a:gd name="connsiteX96" fmla="*/ 255334 w 621790"/>
                  <a:gd name="connsiteY96" fmla="*/ 209884 h 361141"/>
                  <a:gd name="connsiteX97" fmla="*/ 258477 w 621790"/>
                  <a:gd name="connsiteY97" fmla="*/ 210741 h 361141"/>
                  <a:gd name="connsiteX98" fmla="*/ 257620 w 621790"/>
                  <a:gd name="connsiteY98" fmla="*/ 213885 h 361141"/>
                  <a:gd name="connsiteX99" fmla="*/ 245523 w 621790"/>
                  <a:gd name="connsiteY99" fmla="*/ 220838 h 361141"/>
                  <a:gd name="connsiteX100" fmla="*/ 244380 w 621790"/>
                  <a:gd name="connsiteY100" fmla="*/ 221219 h 361141"/>
                  <a:gd name="connsiteX101" fmla="*/ 268573 w 621790"/>
                  <a:gd name="connsiteY101" fmla="*/ 207217 h 361141"/>
                  <a:gd name="connsiteX102" fmla="*/ 266573 w 621790"/>
                  <a:gd name="connsiteY102" fmla="*/ 206074 h 361141"/>
                  <a:gd name="connsiteX103" fmla="*/ 267402 w 621790"/>
                  <a:gd name="connsiteY103" fmla="*/ 202950 h 361141"/>
                  <a:gd name="connsiteX104" fmla="*/ 267430 w 621790"/>
                  <a:gd name="connsiteY104" fmla="*/ 202931 h 361141"/>
                  <a:gd name="connsiteX105" fmla="*/ 279527 w 621790"/>
                  <a:gd name="connsiteY105" fmla="*/ 195882 h 361141"/>
                  <a:gd name="connsiteX106" fmla="*/ 282670 w 621790"/>
                  <a:gd name="connsiteY106" fmla="*/ 196740 h 361141"/>
                  <a:gd name="connsiteX107" fmla="*/ 281842 w 621790"/>
                  <a:gd name="connsiteY107" fmla="*/ 199864 h 361141"/>
                  <a:gd name="connsiteX108" fmla="*/ 281813 w 621790"/>
                  <a:gd name="connsiteY108" fmla="*/ 199883 h 361141"/>
                  <a:gd name="connsiteX109" fmla="*/ 269716 w 621790"/>
                  <a:gd name="connsiteY109" fmla="*/ 206931 h 361141"/>
                  <a:gd name="connsiteX110" fmla="*/ 292767 w 621790"/>
                  <a:gd name="connsiteY110" fmla="*/ 193215 h 361141"/>
                  <a:gd name="connsiteX111" fmla="*/ 290767 w 621790"/>
                  <a:gd name="connsiteY111" fmla="*/ 192072 h 361141"/>
                  <a:gd name="connsiteX112" fmla="*/ 291595 w 621790"/>
                  <a:gd name="connsiteY112" fmla="*/ 188948 h 361141"/>
                  <a:gd name="connsiteX113" fmla="*/ 291624 w 621790"/>
                  <a:gd name="connsiteY113" fmla="*/ 188929 h 361141"/>
                  <a:gd name="connsiteX114" fmla="*/ 303721 w 621790"/>
                  <a:gd name="connsiteY114" fmla="*/ 181976 h 361141"/>
                  <a:gd name="connsiteX115" fmla="*/ 306864 w 621790"/>
                  <a:gd name="connsiteY115" fmla="*/ 182833 h 361141"/>
                  <a:gd name="connsiteX116" fmla="*/ 306007 w 621790"/>
                  <a:gd name="connsiteY116" fmla="*/ 185976 h 361141"/>
                  <a:gd name="connsiteX117" fmla="*/ 293910 w 621790"/>
                  <a:gd name="connsiteY117" fmla="*/ 192930 h 361141"/>
                  <a:gd name="connsiteX118" fmla="*/ 316960 w 621790"/>
                  <a:gd name="connsiteY118" fmla="*/ 179309 h 361141"/>
                  <a:gd name="connsiteX119" fmla="*/ 314960 w 621790"/>
                  <a:gd name="connsiteY119" fmla="*/ 178166 h 361141"/>
                  <a:gd name="connsiteX120" fmla="*/ 315817 w 621790"/>
                  <a:gd name="connsiteY120" fmla="*/ 174927 h 361141"/>
                  <a:gd name="connsiteX121" fmla="*/ 327914 w 621790"/>
                  <a:gd name="connsiteY121" fmla="*/ 167974 h 361141"/>
                  <a:gd name="connsiteX122" fmla="*/ 331057 w 621790"/>
                  <a:gd name="connsiteY122" fmla="*/ 168831 h 361141"/>
                  <a:gd name="connsiteX123" fmla="*/ 330200 w 621790"/>
                  <a:gd name="connsiteY123" fmla="*/ 171975 h 361141"/>
                  <a:gd name="connsiteX124" fmla="*/ 318103 w 621790"/>
                  <a:gd name="connsiteY124" fmla="*/ 178928 h 361141"/>
                  <a:gd name="connsiteX125" fmla="*/ 316960 w 621790"/>
                  <a:gd name="connsiteY125" fmla="*/ 179499 h 361141"/>
                  <a:gd name="connsiteX126" fmla="*/ 341154 w 621790"/>
                  <a:gd name="connsiteY126" fmla="*/ 165307 h 361141"/>
                  <a:gd name="connsiteX127" fmla="*/ 339154 w 621790"/>
                  <a:gd name="connsiteY127" fmla="*/ 164164 h 361141"/>
                  <a:gd name="connsiteX128" fmla="*/ 339811 w 621790"/>
                  <a:gd name="connsiteY128" fmla="*/ 161135 h 361141"/>
                  <a:gd name="connsiteX129" fmla="*/ 340011 w 621790"/>
                  <a:gd name="connsiteY129" fmla="*/ 161021 h 361141"/>
                  <a:gd name="connsiteX130" fmla="*/ 352108 w 621790"/>
                  <a:gd name="connsiteY130" fmla="*/ 153972 h 361141"/>
                  <a:gd name="connsiteX131" fmla="*/ 355251 w 621790"/>
                  <a:gd name="connsiteY131" fmla="*/ 154830 h 361141"/>
                  <a:gd name="connsiteX132" fmla="*/ 354594 w 621790"/>
                  <a:gd name="connsiteY132" fmla="*/ 157859 h 361141"/>
                  <a:gd name="connsiteX133" fmla="*/ 354394 w 621790"/>
                  <a:gd name="connsiteY133" fmla="*/ 157973 h 361141"/>
                  <a:gd name="connsiteX134" fmla="*/ 342297 w 621790"/>
                  <a:gd name="connsiteY134" fmla="*/ 165021 h 361141"/>
                  <a:gd name="connsiteX135" fmla="*/ 365347 w 621790"/>
                  <a:gd name="connsiteY135" fmla="*/ 151305 h 361141"/>
                  <a:gd name="connsiteX136" fmla="*/ 363023 w 621790"/>
                  <a:gd name="connsiteY136" fmla="*/ 149057 h 361141"/>
                  <a:gd name="connsiteX137" fmla="*/ 364204 w 621790"/>
                  <a:gd name="connsiteY137" fmla="*/ 147019 h 361141"/>
                  <a:gd name="connsiteX138" fmla="*/ 376301 w 621790"/>
                  <a:gd name="connsiteY138" fmla="*/ 140066 h 361141"/>
                  <a:gd name="connsiteX139" fmla="*/ 379444 w 621790"/>
                  <a:gd name="connsiteY139" fmla="*/ 140923 h 361141"/>
                  <a:gd name="connsiteX140" fmla="*/ 378587 w 621790"/>
                  <a:gd name="connsiteY140" fmla="*/ 144066 h 361141"/>
                  <a:gd name="connsiteX141" fmla="*/ 366490 w 621790"/>
                  <a:gd name="connsiteY141" fmla="*/ 151020 h 361141"/>
                  <a:gd name="connsiteX142" fmla="*/ 389541 w 621790"/>
                  <a:gd name="connsiteY142" fmla="*/ 137304 h 361141"/>
                  <a:gd name="connsiteX143" fmla="*/ 387541 w 621790"/>
                  <a:gd name="connsiteY143" fmla="*/ 136161 h 361141"/>
                  <a:gd name="connsiteX144" fmla="*/ 388398 w 621790"/>
                  <a:gd name="connsiteY144" fmla="*/ 133017 h 361141"/>
                  <a:gd name="connsiteX145" fmla="*/ 400495 w 621790"/>
                  <a:gd name="connsiteY145" fmla="*/ 126064 h 361141"/>
                  <a:gd name="connsiteX146" fmla="*/ 403524 w 621790"/>
                  <a:gd name="connsiteY146" fmla="*/ 126721 h 361141"/>
                  <a:gd name="connsiteX147" fmla="*/ 403638 w 621790"/>
                  <a:gd name="connsiteY147" fmla="*/ 126921 h 361141"/>
                  <a:gd name="connsiteX148" fmla="*/ 402809 w 621790"/>
                  <a:gd name="connsiteY148" fmla="*/ 130045 h 361141"/>
                  <a:gd name="connsiteX149" fmla="*/ 402781 w 621790"/>
                  <a:gd name="connsiteY149" fmla="*/ 130065 h 361141"/>
                  <a:gd name="connsiteX150" fmla="*/ 390684 w 621790"/>
                  <a:gd name="connsiteY150" fmla="*/ 137018 h 361141"/>
                  <a:gd name="connsiteX151" fmla="*/ 389541 w 621790"/>
                  <a:gd name="connsiteY151" fmla="*/ 137494 h 361141"/>
                  <a:gd name="connsiteX152" fmla="*/ 413734 w 621790"/>
                  <a:gd name="connsiteY152" fmla="*/ 123397 h 361141"/>
                  <a:gd name="connsiteX153" fmla="*/ 411734 w 621790"/>
                  <a:gd name="connsiteY153" fmla="*/ 122254 h 361141"/>
                  <a:gd name="connsiteX154" fmla="*/ 412591 w 621790"/>
                  <a:gd name="connsiteY154" fmla="*/ 119111 h 361141"/>
                  <a:gd name="connsiteX155" fmla="*/ 424688 w 621790"/>
                  <a:gd name="connsiteY155" fmla="*/ 112062 h 361141"/>
                  <a:gd name="connsiteX156" fmla="*/ 427831 w 621790"/>
                  <a:gd name="connsiteY156" fmla="*/ 112920 h 361141"/>
                  <a:gd name="connsiteX157" fmla="*/ 427069 w 621790"/>
                  <a:gd name="connsiteY157" fmla="*/ 116063 h 361141"/>
                  <a:gd name="connsiteX158" fmla="*/ 427069 w 621790"/>
                  <a:gd name="connsiteY158" fmla="*/ 116063 h 361141"/>
                  <a:gd name="connsiteX159" fmla="*/ 414877 w 621790"/>
                  <a:gd name="connsiteY159" fmla="*/ 123016 h 361141"/>
                  <a:gd name="connsiteX160" fmla="*/ 413734 w 621790"/>
                  <a:gd name="connsiteY160" fmla="*/ 123588 h 361141"/>
                  <a:gd name="connsiteX161" fmla="*/ 437928 w 621790"/>
                  <a:gd name="connsiteY161" fmla="*/ 109395 h 361141"/>
                  <a:gd name="connsiteX162" fmla="*/ 435928 w 621790"/>
                  <a:gd name="connsiteY162" fmla="*/ 108252 h 361141"/>
                  <a:gd name="connsiteX163" fmla="*/ 436785 w 621790"/>
                  <a:gd name="connsiteY163" fmla="*/ 105109 h 361141"/>
                  <a:gd name="connsiteX164" fmla="*/ 448882 w 621790"/>
                  <a:gd name="connsiteY164" fmla="*/ 98156 h 361141"/>
                  <a:gd name="connsiteX165" fmla="*/ 452025 w 621790"/>
                  <a:gd name="connsiteY165" fmla="*/ 98918 h 361141"/>
                  <a:gd name="connsiteX166" fmla="*/ 451263 w 621790"/>
                  <a:gd name="connsiteY166" fmla="*/ 102061 h 361141"/>
                  <a:gd name="connsiteX167" fmla="*/ 439166 w 621790"/>
                  <a:gd name="connsiteY167" fmla="*/ 109110 h 361141"/>
                  <a:gd name="connsiteX168" fmla="*/ 437928 w 621790"/>
                  <a:gd name="connsiteY168" fmla="*/ 109586 h 361141"/>
                  <a:gd name="connsiteX169" fmla="*/ 462217 w 621790"/>
                  <a:gd name="connsiteY169" fmla="*/ 95394 h 361141"/>
                  <a:gd name="connsiteX170" fmla="*/ 460216 w 621790"/>
                  <a:gd name="connsiteY170" fmla="*/ 94251 h 361141"/>
                  <a:gd name="connsiteX171" fmla="*/ 460978 w 621790"/>
                  <a:gd name="connsiteY171" fmla="*/ 91107 h 361141"/>
                  <a:gd name="connsiteX172" fmla="*/ 460978 w 621790"/>
                  <a:gd name="connsiteY172" fmla="*/ 91107 h 361141"/>
                  <a:gd name="connsiteX173" fmla="*/ 473170 w 621790"/>
                  <a:gd name="connsiteY173" fmla="*/ 84154 h 361141"/>
                  <a:gd name="connsiteX174" fmla="*/ 476295 w 621790"/>
                  <a:gd name="connsiteY174" fmla="*/ 84983 h 361141"/>
                  <a:gd name="connsiteX175" fmla="*/ 476314 w 621790"/>
                  <a:gd name="connsiteY175" fmla="*/ 85011 h 361141"/>
                  <a:gd name="connsiteX176" fmla="*/ 475456 w 621790"/>
                  <a:gd name="connsiteY176" fmla="*/ 88155 h 361141"/>
                  <a:gd name="connsiteX177" fmla="*/ 463360 w 621790"/>
                  <a:gd name="connsiteY177" fmla="*/ 95108 h 361141"/>
                  <a:gd name="connsiteX178" fmla="*/ 486410 w 621790"/>
                  <a:gd name="connsiteY178" fmla="*/ 81487 h 361141"/>
                  <a:gd name="connsiteX179" fmla="*/ 484410 w 621790"/>
                  <a:gd name="connsiteY179" fmla="*/ 80344 h 361141"/>
                  <a:gd name="connsiteX180" fmla="*/ 485067 w 621790"/>
                  <a:gd name="connsiteY180" fmla="*/ 77315 h 361141"/>
                  <a:gd name="connsiteX181" fmla="*/ 485267 w 621790"/>
                  <a:gd name="connsiteY181" fmla="*/ 77201 h 361141"/>
                  <a:gd name="connsiteX182" fmla="*/ 497364 w 621790"/>
                  <a:gd name="connsiteY182" fmla="*/ 70152 h 361141"/>
                  <a:gd name="connsiteX183" fmla="*/ 500488 w 621790"/>
                  <a:gd name="connsiteY183" fmla="*/ 70981 h 361141"/>
                  <a:gd name="connsiteX184" fmla="*/ 500507 w 621790"/>
                  <a:gd name="connsiteY184" fmla="*/ 71010 h 361141"/>
                  <a:gd name="connsiteX185" fmla="*/ 499650 w 621790"/>
                  <a:gd name="connsiteY185" fmla="*/ 74153 h 361141"/>
                  <a:gd name="connsiteX186" fmla="*/ 487553 w 621790"/>
                  <a:gd name="connsiteY186" fmla="*/ 81106 h 361141"/>
                  <a:gd name="connsiteX187" fmla="*/ 486410 w 621790"/>
                  <a:gd name="connsiteY187" fmla="*/ 81678 h 361141"/>
                  <a:gd name="connsiteX188" fmla="*/ 510604 w 621790"/>
                  <a:gd name="connsiteY188" fmla="*/ 67485 h 361141"/>
                  <a:gd name="connsiteX189" fmla="*/ 508603 w 621790"/>
                  <a:gd name="connsiteY189" fmla="*/ 66342 h 361141"/>
                  <a:gd name="connsiteX190" fmla="*/ 509261 w 621790"/>
                  <a:gd name="connsiteY190" fmla="*/ 63313 h 361141"/>
                  <a:gd name="connsiteX191" fmla="*/ 509461 w 621790"/>
                  <a:gd name="connsiteY191" fmla="*/ 63199 h 361141"/>
                  <a:gd name="connsiteX192" fmla="*/ 521557 w 621790"/>
                  <a:gd name="connsiteY192" fmla="*/ 56151 h 361141"/>
                  <a:gd name="connsiteX193" fmla="*/ 524701 w 621790"/>
                  <a:gd name="connsiteY193" fmla="*/ 57008 h 361141"/>
                  <a:gd name="connsiteX194" fmla="*/ 523872 w 621790"/>
                  <a:gd name="connsiteY194" fmla="*/ 60132 h 361141"/>
                  <a:gd name="connsiteX195" fmla="*/ 523843 w 621790"/>
                  <a:gd name="connsiteY195" fmla="*/ 60151 h 361141"/>
                  <a:gd name="connsiteX196" fmla="*/ 511747 w 621790"/>
                  <a:gd name="connsiteY196" fmla="*/ 67200 h 361141"/>
                  <a:gd name="connsiteX197" fmla="*/ 510604 w 621790"/>
                  <a:gd name="connsiteY197" fmla="*/ 67676 h 361141"/>
                  <a:gd name="connsiteX198" fmla="*/ 534797 w 621790"/>
                  <a:gd name="connsiteY198" fmla="*/ 53484 h 361141"/>
                  <a:gd name="connsiteX199" fmla="*/ 532797 w 621790"/>
                  <a:gd name="connsiteY199" fmla="*/ 52341 h 361141"/>
                  <a:gd name="connsiteX200" fmla="*/ 533626 w 621790"/>
                  <a:gd name="connsiteY200" fmla="*/ 49216 h 361141"/>
                  <a:gd name="connsiteX201" fmla="*/ 533654 w 621790"/>
                  <a:gd name="connsiteY201" fmla="*/ 49197 h 361141"/>
                  <a:gd name="connsiteX202" fmla="*/ 545751 w 621790"/>
                  <a:gd name="connsiteY202" fmla="*/ 42244 h 361141"/>
                  <a:gd name="connsiteX203" fmla="*/ 548894 w 621790"/>
                  <a:gd name="connsiteY203" fmla="*/ 43101 h 361141"/>
                  <a:gd name="connsiteX204" fmla="*/ 548037 w 621790"/>
                  <a:gd name="connsiteY204" fmla="*/ 46245 h 361141"/>
                  <a:gd name="connsiteX205" fmla="*/ 535940 w 621790"/>
                  <a:gd name="connsiteY205" fmla="*/ 53198 h 361141"/>
                  <a:gd name="connsiteX206" fmla="*/ 534892 w 621790"/>
                  <a:gd name="connsiteY206" fmla="*/ 53674 h 361141"/>
                  <a:gd name="connsiteX207" fmla="*/ 558991 w 621790"/>
                  <a:gd name="connsiteY207" fmla="*/ 39577 h 361141"/>
                  <a:gd name="connsiteX208" fmla="*/ 556990 w 621790"/>
                  <a:gd name="connsiteY208" fmla="*/ 38339 h 361141"/>
                  <a:gd name="connsiteX209" fmla="*/ 557819 w 621790"/>
                  <a:gd name="connsiteY209" fmla="*/ 35215 h 361141"/>
                  <a:gd name="connsiteX210" fmla="*/ 557848 w 621790"/>
                  <a:gd name="connsiteY210" fmla="*/ 35196 h 361141"/>
                  <a:gd name="connsiteX211" fmla="*/ 569944 w 621790"/>
                  <a:gd name="connsiteY211" fmla="*/ 28242 h 361141"/>
                  <a:gd name="connsiteX212" fmla="*/ 573088 w 621790"/>
                  <a:gd name="connsiteY212" fmla="*/ 29100 h 361141"/>
                  <a:gd name="connsiteX213" fmla="*/ 572230 w 621790"/>
                  <a:gd name="connsiteY213" fmla="*/ 32243 h 361141"/>
                  <a:gd name="connsiteX214" fmla="*/ 560134 w 621790"/>
                  <a:gd name="connsiteY214" fmla="*/ 39196 h 361141"/>
                  <a:gd name="connsiteX215" fmla="*/ 558991 w 621790"/>
                  <a:gd name="connsiteY215" fmla="*/ 40244 h 361141"/>
                  <a:gd name="connsiteX216" fmla="*/ 583184 w 621790"/>
                  <a:gd name="connsiteY216" fmla="*/ 25575 h 361141"/>
                  <a:gd name="connsiteX217" fmla="*/ 581184 w 621790"/>
                  <a:gd name="connsiteY217" fmla="*/ 24432 h 361141"/>
                  <a:gd name="connsiteX218" fmla="*/ 581946 w 621790"/>
                  <a:gd name="connsiteY218" fmla="*/ 21432 h 361141"/>
                  <a:gd name="connsiteX219" fmla="*/ 582517 w 621790"/>
                  <a:gd name="connsiteY219" fmla="*/ 21194 h 361141"/>
                  <a:gd name="connsiteX220" fmla="*/ 594614 w 621790"/>
                  <a:gd name="connsiteY220" fmla="*/ 14145 h 361141"/>
                  <a:gd name="connsiteX221" fmla="*/ 597757 w 621790"/>
                  <a:gd name="connsiteY221" fmla="*/ 15003 h 361141"/>
                  <a:gd name="connsiteX222" fmla="*/ 597100 w 621790"/>
                  <a:gd name="connsiteY222" fmla="*/ 18032 h 361141"/>
                  <a:gd name="connsiteX223" fmla="*/ 596900 w 621790"/>
                  <a:gd name="connsiteY223" fmla="*/ 18146 h 361141"/>
                  <a:gd name="connsiteX224" fmla="*/ 584803 w 621790"/>
                  <a:gd name="connsiteY224" fmla="*/ 25194 h 361141"/>
                  <a:gd name="connsiteX225" fmla="*/ 583184 w 621790"/>
                  <a:gd name="connsiteY225" fmla="*/ 25766 h 361141"/>
                  <a:gd name="connsiteX226" fmla="*/ 607378 w 621790"/>
                  <a:gd name="connsiteY226" fmla="*/ 11574 h 361141"/>
                  <a:gd name="connsiteX227" fmla="*/ 605377 w 621790"/>
                  <a:gd name="connsiteY227" fmla="*/ 10431 h 361141"/>
                  <a:gd name="connsiteX228" fmla="*/ 606206 w 621790"/>
                  <a:gd name="connsiteY228" fmla="*/ 7306 h 361141"/>
                  <a:gd name="connsiteX229" fmla="*/ 606235 w 621790"/>
                  <a:gd name="connsiteY229" fmla="*/ 7287 h 361141"/>
                  <a:gd name="connsiteX230" fmla="*/ 618331 w 621790"/>
                  <a:gd name="connsiteY230" fmla="*/ 334 h 361141"/>
                  <a:gd name="connsiteX231" fmla="*/ 621475 w 621790"/>
                  <a:gd name="connsiteY231" fmla="*/ 1096 h 361141"/>
                  <a:gd name="connsiteX232" fmla="*/ 621475 w 621790"/>
                  <a:gd name="connsiteY232" fmla="*/ 1096 h 361141"/>
                  <a:gd name="connsiteX233" fmla="*/ 620617 w 621790"/>
                  <a:gd name="connsiteY233" fmla="*/ 4335 h 361141"/>
                  <a:gd name="connsiteX234" fmla="*/ 608521 w 621790"/>
                  <a:gd name="connsiteY234" fmla="*/ 11288 h 361141"/>
                  <a:gd name="connsiteX235" fmla="*/ 607378 w 621790"/>
                  <a:gd name="connsiteY235" fmla="*/ 11669 h 361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621790" h="361141">
                    <a:moveTo>
                      <a:pt x="2350" y="361141"/>
                    </a:moveTo>
                    <a:cubicBezTo>
                      <a:pt x="1526" y="361151"/>
                      <a:pt x="761" y="360713"/>
                      <a:pt x="349" y="359998"/>
                    </a:cubicBezTo>
                    <a:cubicBezTo>
                      <a:pt x="-306" y="358979"/>
                      <a:pt x="-13" y="357626"/>
                      <a:pt x="1005" y="356969"/>
                    </a:cubicBezTo>
                    <a:cubicBezTo>
                      <a:pt x="1070" y="356931"/>
                      <a:pt x="1137" y="356893"/>
                      <a:pt x="1207" y="356855"/>
                    </a:cubicBezTo>
                    <a:lnTo>
                      <a:pt x="13303" y="349806"/>
                    </a:lnTo>
                    <a:cubicBezTo>
                      <a:pt x="14418" y="349263"/>
                      <a:pt x="15761" y="349635"/>
                      <a:pt x="16447" y="350664"/>
                    </a:cubicBezTo>
                    <a:cubicBezTo>
                      <a:pt x="17037" y="351778"/>
                      <a:pt x="16656" y="353150"/>
                      <a:pt x="15589" y="353807"/>
                    </a:cubicBezTo>
                    <a:lnTo>
                      <a:pt x="3493" y="360855"/>
                    </a:lnTo>
                    <a:cubicBezTo>
                      <a:pt x="3139" y="361036"/>
                      <a:pt x="2748" y="361132"/>
                      <a:pt x="2350" y="361141"/>
                    </a:cubicBezTo>
                    <a:close/>
                    <a:moveTo>
                      <a:pt x="26543" y="347139"/>
                    </a:moveTo>
                    <a:cubicBezTo>
                      <a:pt x="25705" y="347196"/>
                      <a:pt x="24924" y="346739"/>
                      <a:pt x="24543" y="345996"/>
                    </a:cubicBezTo>
                    <a:cubicBezTo>
                      <a:pt x="23905" y="344901"/>
                      <a:pt x="24276" y="343510"/>
                      <a:pt x="25372" y="342872"/>
                    </a:cubicBezTo>
                    <a:cubicBezTo>
                      <a:pt x="25381" y="342863"/>
                      <a:pt x="25391" y="342863"/>
                      <a:pt x="25400" y="342853"/>
                    </a:cubicBezTo>
                    <a:lnTo>
                      <a:pt x="37497" y="335900"/>
                    </a:lnTo>
                    <a:cubicBezTo>
                      <a:pt x="38487" y="335109"/>
                      <a:pt x="39926" y="335271"/>
                      <a:pt x="40707" y="336262"/>
                    </a:cubicBezTo>
                    <a:cubicBezTo>
                      <a:pt x="41497" y="337252"/>
                      <a:pt x="41335" y="338691"/>
                      <a:pt x="40345" y="339472"/>
                    </a:cubicBezTo>
                    <a:cubicBezTo>
                      <a:pt x="40173" y="339615"/>
                      <a:pt x="39983" y="339719"/>
                      <a:pt x="39783" y="339805"/>
                    </a:cubicBezTo>
                    <a:lnTo>
                      <a:pt x="27686" y="346854"/>
                    </a:lnTo>
                    <a:cubicBezTo>
                      <a:pt x="27334" y="347035"/>
                      <a:pt x="26943" y="347130"/>
                      <a:pt x="26543" y="347139"/>
                    </a:cubicBezTo>
                    <a:close/>
                    <a:moveTo>
                      <a:pt x="50737" y="333138"/>
                    </a:moveTo>
                    <a:cubicBezTo>
                      <a:pt x="49908" y="333147"/>
                      <a:pt x="49146" y="332709"/>
                      <a:pt x="48736" y="331995"/>
                    </a:cubicBezTo>
                    <a:cubicBezTo>
                      <a:pt x="48098" y="330899"/>
                      <a:pt x="48470" y="329509"/>
                      <a:pt x="49565" y="328870"/>
                    </a:cubicBezTo>
                    <a:cubicBezTo>
                      <a:pt x="49575" y="328861"/>
                      <a:pt x="49584" y="328861"/>
                      <a:pt x="49594" y="328851"/>
                    </a:cubicBezTo>
                    <a:lnTo>
                      <a:pt x="61690" y="321898"/>
                    </a:lnTo>
                    <a:cubicBezTo>
                      <a:pt x="62795" y="321269"/>
                      <a:pt x="64205" y="321651"/>
                      <a:pt x="64834" y="322755"/>
                    </a:cubicBezTo>
                    <a:cubicBezTo>
                      <a:pt x="65462" y="323860"/>
                      <a:pt x="65081" y="325270"/>
                      <a:pt x="63976" y="325899"/>
                    </a:cubicBezTo>
                    <a:lnTo>
                      <a:pt x="51880" y="332852"/>
                    </a:lnTo>
                    <a:cubicBezTo>
                      <a:pt x="51527" y="333033"/>
                      <a:pt x="51137" y="333128"/>
                      <a:pt x="50737" y="333138"/>
                    </a:cubicBezTo>
                    <a:close/>
                    <a:moveTo>
                      <a:pt x="74930" y="319231"/>
                    </a:moveTo>
                    <a:cubicBezTo>
                      <a:pt x="74121" y="319203"/>
                      <a:pt x="73368" y="318774"/>
                      <a:pt x="72930" y="318088"/>
                    </a:cubicBezTo>
                    <a:cubicBezTo>
                      <a:pt x="72273" y="317069"/>
                      <a:pt x="72568" y="315716"/>
                      <a:pt x="73587" y="315059"/>
                    </a:cubicBezTo>
                    <a:cubicBezTo>
                      <a:pt x="73654" y="315021"/>
                      <a:pt x="73720" y="314983"/>
                      <a:pt x="73787" y="314945"/>
                    </a:cubicBezTo>
                    <a:lnTo>
                      <a:pt x="85884" y="307896"/>
                    </a:lnTo>
                    <a:cubicBezTo>
                      <a:pt x="86989" y="307268"/>
                      <a:pt x="88398" y="307649"/>
                      <a:pt x="89027" y="308754"/>
                    </a:cubicBezTo>
                    <a:cubicBezTo>
                      <a:pt x="89656" y="309859"/>
                      <a:pt x="89275" y="311268"/>
                      <a:pt x="88170" y="311897"/>
                    </a:cubicBezTo>
                    <a:lnTo>
                      <a:pt x="76073" y="318850"/>
                    </a:lnTo>
                    <a:cubicBezTo>
                      <a:pt x="75749" y="319107"/>
                      <a:pt x="75340" y="319241"/>
                      <a:pt x="74930" y="319231"/>
                    </a:cubicBezTo>
                    <a:close/>
                    <a:moveTo>
                      <a:pt x="99124" y="305229"/>
                    </a:moveTo>
                    <a:cubicBezTo>
                      <a:pt x="98304" y="305220"/>
                      <a:pt x="97552" y="304782"/>
                      <a:pt x="97123" y="304086"/>
                    </a:cubicBezTo>
                    <a:cubicBezTo>
                      <a:pt x="96485" y="302991"/>
                      <a:pt x="96857" y="301600"/>
                      <a:pt x="97952" y="300962"/>
                    </a:cubicBezTo>
                    <a:cubicBezTo>
                      <a:pt x="97962" y="300953"/>
                      <a:pt x="97971" y="300953"/>
                      <a:pt x="97981" y="300943"/>
                    </a:cubicBezTo>
                    <a:lnTo>
                      <a:pt x="110077" y="293895"/>
                    </a:lnTo>
                    <a:cubicBezTo>
                      <a:pt x="111192" y="293304"/>
                      <a:pt x="112563" y="293685"/>
                      <a:pt x="113221" y="294752"/>
                    </a:cubicBezTo>
                    <a:cubicBezTo>
                      <a:pt x="113878" y="295771"/>
                      <a:pt x="113583" y="297124"/>
                      <a:pt x="112563" y="297781"/>
                    </a:cubicBezTo>
                    <a:cubicBezTo>
                      <a:pt x="112497" y="297819"/>
                      <a:pt x="112430" y="297857"/>
                      <a:pt x="112363" y="297895"/>
                    </a:cubicBezTo>
                    <a:lnTo>
                      <a:pt x="100267" y="304944"/>
                    </a:lnTo>
                    <a:cubicBezTo>
                      <a:pt x="99914" y="305125"/>
                      <a:pt x="99524" y="305220"/>
                      <a:pt x="99124" y="305229"/>
                    </a:cubicBezTo>
                    <a:close/>
                    <a:moveTo>
                      <a:pt x="123317" y="291228"/>
                    </a:moveTo>
                    <a:cubicBezTo>
                      <a:pt x="122050" y="291247"/>
                      <a:pt x="121012" y="290237"/>
                      <a:pt x="120993" y="288980"/>
                    </a:cubicBezTo>
                    <a:cubicBezTo>
                      <a:pt x="120983" y="288132"/>
                      <a:pt x="121431" y="287351"/>
                      <a:pt x="122174" y="286941"/>
                    </a:cubicBezTo>
                    <a:lnTo>
                      <a:pt x="134271" y="279988"/>
                    </a:lnTo>
                    <a:cubicBezTo>
                      <a:pt x="135376" y="279359"/>
                      <a:pt x="136786" y="279740"/>
                      <a:pt x="137414" y="280845"/>
                    </a:cubicBezTo>
                    <a:cubicBezTo>
                      <a:pt x="138043" y="281950"/>
                      <a:pt x="137662" y="283360"/>
                      <a:pt x="136557" y="283989"/>
                    </a:cubicBezTo>
                    <a:lnTo>
                      <a:pt x="124460" y="290942"/>
                    </a:lnTo>
                    <a:cubicBezTo>
                      <a:pt x="124108" y="291123"/>
                      <a:pt x="123717" y="291218"/>
                      <a:pt x="123317" y="291228"/>
                    </a:cubicBezTo>
                    <a:close/>
                    <a:moveTo>
                      <a:pt x="147511" y="277321"/>
                    </a:moveTo>
                    <a:cubicBezTo>
                      <a:pt x="146196" y="277245"/>
                      <a:pt x="145196" y="276111"/>
                      <a:pt x="145272" y="274797"/>
                    </a:cubicBezTo>
                    <a:cubicBezTo>
                      <a:pt x="145320" y="274045"/>
                      <a:pt x="145729" y="273349"/>
                      <a:pt x="146368" y="272940"/>
                    </a:cubicBezTo>
                    <a:lnTo>
                      <a:pt x="158464" y="265986"/>
                    </a:lnTo>
                    <a:cubicBezTo>
                      <a:pt x="159484" y="265329"/>
                      <a:pt x="160836" y="265624"/>
                      <a:pt x="161493" y="266644"/>
                    </a:cubicBezTo>
                    <a:cubicBezTo>
                      <a:pt x="161531" y="266710"/>
                      <a:pt x="161570" y="266777"/>
                      <a:pt x="161608" y="266844"/>
                    </a:cubicBezTo>
                    <a:cubicBezTo>
                      <a:pt x="162246" y="267939"/>
                      <a:pt x="161874" y="269330"/>
                      <a:pt x="160779" y="269968"/>
                    </a:cubicBezTo>
                    <a:cubicBezTo>
                      <a:pt x="160769" y="269977"/>
                      <a:pt x="160760" y="269977"/>
                      <a:pt x="160750" y="269987"/>
                    </a:cubicBezTo>
                    <a:lnTo>
                      <a:pt x="148654" y="276940"/>
                    </a:lnTo>
                    <a:cubicBezTo>
                      <a:pt x="148339" y="277207"/>
                      <a:pt x="147930" y="277350"/>
                      <a:pt x="147511" y="277321"/>
                    </a:cubicBezTo>
                    <a:close/>
                    <a:moveTo>
                      <a:pt x="171704" y="263319"/>
                    </a:moveTo>
                    <a:cubicBezTo>
                      <a:pt x="170885" y="263310"/>
                      <a:pt x="170133" y="262872"/>
                      <a:pt x="169704" y="262176"/>
                    </a:cubicBezTo>
                    <a:cubicBezTo>
                      <a:pt x="169113" y="261062"/>
                      <a:pt x="169494" y="259690"/>
                      <a:pt x="170561" y="259033"/>
                    </a:cubicBezTo>
                    <a:lnTo>
                      <a:pt x="182658" y="251985"/>
                    </a:lnTo>
                    <a:cubicBezTo>
                      <a:pt x="183772" y="251394"/>
                      <a:pt x="185144" y="251775"/>
                      <a:pt x="185801" y="252842"/>
                    </a:cubicBezTo>
                    <a:cubicBezTo>
                      <a:pt x="186458" y="253918"/>
                      <a:pt x="186115" y="255328"/>
                      <a:pt x="185039" y="255985"/>
                    </a:cubicBezTo>
                    <a:cubicBezTo>
                      <a:pt x="185039" y="255985"/>
                      <a:pt x="185039" y="255985"/>
                      <a:pt x="185039" y="255985"/>
                    </a:cubicBezTo>
                    <a:lnTo>
                      <a:pt x="172847" y="263034"/>
                    </a:lnTo>
                    <a:cubicBezTo>
                      <a:pt x="172495" y="263224"/>
                      <a:pt x="172104" y="263329"/>
                      <a:pt x="171704" y="263319"/>
                    </a:cubicBezTo>
                    <a:close/>
                    <a:moveTo>
                      <a:pt x="195898" y="249318"/>
                    </a:moveTo>
                    <a:cubicBezTo>
                      <a:pt x="195078" y="249308"/>
                      <a:pt x="194326" y="248870"/>
                      <a:pt x="193897" y="248175"/>
                    </a:cubicBezTo>
                    <a:cubicBezTo>
                      <a:pt x="193307" y="247060"/>
                      <a:pt x="193688" y="245689"/>
                      <a:pt x="194755" y="245031"/>
                    </a:cubicBezTo>
                    <a:lnTo>
                      <a:pt x="206851" y="238078"/>
                    </a:lnTo>
                    <a:cubicBezTo>
                      <a:pt x="207956" y="237411"/>
                      <a:pt x="209395" y="237745"/>
                      <a:pt x="210090" y="238840"/>
                    </a:cubicBezTo>
                    <a:cubicBezTo>
                      <a:pt x="210642" y="239983"/>
                      <a:pt x="210280" y="241355"/>
                      <a:pt x="209233" y="242079"/>
                    </a:cubicBezTo>
                    <a:lnTo>
                      <a:pt x="197136" y="249032"/>
                    </a:lnTo>
                    <a:cubicBezTo>
                      <a:pt x="196802" y="249394"/>
                      <a:pt x="196374" y="249660"/>
                      <a:pt x="195898" y="249794"/>
                    </a:cubicBezTo>
                    <a:close/>
                    <a:moveTo>
                      <a:pt x="220186" y="235316"/>
                    </a:moveTo>
                    <a:cubicBezTo>
                      <a:pt x="219348" y="235373"/>
                      <a:pt x="218567" y="234916"/>
                      <a:pt x="218186" y="234173"/>
                    </a:cubicBezTo>
                    <a:cubicBezTo>
                      <a:pt x="217529" y="233096"/>
                      <a:pt x="217872" y="231687"/>
                      <a:pt x="218948" y="231030"/>
                    </a:cubicBezTo>
                    <a:cubicBezTo>
                      <a:pt x="218948" y="231030"/>
                      <a:pt x="218948" y="231030"/>
                      <a:pt x="218948" y="231030"/>
                    </a:cubicBezTo>
                    <a:lnTo>
                      <a:pt x="231140" y="224076"/>
                    </a:lnTo>
                    <a:cubicBezTo>
                      <a:pt x="232235" y="223438"/>
                      <a:pt x="233626" y="223810"/>
                      <a:pt x="234264" y="224905"/>
                    </a:cubicBezTo>
                    <a:cubicBezTo>
                      <a:pt x="234274" y="224915"/>
                      <a:pt x="234274" y="224924"/>
                      <a:pt x="234283" y="224934"/>
                    </a:cubicBezTo>
                    <a:cubicBezTo>
                      <a:pt x="234826" y="226048"/>
                      <a:pt x="234455" y="227391"/>
                      <a:pt x="233426" y="228077"/>
                    </a:cubicBezTo>
                    <a:lnTo>
                      <a:pt x="221329" y="235030"/>
                    </a:lnTo>
                    <a:cubicBezTo>
                      <a:pt x="221091" y="235163"/>
                      <a:pt x="220834" y="235259"/>
                      <a:pt x="220567" y="235316"/>
                    </a:cubicBezTo>
                    <a:close/>
                    <a:moveTo>
                      <a:pt x="244380" y="221219"/>
                    </a:moveTo>
                    <a:cubicBezTo>
                      <a:pt x="243551" y="221228"/>
                      <a:pt x="242789" y="220790"/>
                      <a:pt x="242380" y="220076"/>
                    </a:cubicBezTo>
                    <a:cubicBezTo>
                      <a:pt x="241722" y="219057"/>
                      <a:pt x="242018" y="217704"/>
                      <a:pt x="243037" y="217047"/>
                    </a:cubicBezTo>
                    <a:cubicBezTo>
                      <a:pt x="243104" y="217009"/>
                      <a:pt x="243170" y="216971"/>
                      <a:pt x="243237" y="216933"/>
                    </a:cubicBezTo>
                    <a:lnTo>
                      <a:pt x="255334" y="209884"/>
                    </a:lnTo>
                    <a:cubicBezTo>
                      <a:pt x="256448" y="209294"/>
                      <a:pt x="257820" y="209674"/>
                      <a:pt x="258477" y="210741"/>
                    </a:cubicBezTo>
                    <a:cubicBezTo>
                      <a:pt x="259067" y="211856"/>
                      <a:pt x="258686" y="213227"/>
                      <a:pt x="257620" y="213885"/>
                    </a:cubicBezTo>
                    <a:lnTo>
                      <a:pt x="245523" y="220838"/>
                    </a:lnTo>
                    <a:cubicBezTo>
                      <a:pt x="245199" y="221095"/>
                      <a:pt x="244789" y="221228"/>
                      <a:pt x="244380" y="221219"/>
                    </a:cubicBezTo>
                    <a:close/>
                    <a:moveTo>
                      <a:pt x="268573" y="207217"/>
                    </a:moveTo>
                    <a:cubicBezTo>
                      <a:pt x="267735" y="207274"/>
                      <a:pt x="266954" y="206817"/>
                      <a:pt x="266573" y="206074"/>
                    </a:cubicBezTo>
                    <a:cubicBezTo>
                      <a:pt x="265935" y="204979"/>
                      <a:pt x="266306" y="203588"/>
                      <a:pt x="267402" y="202950"/>
                    </a:cubicBezTo>
                    <a:cubicBezTo>
                      <a:pt x="267411" y="202940"/>
                      <a:pt x="267421" y="202940"/>
                      <a:pt x="267430" y="202931"/>
                    </a:cubicBezTo>
                    <a:lnTo>
                      <a:pt x="279527" y="195882"/>
                    </a:lnTo>
                    <a:cubicBezTo>
                      <a:pt x="280642" y="195339"/>
                      <a:pt x="281985" y="195711"/>
                      <a:pt x="282670" y="196740"/>
                    </a:cubicBezTo>
                    <a:cubicBezTo>
                      <a:pt x="283309" y="197835"/>
                      <a:pt x="282937" y="199226"/>
                      <a:pt x="281842" y="199864"/>
                    </a:cubicBezTo>
                    <a:cubicBezTo>
                      <a:pt x="281832" y="199873"/>
                      <a:pt x="281823" y="199873"/>
                      <a:pt x="281813" y="199883"/>
                    </a:cubicBezTo>
                    <a:lnTo>
                      <a:pt x="269716" y="206931"/>
                    </a:lnTo>
                    <a:close/>
                    <a:moveTo>
                      <a:pt x="292767" y="193215"/>
                    </a:moveTo>
                    <a:cubicBezTo>
                      <a:pt x="291938" y="193225"/>
                      <a:pt x="291176" y="192787"/>
                      <a:pt x="290767" y="192072"/>
                    </a:cubicBezTo>
                    <a:cubicBezTo>
                      <a:pt x="290128" y="190977"/>
                      <a:pt x="290500" y="189586"/>
                      <a:pt x="291595" y="188948"/>
                    </a:cubicBezTo>
                    <a:cubicBezTo>
                      <a:pt x="291605" y="188939"/>
                      <a:pt x="291614" y="188939"/>
                      <a:pt x="291624" y="188929"/>
                    </a:cubicBezTo>
                    <a:lnTo>
                      <a:pt x="303721" y="181976"/>
                    </a:lnTo>
                    <a:cubicBezTo>
                      <a:pt x="304825" y="181347"/>
                      <a:pt x="306235" y="181728"/>
                      <a:pt x="306864" y="182833"/>
                    </a:cubicBezTo>
                    <a:cubicBezTo>
                      <a:pt x="307493" y="183938"/>
                      <a:pt x="307112" y="185348"/>
                      <a:pt x="306007" y="185976"/>
                    </a:cubicBezTo>
                    <a:lnTo>
                      <a:pt x="293910" y="192930"/>
                    </a:lnTo>
                    <a:close/>
                    <a:moveTo>
                      <a:pt x="316960" y="179309"/>
                    </a:moveTo>
                    <a:cubicBezTo>
                      <a:pt x="316151" y="179280"/>
                      <a:pt x="315398" y="178852"/>
                      <a:pt x="314960" y="178166"/>
                    </a:cubicBezTo>
                    <a:cubicBezTo>
                      <a:pt x="314312" y="177032"/>
                      <a:pt x="314693" y="175594"/>
                      <a:pt x="315817" y="174927"/>
                    </a:cubicBezTo>
                    <a:lnTo>
                      <a:pt x="327914" y="167974"/>
                    </a:lnTo>
                    <a:cubicBezTo>
                      <a:pt x="329019" y="167345"/>
                      <a:pt x="330429" y="167726"/>
                      <a:pt x="331057" y="168831"/>
                    </a:cubicBezTo>
                    <a:cubicBezTo>
                      <a:pt x="331686" y="169936"/>
                      <a:pt x="331305" y="171346"/>
                      <a:pt x="330200" y="171975"/>
                    </a:cubicBezTo>
                    <a:lnTo>
                      <a:pt x="318103" y="178928"/>
                    </a:lnTo>
                    <a:cubicBezTo>
                      <a:pt x="317808" y="179252"/>
                      <a:pt x="317399" y="179452"/>
                      <a:pt x="316960" y="179499"/>
                    </a:cubicBezTo>
                    <a:close/>
                    <a:moveTo>
                      <a:pt x="341154" y="165307"/>
                    </a:moveTo>
                    <a:cubicBezTo>
                      <a:pt x="340335" y="165298"/>
                      <a:pt x="339582" y="164859"/>
                      <a:pt x="339154" y="164164"/>
                    </a:cubicBezTo>
                    <a:cubicBezTo>
                      <a:pt x="338496" y="163145"/>
                      <a:pt x="338792" y="161792"/>
                      <a:pt x="339811" y="161135"/>
                    </a:cubicBezTo>
                    <a:cubicBezTo>
                      <a:pt x="339878" y="161097"/>
                      <a:pt x="339944" y="161059"/>
                      <a:pt x="340011" y="161021"/>
                    </a:cubicBezTo>
                    <a:lnTo>
                      <a:pt x="352108" y="153972"/>
                    </a:lnTo>
                    <a:cubicBezTo>
                      <a:pt x="353222" y="153382"/>
                      <a:pt x="354594" y="153763"/>
                      <a:pt x="355251" y="154830"/>
                    </a:cubicBezTo>
                    <a:cubicBezTo>
                      <a:pt x="355908" y="155849"/>
                      <a:pt x="355613" y="157201"/>
                      <a:pt x="354594" y="157859"/>
                    </a:cubicBezTo>
                    <a:cubicBezTo>
                      <a:pt x="354527" y="157897"/>
                      <a:pt x="354460" y="157935"/>
                      <a:pt x="354394" y="157973"/>
                    </a:cubicBezTo>
                    <a:lnTo>
                      <a:pt x="342297" y="165021"/>
                    </a:lnTo>
                    <a:close/>
                    <a:moveTo>
                      <a:pt x="365347" y="151305"/>
                    </a:moveTo>
                    <a:cubicBezTo>
                      <a:pt x="364081" y="151324"/>
                      <a:pt x="363042" y="150315"/>
                      <a:pt x="363023" y="149057"/>
                    </a:cubicBezTo>
                    <a:cubicBezTo>
                      <a:pt x="363014" y="148210"/>
                      <a:pt x="363461" y="147429"/>
                      <a:pt x="364204" y="147019"/>
                    </a:cubicBezTo>
                    <a:lnTo>
                      <a:pt x="376301" y="140066"/>
                    </a:lnTo>
                    <a:cubicBezTo>
                      <a:pt x="377406" y="139437"/>
                      <a:pt x="378816" y="139818"/>
                      <a:pt x="379444" y="140923"/>
                    </a:cubicBezTo>
                    <a:cubicBezTo>
                      <a:pt x="380073" y="142028"/>
                      <a:pt x="379692" y="143438"/>
                      <a:pt x="378587" y="144066"/>
                    </a:cubicBezTo>
                    <a:lnTo>
                      <a:pt x="366490" y="151020"/>
                    </a:lnTo>
                    <a:close/>
                    <a:moveTo>
                      <a:pt x="389541" y="137304"/>
                    </a:moveTo>
                    <a:cubicBezTo>
                      <a:pt x="388722" y="137294"/>
                      <a:pt x="387969" y="136856"/>
                      <a:pt x="387541" y="136161"/>
                    </a:cubicBezTo>
                    <a:cubicBezTo>
                      <a:pt x="386998" y="135046"/>
                      <a:pt x="387369" y="133703"/>
                      <a:pt x="388398" y="133017"/>
                    </a:cubicBezTo>
                    <a:lnTo>
                      <a:pt x="400495" y="126064"/>
                    </a:lnTo>
                    <a:cubicBezTo>
                      <a:pt x="401514" y="125407"/>
                      <a:pt x="402866" y="125702"/>
                      <a:pt x="403524" y="126721"/>
                    </a:cubicBezTo>
                    <a:cubicBezTo>
                      <a:pt x="403562" y="126788"/>
                      <a:pt x="403600" y="126855"/>
                      <a:pt x="403638" y="126921"/>
                    </a:cubicBezTo>
                    <a:cubicBezTo>
                      <a:pt x="404276" y="128017"/>
                      <a:pt x="403905" y="129407"/>
                      <a:pt x="402809" y="130045"/>
                    </a:cubicBezTo>
                    <a:cubicBezTo>
                      <a:pt x="402800" y="130055"/>
                      <a:pt x="402790" y="130055"/>
                      <a:pt x="402781" y="130065"/>
                    </a:cubicBezTo>
                    <a:lnTo>
                      <a:pt x="390684" y="137018"/>
                    </a:lnTo>
                    <a:cubicBezTo>
                      <a:pt x="390350" y="137275"/>
                      <a:pt x="389960" y="137446"/>
                      <a:pt x="389541" y="137494"/>
                    </a:cubicBezTo>
                    <a:close/>
                    <a:moveTo>
                      <a:pt x="413734" y="123397"/>
                    </a:moveTo>
                    <a:cubicBezTo>
                      <a:pt x="412925" y="123350"/>
                      <a:pt x="412182" y="122930"/>
                      <a:pt x="411734" y="122254"/>
                    </a:cubicBezTo>
                    <a:cubicBezTo>
                      <a:pt x="411144" y="121140"/>
                      <a:pt x="411525" y="119768"/>
                      <a:pt x="412591" y="119111"/>
                    </a:cubicBezTo>
                    <a:lnTo>
                      <a:pt x="424688" y="112062"/>
                    </a:lnTo>
                    <a:cubicBezTo>
                      <a:pt x="425803" y="111472"/>
                      <a:pt x="427174" y="111853"/>
                      <a:pt x="427831" y="112920"/>
                    </a:cubicBezTo>
                    <a:cubicBezTo>
                      <a:pt x="428489" y="113996"/>
                      <a:pt x="428146" y="115406"/>
                      <a:pt x="427069" y="116063"/>
                    </a:cubicBezTo>
                    <a:cubicBezTo>
                      <a:pt x="427069" y="116063"/>
                      <a:pt x="427069" y="116063"/>
                      <a:pt x="427069" y="116063"/>
                    </a:cubicBezTo>
                    <a:lnTo>
                      <a:pt x="414877" y="123016"/>
                    </a:lnTo>
                    <a:cubicBezTo>
                      <a:pt x="414592" y="123359"/>
                      <a:pt x="414182" y="123559"/>
                      <a:pt x="413734" y="123588"/>
                    </a:cubicBezTo>
                    <a:close/>
                    <a:moveTo>
                      <a:pt x="437928" y="109395"/>
                    </a:moveTo>
                    <a:cubicBezTo>
                      <a:pt x="437109" y="109386"/>
                      <a:pt x="436356" y="108948"/>
                      <a:pt x="435928" y="108252"/>
                    </a:cubicBezTo>
                    <a:cubicBezTo>
                      <a:pt x="435337" y="107138"/>
                      <a:pt x="435718" y="105766"/>
                      <a:pt x="436785" y="105109"/>
                    </a:cubicBezTo>
                    <a:lnTo>
                      <a:pt x="448882" y="98156"/>
                    </a:lnTo>
                    <a:cubicBezTo>
                      <a:pt x="449958" y="97499"/>
                      <a:pt x="451368" y="97841"/>
                      <a:pt x="452025" y="98918"/>
                    </a:cubicBezTo>
                    <a:cubicBezTo>
                      <a:pt x="452682" y="99994"/>
                      <a:pt x="452339" y="101404"/>
                      <a:pt x="451263" y="102061"/>
                    </a:cubicBezTo>
                    <a:lnTo>
                      <a:pt x="439166" y="109110"/>
                    </a:lnTo>
                    <a:cubicBezTo>
                      <a:pt x="438804" y="109367"/>
                      <a:pt x="438376" y="109538"/>
                      <a:pt x="437928" y="109586"/>
                    </a:cubicBezTo>
                    <a:close/>
                    <a:moveTo>
                      <a:pt x="462217" y="95394"/>
                    </a:moveTo>
                    <a:cubicBezTo>
                      <a:pt x="461378" y="95451"/>
                      <a:pt x="460597" y="94994"/>
                      <a:pt x="460216" y="94251"/>
                    </a:cubicBezTo>
                    <a:cubicBezTo>
                      <a:pt x="459559" y="93174"/>
                      <a:pt x="459902" y="91765"/>
                      <a:pt x="460978" y="91107"/>
                    </a:cubicBezTo>
                    <a:cubicBezTo>
                      <a:pt x="460978" y="91107"/>
                      <a:pt x="460978" y="91107"/>
                      <a:pt x="460978" y="91107"/>
                    </a:cubicBezTo>
                    <a:lnTo>
                      <a:pt x="473170" y="84154"/>
                    </a:lnTo>
                    <a:cubicBezTo>
                      <a:pt x="474266" y="83516"/>
                      <a:pt x="475656" y="83887"/>
                      <a:pt x="476295" y="84983"/>
                    </a:cubicBezTo>
                    <a:cubicBezTo>
                      <a:pt x="476304" y="84992"/>
                      <a:pt x="476304" y="85002"/>
                      <a:pt x="476314" y="85011"/>
                    </a:cubicBezTo>
                    <a:cubicBezTo>
                      <a:pt x="476857" y="86126"/>
                      <a:pt x="476485" y="87469"/>
                      <a:pt x="475456" y="88155"/>
                    </a:cubicBezTo>
                    <a:lnTo>
                      <a:pt x="463360" y="95108"/>
                    </a:lnTo>
                    <a:close/>
                    <a:moveTo>
                      <a:pt x="486410" y="81487"/>
                    </a:moveTo>
                    <a:cubicBezTo>
                      <a:pt x="485581" y="81497"/>
                      <a:pt x="484819" y="81059"/>
                      <a:pt x="484410" y="80344"/>
                    </a:cubicBezTo>
                    <a:cubicBezTo>
                      <a:pt x="483753" y="79325"/>
                      <a:pt x="484048" y="77972"/>
                      <a:pt x="485067" y="77315"/>
                    </a:cubicBezTo>
                    <a:cubicBezTo>
                      <a:pt x="485134" y="77277"/>
                      <a:pt x="485201" y="77239"/>
                      <a:pt x="485267" y="77201"/>
                    </a:cubicBezTo>
                    <a:lnTo>
                      <a:pt x="497364" y="70152"/>
                    </a:lnTo>
                    <a:cubicBezTo>
                      <a:pt x="498459" y="69514"/>
                      <a:pt x="499850" y="69886"/>
                      <a:pt x="500488" y="70981"/>
                    </a:cubicBezTo>
                    <a:cubicBezTo>
                      <a:pt x="500498" y="70991"/>
                      <a:pt x="500498" y="71000"/>
                      <a:pt x="500507" y="71010"/>
                    </a:cubicBezTo>
                    <a:cubicBezTo>
                      <a:pt x="501098" y="72124"/>
                      <a:pt x="500717" y="73496"/>
                      <a:pt x="499650" y="74153"/>
                    </a:cubicBezTo>
                    <a:lnTo>
                      <a:pt x="487553" y="81106"/>
                    </a:lnTo>
                    <a:cubicBezTo>
                      <a:pt x="487258" y="81430"/>
                      <a:pt x="486848" y="81630"/>
                      <a:pt x="486410" y="81678"/>
                    </a:cubicBezTo>
                    <a:close/>
                    <a:moveTo>
                      <a:pt x="510604" y="67485"/>
                    </a:moveTo>
                    <a:cubicBezTo>
                      <a:pt x="509765" y="67542"/>
                      <a:pt x="508984" y="67085"/>
                      <a:pt x="508603" y="66342"/>
                    </a:cubicBezTo>
                    <a:cubicBezTo>
                      <a:pt x="507946" y="65323"/>
                      <a:pt x="508241" y="63971"/>
                      <a:pt x="509261" y="63313"/>
                    </a:cubicBezTo>
                    <a:cubicBezTo>
                      <a:pt x="509327" y="63275"/>
                      <a:pt x="509394" y="63237"/>
                      <a:pt x="509461" y="63199"/>
                    </a:cubicBezTo>
                    <a:lnTo>
                      <a:pt x="521557" y="56151"/>
                    </a:lnTo>
                    <a:cubicBezTo>
                      <a:pt x="522672" y="55608"/>
                      <a:pt x="524015" y="55979"/>
                      <a:pt x="524701" y="57008"/>
                    </a:cubicBezTo>
                    <a:cubicBezTo>
                      <a:pt x="525339" y="58103"/>
                      <a:pt x="524967" y="59494"/>
                      <a:pt x="523872" y="60132"/>
                    </a:cubicBezTo>
                    <a:cubicBezTo>
                      <a:pt x="523862" y="60142"/>
                      <a:pt x="523853" y="60142"/>
                      <a:pt x="523843" y="60151"/>
                    </a:cubicBezTo>
                    <a:lnTo>
                      <a:pt x="511747" y="67200"/>
                    </a:lnTo>
                    <a:cubicBezTo>
                      <a:pt x="511413" y="67447"/>
                      <a:pt x="511013" y="67609"/>
                      <a:pt x="510604" y="67676"/>
                    </a:cubicBezTo>
                    <a:close/>
                    <a:moveTo>
                      <a:pt x="534797" y="53484"/>
                    </a:moveTo>
                    <a:cubicBezTo>
                      <a:pt x="533968" y="53493"/>
                      <a:pt x="533206" y="53055"/>
                      <a:pt x="532797" y="52341"/>
                    </a:cubicBezTo>
                    <a:cubicBezTo>
                      <a:pt x="532159" y="51245"/>
                      <a:pt x="532530" y="49855"/>
                      <a:pt x="533626" y="49216"/>
                    </a:cubicBezTo>
                    <a:cubicBezTo>
                      <a:pt x="533635" y="49207"/>
                      <a:pt x="533645" y="49207"/>
                      <a:pt x="533654" y="49197"/>
                    </a:cubicBezTo>
                    <a:lnTo>
                      <a:pt x="545751" y="42244"/>
                    </a:lnTo>
                    <a:cubicBezTo>
                      <a:pt x="546856" y="41615"/>
                      <a:pt x="548266" y="41997"/>
                      <a:pt x="548894" y="43101"/>
                    </a:cubicBezTo>
                    <a:cubicBezTo>
                      <a:pt x="549523" y="44206"/>
                      <a:pt x="549142" y="45616"/>
                      <a:pt x="548037" y="46245"/>
                    </a:cubicBezTo>
                    <a:lnTo>
                      <a:pt x="535940" y="53198"/>
                    </a:lnTo>
                    <a:cubicBezTo>
                      <a:pt x="535635" y="53436"/>
                      <a:pt x="535273" y="53598"/>
                      <a:pt x="534892" y="53674"/>
                    </a:cubicBezTo>
                    <a:close/>
                    <a:moveTo>
                      <a:pt x="558991" y="39577"/>
                    </a:moveTo>
                    <a:cubicBezTo>
                      <a:pt x="558143" y="39568"/>
                      <a:pt x="557381" y="39091"/>
                      <a:pt x="556990" y="38339"/>
                    </a:cubicBezTo>
                    <a:cubicBezTo>
                      <a:pt x="556352" y="37243"/>
                      <a:pt x="556724" y="35853"/>
                      <a:pt x="557819" y="35215"/>
                    </a:cubicBezTo>
                    <a:cubicBezTo>
                      <a:pt x="557829" y="35205"/>
                      <a:pt x="557838" y="35205"/>
                      <a:pt x="557848" y="35196"/>
                    </a:cubicBezTo>
                    <a:lnTo>
                      <a:pt x="569944" y="28242"/>
                    </a:lnTo>
                    <a:cubicBezTo>
                      <a:pt x="571049" y="27614"/>
                      <a:pt x="572459" y="27995"/>
                      <a:pt x="573088" y="29100"/>
                    </a:cubicBezTo>
                    <a:cubicBezTo>
                      <a:pt x="573716" y="30204"/>
                      <a:pt x="573335" y="31614"/>
                      <a:pt x="572230" y="32243"/>
                    </a:cubicBezTo>
                    <a:lnTo>
                      <a:pt x="560134" y="39196"/>
                    </a:lnTo>
                    <a:cubicBezTo>
                      <a:pt x="559934" y="39701"/>
                      <a:pt x="559505" y="40082"/>
                      <a:pt x="558991" y="40244"/>
                    </a:cubicBezTo>
                    <a:close/>
                    <a:moveTo>
                      <a:pt x="583184" y="25575"/>
                    </a:moveTo>
                    <a:cubicBezTo>
                      <a:pt x="582375" y="25528"/>
                      <a:pt x="581632" y="25109"/>
                      <a:pt x="581184" y="24432"/>
                    </a:cubicBezTo>
                    <a:cubicBezTo>
                      <a:pt x="580565" y="23394"/>
                      <a:pt x="580908" y="22051"/>
                      <a:pt x="581946" y="21432"/>
                    </a:cubicBezTo>
                    <a:cubicBezTo>
                      <a:pt x="582127" y="21327"/>
                      <a:pt x="582317" y="21242"/>
                      <a:pt x="582517" y="21194"/>
                    </a:cubicBezTo>
                    <a:lnTo>
                      <a:pt x="594614" y="14145"/>
                    </a:lnTo>
                    <a:cubicBezTo>
                      <a:pt x="595729" y="13555"/>
                      <a:pt x="597100" y="13936"/>
                      <a:pt x="597757" y="15003"/>
                    </a:cubicBezTo>
                    <a:cubicBezTo>
                      <a:pt x="598415" y="16022"/>
                      <a:pt x="598119" y="17374"/>
                      <a:pt x="597100" y="18032"/>
                    </a:cubicBezTo>
                    <a:cubicBezTo>
                      <a:pt x="597034" y="18070"/>
                      <a:pt x="596967" y="18108"/>
                      <a:pt x="596900" y="18146"/>
                    </a:cubicBezTo>
                    <a:lnTo>
                      <a:pt x="584803" y="25194"/>
                    </a:lnTo>
                    <a:cubicBezTo>
                      <a:pt x="584346" y="25566"/>
                      <a:pt x="583775" y="25766"/>
                      <a:pt x="583184" y="25766"/>
                    </a:cubicBezTo>
                    <a:close/>
                    <a:moveTo>
                      <a:pt x="607378" y="11574"/>
                    </a:moveTo>
                    <a:cubicBezTo>
                      <a:pt x="606559" y="11564"/>
                      <a:pt x="605806" y="11126"/>
                      <a:pt x="605377" y="10431"/>
                    </a:cubicBezTo>
                    <a:cubicBezTo>
                      <a:pt x="604739" y="9335"/>
                      <a:pt x="605111" y="7945"/>
                      <a:pt x="606206" y="7306"/>
                    </a:cubicBezTo>
                    <a:cubicBezTo>
                      <a:pt x="606216" y="7297"/>
                      <a:pt x="606225" y="7297"/>
                      <a:pt x="606235" y="7287"/>
                    </a:cubicBezTo>
                    <a:lnTo>
                      <a:pt x="618331" y="334"/>
                    </a:lnTo>
                    <a:cubicBezTo>
                      <a:pt x="619408" y="-323"/>
                      <a:pt x="620817" y="20"/>
                      <a:pt x="621475" y="1096"/>
                    </a:cubicBezTo>
                    <a:cubicBezTo>
                      <a:pt x="621475" y="1096"/>
                      <a:pt x="621475" y="1096"/>
                      <a:pt x="621475" y="1096"/>
                    </a:cubicBezTo>
                    <a:cubicBezTo>
                      <a:pt x="622122" y="2230"/>
                      <a:pt x="621741" y="3668"/>
                      <a:pt x="620617" y="4335"/>
                    </a:cubicBezTo>
                    <a:lnTo>
                      <a:pt x="608521" y="11288"/>
                    </a:lnTo>
                    <a:cubicBezTo>
                      <a:pt x="608178" y="11507"/>
                      <a:pt x="607787" y="11631"/>
                      <a:pt x="607378" y="11669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CA1B7390-226E-4325-A865-187B26A9BE4C}"/>
                  </a:ext>
                </a:extLst>
              </p:cNvPr>
              <p:cNvSpPr/>
              <p:nvPr/>
            </p:nvSpPr>
            <p:spPr>
              <a:xfrm>
                <a:off x="-3578030" y="2502152"/>
                <a:ext cx="10562" cy="8065"/>
              </a:xfrm>
              <a:custGeom>
                <a:avLst/>
                <a:gdLst>
                  <a:gd name="connsiteX0" fmla="*/ 2249 w 10562"/>
                  <a:gd name="connsiteY0" fmla="*/ 8065 h 8065"/>
                  <a:gd name="connsiteX1" fmla="*/ 249 w 10562"/>
                  <a:gd name="connsiteY1" fmla="*/ 6922 h 8065"/>
                  <a:gd name="connsiteX2" fmla="*/ 1106 w 10562"/>
                  <a:gd name="connsiteY2" fmla="*/ 3779 h 8065"/>
                  <a:gd name="connsiteX3" fmla="*/ 7107 w 10562"/>
                  <a:gd name="connsiteY3" fmla="*/ 350 h 8065"/>
                  <a:gd name="connsiteX4" fmla="*/ 10136 w 10562"/>
                  <a:gd name="connsiteY4" fmla="*/ 1007 h 8065"/>
                  <a:gd name="connsiteX5" fmla="*/ 10250 w 10562"/>
                  <a:gd name="connsiteY5" fmla="*/ 1207 h 8065"/>
                  <a:gd name="connsiteX6" fmla="*/ 9422 w 10562"/>
                  <a:gd name="connsiteY6" fmla="*/ 4332 h 8065"/>
                  <a:gd name="connsiteX7" fmla="*/ 9393 w 10562"/>
                  <a:gd name="connsiteY7" fmla="*/ 4351 h 8065"/>
                  <a:gd name="connsiteX8" fmla="*/ 3392 w 10562"/>
                  <a:gd name="connsiteY8" fmla="*/ 7780 h 8065"/>
                  <a:gd name="connsiteX9" fmla="*/ 2249 w 10562"/>
                  <a:gd name="connsiteY9" fmla="*/ 8065 h 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62" h="8065">
                    <a:moveTo>
                      <a:pt x="2249" y="8065"/>
                    </a:moveTo>
                    <a:cubicBezTo>
                      <a:pt x="1430" y="8056"/>
                      <a:pt x="678" y="7618"/>
                      <a:pt x="249" y="6922"/>
                    </a:cubicBezTo>
                    <a:cubicBezTo>
                      <a:pt x="-294" y="5808"/>
                      <a:pt x="77" y="4465"/>
                      <a:pt x="1106" y="3779"/>
                    </a:cubicBezTo>
                    <a:lnTo>
                      <a:pt x="7107" y="350"/>
                    </a:lnTo>
                    <a:cubicBezTo>
                      <a:pt x="8126" y="-307"/>
                      <a:pt x="9479" y="-12"/>
                      <a:pt x="10136" y="1007"/>
                    </a:cubicBezTo>
                    <a:cubicBezTo>
                      <a:pt x="10174" y="1074"/>
                      <a:pt x="10212" y="1141"/>
                      <a:pt x="10250" y="1207"/>
                    </a:cubicBezTo>
                    <a:cubicBezTo>
                      <a:pt x="10888" y="2303"/>
                      <a:pt x="10517" y="3693"/>
                      <a:pt x="9422" y="4332"/>
                    </a:cubicBezTo>
                    <a:cubicBezTo>
                      <a:pt x="9412" y="4341"/>
                      <a:pt x="9403" y="4341"/>
                      <a:pt x="9393" y="4351"/>
                    </a:cubicBezTo>
                    <a:lnTo>
                      <a:pt x="3392" y="7780"/>
                    </a:lnTo>
                    <a:cubicBezTo>
                      <a:pt x="3040" y="7970"/>
                      <a:pt x="2649" y="8075"/>
                      <a:pt x="2249" y="8065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F41712D0-2A0F-4A28-AE00-1DDC2EDCE6CB}"/>
                  </a:ext>
                </a:extLst>
              </p:cNvPr>
              <p:cNvSpPr/>
              <p:nvPr/>
            </p:nvSpPr>
            <p:spPr>
              <a:xfrm>
                <a:off x="-4225449" y="2963731"/>
                <a:ext cx="10627" cy="8067"/>
              </a:xfrm>
              <a:custGeom>
                <a:avLst/>
                <a:gdLst>
                  <a:gd name="connsiteX0" fmla="*/ 2350 w 10627"/>
                  <a:gd name="connsiteY0" fmla="*/ 8068 h 8067"/>
                  <a:gd name="connsiteX1" fmla="*/ 349 w 10627"/>
                  <a:gd name="connsiteY1" fmla="*/ 6925 h 8067"/>
                  <a:gd name="connsiteX2" fmla="*/ 1005 w 10627"/>
                  <a:gd name="connsiteY2" fmla="*/ 3896 h 8067"/>
                  <a:gd name="connsiteX3" fmla="*/ 1207 w 10627"/>
                  <a:gd name="connsiteY3" fmla="*/ 3781 h 8067"/>
                  <a:gd name="connsiteX4" fmla="*/ 7112 w 10627"/>
                  <a:gd name="connsiteY4" fmla="*/ 257 h 8067"/>
                  <a:gd name="connsiteX5" fmla="*/ 10351 w 10627"/>
                  <a:gd name="connsiteY5" fmla="*/ 1114 h 8067"/>
                  <a:gd name="connsiteX6" fmla="*/ 9493 w 10627"/>
                  <a:gd name="connsiteY6" fmla="*/ 4258 h 8067"/>
                  <a:gd name="connsiteX7" fmla="*/ 3493 w 10627"/>
                  <a:gd name="connsiteY7" fmla="*/ 7782 h 8067"/>
                  <a:gd name="connsiteX8" fmla="*/ 2350 w 10627"/>
                  <a:gd name="connsiteY8" fmla="*/ 8068 h 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27" h="8067">
                    <a:moveTo>
                      <a:pt x="2350" y="8068"/>
                    </a:moveTo>
                    <a:cubicBezTo>
                      <a:pt x="1526" y="8077"/>
                      <a:pt x="762" y="7639"/>
                      <a:pt x="349" y="6925"/>
                    </a:cubicBezTo>
                    <a:cubicBezTo>
                      <a:pt x="-306" y="5905"/>
                      <a:pt x="-13" y="4553"/>
                      <a:pt x="1005" y="3896"/>
                    </a:cubicBezTo>
                    <a:cubicBezTo>
                      <a:pt x="1070" y="3857"/>
                      <a:pt x="1137" y="3819"/>
                      <a:pt x="1207" y="3781"/>
                    </a:cubicBezTo>
                    <a:lnTo>
                      <a:pt x="7112" y="257"/>
                    </a:lnTo>
                    <a:cubicBezTo>
                      <a:pt x="8255" y="-295"/>
                      <a:pt x="9631" y="67"/>
                      <a:pt x="10351" y="1114"/>
                    </a:cubicBezTo>
                    <a:cubicBezTo>
                      <a:pt x="10938" y="2229"/>
                      <a:pt x="10563" y="3600"/>
                      <a:pt x="9493" y="4258"/>
                    </a:cubicBezTo>
                    <a:lnTo>
                      <a:pt x="3493" y="7782"/>
                    </a:lnTo>
                    <a:cubicBezTo>
                      <a:pt x="3139" y="7963"/>
                      <a:pt x="2748" y="8058"/>
                      <a:pt x="2350" y="8068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ACD7610-C94C-49BC-8EF2-B2CE9635C679}"/>
                  </a:ext>
                </a:extLst>
              </p:cNvPr>
              <p:cNvSpPr/>
              <p:nvPr/>
            </p:nvSpPr>
            <p:spPr>
              <a:xfrm>
                <a:off x="-4207313" y="2600116"/>
                <a:ext cx="621833" cy="360924"/>
              </a:xfrm>
              <a:custGeom>
                <a:avLst/>
                <a:gdLst>
                  <a:gd name="connsiteX0" fmla="*/ 2311 w 621833"/>
                  <a:gd name="connsiteY0" fmla="*/ 360919 h 360924"/>
                  <a:gd name="connsiteX1" fmla="*/ 311 w 621833"/>
                  <a:gd name="connsiteY1" fmla="*/ 359776 h 360924"/>
                  <a:gd name="connsiteX2" fmla="*/ 1136 w 621833"/>
                  <a:gd name="connsiteY2" fmla="*/ 356652 h 360924"/>
                  <a:gd name="connsiteX3" fmla="*/ 1168 w 621833"/>
                  <a:gd name="connsiteY3" fmla="*/ 356633 h 360924"/>
                  <a:gd name="connsiteX4" fmla="*/ 13265 w 621833"/>
                  <a:gd name="connsiteY4" fmla="*/ 349680 h 360924"/>
                  <a:gd name="connsiteX5" fmla="*/ 16408 w 621833"/>
                  <a:gd name="connsiteY5" fmla="*/ 350442 h 360924"/>
                  <a:gd name="connsiteX6" fmla="*/ 16408 w 621833"/>
                  <a:gd name="connsiteY6" fmla="*/ 350442 h 360924"/>
                  <a:gd name="connsiteX7" fmla="*/ 15551 w 621833"/>
                  <a:gd name="connsiteY7" fmla="*/ 353680 h 360924"/>
                  <a:gd name="connsiteX8" fmla="*/ 3454 w 621833"/>
                  <a:gd name="connsiteY8" fmla="*/ 360634 h 360924"/>
                  <a:gd name="connsiteX9" fmla="*/ 2311 w 621833"/>
                  <a:gd name="connsiteY9" fmla="*/ 360919 h 360924"/>
                  <a:gd name="connsiteX10" fmla="*/ 26504 w 621833"/>
                  <a:gd name="connsiteY10" fmla="*/ 346918 h 360924"/>
                  <a:gd name="connsiteX11" fmla="*/ 24504 w 621833"/>
                  <a:gd name="connsiteY11" fmla="*/ 345775 h 360924"/>
                  <a:gd name="connsiteX12" fmla="*/ 25333 w 621833"/>
                  <a:gd name="connsiteY12" fmla="*/ 342650 h 360924"/>
                  <a:gd name="connsiteX13" fmla="*/ 25361 w 621833"/>
                  <a:gd name="connsiteY13" fmla="*/ 342631 h 360924"/>
                  <a:gd name="connsiteX14" fmla="*/ 37458 w 621833"/>
                  <a:gd name="connsiteY14" fmla="*/ 335678 h 360924"/>
                  <a:gd name="connsiteX15" fmla="*/ 40582 w 621833"/>
                  <a:gd name="connsiteY15" fmla="*/ 336507 h 360924"/>
                  <a:gd name="connsiteX16" fmla="*/ 40601 w 621833"/>
                  <a:gd name="connsiteY16" fmla="*/ 336535 h 360924"/>
                  <a:gd name="connsiteX17" fmla="*/ 39744 w 621833"/>
                  <a:gd name="connsiteY17" fmla="*/ 339679 h 360924"/>
                  <a:gd name="connsiteX18" fmla="*/ 27647 w 621833"/>
                  <a:gd name="connsiteY18" fmla="*/ 346632 h 360924"/>
                  <a:gd name="connsiteX19" fmla="*/ 50698 w 621833"/>
                  <a:gd name="connsiteY19" fmla="*/ 333011 h 360924"/>
                  <a:gd name="connsiteX20" fmla="*/ 48698 w 621833"/>
                  <a:gd name="connsiteY20" fmla="*/ 331868 h 360924"/>
                  <a:gd name="connsiteX21" fmla="*/ 49355 w 621833"/>
                  <a:gd name="connsiteY21" fmla="*/ 328839 h 360924"/>
                  <a:gd name="connsiteX22" fmla="*/ 49555 w 621833"/>
                  <a:gd name="connsiteY22" fmla="*/ 328725 h 360924"/>
                  <a:gd name="connsiteX23" fmla="*/ 61652 w 621833"/>
                  <a:gd name="connsiteY23" fmla="*/ 321676 h 360924"/>
                  <a:gd name="connsiteX24" fmla="*/ 64795 w 621833"/>
                  <a:gd name="connsiteY24" fmla="*/ 322534 h 360924"/>
                  <a:gd name="connsiteX25" fmla="*/ 63966 w 621833"/>
                  <a:gd name="connsiteY25" fmla="*/ 325658 h 360924"/>
                  <a:gd name="connsiteX26" fmla="*/ 63938 w 621833"/>
                  <a:gd name="connsiteY26" fmla="*/ 325677 h 360924"/>
                  <a:gd name="connsiteX27" fmla="*/ 51841 w 621833"/>
                  <a:gd name="connsiteY27" fmla="*/ 332630 h 360924"/>
                  <a:gd name="connsiteX28" fmla="*/ 50698 w 621833"/>
                  <a:gd name="connsiteY28" fmla="*/ 333011 h 360924"/>
                  <a:gd name="connsiteX29" fmla="*/ 74891 w 621833"/>
                  <a:gd name="connsiteY29" fmla="*/ 319009 h 360924"/>
                  <a:gd name="connsiteX30" fmla="*/ 72567 w 621833"/>
                  <a:gd name="connsiteY30" fmla="*/ 316761 h 360924"/>
                  <a:gd name="connsiteX31" fmla="*/ 73748 w 621833"/>
                  <a:gd name="connsiteY31" fmla="*/ 314723 h 360924"/>
                  <a:gd name="connsiteX32" fmla="*/ 85845 w 621833"/>
                  <a:gd name="connsiteY32" fmla="*/ 307770 h 360924"/>
                  <a:gd name="connsiteX33" fmla="*/ 88988 w 621833"/>
                  <a:gd name="connsiteY33" fmla="*/ 308532 h 360924"/>
                  <a:gd name="connsiteX34" fmla="*/ 88988 w 621833"/>
                  <a:gd name="connsiteY34" fmla="*/ 308532 h 360924"/>
                  <a:gd name="connsiteX35" fmla="*/ 88331 w 621833"/>
                  <a:gd name="connsiteY35" fmla="*/ 311561 h 360924"/>
                  <a:gd name="connsiteX36" fmla="*/ 88131 w 621833"/>
                  <a:gd name="connsiteY36" fmla="*/ 311675 h 360924"/>
                  <a:gd name="connsiteX37" fmla="*/ 76034 w 621833"/>
                  <a:gd name="connsiteY37" fmla="*/ 318724 h 360924"/>
                  <a:gd name="connsiteX38" fmla="*/ 74891 w 621833"/>
                  <a:gd name="connsiteY38" fmla="*/ 319009 h 360924"/>
                  <a:gd name="connsiteX39" fmla="*/ 99085 w 621833"/>
                  <a:gd name="connsiteY39" fmla="*/ 305008 h 360924"/>
                  <a:gd name="connsiteX40" fmla="*/ 97085 w 621833"/>
                  <a:gd name="connsiteY40" fmla="*/ 303865 h 360924"/>
                  <a:gd name="connsiteX41" fmla="*/ 97913 w 621833"/>
                  <a:gd name="connsiteY41" fmla="*/ 300740 h 360924"/>
                  <a:gd name="connsiteX42" fmla="*/ 97942 w 621833"/>
                  <a:gd name="connsiteY42" fmla="*/ 300721 h 360924"/>
                  <a:gd name="connsiteX43" fmla="*/ 110039 w 621833"/>
                  <a:gd name="connsiteY43" fmla="*/ 293768 h 360924"/>
                  <a:gd name="connsiteX44" fmla="*/ 113182 w 621833"/>
                  <a:gd name="connsiteY44" fmla="*/ 294625 h 360924"/>
                  <a:gd name="connsiteX45" fmla="*/ 112325 w 621833"/>
                  <a:gd name="connsiteY45" fmla="*/ 297769 h 360924"/>
                  <a:gd name="connsiteX46" fmla="*/ 100228 w 621833"/>
                  <a:gd name="connsiteY46" fmla="*/ 304722 h 360924"/>
                  <a:gd name="connsiteX47" fmla="*/ 99085 w 621833"/>
                  <a:gd name="connsiteY47" fmla="*/ 305008 h 360924"/>
                  <a:gd name="connsiteX48" fmla="*/ 123278 w 621833"/>
                  <a:gd name="connsiteY48" fmla="*/ 291101 h 360924"/>
                  <a:gd name="connsiteX49" fmla="*/ 121278 w 621833"/>
                  <a:gd name="connsiteY49" fmla="*/ 289958 h 360924"/>
                  <a:gd name="connsiteX50" fmla="*/ 122135 w 621833"/>
                  <a:gd name="connsiteY50" fmla="*/ 286720 h 360924"/>
                  <a:gd name="connsiteX51" fmla="*/ 134232 w 621833"/>
                  <a:gd name="connsiteY51" fmla="*/ 279766 h 360924"/>
                  <a:gd name="connsiteX52" fmla="*/ 137375 w 621833"/>
                  <a:gd name="connsiteY52" fmla="*/ 280624 h 360924"/>
                  <a:gd name="connsiteX53" fmla="*/ 136518 w 621833"/>
                  <a:gd name="connsiteY53" fmla="*/ 283767 h 360924"/>
                  <a:gd name="connsiteX54" fmla="*/ 124421 w 621833"/>
                  <a:gd name="connsiteY54" fmla="*/ 290720 h 360924"/>
                  <a:gd name="connsiteX55" fmla="*/ 123278 w 621833"/>
                  <a:gd name="connsiteY55" fmla="*/ 291101 h 360924"/>
                  <a:gd name="connsiteX56" fmla="*/ 147472 w 621833"/>
                  <a:gd name="connsiteY56" fmla="*/ 277099 h 360924"/>
                  <a:gd name="connsiteX57" fmla="*/ 145472 w 621833"/>
                  <a:gd name="connsiteY57" fmla="*/ 275956 h 360924"/>
                  <a:gd name="connsiteX58" fmla="*/ 146329 w 621833"/>
                  <a:gd name="connsiteY58" fmla="*/ 272813 h 360924"/>
                  <a:gd name="connsiteX59" fmla="*/ 158426 w 621833"/>
                  <a:gd name="connsiteY59" fmla="*/ 265765 h 360924"/>
                  <a:gd name="connsiteX60" fmla="*/ 161569 w 621833"/>
                  <a:gd name="connsiteY60" fmla="*/ 266622 h 360924"/>
                  <a:gd name="connsiteX61" fmla="*/ 160912 w 621833"/>
                  <a:gd name="connsiteY61" fmla="*/ 269651 h 360924"/>
                  <a:gd name="connsiteX62" fmla="*/ 160712 w 621833"/>
                  <a:gd name="connsiteY62" fmla="*/ 269765 h 360924"/>
                  <a:gd name="connsiteX63" fmla="*/ 148615 w 621833"/>
                  <a:gd name="connsiteY63" fmla="*/ 276814 h 360924"/>
                  <a:gd name="connsiteX64" fmla="*/ 147472 w 621833"/>
                  <a:gd name="connsiteY64" fmla="*/ 277099 h 360924"/>
                  <a:gd name="connsiteX65" fmla="*/ 171665 w 621833"/>
                  <a:gd name="connsiteY65" fmla="*/ 263098 h 360924"/>
                  <a:gd name="connsiteX66" fmla="*/ 169665 w 621833"/>
                  <a:gd name="connsiteY66" fmla="*/ 261955 h 360924"/>
                  <a:gd name="connsiteX67" fmla="*/ 170522 w 621833"/>
                  <a:gd name="connsiteY67" fmla="*/ 258811 h 360924"/>
                  <a:gd name="connsiteX68" fmla="*/ 182619 w 621833"/>
                  <a:gd name="connsiteY68" fmla="*/ 251858 h 360924"/>
                  <a:gd name="connsiteX69" fmla="*/ 185648 w 621833"/>
                  <a:gd name="connsiteY69" fmla="*/ 252515 h 360924"/>
                  <a:gd name="connsiteX70" fmla="*/ 185762 w 621833"/>
                  <a:gd name="connsiteY70" fmla="*/ 252715 h 360924"/>
                  <a:gd name="connsiteX71" fmla="*/ 185000 w 621833"/>
                  <a:gd name="connsiteY71" fmla="*/ 255859 h 360924"/>
                  <a:gd name="connsiteX72" fmla="*/ 185000 w 621833"/>
                  <a:gd name="connsiteY72" fmla="*/ 255859 h 360924"/>
                  <a:gd name="connsiteX73" fmla="*/ 172808 w 621833"/>
                  <a:gd name="connsiteY73" fmla="*/ 262812 h 360924"/>
                  <a:gd name="connsiteX74" fmla="*/ 171665 w 621833"/>
                  <a:gd name="connsiteY74" fmla="*/ 263098 h 360924"/>
                  <a:gd name="connsiteX75" fmla="*/ 195859 w 621833"/>
                  <a:gd name="connsiteY75" fmla="*/ 249096 h 360924"/>
                  <a:gd name="connsiteX76" fmla="*/ 193859 w 621833"/>
                  <a:gd name="connsiteY76" fmla="*/ 247953 h 360924"/>
                  <a:gd name="connsiteX77" fmla="*/ 194716 w 621833"/>
                  <a:gd name="connsiteY77" fmla="*/ 244810 h 360924"/>
                  <a:gd name="connsiteX78" fmla="*/ 206813 w 621833"/>
                  <a:gd name="connsiteY78" fmla="*/ 237856 h 360924"/>
                  <a:gd name="connsiteX79" fmla="*/ 210051 w 621833"/>
                  <a:gd name="connsiteY79" fmla="*/ 238714 h 360924"/>
                  <a:gd name="connsiteX80" fmla="*/ 209194 w 621833"/>
                  <a:gd name="connsiteY80" fmla="*/ 241857 h 360924"/>
                  <a:gd name="connsiteX81" fmla="*/ 197097 w 621833"/>
                  <a:gd name="connsiteY81" fmla="*/ 248810 h 360924"/>
                  <a:gd name="connsiteX82" fmla="*/ 195859 w 621833"/>
                  <a:gd name="connsiteY82" fmla="*/ 249096 h 360924"/>
                  <a:gd name="connsiteX83" fmla="*/ 220148 w 621833"/>
                  <a:gd name="connsiteY83" fmla="*/ 235189 h 360924"/>
                  <a:gd name="connsiteX84" fmla="*/ 218147 w 621833"/>
                  <a:gd name="connsiteY84" fmla="*/ 234046 h 360924"/>
                  <a:gd name="connsiteX85" fmla="*/ 218909 w 621833"/>
                  <a:gd name="connsiteY85" fmla="*/ 230903 h 360924"/>
                  <a:gd name="connsiteX86" fmla="*/ 218909 w 621833"/>
                  <a:gd name="connsiteY86" fmla="*/ 230903 h 360924"/>
                  <a:gd name="connsiteX87" fmla="*/ 231101 w 621833"/>
                  <a:gd name="connsiteY87" fmla="*/ 223855 h 360924"/>
                  <a:gd name="connsiteX88" fmla="*/ 234245 w 621833"/>
                  <a:gd name="connsiteY88" fmla="*/ 224712 h 360924"/>
                  <a:gd name="connsiteX89" fmla="*/ 233387 w 621833"/>
                  <a:gd name="connsiteY89" fmla="*/ 227855 h 360924"/>
                  <a:gd name="connsiteX90" fmla="*/ 221291 w 621833"/>
                  <a:gd name="connsiteY90" fmla="*/ 234904 h 360924"/>
                  <a:gd name="connsiteX91" fmla="*/ 220529 w 621833"/>
                  <a:gd name="connsiteY91" fmla="*/ 235189 h 360924"/>
                  <a:gd name="connsiteX92" fmla="*/ 244341 w 621833"/>
                  <a:gd name="connsiteY92" fmla="*/ 221188 h 360924"/>
                  <a:gd name="connsiteX93" fmla="*/ 242341 w 621833"/>
                  <a:gd name="connsiteY93" fmla="*/ 220045 h 360924"/>
                  <a:gd name="connsiteX94" fmla="*/ 243170 w 621833"/>
                  <a:gd name="connsiteY94" fmla="*/ 216920 h 360924"/>
                  <a:gd name="connsiteX95" fmla="*/ 243198 w 621833"/>
                  <a:gd name="connsiteY95" fmla="*/ 216901 h 360924"/>
                  <a:gd name="connsiteX96" fmla="*/ 255295 w 621833"/>
                  <a:gd name="connsiteY96" fmla="*/ 209948 h 360924"/>
                  <a:gd name="connsiteX97" fmla="*/ 258438 w 621833"/>
                  <a:gd name="connsiteY97" fmla="*/ 210710 h 360924"/>
                  <a:gd name="connsiteX98" fmla="*/ 258438 w 621833"/>
                  <a:gd name="connsiteY98" fmla="*/ 210710 h 360924"/>
                  <a:gd name="connsiteX99" fmla="*/ 257581 w 621833"/>
                  <a:gd name="connsiteY99" fmla="*/ 213853 h 360924"/>
                  <a:gd name="connsiteX100" fmla="*/ 245484 w 621833"/>
                  <a:gd name="connsiteY100" fmla="*/ 220902 h 360924"/>
                  <a:gd name="connsiteX101" fmla="*/ 244341 w 621833"/>
                  <a:gd name="connsiteY101" fmla="*/ 221188 h 360924"/>
                  <a:gd name="connsiteX102" fmla="*/ 268535 w 621833"/>
                  <a:gd name="connsiteY102" fmla="*/ 207186 h 360924"/>
                  <a:gd name="connsiteX103" fmla="*/ 266534 w 621833"/>
                  <a:gd name="connsiteY103" fmla="*/ 206043 h 360924"/>
                  <a:gd name="connsiteX104" fmla="*/ 267363 w 621833"/>
                  <a:gd name="connsiteY104" fmla="*/ 202919 h 360924"/>
                  <a:gd name="connsiteX105" fmla="*/ 267392 w 621833"/>
                  <a:gd name="connsiteY105" fmla="*/ 202900 h 360924"/>
                  <a:gd name="connsiteX106" fmla="*/ 279488 w 621833"/>
                  <a:gd name="connsiteY106" fmla="*/ 195946 h 360924"/>
                  <a:gd name="connsiteX107" fmla="*/ 282613 w 621833"/>
                  <a:gd name="connsiteY107" fmla="*/ 196775 h 360924"/>
                  <a:gd name="connsiteX108" fmla="*/ 282632 w 621833"/>
                  <a:gd name="connsiteY108" fmla="*/ 196804 h 360924"/>
                  <a:gd name="connsiteX109" fmla="*/ 281774 w 621833"/>
                  <a:gd name="connsiteY109" fmla="*/ 199947 h 360924"/>
                  <a:gd name="connsiteX110" fmla="*/ 269678 w 621833"/>
                  <a:gd name="connsiteY110" fmla="*/ 206900 h 360924"/>
                  <a:gd name="connsiteX111" fmla="*/ 268154 w 621833"/>
                  <a:gd name="connsiteY111" fmla="*/ 207186 h 360924"/>
                  <a:gd name="connsiteX112" fmla="*/ 292728 w 621833"/>
                  <a:gd name="connsiteY112" fmla="*/ 193279 h 360924"/>
                  <a:gd name="connsiteX113" fmla="*/ 290728 w 621833"/>
                  <a:gd name="connsiteY113" fmla="*/ 192136 h 360924"/>
                  <a:gd name="connsiteX114" fmla="*/ 291385 w 621833"/>
                  <a:gd name="connsiteY114" fmla="*/ 189107 h 360924"/>
                  <a:gd name="connsiteX115" fmla="*/ 291585 w 621833"/>
                  <a:gd name="connsiteY115" fmla="*/ 188993 h 360924"/>
                  <a:gd name="connsiteX116" fmla="*/ 303682 w 621833"/>
                  <a:gd name="connsiteY116" fmla="*/ 181945 h 360924"/>
                  <a:gd name="connsiteX117" fmla="*/ 306825 w 621833"/>
                  <a:gd name="connsiteY117" fmla="*/ 182802 h 360924"/>
                  <a:gd name="connsiteX118" fmla="*/ 305968 w 621833"/>
                  <a:gd name="connsiteY118" fmla="*/ 185945 h 360924"/>
                  <a:gd name="connsiteX119" fmla="*/ 293871 w 621833"/>
                  <a:gd name="connsiteY119" fmla="*/ 192898 h 360924"/>
                  <a:gd name="connsiteX120" fmla="*/ 292728 w 621833"/>
                  <a:gd name="connsiteY120" fmla="*/ 193279 h 360924"/>
                  <a:gd name="connsiteX121" fmla="*/ 316922 w 621833"/>
                  <a:gd name="connsiteY121" fmla="*/ 179278 h 360924"/>
                  <a:gd name="connsiteX122" fmla="*/ 314598 w 621833"/>
                  <a:gd name="connsiteY122" fmla="*/ 177030 h 360924"/>
                  <a:gd name="connsiteX123" fmla="*/ 315779 w 621833"/>
                  <a:gd name="connsiteY123" fmla="*/ 174991 h 360924"/>
                  <a:gd name="connsiteX124" fmla="*/ 327875 w 621833"/>
                  <a:gd name="connsiteY124" fmla="*/ 167943 h 360924"/>
                  <a:gd name="connsiteX125" fmla="*/ 331019 w 621833"/>
                  <a:gd name="connsiteY125" fmla="*/ 168800 h 360924"/>
                  <a:gd name="connsiteX126" fmla="*/ 330361 w 621833"/>
                  <a:gd name="connsiteY126" fmla="*/ 171829 h 360924"/>
                  <a:gd name="connsiteX127" fmla="*/ 330161 w 621833"/>
                  <a:gd name="connsiteY127" fmla="*/ 171943 h 360924"/>
                  <a:gd name="connsiteX128" fmla="*/ 318065 w 621833"/>
                  <a:gd name="connsiteY128" fmla="*/ 178992 h 360924"/>
                  <a:gd name="connsiteX129" fmla="*/ 341115 w 621833"/>
                  <a:gd name="connsiteY129" fmla="*/ 165276 h 360924"/>
                  <a:gd name="connsiteX130" fmla="*/ 339115 w 621833"/>
                  <a:gd name="connsiteY130" fmla="*/ 164133 h 360924"/>
                  <a:gd name="connsiteX131" fmla="*/ 339944 w 621833"/>
                  <a:gd name="connsiteY131" fmla="*/ 161009 h 360924"/>
                  <a:gd name="connsiteX132" fmla="*/ 339972 w 621833"/>
                  <a:gd name="connsiteY132" fmla="*/ 160990 h 360924"/>
                  <a:gd name="connsiteX133" fmla="*/ 352069 w 621833"/>
                  <a:gd name="connsiteY133" fmla="*/ 154036 h 360924"/>
                  <a:gd name="connsiteX134" fmla="*/ 355212 w 621833"/>
                  <a:gd name="connsiteY134" fmla="*/ 154894 h 360924"/>
                  <a:gd name="connsiteX135" fmla="*/ 354355 w 621833"/>
                  <a:gd name="connsiteY135" fmla="*/ 158037 h 360924"/>
                  <a:gd name="connsiteX136" fmla="*/ 342258 w 621833"/>
                  <a:gd name="connsiteY136" fmla="*/ 164990 h 360924"/>
                  <a:gd name="connsiteX137" fmla="*/ 365309 w 621833"/>
                  <a:gd name="connsiteY137" fmla="*/ 151369 h 360924"/>
                  <a:gd name="connsiteX138" fmla="*/ 363308 w 621833"/>
                  <a:gd name="connsiteY138" fmla="*/ 150131 h 360924"/>
                  <a:gd name="connsiteX139" fmla="*/ 364166 w 621833"/>
                  <a:gd name="connsiteY139" fmla="*/ 146988 h 360924"/>
                  <a:gd name="connsiteX140" fmla="*/ 376262 w 621833"/>
                  <a:gd name="connsiteY140" fmla="*/ 140035 h 360924"/>
                  <a:gd name="connsiteX141" fmla="*/ 379406 w 621833"/>
                  <a:gd name="connsiteY141" fmla="*/ 140892 h 360924"/>
                  <a:gd name="connsiteX142" fmla="*/ 378548 w 621833"/>
                  <a:gd name="connsiteY142" fmla="*/ 144035 h 360924"/>
                  <a:gd name="connsiteX143" fmla="*/ 366452 w 621833"/>
                  <a:gd name="connsiteY143" fmla="*/ 150988 h 360924"/>
                  <a:gd name="connsiteX144" fmla="*/ 365309 w 621833"/>
                  <a:gd name="connsiteY144" fmla="*/ 151369 h 360924"/>
                  <a:gd name="connsiteX145" fmla="*/ 389502 w 621833"/>
                  <a:gd name="connsiteY145" fmla="*/ 137368 h 360924"/>
                  <a:gd name="connsiteX146" fmla="*/ 387502 w 621833"/>
                  <a:gd name="connsiteY146" fmla="*/ 136225 h 360924"/>
                  <a:gd name="connsiteX147" fmla="*/ 388359 w 621833"/>
                  <a:gd name="connsiteY147" fmla="*/ 133081 h 360924"/>
                  <a:gd name="connsiteX148" fmla="*/ 400456 w 621833"/>
                  <a:gd name="connsiteY148" fmla="*/ 126033 h 360924"/>
                  <a:gd name="connsiteX149" fmla="*/ 403599 w 621833"/>
                  <a:gd name="connsiteY149" fmla="*/ 126890 h 360924"/>
                  <a:gd name="connsiteX150" fmla="*/ 402942 w 621833"/>
                  <a:gd name="connsiteY150" fmla="*/ 129919 h 360924"/>
                  <a:gd name="connsiteX151" fmla="*/ 402742 w 621833"/>
                  <a:gd name="connsiteY151" fmla="*/ 130033 h 360924"/>
                  <a:gd name="connsiteX152" fmla="*/ 390645 w 621833"/>
                  <a:gd name="connsiteY152" fmla="*/ 137082 h 360924"/>
                  <a:gd name="connsiteX153" fmla="*/ 389502 w 621833"/>
                  <a:gd name="connsiteY153" fmla="*/ 137368 h 360924"/>
                  <a:gd name="connsiteX154" fmla="*/ 413696 w 621833"/>
                  <a:gd name="connsiteY154" fmla="*/ 123366 h 360924"/>
                  <a:gd name="connsiteX155" fmla="*/ 411695 w 621833"/>
                  <a:gd name="connsiteY155" fmla="*/ 122223 h 360924"/>
                  <a:gd name="connsiteX156" fmla="*/ 412553 w 621833"/>
                  <a:gd name="connsiteY156" fmla="*/ 119080 h 360924"/>
                  <a:gd name="connsiteX157" fmla="*/ 424649 w 621833"/>
                  <a:gd name="connsiteY157" fmla="*/ 112126 h 360924"/>
                  <a:gd name="connsiteX158" fmla="*/ 427793 w 621833"/>
                  <a:gd name="connsiteY158" fmla="*/ 112888 h 360924"/>
                  <a:gd name="connsiteX159" fmla="*/ 427793 w 621833"/>
                  <a:gd name="connsiteY159" fmla="*/ 112888 h 360924"/>
                  <a:gd name="connsiteX160" fmla="*/ 427031 w 621833"/>
                  <a:gd name="connsiteY160" fmla="*/ 116127 h 360924"/>
                  <a:gd name="connsiteX161" fmla="*/ 414839 w 621833"/>
                  <a:gd name="connsiteY161" fmla="*/ 123080 h 360924"/>
                  <a:gd name="connsiteX162" fmla="*/ 413696 w 621833"/>
                  <a:gd name="connsiteY162" fmla="*/ 123366 h 360924"/>
                  <a:gd name="connsiteX163" fmla="*/ 437889 w 621833"/>
                  <a:gd name="connsiteY163" fmla="*/ 109364 h 360924"/>
                  <a:gd name="connsiteX164" fmla="*/ 435889 w 621833"/>
                  <a:gd name="connsiteY164" fmla="*/ 108221 h 360924"/>
                  <a:gd name="connsiteX165" fmla="*/ 436746 w 621833"/>
                  <a:gd name="connsiteY165" fmla="*/ 105078 h 360924"/>
                  <a:gd name="connsiteX166" fmla="*/ 448843 w 621833"/>
                  <a:gd name="connsiteY166" fmla="*/ 98125 h 360924"/>
                  <a:gd name="connsiteX167" fmla="*/ 452081 w 621833"/>
                  <a:gd name="connsiteY167" fmla="*/ 98982 h 360924"/>
                  <a:gd name="connsiteX168" fmla="*/ 451224 w 621833"/>
                  <a:gd name="connsiteY168" fmla="*/ 102125 h 360924"/>
                  <a:gd name="connsiteX169" fmla="*/ 439127 w 621833"/>
                  <a:gd name="connsiteY169" fmla="*/ 109078 h 360924"/>
                  <a:gd name="connsiteX170" fmla="*/ 437889 w 621833"/>
                  <a:gd name="connsiteY170" fmla="*/ 109364 h 360924"/>
                  <a:gd name="connsiteX171" fmla="*/ 462178 w 621833"/>
                  <a:gd name="connsiteY171" fmla="*/ 95458 h 360924"/>
                  <a:gd name="connsiteX172" fmla="*/ 460178 w 621833"/>
                  <a:gd name="connsiteY172" fmla="*/ 94315 h 360924"/>
                  <a:gd name="connsiteX173" fmla="*/ 460940 w 621833"/>
                  <a:gd name="connsiteY173" fmla="*/ 91171 h 360924"/>
                  <a:gd name="connsiteX174" fmla="*/ 460940 w 621833"/>
                  <a:gd name="connsiteY174" fmla="*/ 91171 h 360924"/>
                  <a:gd name="connsiteX175" fmla="*/ 473132 w 621833"/>
                  <a:gd name="connsiteY175" fmla="*/ 84123 h 360924"/>
                  <a:gd name="connsiteX176" fmla="*/ 476275 w 621833"/>
                  <a:gd name="connsiteY176" fmla="*/ 84980 h 360924"/>
                  <a:gd name="connsiteX177" fmla="*/ 475418 w 621833"/>
                  <a:gd name="connsiteY177" fmla="*/ 88123 h 360924"/>
                  <a:gd name="connsiteX178" fmla="*/ 463321 w 621833"/>
                  <a:gd name="connsiteY178" fmla="*/ 95077 h 360924"/>
                  <a:gd name="connsiteX179" fmla="*/ 462178 w 621833"/>
                  <a:gd name="connsiteY179" fmla="*/ 95458 h 360924"/>
                  <a:gd name="connsiteX180" fmla="*/ 486371 w 621833"/>
                  <a:gd name="connsiteY180" fmla="*/ 81456 h 360924"/>
                  <a:gd name="connsiteX181" fmla="*/ 484371 w 621833"/>
                  <a:gd name="connsiteY181" fmla="*/ 80313 h 360924"/>
                  <a:gd name="connsiteX182" fmla="*/ 485200 w 621833"/>
                  <a:gd name="connsiteY182" fmla="*/ 77189 h 360924"/>
                  <a:gd name="connsiteX183" fmla="*/ 485228 w 621833"/>
                  <a:gd name="connsiteY183" fmla="*/ 77170 h 360924"/>
                  <a:gd name="connsiteX184" fmla="*/ 497325 w 621833"/>
                  <a:gd name="connsiteY184" fmla="*/ 70121 h 360924"/>
                  <a:gd name="connsiteX185" fmla="*/ 500468 w 621833"/>
                  <a:gd name="connsiteY185" fmla="*/ 70978 h 360924"/>
                  <a:gd name="connsiteX186" fmla="*/ 499611 w 621833"/>
                  <a:gd name="connsiteY186" fmla="*/ 74122 h 360924"/>
                  <a:gd name="connsiteX187" fmla="*/ 487514 w 621833"/>
                  <a:gd name="connsiteY187" fmla="*/ 81170 h 360924"/>
                  <a:gd name="connsiteX188" fmla="*/ 486371 w 621833"/>
                  <a:gd name="connsiteY188" fmla="*/ 81456 h 360924"/>
                  <a:gd name="connsiteX189" fmla="*/ 510565 w 621833"/>
                  <a:gd name="connsiteY189" fmla="*/ 67454 h 360924"/>
                  <a:gd name="connsiteX190" fmla="*/ 508565 w 621833"/>
                  <a:gd name="connsiteY190" fmla="*/ 66311 h 360924"/>
                  <a:gd name="connsiteX191" fmla="*/ 509393 w 621833"/>
                  <a:gd name="connsiteY191" fmla="*/ 63187 h 360924"/>
                  <a:gd name="connsiteX192" fmla="*/ 509422 w 621833"/>
                  <a:gd name="connsiteY192" fmla="*/ 63168 h 360924"/>
                  <a:gd name="connsiteX193" fmla="*/ 521519 w 621833"/>
                  <a:gd name="connsiteY193" fmla="*/ 56215 h 360924"/>
                  <a:gd name="connsiteX194" fmla="*/ 524643 w 621833"/>
                  <a:gd name="connsiteY194" fmla="*/ 57043 h 360924"/>
                  <a:gd name="connsiteX195" fmla="*/ 524662 w 621833"/>
                  <a:gd name="connsiteY195" fmla="*/ 57072 h 360924"/>
                  <a:gd name="connsiteX196" fmla="*/ 523805 w 621833"/>
                  <a:gd name="connsiteY196" fmla="*/ 60215 h 360924"/>
                  <a:gd name="connsiteX197" fmla="*/ 511708 w 621833"/>
                  <a:gd name="connsiteY197" fmla="*/ 67168 h 360924"/>
                  <a:gd name="connsiteX198" fmla="*/ 510565 w 621833"/>
                  <a:gd name="connsiteY198" fmla="*/ 67454 h 360924"/>
                  <a:gd name="connsiteX199" fmla="*/ 534854 w 621833"/>
                  <a:gd name="connsiteY199" fmla="*/ 53548 h 360924"/>
                  <a:gd name="connsiteX200" fmla="*/ 532853 w 621833"/>
                  <a:gd name="connsiteY200" fmla="*/ 52405 h 360924"/>
                  <a:gd name="connsiteX201" fmla="*/ 533711 w 621833"/>
                  <a:gd name="connsiteY201" fmla="*/ 49166 h 360924"/>
                  <a:gd name="connsiteX202" fmla="*/ 545807 w 621833"/>
                  <a:gd name="connsiteY202" fmla="*/ 42213 h 360924"/>
                  <a:gd name="connsiteX203" fmla="*/ 548951 w 621833"/>
                  <a:gd name="connsiteY203" fmla="*/ 43070 h 360924"/>
                  <a:gd name="connsiteX204" fmla="*/ 548093 w 621833"/>
                  <a:gd name="connsiteY204" fmla="*/ 46213 h 360924"/>
                  <a:gd name="connsiteX205" fmla="*/ 535997 w 621833"/>
                  <a:gd name="connsiteY205" fmla="*/ 53167 h 360924"/>
                  <a:gd name="connsiteX206" fmla="*/ 534854 w 621833"/>
                  <a:gd name="connsiteY206" fmla="*/ 53548 h 360924"/>
                  <a:gd name="connsiteX207" fmla="*/ 559047 w 621833"/>
                  <a:gd name="connsiteY207" fmla="*/ 39546 h 360924"/>
                  <a:gd name="connsiteX208" fmla="*/ 556723 w 621833"/>
                  <a:gd name="connsiteY208" fmla="*/ 37298 h 360924"/>
                  <a:gd name="connsiteX209" fmla="*/ 557904 w 621833"/>
                  <a:gd name="connsiteY209" fmla="*/ 35260 h 360924"/>
                  <a:gd name="connsiteX210" fmla="*/ 570001 w 621833"/>
                  <a:gd name="connsiteY210" fmla="*/ 28211 h 360924"/>
                  <a:gd name="connsiteX211" fmla="*/ 573144 w 621833"/>
                  <a:gd name="connsiteY211" fmla="*/ 29068 h 360924"/>
                  <a:gd name="connsiteX212" fmla="*/ 572487 w 621833"/>
                  <a:gd name="connsiteY212" fmla="*/ 32097 h 360924"/>
                  <a:gd name="connsiteX213" fmla="*/ 572287 w 621833"/>
                  <a:gd name="connsiteY213" fmla="*/ 32212 h 360924"/>
                  <a:gd name="connsiteX214" fmla="*/ 560190 w 621833"/>
                  <a:gd name="connsiteY214" fmla="*/ 39260 h 360924"/>
                  <a:gd name="connsiteX215" fmla="*/ 558952 w 621833"/>
                  <a:gd name="connsiteY215" fmla="*/ 39546 h 360924"/>
                  <a:gd name="connsiteX216" fmla="*/ 583241 w 621833"/>
                  <a:gd name="connsiteY216" fmla="*/ 25544 h 360924"/>
                  <a:gd name="connsiteX217" fmla="*/ 581240 w 621833"/>
                  <a:gd name="connsiteY217" fmla="*/ 24401 h 360924"/>
                  <a:gd name="connsiteX218" fmla="*/ 582069 w 621833"/>
                  <a:gd name="connsiteY218" fmla="*/ 21277 h 360924"/>
                  <a:gd name="connsiteX219" fmla="*/ 582098 w 621833"/>
                  <a:gd name="connsiteY219" fmla="*/ 21258 h 360924"/>
                  <a:gd name="connsiteX220" fmla="*/ 594194 w 621833"/>
                  <a:gd name="connsiteY220" fmla="*/ 14305 h 360924"/>
                  <a:gd name="connsiteX221" fmla="*/ 597223 w 621833"/>
                  <a:gd name="connsiteY221" fmla="*/ 14962 h 360924"/>
                  <a:gd name="connsiteX222" fmla="*/ 597338 w 621833"/>
                  <a:gd name="connsiteY222" fmla="*/ 15162 h 360924"/>
                  <a:gd name="connsiteX223" fmla="*/ 596509 w 621833"/>
                  <a:gd name="connsiteY223" fmla="*/ 18286 h 360924"/>
                  <a:gd name="connsiteX224" fmla="*/ 596480 w 621833"/>
                  <a:gd name="connsiteY224" fmla="*/ 18305 h 360924"/>
                  <a:gd name="connsiteX225" fmla="*/ 584384 w 621833"/>
                  <a:gd name="connsiteY225" fmla="*/ 25258 h 360924"/>
                  <a:gd name="connsiteX226" fmla="*/ 583145 w 621833"/>
                  <a:gd name="connsiteY226" fmla="*/ 25544 h 360924"/>
                  <a:gd name="connsiteX227" fmla="*/ 607434 w 621833"/>
                  <a:gd name="connsiteY227" fmla="*/ 11542 h 360924"/>
                  <a:gd name="connsiteX228" fmla="*/ 605110 w 621833"/>
                  <a:gd name="connsiteY228" fmla="*/ 9294 h 360924"/>
                  <a:gd name="connsiteX229" fmla="*/ 606291 w 621833"/>
                  <a:gd name="connsiteY229" fmla="*/ 7256 h 360924"/>
                  <a:gd name="connsiteX230" fmla="*/ 618388 w 621833"/>
                  <a:gd name="connsiteY230" fmla="*/ 303 h 360924"/>
                  <a:gd name="connsiteX231" fmla="*/ 621531 w 621833"/>
                  <a:gd name="connsiteY231" fmla="*/ 1160 h 360924"/>
                  <a:gd name="connsiteX232" fmla="*/ 620674 w 621833"/>
                  <a:gd name="connsiteY232" fmla="*/ 4303 h 360924"/>
                  <a:gd name="connsiteX233" fmla="*/ 608577 w 621833"/>
                  <a:gd name="connsiteY233" fmla="*/ 11257 h 360924"/>
                  <a:gd name="connsiteX234" fmla="*/ 607339 w 621833"/>
                  <a:gd name="connsiteY234" fmla="*/ 11542 h 360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</a:cxnLst>
                <a:rect l="l" t="t" r="r" b="b"/>
                <a:pathLst>
                  <a:path w="621833" h="360924">
                    <a:moveTo>
                      <a:pt x="2311" y="360919"/>
                    </a:moveTo>
                    <a:cubicBezTo>
                      <a:pt x="1476" y="360977"/>
                      <a:pt x="690" y="360519"/>
                      <a:pt x="311" y="359776"/>
                    </a:cubicBezTo>
                    <a:cubicBezTo>
                      <a:pt x="-325" y="358681"/>
                      <a:pt x="46" y="357290"/>
                      <a:pt x="1136" y="356652"/>
                    </a:cubicBezTo>
                    <a:cubicBezTo>
                      <a:pt x="1147" y="356643"/>
                      <a:pt x="1157" y="356643"/>
                      <a:pt x="1168" y="356633"/>
                    </a:cubicBezTo>
                    <a:lnTo>
                      <a:pt x="13265" y="349680"/>
                    </a:lnTo>
                    <a:cubicBezTo>
                      <a:pt x="14341" y="349023"/>
                      <a:pt x="15751" y="349366"/>
                      <a:pt x="16408" y="350442"/>
                    </a:cubicBezTo>
                    <a:cubicBezTo>
                      <a:pt x="16408" y="350442"/>
                      <a:pt x="16408" y="350442"/>
                      <a:pt x="16408" y="350442"/>
                    </a:cubicBezTo>
                    <a:cubicBezTo>
                      <a:pt x="16960" y="351585"/>
                      <a:pt x="16598" y="352956"/>
                      <a:pt x="15551" y="353680"/>
                    </a:cubicBezTo>
                    <a:lnTo>
                      <a:pt x="3454" y="360634"/>
                    </a:lnTo>
                    <a:cubicBezTo>
                      <a:pt x="3100" y="360815"/>
                      <a:pt x="2709" y="360910"/>
                      <a:pt x="2311" y="360919"/>
                    </a:cubicBezTo>
                    <a:close/>
                    <a:moveTo>
                      <a:pt x="26504" y="346918"/>
                    </a:moveTo>
                    <a:cubicBezTo>
                      <a:pt x="25666" y="346975"/>
                      <a:pt x="24885" y="346518"/>
                      <a:pt x="24504" y="345775"/>
                    </a:cubicBezTo>
                    <a:cubicBezTo>
                      <a:pt x="23866" y="344679"/>
                      <a:pt x="24237" y="343289"/>
                      <a:pt x="25333" y="342650"/>
                    </a:cubicBezTo>
                    <a:cubicBezTo>
                      <a:pt x="25342" y="342641"/>
                      <a:pt x="25352" y="342641"/>
                      <a:pt x="25361" y="342631"/>
                    </a:cubicBezTo>
                    <a:lnTo>
                      <a:pt x="37458" y="335678"/>
                    </a:lnTo>
                    <a:cubicBezTo>
                      <a:pt x="38553" y="335040"/>
                      <a:pt x="39944" y="335411"/>
                      <a:pt x="40582" y="336507"/>
                    </a:cubicBezTo>
                    <a:cubicBezTo>
                      <a:pt x="40592" y="336516"/>
                      <a:pt x="40592" y="336526"/>
                      <a:pt x="40601" y="336535"/>
                    </a:cubicBezTo>
                    <a:cubicBezTo>
                      <a:pt x="41192" y="337650"/>
                      <a:pt x="40811" y="339021"/>
                      <a:pt x="39744" y="339679"/>
                    </a:cubicBezTo>
                    <a:lnTo>
                      <a:pt x="27647" y="346632"/>
                    </a:lnTo>
                    <a:close/>
                    <a:moveTo>
                      <a:pt x="50698" y="333011"/>
                    </a:moveTo>
                    <a:cubicBezTo>
                      <a:pt x="49888" y="332982"/>
                      <a:pt x="49136" y="332554"/>
                      <a:pt x="48698" y="331868"/>
                    </a:cubicBezTo>
                    <a:cubicBezTo>
                      <a:pt x="48040" y="330849"/>
                      <a:pt x="48336" y="329496"/>
                      <a:pt x="49355" y="328839"/>
                    </a:cubicBezTo>
                    <a:cubicBezTo>
                      <a:pt x="49422" y="328801"/>
                      <a:pt x="49488" y="328763"/>
                      <a:pt x="49555" y="328725"/>
                    </a:cubicBezTo>
                    <a:lnTo>
                      <a:pt x="61652" y="321676"/>
                    </a:lnTo>
                    <a:cubicBezTo>
                      <a:pt x="62766" y="321133"/>
                      <a:pt x="64109" y="321505"/>
                      <a:pt x="64795" y="322534"/>
                    </a:cubicBezTo>
                    <a:cubicBezTo>
                      <a:pt x="65433" y="323629"/>
                      <a:pt x="65062" y="325020"/>
                      <a:pt x="63966" y="325658"/>
                    </a:cubicBezTo>
                    <a:cubicBezTo>
                      <a:pt x="63957" y="325667"/>
                      <a:pt x="63947" y="325667"/>
                      <a:pt x="63938" y="325677"/>
                    </a:cubicBezTo>
                    <a:lnTo>
                      <a:pt x="51841" y="332630"/>
                    </a:lnTo>
                    <a:cubicBezTo>
                      <a:pt x="51517" y="332887"/>
                      <a:pt x="51107" y="333021"/>
                      <a:pt x="50698" y="333011"/>
                    </a:cubicBezTo>
                    <a:close/>
                    <a:moveTo>
                      <a:pt x="74891" y="319009"/>
                    </a:moveTo>
                    <a:cubicBezTo>
                      <a:pt x="73625" y="319028"/>
                      <a:pt x="72586" y="318019"/>
                      <a:pt x="72567" y="316761"/>
                    </a:cubicBezTo>
                    <a:cubicBezTo>
                      <a:pt x="72558" y="315914"/>
                      <a:pt x="73005" y="315133"/>
                      <a:pt x="73748" y="314723"/>
                    </a:cubicBezTo>
                    <a:lnTo>
                      <a:pt x="85845" y="307770"/>
                    </a:lnTo>
                    <a:cubicBezTo>
                      <a:pt x="86921" y="307113"/>
                      <a:pt x="88331" y="307456"/>
                      <a:pt x="88988" y="308532"/>
                    </a:cubicBezTo>
                    <a:cubicBezTo>
                      <a:pt x="88988" y="308532"/>
                      <a:pt x="88988" y="308532"/>
                      <a:pt x="88988" y="308532"/>
                    </a:cubicBezTo>
                    <a:cubicBezTo>
                      <a:pt x="89646" y="309551"/>
                      <a:pt x="89350" y="310904"/>
                      <a:pt x="88331" y="311561"/>
                    </a:cubicBezTo>
                    <a:cubicBezTo>
                      <a:pt x="88264" y="311599"/>
                      <a:pt x="88198" y="311637"/>
                      <a:pt x="88131" y="311675"/>
                    </a:cubicBezTo>
                    <a:lnTo>
                      <a:pt x="76034" y="318724"/>
                    </a:lnTo>
                    <a:cubicBezTo>
                      <a:pt x="75682" y="318905"/>
                      <a:pt x="75291" y="319000"/>
                      <a:pt x="74891" y="319009"/>
                    </a:cubicBezTo>
                    <a:close/>
                    <a:moveTo>
                      <a:pt x="99085" y="305008"/>
                    </a:moveTo>
                    <a:cubicBezTo>
                      <a:pt x="98266" y="304998"/>
                      <a:pt x="97513" y="304560"/>
                      <a:pt x="97085" y="303865"/>
                    </a:cubicBezTo>
                    <a:cubicBezTo>
                      <a:pt x="96446" y="302769"/>
                      <a:pt x="96818" y="301379"/>
                      <a:pt x="97913" y="300740"/>
                    </a:cubicBezTo>
                    <a:cubicBezTo>
                      <a:pt x="97923" y="300731"/>
                      <a:pt x="97932" y="300731"/>
                      <a:pt x="97942" y="300721"/>
                    </a:cubicBezTo>
                    <a:lnTo>
                      <a:pt x="110039" y="293768"/>
                    </a:lnTo>
                    <a:cubicBezTo>
                      <a:pt x="111144" y="293139"/>
                      <a:pt x="112553" y="293521"/>
                      <a:pt x="113182" y="294625"/>
                    </a:cubicBezTo>
                    <a:cubicBezTo>
                      <a:pt x="113811" y="295730"/>
                      <a:pt x="113430" y="297140"/>
                      <a:pt x="112325" y="297769"/>
                    </a:cubicBezTo>
                    <a:lnTo>
                      <a:pt x="100228" y="304722"/>
                    </a:lnTo>
                    <a:cubicBezTo>
                      <a:pt x="99875" y="304903"/>
                      <a:pt x="99485" y="304998"/>
                      <a:pt x="99085" y="305008"/>
                    </a:cubicBezTo>
                    <a:close/>
                    <a:moveTo>
                      <a:pt x="123278" y="291101"/>
                    </a:moveTo>
                    <a:cubicBezTo>
                      <a:pt x="122469" y="291054"/>
                      <a:pt x="121726" y="290634"/>
                      <a:pt x="121278" y="289958"/>
                    </a:cubicBezTo>
                    <a:cubicBezTo>
                      <a:pt x="120678" y="288815"/>
                      <a:pt x="121050" y="287415"/>
                      <a:pt x="122135" y="286720"/>
                    </a:cubicBezTo>
                    <a:lnTo>
                      <a:pt x="134232" y="279766"/>
                    </a:lnTo>
                    <a:cubicBezTo>
                      <a:pt x="135337" y="279138"/>
                      <a:pt x="136747" y="279519"/>
                      <a:pt x="137375" y="280624"/>
                    </a:cubicBezTo>
                    <a:cubicBezTo>
                      <a:pt x="138004" y="281729"/>
                      <a:pt x="137623" y="283138"/>
                      <a:pt x="136518" y="283767"/>
                    </a:cubicBezTo>
                    <a:lnTo>
                      <a:pt x="124421" y="290720"/>
                    </a:lnTo>
                    <a:cubicBezTo>
                      <a:pt x="124098" y="290977"/>
                      <a:pt x="123688" y="291111"/>
                      <a:pt x="123278" y="291101"/>
                    </a:cubicBezTo>
                    <a:close/>
                    <a:moveTo>
                      <a:pt x="147472" y="277099"/>
                    </a:moveTo>
                    <a:cubicBezTo>
                      <a:pt x="146653" y="277090"/>
                      <a:pt x="145900" y="276652"/>
                      <a:pt x="145472" y="275956"/>
                    </a:cubicBezTo>
                    <a:cubicBezTo>
                      <a:pt x="144881" y="274842"/>
                      <a:pt x="145262" y="273470"/>
                      <a:pt x="146329" y="272813"/>
                    </a:cubicBezTo>
                    <a:lnTo>
                      <a:pt x="158426" y="265765"/>
                    </a:lnTo>
                    <a:cubicBezTo>
                      <a:pt x="159540" y="265174"/>
                      <a:pt x="160912" y="265555"/>
                      <a:pt x="161569" y="266622"/>
                    </a:cubicBezTo>
                    <a:cubicBezTo>
                      <a:pt x="162226" y="267641"/>
                      <a:pt x="161931" y="268994"/>
                      <a:pt x="160912" y="269651"/>
                    </a:cubicBezTo>
                    <a:cubicBezTo>
                      <a:pt x="160845" y="269689"/>
                      <a:pt x="160778" y="269727"/>
                      <a:pt x="160712" y="269765"/>
                    </a:cubicBezTo>
                    <a:lnTo>
                      <a:pt x="148615" y="276814"/>
                    </a:lnTo>
                    <a:cubicBezTo>
                      <a:pt x="148262" y="277004"/>
                      <a:pt x="147872" y="277109"/>
                      <a:pt x="147472" y="277099"/>
                    </a:cubicBezTo>
                    <a:close/>
                    <a:moveTo>
                      <a:pt x="171665" y="263098"/>
                    </a:moveTo>
                    <a:cubicBezTo>
                      <a:pt x="170846" y="263088"/>
                      <a:pt x="170094" y="262650"/>
                      <a:pt x="169665" y="261955"/>
                    </a:cubicBezTo>
                    <a:cubicBezTo>
                      <a:pt x="169122" y="260840"/>
                      <a:pt x="169494" y="259497"/>
                      <a:pt x="170522" y="258811"/>
                    </a:cubicBezTo>
                    <a:lnTo>
                      <a:pt x="182619" y="251858"/>
                    </a:lnTo>
                    <a:cubicBezTo>
                      <a:pt x="183638" y="251201"/>
                      <a:pt x="184991" y="251496"/>
                      <a:pt x="185648" y="252515"/>
                    </a:cubicBezTo>
                    <a:cubicBezTo>
                      <a:pt x="185686" y="252582"/>
                      <a:pt x="185724" y="252649"/>
                      <a:pt x="185762" y="252715"/>
                    </a:cubicBezTo>
                    <a:cubicBezTo>
                      <a:pt x="186420" y="253792"/>
                      <a:pt x="186077" y="255201"/>
                      <a:pt x="185000" y="255859"/>
                    </a:cubicBezTo>
                    <a:cubicBezTo>
                      <a:pt x="185000" y="255859"/>
                      <a:pt x="185000" y="255859"/>
                      <a:pt x="185000" y="255859"/>
                    </a:cubicBezTo>
                    <a:lnTo>
                      <a:pt x="172808" y="262812"/>
                    </a:lnTo>
                    <a:cubicBezTo>
                      <a:pt x="172456" y="263002"/>
                      <a:pt x="172065" y="263107"/>
                      <a:pt x="171665" y="263098"/>
                    </a:cubicBezTo>
                    <a:close/>
                    <a:moveTo>
                      <a:pt x="195859" y="249096"/>
                    </a:moveTo>
                    <a:cubicBezTo>
                      <a:pt x="195040" y="249086"/>
                      <a:pt x="194287" y="248648"/>
                      <a:pt x="193859" y="247953"/>
                    </a:cubicBezTo>
                    <a:cubicBezTo>
                      <a:pt x="193316" y="246838"/>
                      <a:pt x="193687" y="245495"/>
                      <a:pt x="194716" y="244810"/>
                    </a:cubicBezTo>
                    <a:lnTo>
                      <a:pt x="206813" y="237856"/>
                    </a:lnTo>
                    <a:cubicBezTo>
                      <a:pt x="207946" y="237209"/>
                      <a:pt x="209384" y="237590"/>
                      <a:pt x="210051" y="238714"/>
                    </a:cubicBezTo>
                    <a:cubicBezTo>
                      <a:pt x="210594" y="239828"/>
                      <a:pt x="210223" y="241171"/>
                      <a:pt x="209194" y="241857"/>
                    </a:cubicBezTo>
                    <a:lnTo>
                      <a:pt x="197097" y="248810"/>
                    </a:lnTo>
                    <a:cubicBezTo>
                      <a:pt x="196716" y="249001"/>
                      <a:pt x="196288" y="249105"/>
                      <a:pt x="195859" y="249096"/>
                    </a:cubicBezTo>
                    <a:close/>
                    <a:moveTo>
                      <a:pt x="220148" y="235189"/>
                    </a:moveTo>
                    <a:cubicBezTo>
                      <a:pt x="219319" y="235199"/>
                      <a:pt x="218557" y="234761"/>
                      <a:pt x="218147" y="234046"/>
                    </a:cubicBezTo>
                    <a:cubicBezTo>
                      <a:pt x="217490" y="232970"/>
                      <a:pt x="217833" y="231560"/>
                      <a:pt x="218909" y="230903"/>
                    </a:cubicBezTo>
                    <a:cubicBezTo>
                      <a:pt x="218909" y="230903"/>
                      <a:pt x="218909" y="230903"/>
                      <a:pt x="218909" y="230903"/>
                    </a:cubicBezTo>
                    <a:lnTo>
                      <a:pt x="231101" y="223855"/>
                    </a:lnTo>
                    <a:cubicBezTo>
                      <a:pt x="232216" y="223312"/>
                      <a:pt x="233559" y="223683"/>
                      <a:pt x="234245" y="224712"/>
                    </a:cubicBezTo>
                    <a:cubicBezTo>
                      <a:pt x="234835" y="225826"/>
                      <a:pt x="234454" y="227198"/>
                      <a:pt x="233387" y="227855"/>
                    </a:cubicBezTo>
                    <a:lnTo>
                      <a:pt x="221291" y="234904"/>
                    </a:lnTo>
                    <a:cubicBezTo>
                      <a:pt x="221053" y="235037"/>
                      <a:pt x="220795" y="235132"/>
                      <a:pt x="220529" y="235189"/>
                    </a:cubicBezTo>
                    <a:close/>
                    <a:moveTo>
                      <a:pt x="244341" y="221188"/>
                    </a:moveTo>
                    <a:cubicBezTo>
                      <a:pt x="243503" y="221245"/>
                      <a:pt x="242722" y="220788"/>
                      <a:pt x="242341" y="220045"/>
                    </a:cubicBezTo>
                    <a:cubicBezTo>
                      <a:pt x="241703" y="218949"/>
                      <a:pt x="242074" y="217559"/>
                      <a:pt x="243170" y="216920"/>
                    </a:cubicBezTo>
                    <a:cubicBezTo>
                      <a:pt x="243179" y="216911"/>
                      <a:pt x="243189" y="216911"/>
                      <a:pt x="243198" y="216901"/>
                    </a:cubicBezTo>
                    <a:lnTo>
                      <a:pt x="255295" y="209948"/>
                    </a:lnTo>
                    <a:cubicBezTo>
                      <a:pt x="256371" y="209291"/>
                      <a:pt x="257781" y="209634"/>
                      <a:pt x="258438" y="210710"/>
                    </a:cubicBezTo>
                    <a:cubicBezTo>
                      <a:pt x="258438" y="210710"/>
                      <a:pt x="258438" y="210710"/>
                      <a:pt x="258438" y="210710"/>
                    </a:cubicBezTo>
                    <a:cubicBezTo>
                      <a:pt x="259029" y="211824"/>
                      <a:pt x="258648" y="213196"/>
                      <a:pt x="257581" y="213853"/>
                    </a:cubicBezTo>
                    <a:lnTo>
                      <a:pt x="245484" y="220902"/>
                    </a:lnTo>
                    <a:cubicBezTo>
                      <a:pt x="245132" y="221083"/>
                      <a:pt x="244741" y="221178"/>
                      <a:pt x="244341" y="221188"/>
                    </a:cubicBezTo>
                    <a:close/>
                    <a:moveTo>
                      <a:pt x="268535" y="207186"/>
                    </a:moveTo>
                    <a:cubicBezTo>
                      <a:pt x="267696" y="207243"/>
                      <a:pt x="266915" y="206786"/>
                      <a:pt x="266534" y="206043"/>
                    </a:cubicBezTo>
                    <a:cubicBezTo>
                      <a:pt x="265896" y="204947"/>
                      <a:pt x="266268" y="203557"/>
                      <a:pt x="267363" y="202919"/>
                    </a:cubicBezTo>
                    <a:cubicBezTo>
                      <a:pt x="267373" y="202909"/>
                      <a:pt x="267382" y="202909"/>
                      <a:pt x="267392" y="202900"/>
                    </a:cubicBezTo>
                    <a:lnTo>
                      <a:pt x="279488" y="195946"/>
                    </a:lnTo>
                    <a:cubicBezTo>
                      <a:pt x="280584" y="195308"/>
                      <a:pt x="281974" y="195680"/>
                      <a:pt x="282613" y="196775"/>
                    </a:cubicBezTo>
                    <a:cubicBezTo>
                      <a:pt x="282622" y="196785"/>
                      <a:pt x="282622" y="196794"/>
                      <a:pt x="282632" y="196804"/>
                    </a:cubicBezTo>
                    <a:cubicBezTo>
                      <a:pt x="283222" y="197918"/>
                      <a:pt x="282841" y="199290"/>
                      <a:pt x="281774" y="199947"/>
                    </a:cubicBezTo>
                    <a:lnTo>
                      <a:pt x="269678" y="206900"/>
                    </a:lnTo>
                    <a:cubicBezTo>
                      <a:pt x="269211" y="207148"/>
                      <a:pt x="268678" y="207253"/>
                      <a:pt x="268154" y="207186"/>
                    </a:cubicBezTo>
                    <a:close/>
                    <a:moveTo>
                      <a:pt x="292728" y="193279"/>
                    </a:moveTo>
                    <a:cubicBezTo>
                      <a:pt x="291918" y="193251"/>
                      <a:pt x="291166" y="192822"/>
                      <a:pt x="290728" y="192136"/>
                    </a:cubicBezTo>
                    <a:cubicBezTo>
                      <a:pt x="290071" y="191117"/>
                      <a:pt x="290366" y="189765"/>
                      <a:pt x="291385" y="189107"/>
                    </a:cubicBezTo>
                    <a:cubicBezTo>
                      <a:pt x="291452" y="189069"/>
                      <a:pt x="291518" y="189031"/>
                      <a:pt x="291585" y="188993"/>
                    </a:cubicBezTo>
                    <a:lnTo>
                      <a:pt x="303682" y="181945"/>
                    </a:lnTo>
                    <a:cubicBezTo>
                      <a:pt x="304787" y="181316"/>
                      <a:pt x="306197" y="181697"/>
                      <a:pt x="306825" y="182802"/>
                    </a:cubicBezTo>
                    <a:cubicBezTo>
                      <a:pt x="307454" y="183907"/>
                      <a:pt x="307073" y="185317"/>
                      <a:pt x="305968" y="185945"/>
                    </a:cubicBezTo>
                    <a:lnTo>
                      <a:pt x="293871" y="192898"/>
                    </a:lnTo>
                    <a:cubicBezTo>
                      <a:pt x="293547" y="193156"/>
                      <a:pt x="293138" y="193289"/>
                      <a:pt x="292728" y="193279"/>
                    </a:cubicBezTo>
                    <a:close/>
                    <a:moveTo>
                      <a:pt x="316922" y="179278"/>
                    </a:moveTo>
                    <a:cubicBezTo>
                      <a:pt x="315655" y="179297"/>
                      <a:pt x="314617" y="178287"/>
                      <a:pt x="314598" y="177030"/>
                    </a:cubicBezTo>
                    <a:cubicBezTo>
                      <a:pt x="314588" y="176182"/>
                      <a:pt x="315036" y="175401"/>
                      <a:pt x="315779" y="174991"/>
                    </a:cubicBezTo>
                    <a:lnTo>
                      <a:pt x="327875" y="167943"/>
                    </a:lnTo>
                    <a:cubicBezTo>
                      <a:pt x="328990" y="167352"/>
                      <a:pt x="330361" y="167733"/>
                      <a:pt x="331019" y="168800"/>
                    </a:cubicBezTo>
                    <a:cubicBezTo>
                      <a:pt x="331676" y="169819"/>
                      <a:pt x="331381" y="171172"/>
                      <a:pt x="330361" y="171829"/>
                    </a:cubicBezTo>
                    <a:cubicBezTo>
                      <a:pt x="330295" y="171867"/>
                      <a:pt x="330228" y="171905"/>
                      <a:pt x="330161" y="171943"/>
                    </a:cubicBezTo>
                    <a:lnTo>
                      <a:pt x="318065" y="178992"/>
                    </a:lnTo>
                    <a:close/>
                    <a:moveTo>
                      <a:pt x="341115" y="165276"/>
                    </a:moveTo>
                    <a:cubicBezTo>
                      <a:pt x="340296" y="165266"/>
                      <a:pt x="339543" y="164828"/>
                      <a:pt x="339115" y="164133"/>
                    </a:cubicBezTo>
                    <a:cubicBezTo>
                      <a:pt x="338477" y="163037"/>
                      <a:pt x="338848" y="161647"/>
                      <a:pt x="339944" y="161009"/>
                    </a:cubicBezTo>
                    <a:cubicBezTo>
                      <a:pt x="339953" y="160999"/>
                      <a:pt x="339963" y="160999"/>
                      <a:pt x="339972" y="160990"/>
                    </a:cubicBezTo>
                    <a:lnTo>
                      <a:pt x="352069" y="154036"/>
                    </a:lnTo>
                    <a:cubicBezTo>
                      <a:pt x="353174" y="153408"/>
                      <a:pt x="354584" y="153789"/>
                      <a:pt x="355212" y="154894"/>
                    </a:cubicBezTo>
                    <a:cubicBezTo>
                      <a:pt x="355841" y="155999"/>
                      <a:pt x="355460" y="157408"/>
                      <a:pt x="354355" y="158037"/>
                    </a:cubicBezTo>
                    <a:lnTo>
                      <a:pt x="342258" y="164990"/>
                    </a:lnTo>
                    <a:close/>
                    <a:moveTo>
                      <a:pt x="365309" y="151369"/>
                    </a:moveTo>
                    <a:cubicBezTo>
                      <a:pt x="364480" y="151322"/>
                      <a:pt x="363727" y="150855"/>
                      <a:pt x="363308" y="150131"/>
                    </a:cubicBezTo>
                    <a:cubicBezTo>
                      <a:pt x="362718" y="149017"/>
                      <a:pt x="363099" y="147645"/>
                      <a:pt x="364166" y="146988"/>
                    </a:cubicBezTo>
                    <a:lnTo>
                      <a:pt x="376262" y="140035"/>
                    </a:lnTo>
                    <a:cubicBezTo>
                      <a:pt x="377367" y="139406"/>
                      <a:pt x="378777" y="139787"/>
                      <a:pt x="379406" y="140892"/>
                    </a:cubicBezTo>
                    <a:cubicBezTo>
                      <a:pt x="380034" y="141997"/>
                      <a:pt x="379653" y="143406"/>
                      <a:pt x="378548" y="144035"/>
                    </a:cubicBezTo>
                    <a:lnTo>
                      <a:pt x="366452" y="150988"/>
                    </a:lnTo>
                    <a:cubicBezTo>
                      <a:pt x="366128" y="151245"/>
                      <a:pt x="365718" y="151379"/>
                      <a:pt x="365309" y="151369"/>
                    </a:cubicBezTo>
                    <a:close/>
                    <a:moveTo>
                      <a:pt x="389502" y="137368"/>
                    </a:moveTo>
                    <a:cubicBezTo>
                      <a:pt x="388693" y="137320"/>
                      <a:pt x="387950" y="136901"/>
                      <a:pt x="387502" y="136225"/>
                    </a:cubicBezTo>
                    <a:cubicBezTo>
                      <a:pt x="386911" y="135110"/>
                      <a:pt x="387292" y="133739"/>
                      <a:pt x="388359" y="133081"/>
                    </a:cubicBezTo>
                    <a:lnTo>
                      <a:pt x="400456" y="126033"/>
                    </a:lnTo>
                    <a:cubicBezTo>
                      <a:pt x="401570" y="125442"/>
                      <a:pt x="402942" y="125823"/>
                      <a:pt x="403599" y="126890"/>
                    </a:cubicBezTo>
                    <a:cubicBezTo>
                      <a:pt x="404256" y="127909"/>
                      <a:pt x="403961" y="129262"/>
                      <a:pt x="402942" y="129919"/>
                    </a:cubicBezTo>
                    <a:cubicBezTo>
                      <a:pt x="402875" y="129957"/>
                      <a:pt x="402809" y="129995"/>
                      <a:pt x="402742" y="130033"/>
                    </a:cubicBezTo>
                    <a:lnTo>
                      <a:pt x="390645" y="137082"/>
                    </a:lnTo>
                    <a:cubicBezTo>
                      <a:pt x="390293" y="137272"/>
                      <a:pt x="389902" y="137377"/>
                      <a:pt x="389502" y="137368"/>
                    </a:cubicBezTo>
                    <a:close/>
                    <a:moveTo>
                      <a:pt x="413696" y="123366"/>
                    </a:moveTo>
                    <a:cubicBezTo>
                      <a:pt x="412876" y="123356"/>
                      <a:pt x="412124" y="122918"/>
                      <a:pt x="411695" y="122223"/>
                    </a:cubicBezTo>
                    <a:cubicBezTo>
                      <a:pt x="411105" y="121108"/>
                      <a:pt x="411486" y="119737"/>
                      <a:pt x="412553" y="119080"/>
                    </a:cubicBezTo>
                    <a:lnTo>
                      <a:pt x="424649" y="112126"/>
                    </a:lnTo>
                    <a:cubicBezTo>
                      <a:pt x="425726" y="111469"/>
                      <a:pt x="427135" y="111812"/>
                      <a:pt x="427793" y="112888"/>
                    </a:cubicBezTo>
                    <a:cubicBezTo>
                      <a:pt x="427793" y="112888"/>
                      <a:pt x="427793" y="112888"/>
                      <a:pt x="427793" y="112888"/>
                    </a:cubicBezTo>
                    <a:cubicBezTo>
                      <a:pt x="428459" y="113993"/>
                      <a:pt x="428126" y="115432"/>
                      <a:pt x="427031" y="116127"/>
                    </a:cubicBezTo>
                    <a:lnTo>
                      <a:pt x="414839" y="123080"/>
                    </a:lnTo>
                    <a:cubicBezTo>
                      <a:pt x="414486" y="123271"/>
                      <a:pt x="414096" y="123375"/>
                      <a:pt x="413696" y="123366"/>
                    </a:cubicBezTo>
                    <a:close/>
                    <a:moveTo>
                      <a:pt x="437889" y="109364"/>
                    </a:moveTo>
                    <a:cubicBezTo>
                      <a:pt x="437070" y="109355"/>
                      <a:pt x="436318" y="108916"/>
                      <a:pt x="435889" y="108221"/>
                    </a:cubicBezTo>
                    <a:cubicBezTo>
                      <a:pt x="435346" y="107107"/>
                      <a:pt x="435717" y="105764"/>
                      <a:pt x="436746" y="105078"/>
                    </a:cubicBezTo>
                    <a:lnTo>
                      <a:pt x="448843" y="98125"/>
                    </a:lnTo>
                    <a:cubicBezTo>
                      <a:pt x="449976" y="97477"/>
                      <a:pt x="451415" y="97858"/>
                      <a:pt x="452081" y="98982"/>
                    </a:cubicBezTo>
                    <a:cubicBezTo>
                      <a:pt x="452624" y="100096"/>
                      <a:pt x="452253" y="101439"/>
                      <a:pt x="451224" y="102125"/>
                    </a:cubicBezTo>
                    <a:lnTo>
                      <a:pt x="439127" y="109078"/>
                    </a:lnTo>
                    <a:cubicBezTo>
                      <a:pt x="438746" y="109269"/>
                      <a:pt x="438318" y="109374"/>
                      <a:pt x="437889" y="109364"/>
                    </a:cubicBezTo>
                    <a:close/>
                    <a:moveTo>
                      <a:pt x="462178" y="95458"/>
                    </a:moveTo>
                    <a:cubicBezTo>
                      <a:pt x="461349" y="95467"/>
                      <a:pt x="460587" y="95029"/>
                      <a:pt x="460178" y="94315"/>
                    </a:cubicBezTo>
                    <a:cubicBezTo>
                      <a:pt x="459520" y="93238"/>
                      <a:pt x="459863" y="91829"/>
                      <a:pt x="460940" y="91171"/>
                    </a:cubicBezTo>
                    <a:cubicBezTo>
                      <a:pt x="460940" y="91171"/>
                      <a:pt x="460940" y="91171"/>
                      <a:pt x="460940" y="91171"/>
                    </a:cubicBezTo>
                    <a:lnTo>
                      <a:pt x="473132" y="84123"/>
                    </a:lnTo>
                    <a:cubicBezTo>
                      <a:pt x="474246" y="83580"/>
                      <a:pt x="475589" y="83951"/>
                      <a:pt x="476275" y="84980"/>
                    </a:cubicBezTo>
                    <a:cubicBezTo>
                      <a:pt x="476865" y="86095"/>
                      <a:pt x="476484" y="87466"/>
                      <a:pt x="475418" y="88123"/>
                    </a:cubicBezTo>
                    <a:lnTo>
                      <a:pt x="463321" y="95077"/>
                    </a:lnTo>
                    <a:cubicBezTo>
                      <a:pt x="462997" y="95334"/>
                      <a:pt x="462587" y="95467"/>
                      <a:pt x="462178" y="95458"/>
                    </a:cubicBezTo>
                    <a:close/>
                    <a:moveTo>
                      <a:pt x="486371" y="81456"/>
                    </a:moveTo>
                    <a:cubicBezTo>
                      <a:pt x="485533" y="81513"/>
                      <a:pt x="484752" y="81056"/>
                      <a:pt x="484371" y="80313"/>
                    </a:cubicBezTo>
                    <a:cubicBezTo>
                      <a:pt x="483733" y="79217"/>
                      <a:pt x="484104" y="77827"/>
                      <a:pt x="485200" y="77189"/>
                    </a:cubicBezTo>
                    <a:cubicBezTo>
                      <a:pt x="485209" y="77179"/>
                      <a:pt x="485219" y="77179"/>
                      <a:pt x="485228" y="77170"/>
                    </a:cubicBezTo>
                    <a:lnTo>
                      <a:pt x="497325" y="70121"/>
                    </a:lnTo>
                    <a:cubicBezTo>
                      <a:pt x="498440" y="69578"/>
                      <a:pt x="499783" y="69950"/>
                      <a:pt x="500468" y="70978"/>
                    </a:cubicBezTo>
                    <a:cubicBezTo>
                      <a:pt x="501059" y="72093"/>
                      <a:pt x="500678" y="73464"/>
                      <a:pt x="499611" y="74122"/>
                    </a:cubicBezTo>
                    <a:lnTo>
                      <a:pt x="487514" y="81170"/>
                    </a:lnTo>
                    <a:cubicBezTo>
                      <a:pt x="487162" y="81351"/>
                      <a:pt x="486771" y="81446"/>
                      <a:pt x="486371" y="81456"/>
                    </a:cubicBezTo>
                    <a:close/>
                    <a:moveTo>
                      <a:pt x="510565" y="67454"/>
                    </a:moveTo>
                    <a:cubicBezTo>
                      <a:pt x="509727" y="67511"/>
                      <a:pt x="508946" y="67054"/>
                      <a:pt x="508565" y="66311"/>
                    </a:cubicBezTo>
                    <a:cubicBezTo>
                      <a:pt x="507927" y="65216"/>
                      <a:pt x="508298" y="63825"/>
                      <a:pt x="509393" y="63187"/>
                    </a:cubicBezTo>
                    <a:cubicBezTo>
                      <a:pt x="509403" y="63177"/>
                      <a:pt x="509412" y="63177"/>
                      <a:pt x="509422" y="63168"/>
                    </a:cubicBezTo>
                    <a:lnTo>
                      <a:pt x="521519" y="56215"/>
                    </a:lnTo>
                    <a:cubicBezTo>
                      <a:pt x="522614" y="55576"/>
                      <a:pt x="524005" y="55948"/>
                      <a:pt x="524643" y="57043"/>
                    </a:cubicBezTo>
                    <a:cubicBezTo>
                      <a:pt x="524652" y="57053"/>
                      <a:pt x="524652" y="57062"/>
                      <a:pt x="524662" y="57072"/>
                    </a:cubicBezTo>
                    <a:cubicBezTo>
                      <a:pt x="525253" y="58186"/>
                      <a:pt x="524871" y="59558"/>
                      <a:pt x="523805" y="60215"/>
                    </a:cubicBezTo>
                    <a:lnTo>
                      <a:pt x="511708" y="67168"/>
                    </a:lnTo>
                    <a:cubicBezTo>
                      <a:pt x="511356" y="67349"/>
                      <a:pt x="510965" y="67445"/>
                      <a:pt x="510565" y="67454"/>
                    </a:cubicBezTo>
                    <a:close/>
                    <a:moveTo>
                      <a:pt x="534854" y="53548"/>
                    </a:moveTo>
                    <a:cubicBezTo>
                      <a:pt x="534044" y="53519"/>
                      <a:pt x="533292" y="53090"/>
                      <a:pt x="532853" y="52405"/>
                    </a:cubicBezTo>
                    <a:cubicBezTo>
                      <a:pt x="532206" y="51271"/>
                      <a:pt x="532587" y="49833"/>
                      <a:pt x="533711" y="49166"/>
                    </a:cubicBezTo>
                    <a:lnTo>
                      <a:pt x="545807" y="42213"/>
                    </a:lnTo>
                    <a:cubicBezTo>
                      <a:pt x="546912" y="41584"/>
                      <a:pt x="548322" y="41965"/>
                      <a:pt x="548951" y="43070"/>
                    </a:cubicBezTo>
                    <a:cubicBezTo>
                      <a:pt x="549579" y="44175"/>
                      <a:pt x="549198" y="45585"/>
                      <a:pt x="548093" y="46213"/>
                    </a:cubicBezTo>
                    <a:lnTo>
                      <a:pt x="535997" y="53167"/>
                    </a:lnTo>
                    <a:cubicBezTo>
                      <a:pt x="535673" y="53424"/>
                      <a:pt x="535263" y="53557"/>
                      <a:pt x="534854" y="53548"/>
                    </a:cubicBezTo>
                    <a:close/>
                    <a:moveTo>
                      <a:pt x="559047" y="39546"/>
                    </a:moveTo>
                    <a:cubicBezTo>
                      <a:pt x="557780" y="39565"/>
                      <a:pt x="556742" y="38555"/>
                      <a:pt x="556723" y="37298"/>
                    </a:cubicBezTo>
                    <a:cubicBezTo>
                      <a:pt x="556714" y="36450"/>
                      <a:pt x="557161" y="35669"/>
                      <a:pt x="557904" y="35260"/>
                    </a:cubicBezTo>
                    <a:lnTo>
                      <a:pt x="570001" y="28211"/>
                    </a:lnTo>
                    <a:cubicBezTo>
                      <a:pt x="571115" y="27621"/>
                      <a:pt x="572487" y="28002"/>
                      <a:pt x="573144" y="29068"/>
                    </a:cubicBezTo>
                    <a:cubicBezTo>
                      <a:pt x="573801" y="30087"/>
                      <a:pt x="573506" y="31440"/>
                      <a:pt x="572487" y="32097"/>
                    </a:cubicBezTo>
                    <a:cubicBezTo>
                      <a:pt x="572420" y="32135"/>
                      <a:pt x="572354" y="32174"/>
                      <a:pt x="572287" y="32212"/>
                    </a:cubicBezTo>
                    <a:lnTo>
                      <a:pt x="560190" y="39260"/>
                    </a:lnTo>
                    <a:cubicBezTo>
                      <a:pt x="559809" y="39460"/>
                      <a:pt x="559381" y="39555"/>
                      <a:pt x="558952" y="39546"/>
                    </a:cubicBezTo>
                    <a:close/>
                    <a:moveTo>
                      <a:pt x="583241" y="25544"/>
                    </a:moveTo>
                    <a:cubicBezTo>
                      <a:pt x="582422" y="25535"/>
                      <a:pt x="581669" y="25096"/>
                      <a:pt x="581240" y="24401"/>
                    </a:cubicBezTo>
                    <a:cubicBezTo>
                      <a:pt x="580602" y="23306"/>
                      <a:pt x="580974" y="21915"/>
                      <a:pt x="582069" y="21277"/>
                    </a:cubicBezTo>
                    <a:cubicBezTo>
                      <a:pt x="582079" y="21267"/>
                      <a:pt x="582088" y="21267"/>
                      <a:pt x="582098" y="21258"/>
                    </a:cubicBezTo>
                    <a:lnTo>
                      <a:pt x="594194" y="14305"/>
                    </a:lnTo>
                    <a:cubicBezTo>
                      <a:pt x="595214" y="13647"/>
                      <a:pt x="596566" y="13943"/>
                      <a:pt x="597223" y="14962"/>
                    </a:cubicBezTo>
                    <a:cubicBezTo>
                      <a:pt x="597261" y="15028"/>
                      <a:pt x="597300" y="15095"/>
                      <a:pt x="597338" y="15162"/>
                    </a:cubicBezTo>
                    <a:cubicBezTo>
                      <a:pt x="597976" y="16257"/>
                      <a:pt x="597604" y="17648"/>
                      <a:pt x="596509" y="18286"/>
                    </a:cubicBezTo>
                    <a:cubicBezTo>
                      <a:pt x="596499" y="18296"/>
                      <a:pt x="596490" y="18296"/>
                      <a:pt x="596480" y="18305"/>
                    </a:cubicBezTo>
                    <a:lnTo>
                      <a:pt x="584384" y="25258"/>
                    </a:lnTo>
                    <a:cubicBezTo>
                      <a:pt x="584003" y="25458"/>
                      <a:pt x="583574" y="25554"/>
                      <a:pt x="583145" y="25544"/>
                    </a:cubicBezTo>
                    <a:close/>
                    <a:moveTo>
                      <a:pt x="607434" y="11542"/>
                    </a:moveTo>
                    <a:cubicBezTo>
                      <a:pt x="606167" y="11561"/>
                      <a:pt x="605129" y="10552"/>
                      <a:pt x="605110" y="9294"/>
                    </a:cubicBezTo>
                    <a:cubicBezTo>
                      <a:pt x="605101" y="8447"/>
                      <a:pt x="605548" y="7666"/>
                      <a:pt x="606291" y="7256"/>
                    </a:cubicBezTo>
                    <a:lnTo>
                      <a:pt x="618388" y="303"/>
                    </a:lnTo>
                    <a:cubicBezTo>
                      <a:pt x="619493" y="-326"/>
                      <a:pt x="620902" y="55"/>
                      <a:pt x="621531" y="1160"/>
                    </a:cubicBezTo>
                    <a:cubicBezTo>
                      <a:pt x="622160" y="2265"/>
                      <a:pt x="621779" y="3675"/>
                      <a:pt x="620674" y="4303"/>
                    </a:cubicBezTo>
                    <a:lnTo>
                      <a:pt x="608577" y="11257"/>
                    </a:lnTo>
                    <a:cubicBezTo>
                      <a:pt x="608196" y="11457"/>
                      <a:pt x="607768" y="11552"/>
                      <a:pt x="607339" y="11542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2CE852B4-A5AC-4B90-9351-B6AC279EDDF6}"/>
                  </a:ext>
                </a:extLst>
              </p:cNvPr>
              <p:cNvSpPr/>
              <p:nvPr/>
            </p:nvSpPr>
            <p:spPr>
              <a:xfrm>
                <a:off x="-3578059" y="2589663"/>
                <a:ext cx="10629" cy="8088"/>
              </a:xfrm>
              <a:custGeom>
                <a:avLst/>
                <a:gdLst>
                  <a:gd name="connsiteX0" fmla="*/ 2278 w 10629"/>
                  <a:gd name="connsiteY0" fmla="*/ 8088 h 8088"/>
                  <a:gd name="connsiteX1" fmla="*/ 278 w 10629"/>
                  <a:gd name="connsiteY1" fmla="*/ 6945 h 8088"/>
                  <a:gd name="connsiteX2" fmla="*/ 1135 w 10629"/>
                  <a:gd name="connsiteY2" fmla="*/ 3802 h 8088"/>
                  <a:gd name="connsiteX3" fmla="*/ 7136 w 10629"/>
                  <a:gd name="connsiteY3" fmla="*/ 278 h 8088"/>
                  <a:gd name="connsiteX4" fmla="*/ 10279 w 10629"/>
                  <a:gd name="connsiteY4" fmla="*/ 1135 h 8088"/>
                  <a:gd name="connsiteX5" fmla="*/ 9622 w 10629"/>
                  <a:gd name="connsiteY5" fmla="*/ 4164 h 8088"/>
                  <a:gd name="connsiteX6" fmla="*/ 9422 w 10629"/>
                  <a:gd name="connsiteY6" fmla="*/ 4278 h 8088"/>
                  <a:gd name="connsiteX7" fmla="*/ 3421 w 10629"/>
                  <a:gd name="connsiteY7" fmla="*/ 7803 h 8088"/>
                  <a:gd name="connsiteX8" fmla="*/ 2278 w 10629"/>
                  <a:gd name="connsiteY8" fmla="*/ 8088 h 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29" h="8088">
                    <a:moveTo>
                      <a:pt x="2278" y="8088"/>
                    </a:moveTo>
                    <a:cubicBezTo>
                      <a:pt x="1468" y="8041"/>
                      <a:pt x="725" y="7622"/>
                      <a:pt x="278" y="6945"/>
                    </a:cubicBezTo>
                    <a:cubicBezTo>
                      <a:pt x="-313" y="5831"/>
                      <a:pt x="68" y="4459"/>
                      <a:pt x="1135" y="3802"/>
                    </a:cubicBezTo>
                    <a:lnTo>
                      <a:pt x="7136" y="278"/>
                    </a:lnTo>
                    <a:cubicBezTo>
                      <a:pt x="8250" y="-313"/>
                      <a:pt x="9622" y="68"/>
                      <a:pt x="10279" y="1135"/>
                    </a:cubicBezTo>
                    <a:cubicBezTo>
                      <a:pt x="10936" y="2154"/>
                      <a:pt x="10641" y="3507"/>
                      <a:pt x="9622" y="4164"/>
                    </a:cubicBezTo>
                    <a:cubicBezTo>
                      <a:pt x="9555" y="4202"/>
                      <a:pt x="9488" y="4240"/>
                      <a:pt x="9422" y="4278"/>
                    </a:cubicBezTo>
                    <a:lnTo>
                      <a:pt x="3421" y="7803"/>
                    </a:lnTo>
                    <a:cubicBezTo>
                      <a:pt x="3069" y="7993"/>
                      <a:pt x="2678" y="8098"/>
                      <a:pt x="2278" y="8088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182D9EA0-B9C9-42AD-8F06-AE6B1D2BB1F4}"/>
                  </a:ext>
                </a:extLst>
              </p:cNvPr>
              <p:cNvSpPr/>
              <p:nvPr/>
            </p:nvSpPr>
            <p:spPr>
              <a:xfrm>
                <a:off x="-4225220" y="3050636"/>
                <a:ext cx="10560" cy="8316"/>
              </a:xfrm>
              <a:custGeom>
                <a:avLst/>
                <a:gdLst>
                  <a:gd name="connsiteX0" fmla="*/ 2120 w 10560"/>
                  <a:gd name="connsiteY0" fmla="*/ 8316 h 8316"/>
                  <a:gd name="connsiteX1" fmla="*/ 311 w 10560"/>
                  <a:gd name="connsiteY1" fmla="*/ 6888 h 8316"/>
                  <a:gd name="connsiteX2" fmla="*/ 1136 w 10560"/>
                  <a:gd name="connsiteY2" fmla="*/ 3763 h 8316"/>
                  <a:gd name="connsiteX3" fmla="*/ 1168 w 10560"/>
                  <a:gd name="connsiteY3" fmla="*/ 3744 h 8316"/>
                  <a:gd name="connsiteX4" fmla="*/ 7073 w 10560"/>
                  <a:gd name="connsiteY4" fmla="*/ 315 h 8316"/>
                  <a:gd name="connsiteX5" fmla="*/ 10312 w 10560"/>
                  <a:gd name="connsiteY5" fmla="*/ 1173 h 8316"/>
                  <a:gd name="connsiteX6" fmla="*/ 9455 w 10560"/>
                  <a:gd name="connsiteY6" fmla="*/ 4316 h 8316"/>
                  <a:gd name="connsiteX7" fmla="*/ 3454 w 10560"/>
                  <a:gd name="connsiteY7" fmla="*/ 7745 h 8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60" h="8316">
                    <a:moveTo>
                      <a:pt x="2120" y="8316"/>
                    </a:moveTo>
                    <a:cubicBezTo>
                      <a:pt x="1286" y="8240"/>
                      <a:pt x="575" y="7678"/>
                      <a:pt x="311" y="6888"/>
                    </a:cubicBezTo>
                    <a:cubicBezTo>
                      <a:pt x="-325" y="5792"/>
                      <a:pt x="46" y="4402"/>
                      <a:pt x="1136" y="3763"/>
                    </a:cubicBezTo>
                    <a:cubicBezTo>
                      <a:pt x="1147" y="3754"/>
                      <a:pt x="1157" y="3754"/>
                      <a:pt x="1168" y="3744"/>
                    </a:cubicBezTo>
                    <a:lnTo>
                      <a:pt x="7073" y="315"/>
                    </a:lnTo>
                    <a:cubicBezTo>
                      <a:pt x="8205" y="-332"/>
                      <a:pt x="9650" y="49"/>
                      <a:pt x="10312" y="1173"/>
                    </a:cubicBezTo>
                    <a:cubicBezTo>
                      <a:pt x="10853" y="2287"/>
                      <a:pt x="10486" y="3630"/>
                      <a:pt x="9455" y="4316"/>
                    </a:cubicBezTo>
                    <a:lnTo>
                      <a:pt x="3454" y="7745"/>
                    </a:ln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CEC0CC75-9DF1-4AA7-BF82-6A84DF1919BE}"/>
                  </a:ext>
                </a:extLst>
              </p:cNvPr>
              <p:cNvSpPr/>
              <p:nvPr/>
            </p:nvSpPr>
            <p:spPr>
              <a:xfrm>
                <a:off x="-4207313" y="2687580"/>
                <a:ext cx="621786" cy="360989"/>
              </a:xfrm>
              <a:custGeom>
                <a:avLst/>
                <a:gdLst>
                  <a:gd name="connsiteX0" fmla="*/ 2311 w 621786"/>
                  <a:gd name="connsiteY0" fmla="*/ 360990 h 360989"/>
                  <a:gd name="connsiteX1" fmla="*/ 311 w 621786"/>
                  <a:gd name="connsiteY1" fmla="*/ 359751 h 360989"/>
                  <a:gd name="connsiteX2" fmla="*/ 1136 w 621786"/>
                  <a:gd name="connsiteY2" fmla="*/ 356627 h 360989"/>
                  <a:gd name="connsiteX3" fmla="*/ 1168 w 621786"/>
                  <a:gd name="connsiteY3" fmla="*/ 356608 h 360989"/>
                  <a:gd name="connsiteX4" fmla="*/ 13265 w 621786"/>
                  <a:gd name="connsiteY4" fmla="*/ 349655 h 360989"/>
                  <a:gd name="connsiteX5" fmla="*/ 16389 w 621786"/>
                  <a:gd name="connsiteY5" fmla="*/ 350484 h 360989"/>
                  <a:gd name="connsiteX6" fmla="*/ 16408 w 621786"/>
                  <a:gd name="connsiteY6" fmla="*/ 350512 h 360989"/>
                  <a:gd name="connsiteX7" fmla="*/ 15551 w 621786"/>
                  <a:gd name="connsiteY7" fmla="*/ 353655 h 360989"/>
                  <a:gd name="connsiteX8" fmla="*/ 3454 w 621786"/>
                  <a:gd name="connsiteY8" fmla="*/ 360609 h 360989"/>
                  <a:gd name="connsiteX9" fmla="*/ 2311 w 621786"/>
                  <a:gd name="connsiteY9" fmla="*/ 360990 h 360989"/>
                  <a:gd name="connsiteX10" fmla="*/ 26504 w 621786"/>
                  <a:gd name="connsiteY10" fmla="*/ 346988 h 360989"/>
                  <a:gd name="connsiteX11" fmla="*/ 24504 w 621786"/>
                  <a:gd name="connsiteY11" fmla="*/ 345845 h 360989"/>
                  <a:gd name="connsiteX12" fmla="*/ 25161 w 621786"/>
                  <a:gd name="connsiteY12" fmla="*/ 342816 h 360989"/>
                  <a:gd name="connsiteX13" fmla="*/ 25361 w 621786"/>
                  <a:gd name="connsiteY13" fmla="*/ 342702 h 360989"/>
                  <a:gd name="connsiteX14" fmla="*/ 37458 w 621786"/>
                  <a:gd name="connsiteY14" fmla="*/ 335653 h 360989"/>
                  <a:gd name="connsiteX15" fmla="*/ 40601 w 621786"/>
                  <a:gd name="connsiteY15" fmla="*/ 336510 h 360989"/>
                  <a:gd name="connsiteX16" fmla="*/ 39773 w 621786"/>
                  <a:gd name="connsiteY16" fmla="*/ 339634 h 360989"/>
                  <a:gd name="connsiteX17" fmla="*/ 39744 w 621786"/>
                  <a:gd name="connsiteY17" fmla="*/ 339654 h 360989"/>
                  <a:gd name="connsiteX18" fmla="*/ 27647 w 621786"/>
                  <a:gd name="connsiteY18" fmla="*/ 346702 h 360989"/>
                  <a:gd name="connsiteX19" fmla="*/ 26504 w 621786"/>
                  <a:gd name="connsiteY19" fmla="*/ 346988 h 360989"/>
                  <a:gd name="connsiteX20" fmla="*/ 50698 w 621786"/>
                  <a:gd name="connsiteY20" fmla="*/ 332986 h 360989"/>
                  <a:gd name="connsiteX21" fmla="*/ 48374 w 621786"/>
                  <a:gd name="connsiteY21" fmla="*/ 330738 h 360989"/>
                  <a:gd name="connsiteX22" fmla="*/ 49555 w 621786"/>
                  <a:gd name="connsiteY22" fmla="*/ 328700 h 360989"/>
                  <a:gd name="connsiteX23" fmla="*/ 61652 w 621786"/>
                  <a:gd name="connsiteY23" fmla="*/ 321747 h 360989"/>
                  <a:gd name="connsiteX24" fmla="*/ 64795 w 621786"/>
                  <a:gd name="connsiteY24" fmla="*/ 322509 h 360989"/>
                  <a:gd name="connsiteX25" fmla="*/ 64795 w 621786"/>
                  <a:gd name="connsiteY25" fmla="*/ 322509 h 360989"/>
                  <a:gd name="connsiteX26" fmla="*/ 64138 w 621786"/>
                  <a:gd name="connsiteY26" fmla="*/ 325537 h 360989"/>
                  <a:gd name="connsiteX27" fmla="*/ 63938 w 621786"/>
                  <a:gd name="connsiteY27" fmla="*/ 325652 h 360989"/>
                  <a:gd name="connsiteX28" fmla="*/ 51841 w 621786"/>
                  <a:gd name="connsiteY28" fmla="*/ 332700 h 360989"/>
                  <a:gd name="connsiteX29" fmla="*/ 50698 w 621786"/>
                  <a:gd name="connsiteY29" fmla="*/ 332986 h 360989"/>
                  <a:gd name="connsiteX30" fmla="*/ 74891 w 621786"/>
                  <a:gd name="connsiteY30" fmla="*/ 318984 h 360989"/>
                  <a:gd name="connsiteX31" fmla="*/ 72891 w 621786"/>
                  <a:gd name="connsiteY31" fmla="*/ 317841 h 360989"/>
                  <a:gd name="connsiteX32" fmla="*/ 73720 w 621786"/>
                  <a:gd name="connsiteY32" fmla="*/ 314717 h 360989"/>
                  <a:gd name="connsiteX33" fmla="*/ 73748 w 621786"/>
                  <a:gd name="connsiteY33" fmla="*/ 314698 h 360989"/>
                  <a:gd name="connsiteX34" fmla="*/ 85845 w 621786"/>
                  <a:gd name="connsiteY34" fmla="*/ 307745 h 360989"/>
                  <a:gd name="connsiteX35" fmla="*/ 88988 w 621786"/>
                  <a:gd name="connsiteY35" fmla="*/ 308602 h 360989"/>
                  <a:gd name="connsiteX36" fmla="*/ 88131 w 621786"/>
                  <a:gd name="connsiteY36" fmla="*/ 311745 h 360989"/>
                  <a:gd name="connsiteX37" fmla="*/ 76034 w 621786"/>
                  <a:gd name="connsiteY37" fmla="*/ 318699 h 360989"/>
                  <a:gd name="connsiteX38" fmla="*/ 99085 w 621786"/>
                  <a:gd name="connsiteY38" fmla="*/ 305078 h 360989"/>
                  <a:gd name="connsiteX39" fmla="*/ 97085 w 621786"/>
                  <a:gd name="connsiteY39" fmla="*/ 303935 h 360989"/>
                  <a:gd name="connsiteX40" fmla="*/ 97742 w 621786"/>
                  <a:gd name="connsiteY40" fmla="*/ 300906 h 360989"/>
                  <a:gd name="connsiteX41" fmla="*/ 97942 w 621786"/>
                  <a:gd name="connsiteY41" fmla="*/ 300792 h 360989"/>
                  <a:gd name="connsiteX42" fmla="*/ 110039 w 621786"/>
                  <a:gd name="connsiteY42" fmla="*/ 293743 h 360989"/>
                  <a:gd name="connsiteX43" fmla="*/ 113182 w 621786"/>
                  <a:gd name="connsiteY43" fmla="*/ 294600 h 360989"/>
                  <a:gd name="connsiteX44" fmla="*/ 112325 w 621786"/>
                  <a:gd name="connsiteY44" fmla="*/ 297744 h 360989"/>
                  <a:gd name="connsiteX45" fmla="*/ 100228 w 621786"/>
                  <a:gd name="connsiteY45" fmla="*/ 304697 h 360989"/>
                  <a:gd name="connsiteX46" fmla="*/ 99085 w 621786"/>
                  <a:gd name="connsiteY46" fmla="*/ 305078 h 360989"/>
                  <a:gd name="connsiteX47" fmla="*/ 123278 w 621786"/>
                  <a:gd name="connsiteY47" fmla="*/ 291076 h 360989"/>
                  <a:gd name="connsiteX48" fmla="*/ 121278 w 621786"/>
                  <a:gd name="connsiteY48" fmla="*/ 289933 h 360989"/>
                  <a:gd name="connsiteX49" fmla="*/ 122107 w 621786"/>
                  <a:gd name="connsiteY49" fmla="*/ 286809 h 360989"/>
                  <a:gd name="connsiteX50" fmla="*/ 122135 w 621786"/>
                  <a:gd name="connsiteY50" fmla="*/ 286790 h 360989"/>
                  <a:gd name="connsiteX51" fmla="*/ 134232 w 621786"/>
                  <a:gd name="connsiteY51" fmla="*/ 279741 h 360989"/>
                  <a:gd name="connsiteX52" fmla="*/ 137375 w 621786"/>
                  <a:gd name="connsiteY52" fmla="*/ 280599 h 360989"/>
                  <a:gd name="connsiteX53" fmla="*/ 136718 w 621786"/>
                  <a:gd name="connsiteY53" fmla="*/ 283628 h 360989"/>
                  <a:gd name="connsiteX54" fmla="*/ 136518 w 621786"/>
                  <a:gd name="connsiteY54" fmla="*/ 283742 h 360989"/>
                  <a:gd name="connsiteX55" fmla="*/ 124421 w 621786"/>
                  <a:gd name="connsiteY55" fmla="*/ 290790 h 360989"/>
                  <a:gd name="connsiteX56" fmla="*/ 123278 w 621786"/>
                  <a:gd name="connsiteY56" fmla="*/ 291076 h 360989"/>
                  <a:gd name="connsiteX57" fmla="*/ 147472 w 621786"/>
                  <a:gd name="connsiteY57" fmla="*/ 277074 h 360989"/>
                  <a:gd name="connsiteX58" fmla="*/ 145472 w 621786"/>
                  <a:gd name="connsiteY58" fmla="*/ 275931 h 360989"/>
                  <a:gd name="connsiteX59" fmla="*/ 146329 w 621786"/>
                  <a:gd name="connsiteY59" fmla="*/ 272788 h 360989"/>
                  <a:gd name="connsiteX60" fmla="*/ 158426 w 621786"/>
                  <a:gd name="connsiteY60" fmla="*/ 265835 h 360989"/>
                  <a:gd name="connsiteX61" fmla="*/ 161455 w 621786"/>
                  <a:gd name="connsiteY61" fmla="*/ 266492 h 360989"/>
                  <a:gd name="connsiteX62" fmla="*/ 161569 w 621786"/>
                  <a:gd name="connsiteY62" fmla="*/ 266692 h 360989"/>
                  <a:gd name="connsiteX63" fmla="*/ 160740 w 621786"/>
                  <a:gd name="connsiteY63" fmla="*/ 269816 h 360989"/>
                  <a:gd name="connsiteX64" fmla="*/ 160712 w 621786"/>
                  <a:gd name="connsiteY64" fmla="*/ 269835 h 360989"/>
                  <a:gd name="connsiteX65" fmla="*/ 148615 w 621786"/>
                  <a:gd name="connsiteY65" fmla="*/ 276789 h 360989"/>
                  <a:gd name="connsiteX66" fmla="*/ 147472 w 621786"/>
                  <a:gd name="connsiteY66" fmla="*/ 277074 h 360989"/>
                  <a:gd name="connsiteX67" fmla="*/ 171665 w 621786"/>
                  <a:gd name="connsiteY67" fmla="*/ 263168 h 360989"/>
                  <a:gd name="connsiteX68" fmla="*/ 169427 w 621786"/>
                  <a:gd name="connsiteY68" fmla="*/ 260644 h 360989"/>
                  <a:gd name="connsiteX69" fmla="*/ 170522 w 621786"/>
                  <a:gd name="connsiteY69" fmla="*/ 258786 h 360989"/>
                  <a:gd name="connsiteX70" fmla="*/ 182619 w 621786"/>
                  <a:gd name="connsiteY70" fmla="*/ 251833 h 360989"/>
                  <a:gd name="connsiteX71" fmla="*/ 185648 w 621786"/>
                  <a:gd name="connsiteY71" fmla="*/ 252490 h 360989"/>
                  <a:gd name="connsiteX72" fmla="*/ 185762 w 621786"/>
                  <a:gd name="connsiteY72" fmla="*/ 252690 h 360989"/>
                  <a:gd name="connsiteX73" fmla="*/ 185000 w 621786"/>
                  <a:gd name="connsiteY73" fmla="*/ 255834 h 360989"/>
                  <a:gd name="connsiteX74" fmla="*/ 185000 w 621786"/>
                  <a:gd name="connsiteY74" fmla="*/ 255834 h 360989"/>
                  <a:gd name="connsiteX75" fmla="*/ 172808 w 621786"/>
                  <a:gd name="connsiteY75" fmla="*/ 262787 h 360989"/>
                  <a:gd name="connsiteX76" fmla="*/ 171665 w 621786"/>
                  <a:gd name="connsiteY76" fmla="*/ 263168 h 360989"/>
                  <a:gd name="connsiteX77" fmla="*/ 195859 w 621786"/>
                  <a:gd name="connsiteY77" fmla="*/ 249166 h 360989"/>
                  <a:gd name="connsiteX78" fmla="*/ 193859 w 621786"/>
                  <a:gd name="connsiteY78" fmla="*/ 248023 h 360989"/>
                  <a:gd name="connsiteX79" fmla="*/ 194716 w 621786"/>
                  <a:gd name="connsiteY79" fmla="*/ 244880 h 360989"/>
                  <a:gd name="connsiteX80" fmla="*/ 206813 w 621786"/>
                  <a:gd name="connsiteY80" fmla="*/ 237831 h 360989"/>
                  <a:gd name="connsiteX81" fmla="*/ 210051 w 621786"/>
                  <a:gd name="connsiteY81" fmla="*/ 238689 h 360989"/>
                  <a:gd name="connsiteX82" fmla="*/ 209194 w 621786"/>
                  <a:gd name="connsiteY82" fmla="*/ 241832 h 360989"/>
                  <a:gd name="connsiteX83" fmla="*/ 197097 w 621786"/>
                  <a:gd name="connsiteY83" fmla="*/ 248880 h 360989"/>
                  <a:gd name="connsiteX84" fmla="*/ 195859 w 621786"/>
                  <a:gd name="connsiteY84" fmla="*/ 249166 h 360989"/>
                  <a:gd name="connsiteX85" fmla="*/ 220148 w 621786"/>
                  <a:gd name="connsiteY85" fmla="*/ 235164 h 360989"/>
                  <a:gd name="connsiteX86" fmla="*/ 218147 w 621786"/>
                  <a:gd name="connsiteY86" fmla="*/ 234021 h 360989"/>
                  <a:gd name="connsiteX87" fmla="*/ 218909 w 621786"/>
                  <a:gd name="connsiteY87" fmla="*/ 230878 h 360989"/>
                  <a:gd name="connsiteX88" fmla="*/ 218909 w 621786"/>
                  <a:gd name="connsiteY88" fmla="*/ 230878 h 360989"/>
                  <a:gd name="connsiteX89" fmla="*/ 231101 w 621786"/>
                  <a:gd name="connsiteY89" fmla="*/ 223925 h 360989"/>
                  <a:gd name="connsiteX90" fmla="*/ 234245 w 621786"/>
                  <a:gd name="connsiteY90" fmla="*/ 224687 h 360989"/>
                  <a:gd name="connsiteX91" fmla="*/ 234245 w 621786"/>
                  <a:gd name="connsiteY91" fmla="*/ 224687 h 360989"/>
                  <a:gd name="connsiteX92" fmla="*/ 233387 w 621786"/>
                  <a:gd name="connsiteY92" fmla="*/ 227925 h 360989"/>
                  <a:gd name="connsiteX93" fmla="*/ 221291 w 621786"/>
                  <a:gd name="connsiteY93" fmla="*/ 234879 h 360989"/>
                  <a:gd name="connsiteX94" fmla="*/ 220529 w 621786"/>
                  <a:gd name="connsiteY94" fmla="*/ 235164 h 360989"/>
                  <a:gd name="connsiteX95" fmla="*/ 244341 w 621786"/>
                  <a:gd name="connsiteY95" fmla="*/ 221163 h 360989"/>
                  <a:gd name="connsiteX96" fmla="*/ 242341 w 621786"/>
                  <a:gd name="connsiteY96" fmla="*/ 220020 h 360989"/>
                  <a:gd name="connsiteX97" fmla="*/ 243170 w 621786"/>
                  <a:gd name="connsiteY97" fmla="*/ 216895 h 360989"/>
                  <a:gd name="connsiteX98" fmla="*/ 243198 w 621786"/>
                  <a:gd name="connsiteY98" fmla="*/ 216876 h 360989"/>
                  <a:gd name="connsiteX99" fmla="*/ 255295 w 621786"/>
                  <a:gd name="connsiteY99" fmla="*/ 209923 h 360989"/>
                  <a:gd name="connsiteX100" fmla="*/ 258419 w 621786"/>
                  <a:gd name="connsiteY100" fmla="*/ 210752 h 360989"/>
                  <a:gd name="connsiteX101" fmla="*/ 258438 w 621786"/>
                  <a:gd name="connsiteY101" fmla="*/ 210780 h 360989"/>
                  <a:gd name="connsiteX102" fmla="*/ 257581 w 621786"/>
                  <a:gd name="connsiteY102" fmla="*/ 213924 h 360989"/>
                  <a:gd name="connsiteX103" fmla="*/ 245484 w 621786"/>
                  <a:gd name="connsiteY103" fmla="*/ 220877 h 360989"/>
                  <a:gd name="connsiteX104" fmla="*/ 244341 w 621786"/>
                  <a:gd name="connsiteY104" fmla="*/ 221163 h 360989"/>
                  <a:gd name="connsiteX105" fmla="*/ 268535 w 621786"/>
                  <a:gd name="connsiteY105" fmla="*/ 207256 h 360989"/>
                  <a:gd name="connsiteX106" fmla="*/ 266534 w 621786"/>
                  <a:gd name="connsiteY106" fmla="*/ 206113 h 360989"/>
                  <a:gd name="connsiteX107" fmla="*/ 267192 w 621786"/>
                  <a:gd name="connsiteY107" fmla="*/ 203084 h 360989"/>
                  <a:gd name="connsiteX108" fmla="*/ 267392 w 621786"/>
                  <a:gd name="connsiteY108" fmla="*/ 202970 h 360989"/>
                  <a:gd name="connsiteX109" fmla="*/ 279488 w 621786"/>
                  <a:gd name="connsiteY109" fmla="*/ 195921 h 360989"/>
                  <a:gd name="connsiteX110" fmla="*/ 282632 w 621786"/>
                  <a:gd name="connsiteY110" fmla="*/ 196779 h 360989"/>
                  <a:gd name="connsiteX111" fmla="*/ 281774 w 621786"/>
                  <a:gd name="connsiteY111" fmla="*/ 199922 h 360989"/>
                  <a:gd name="connsiteX112" fmla="*/ 269678 w 621786"/>
                  <a:gd name="connsiteY112" fmla="*/ 206875 h 360989"/>
                  <a:gd name="connsiteX113" fmla="*/ 268154 w 621786"/>
                  <a:gd name="connsiteY113" fmla="*/ 207256 h 360989"/>
                  <a:gd name="connsiteX114" fmla="*/ 292728 w 621786"/>
                  <a:gd name="connsiteY114" fmla="*/ 193254 h 360989"/>
                  <a:gd name="connsiteX115" fmla="*/ 290404 w 621786"/>
                  <a:gd name="connsiteY115" fmla="*/ 191006 h 360989"/>
                  <a:gd name="connsiteX116" fmla="*/ 291585 w 621786"/>
                  <a:gd name="connsiteY116" fmla="*/ 188968 h 360989"/>
                  <a:gd name="connsiteX117" fmla="*/ 303682 w 621786"/>
                  <a:gd name="connsiteY117" fmla="*/ 182015 h 360989"/>
                  <a:gd name="connsiteX118" fmla="*/ 306825 w 621786"/>
                  <a:gd name="connsiteY118" fmla="*/ 182777 h 360989"/>
                  <a:gd name="connsiteX119" fmla="*/ 306825 w 621786"/>
                  <a:gd name="connsiteY119" fmla="*/ 182777 h 360989"/>
                  <a:gd name="connsiteX120" fmla="*/ 306168 w 621786"/>
                  <a:gd name="connsiteY120" fmla="*/ 185806 h 360989"/>
                  <a:gd name="connsiteX121" fmla="*/ 305968 w 621786"/>
                  <a:gd name="connsiteY121" fmla="*/ 185920 h 360989"/>
                  <a:gd name="connsiteX122" fmla="*/ 293871 w 621786"/>
                  <a:gd name="connsiteY122" fmla="*/ 192969 h 360989"/>
                  <a:gd name="connsiteX123" fmla="*/ 292728 w 621786"/>
                  <a:gd name="connsiteY123" fmla="*/ 193254 h 360989"/>
                  <a:gd name="connsiteX124" fmla="*/ 316922 w 621786"/>
                  <a:gd name="connsiteY124" fmla="*/ 179253 h 360989"/>
                  <a:gd name="connsiteX125" fmla="*/ 314921 w 621786"/>
                  <a:gd name="connsiteY125" fmla="*/ 178110 h 360989"/>
                  <a:gd name="connsiteX126" fmla="*/ 315750 w 621786"/>
                  <a:gd name="connsiteY126" fmla="*/ 174985 h 360989"/>
                  <a:gd name="connsiteX127" fmla="*/ 315779 w 621786"/>
                  <a:gd name="connsiteY127" fmla="*/ 174966 h 360989"/>
                  <a:gd name="connsiteX128" fmla="*/ 327875 w 621786"/>
                  <a:gd name="connsiteY128" fmla="*/ 168013 h 360989"/>
                  <a:gd name="connsiteX129" fmla="*/ 331019 w 621786"/>
                  <a:gd name="connsiteY129" fmla="*/ 168870 h 360989"/>
                  <a:gd name="connsiteX130" fmla="*/ 330161 w 621786"/>
                  <a:gd name="connsiteY130" fmla="*/ 172014 h 360989"/>
                  <a:gd name="connsiteX131" fmla="*/ 318065 w 621786"/>
                  <a:gd name="connsiteY131" fmla="*/ 178967 h 360989"/>
                  <a:gd name="connsiteX132" fmla="*/ 316922 w 621786"/>
                  <a:gd name="connsiteY132" fmla="*/ 179443 h 360989"/>
                  <a:gd name="connsiteX133" fmla="*/ 341115 w 621786"/>
                  <a:gd name="connsiteY133" fmla="*/ 165346 h 360989"/>
                  <a:gd name="connsiteX134" fmla="*/ 339115 w 621786"/>
                  <a:gd name="connsiteY134" fmla="*/ 164203 h 360989"/>
                  <a:gd name="connsiteX135" fmla="*/ 339972 w 621786"/>
                  <a:gd name="connsiteY135" fmla="*/ 160965 h 360989"/>
                  <a:gd name="connsiteX136" fmla="*/ 352069 w 621786"/>
                  <a:gd name="connsiteY136" fmla="*/ 154011 h 360989"/>
                  <a:gd name="connsiteX137" fmla="*/ 355212 w 621786"/>
                  <a:gd name="connsiteY137" fmla="*/ 154869 h 360989"/>
                  <a:gd name="connsiteX138" fmla="*/ 354355 w 621786"/>
                  <a:gd name="connsiteY138" fmla="*/ 158012 h 360989"/>
                  <a:gd name="connsiteX139" fmla="*/ 342258 w 621786"/>
                  <a:gd name="connsiteY139" fmla="*/ 164965 h 360989"/>
                  <a:gd name="connsiteX140" fmla="*/ 341115 w 621786"/>
                  <a:gd name="connsiteY140" fmla="*/ 165346 h 360989"/>
                  <a:gd name="connsiteX141" fmla="*/ 365309 w 621786"/>
                  <a:gd name="connsiteY141" fmla="*/ 151344 h 360989"/>
                  <a:gd name="connsiteX142" fmla="*/ 363308 w 621786"/>
                  <a:gd name="connsiteY142" fmla="*/ 150201 h 360989"/>
                  <a:gd name="connsiteX143" fmla="*/ 364137 w 621786"/>
                  <a:gd name="connsiteY143" fmla="*/ 147077 h 360989"/>
                  <a:gd name="connsiteX144" fmla="*/ 364166 w 621786"/>
                  <a:gd name="connsiteY144" fmla="*/ 147058 h 360989"/>
                  <a:gd name="connsiteX145" fmla="*/ 376262 w 621786"/>
                  <a:gd name="connsiteY145" fmla="*/ 140010 h 360989"/>
                  <a:gd name="connsiteX146" fmla="*/ 379406 w 621786"/>
                  <a:gd name="connsiteY146" fmla="*/ 140867 h 360989"/>
                  <a:gd name="connsiteX147" fmla="*/ 378748 w 621786"/>
                  <a:gd name="connsiteY147" fmla="*/ 143896 h 360989"/>
                  <a:gd name="connsiteX148" fmla="*/ 378548 w 621786"/>
                  <a:gd name="connsiteY148" fmla="*/ 144010 h 360989"/>
                  <a:gd name="connsiteX149" fmla="*/ 366452 w 621786"/>
                  <a:gd name="connsiteY149" fmla="*/ 151059 h 360989"/>
                  <a:gd name="connsiteX150" fmla="*/ 389502 w 621786"/>
                  <a:gd name="connsiteY150" fmla="*/ 137343 h 360989"/>
                  <a:gd name="connsiteX151" fmla="*/ 387502 w 621786"/>
                  <a:gd name="connsiteY151" fmla="*/ 136200 h 360989"/>
                  <a:gd name="connsiteX152" fmla="*/ 388359 w 621786"/>
                  <a:gd name="connsiteY152" fmla="*/ 133056 h 360989"/>
                  <a:gd name="connsiteX153" fmla="*/ 400456 w 621786"/>
                  <a:gd name="connsiteY153" fmla="*/ 126103 h 360989"/>
                  <a:gd name="connsiteX154" fmla="*/ 403485 w 621786"/>
                  <a:gd name="connsiteY154" fmla="*/ 126760 h 360989"/>
                  <a:gd name="connsiteX155" fmla="*/ 403599 w 621786"/>
                  <a:gd name="connsiteY155" fmla="*/ 126960 h 360989"/>
                  <a:gd name="connsiteX156" fmla="*/ 402770 w 621786"/>
                  <a:gd name="connsiteY156" fmla="*/ 130084 h 360989"/>
                  <a:gd name="connsiteX157" fmla="*/ 402742 w 621786"/>
                  <a:gd name="connsiteY157" fmla="*/ 130104 h 360989"/>
                  <a:gd name="connsiteX158" fmla="*/ 390645 w 621786"/>
                  <a:gd name="connsiteY158" fmla="*/ 137057 h 360989"/>
                  <a:gd name="connsiteX159" fmla="*/ 389502 w 621786"/>
                  <a:gd name="connsiteY159" fmla="*/ 137343 h 360989"/>
                  <a:gd name="connsiteX160" fmla="*/ 413696 w 621786"/>
                  <a:gd name="connsiteY160" fmla="*/ 123341 h 360989"/>
                  <a:gd name="connsiteX161" fmla="*/ 411695 w 621786"/>
                  <a:gd name="connsiteY161" fmla="*/ 122198 h 360989"/>
                  <a:gd name="connsiteX162" fmla="*/ 412553 w 621786"/>
                  <a:gd name="connsiteY162" fmla="*/ 119055 h 360989"/>
                  <a:gd name="connsiteX163" fmla="*/ 424649 w 621786"/>
                  <a:gd name="connsiteY163" fmla="*/ 112101 h 360989"/>
                  <a:gd name="connsiteX164" fmla="*/ 427678 w 621786"/>
                  <a:gd name="connsiteY164" fmla="*/ 112758 h 360989"/>
                  <a:gd name="connsiteX165" fmla="*/ 427793 w 621786"/>
                  <a:gd name="connsiteY165" fmla="*/ 112959 h 360989"/>
                  <a:gd name="connsiteX166" fmla="*/ 427031 w 621786"/>
                  <a:gd name="connsiteY166" fmla="*/ 116102 h 360989"/>
                  <a:gd name="connsiteX167" fmla="*/ 427031 w 621786"/>
                  <a:gd name="connsiteY167" fmla="*/ 116102 h 360989"/>
                  <a:gd name="connsiteX168" fmla="*/ 414839 w 621786"/>
                  <a:gd name="connsiteY168" fmla="*/ 123055 h 360989"/>
                  <a:gd name="connsiteX169" fmla="*/ 413696 w 621786"/>
                  <a:gd name="connsiteY169" fmla="*/ 123341 h 360989"/>
                  <a:gd name="connsiteX170" fmla="*/ 437889 w 621786"/>
                  <a:gd name="connsiteY170" fmla="*/ 109434 h 360989"/>
                  <a:gd name="connsiteX171" fmla="*/ 435889 w 621786"/>
                  <a:gd name="connsiteY171" fmla="*/ 108291 h 360989"/>
                  <a:gd name="connsiteX172" fmla="*/ 436746 w 621786"/>
                  <a:gd name="connsiteY172" fmla="*/ 105148 h 360989"/>
                  <a:gd name="connsiteX173" fmla="*/ 448843 w 621786"/>
                  <a:gd name="connsiteY173" fmla="*/ 98100 h 360989"/>
                  <a:gd name="connsiteX174" fmla="*/ 452081 w 621786"/>
                  <a:gd name="connsiteY174" fmla="*/ 98957 h 360989"/>
                  <a:gd name="connsiteX175" fmla="*/ 451224 w 621786"/>
                  <a:gd name="connsiteY175" fmla="*/ 102100 h 360989"/>
                  <a:gd name="connsiteX176" fmla="*/ 439127 w 621786"/>
                  <a:gd name="connsiteY176" fmla="*/ 109149 h 360989"/>
                  <a:gd name="connsiteX177" fmla="*/ 437889 w 621786"/>
                  <a:gd name="connsiteY177" fmla="*/ 109434 h 360989"/>
                  <a:gd name="connsiteX178" fmla="*/ 462178 w 621786"/>
                  <a:gd name="connsiteY178" fmla="*/ 95432 h 360989"/>
                  <a:gd name="connsiteX179" fmla="*/ 460178 w 621786"/>
                  <a:gd name="connsiteY179" fmla="*/ 94290 h 360989"/>
                  <a:gd name="connsiteX180" fmla="*/ 460940 w 621786"/>
                  <a:gd name="connsiteY180" fmla="*/ 91146 h 360989"/>
                  <a:gd name="connsiteX181" fmla="*/ 460940 w 621786"/>
                  <a:gd name="connsiteY181" fmla="*/ 91146 h 360989"/>
                  <a:gd name="connsiteX182" fmla="*/ 473132 w 621786"/>
                  <a:gd name="connsiteY182" fmla="*/ 84193 h 360989"/>
                  <a:gd name="connsiteX183" fmla="*/ 476275 w 621786"/>
                  <a:gd name="connsiteY183" fmla="*/ 84955 h 360989"/>
                  <a:gd name="connsiteX184" fmla="*/ 476275 w 621786"/>
                  <a:gd name="connsiteY184" fmla="*/ 84955 h 360989"/>
                  <a:gd name="connsiteX185" fmla="*/ 475418 w 621786"/>
                  <a:gd name="connsiteY185" fmla="*/ 88098 h 360989"/>
                  <a:gd name="connsiteX186" fmla="*/ 463321 w 621786"/>
                  <a:gd name="connsiteY186" fmla="*/ 95147 h 360989"/>
                  <a:gd name="connsiteX187" fmla="*/ 486371 w 621786"/>
                  <a:gd name="connsiteY187" fmla="*/ 81431 h 360989"/>
                  <a:gd name="connsiteX188" fmla="*/ 484371 w 621786"/>
                  <a:gd name="connsiteY188" fmla="*/ 80288 h 360989"/>
                  <a:gd name="connsiteX189" fmla="*/ 485200 w 621786"/>
                  <a:gd name="connsiteY189" fmla="*/ 77164 h 360989"/>
                  <a:gd name="connsiteX190" fmla="*/ 485228 w 621786"/>
                  <a:gd name="connsiteY190" fmla="*/ 77145 h 360989"/>
                  <a:gd name="connsiteX191" fmla="*/ 497325 w 621786"/>
                  <a:gd name="connsiteY191" fmla="*/ 70191 h 360989"/>
                  <a:gd name="connsiteX192" fmla="*/ 500449 w 621786"/>
                  <a:gd name="connsiteY192" fmla="*/ 71020 h 360989"/>
                  <a:gd name="connsiteX193" fmla="*/ 500468 w 621786"/>
                  <a:gd name="connsiteY193" fmla="*/ 71049 h 360989"/>
                  <a:gd name="connsiteX194" fmla="*/ 499611 w 621786"/>
                  <a:gd name="connsiteY194" fmla="*/ 74192 h 360989"/>
                  <a:gd name="connsiteX195" fmla="*/ 487514 w 621786"/>
                  <a:gd name="connsiteY195" fmla="*/ 81145 h 360989"/>
                  <a:gd name="connsiteX196" fmla="*/ 510565 w 621786"/>
                  <a:gd name="connsiteY196" fmla="*/ 67524 h 360989"/>
                  <a:gd name="connsiteX197" fmla="*/ 508565 w 621786"/>
                  <a:gd name="connsiteY197" fmla="*/ 66381 h 360989"/>
                  <a:gd name="connsiteX198" fmla="*/ 509422 w 621786"/>
                  <a:gd name="connsiteY198" fmla="*/ 63143 h 360989"/>
                  <a:gd name="connsiteX199" fmla="*/ 521519 w 621786"/>
                  <a:gd name="connsiteY199" fmla="*/ 56190 h 360989"/>
                  <a:gd name="connsiteX200" fmla="*/ 524643 w 621786"/>
                  <a:gd name="connsiteY200" fmla="*/ 57018 h 360989"/>
                  <a:gd name="connsiteX201" fmla="*/ 524662 w 621786"/>
                  <a:gd name="connsiteY201" fmla="*/ 57047 h 360989"/>
                  <a:gd name="connsiteX202" fmla="*/ 523833 w 621786"/>
                  <a:gd name="connsiteY202" fmla="*/ 60171 h 360989"/>
                  <a:gd name="connsiteX203" fmla="*/ 523805 w 621786"/>
                  <a:gd name="connsiteY203" fmla="*/ 60190 h 360989"/>
                  <a:gd name="connsiteX204" fmla="*/ 511708 w 621786"/>
                  <a:gd name="connsiteY204" fmla="*/ 67143 h 360989"/>
                  <a:gd name="connsiteX205" fmla="*/ 510565 w 621786"/>
                  <a:gd name="connsiteY205" fmla="*/ 67524 h 360989"/>
                  <a:gd name="connsiteX206" fmla="*/ 534758 w 621786"/>
                  <a:gd name="connsiteY206" fmla="*/ 53523 h 360989"/>
                  <a:gd name="connsiteX207" fmla="*/ 532434 w 621786"/>
                  <a:gd name="connsiteY207" fmla="*/ 51275 h 360989"/>
                  <a:gd name="connsiteX208" fmla="*/ 533615 w 621786"/>
                  <a:gd name="connsiteY208" fmla="*/ 49236 h 360989"/>
                  <a:gd name="connsiteX209" fmla="*/ 545712 w 621786"/>
                  <a:gd name="connsiteY209" fmla="*/ 42188 h 360989"/>
                  <a:gd name="connsiteX210" fmla="*/ 548855 w 621786"/>
                  <a:gd name="connsiteY210" fmla="*/ 43045 h 360989"/>
                  <a:gd name="connsiteX211" fmla="*/ 548198 w 621786"/>
                  <a:gd name="connsiteY211" fmla="*/ 46074 h 360989"/>
                  <a:gd name="connsiteX212" fmla="*/ 547998 w 621786"/>
                  <a:gd name="connsiteY212" fmla="*/ 46188 h 360989"/>
                  <a:gd name="connsiteX213" fmla="*/ 535901 w 621786"/>
                  <a:gd name="connsiteY213" fmla="*/ 53237 h 360989"/>
                  <a:gd name="connsiteX214" fmla="*/ 534854 w 621786"/>
                  <a:gd name="connsiteY214" fmla="*/ 53523 h 360989"/>
                  <a:gd name="connsiteX215" fmla="*/ 558952 w 621786"/>
                  <a:gd name="connsiteY215" fmla="*/ 39521 h 360989"/>
                  <a:gd name="connsiteX216" fmla="*/ 556952 w 621786"/>
                  <a:gd name="connsiteY216" fmla="*/ 38378 h 360989"/>
                  <a:gd name="connsiteX217" fmla="*/ 557780 w 621786"/>
                  <a:gd name="connsiteY217" fmla="*/ 35254 h 360989"/>
                  <a:gd name="connsiteX218" fmla="*/ 557809 w 621786"/>
                  <a:gd name="connsiteY218" fmla="*/ 35235 h 360989"/>
                  <a:gd name="connsiteX219" fmla="*/ 569906 w 621786"/>
                  <a:gd name="connsiteY219" fmla="*/ 28281 h 360989"/>
                  <a:gd name="connsiteX220" fmla="*/ 573049 w 621786"/>
                  <a:gd name="connsiteY220" fmla="*/ 29139 h 360989"/>
                  <a:gd name="connsiteX221" fmla="*/ 572192 w 621786"/>
                  <a:gd name="connsiteY221" fmla="*/ 32282 h 360989"/>
                  <a:gd name="connsiteX222" fmla="*/ 560095 w 621786"/>
                  <a:gd name="connsiteY222" fmla="*/ 39235 h 360989"/>
                  <a:gd name="connsiteX223" fmla="*/ 558952 w 621786"/>
                  <a:gd name="connsiteY223" fmla="*/ 39521 h 360989"/>
                  <a:gd name="connsiteX224" fmla="*/ 583145 w 621786"/>
                  <a:gd name="connsiteY224" fmla="*/ 25614 h 360989"/>
                  <a:gd name="connsiteX225" fmla="*/ 581145 w 621786"/>
                  <a:gd name="connsiteY225" fmla="*/ 24376 h 360989"/>
                  <a:gd name="connsiteX226" fmla="*/ 581974 w 621786"/>
                  <a:gd name="connsiteY226" fmla="*/ 21252 h 360989"/>
                  <a:gd name="connsiteX227" fmla="*/ 582002 w 621786"/>
                  <a:gd name="connsiteY227" fmla="*/ 21233 h 360989"/>
                  <a:gd name="connsiteX228" fmla="*/ 594099 w 621786"/>
                  <a:gd name="connsiteY228" fmla="*/ 14280 h 360989"/>
                  <a:gd name="connsiteX229" fmla="*/ 597128 w 621786"/>
                  <a:gd name="connsiteY229" fmla="*/ 14937 h 360989"/>
                  <a:gd name="connsiteX230" fmla="*/ 597242 w 621786"/>
                  <a:gd name="connsiteY230" fmla="*/ 15137 h 360989"/>
                  <a:gd name="connsiteX231" fmla="*/ 596414 w 621786"/>
                  <a:gd name="connsiteY231" fmla="*/ 18261 h 360989"/>
                  <a:gd name="connsiteX232" fmla="*/ 596385 w 621786"/>
                  <a:gd name="connsiteY232" fmla="*/ 18280 h 360989"/>
                  <a:gd name="connsiteX233" fmla="*/ 584288 w 621786"/>
                  <a:gd name="connsiteY233" fmla="*/ 25233 h 360989"/>
                  <a:gd name="connsiteX234" fmla="*/ 583145 w 621786"/>
                  <a:gd name="connsiteY234" fmla="*/ 25614 h 360989"/>
                  <a:gd name="connsiteX235" fmla="*/ 607339 w 621786"/>
                  <a:gd name="connsiteY235" fmla="*/ 11613 h 360989"/>
                  <a:gd name="connsiteX236" fmla="*/ 605339 w 621786"/>
                  <a:gd name="connsiteY236" fmla="*/ 10470 h 360989"/>
                  <a:gd name="connsiteX237" fmla="*/ 606167 w 621786"/>
                  <a:gd name="connsiteY237" fmla="*/ 7345 h 360989"/>
                  <a:gd name="connsiteX238" fmla="*/ 606196 w 621786"/>
                  <a:gd name="connsiteY238" fmla="*/ 7326 h 360989"/>
                  <a:gd name="connsiteX239" fmla="*/ 618293 w 621786"/>
                  <a:gd name="connsiteY239" fmla="*/ 278 h 360989"/>
                  <a:gd name="connsiteX240" fmla="*/ 621436 w 621786"/>
                  <a:gd name="connsiteY240" fmla="*/ 1135 h 360989"/>
                  <a:gd name="connsiteX241" fmla="*/ 620779 w 621786"/>
                  <a:gd name="connsiteY241" fmla="*/ 4164 h 360989"/>
                  <a:gd name="connsiteX242" fmla="*/ 620579 w 621786"/>
                  <a:gd name="connsiteY242" fmla="*/ 4278 h 360989"/>
                  <a:gd name="connsiteX243" fmla="*/ 608482 w 621786"/>
                  <a:gd name="connsiteY243" fmla="*/ 11327 h 360989"/>
                  <a:gd name="connsiteX244" fmla="*/ 607339 w 621786"/>
                  <a:gd name="connsiteY244" fmla="*/ 11613 h 36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</a:cxnLst>
                <a:rect l="l" t="t" r="r" b="b"/>
                <a:pathLst>
                  <a:path w="621786" h="360989">
                    <a:moveTo>
                      <a:pt x="2311" y="360990"/>
                    </a:moveTo>
                    <a:cubicBezTo>
                      <a:pt x="1460" y="360999"/>
                      <a:pt x="680" y="360513"/>
                      <a:pt x="311" y="359751"/>
                    </a:cubicBezTo>
                    <a:cubicBezTo>
                      <a:pt x="-325" y="358656"/>
                      <a:pt x="46" y="357265"/>
                      <a:pt x="1136" y="356627"/>
                    </a:cubicBezTo>
                    <a:cubicBezTo>
                      <a:pt x="1147" y="356618"/>
                      <a:pt x="1157" y="356618"/>
                      <a:pt x="1168" y="356608"/>
                    </a:cubicBezTo>
                    <a:lnTo>
                      <a:pt x="13265" y="349655"/>
                    </a:lnTo>
                    <a:cubicBezTo>
                      <a:pt x="14360" y="349017"/>
                      <a:pt x="15751" y="349388"/>
                      <a:pt x="16389" y="350484"/>
                    </a:cubicBezTo>
                    <a:cubicBezTo>
                      <a:pt x="16398" y="350493"/>
                      <a:pt x="16398" y="350503"/>
                      <a:pt x="16408" y="350512"/>
                    </a:cubicBezTo>
                    <a:cubicBezTo>
                      <a:pt x="16951" y="351626"/>
                      <a:pt x="16579" y="352970"/>
                      <a:pt x="15551" y="353655"/>
                    </a:cubicBezTo>
                    <a:lnTo>
                      <a:pt x="3454" y="360609"/>
                    </a:lnTo>
                    <a:cubicBezTo>
                      <a:pt x="3107" y="360818"/>
                      <a:pt x="2716" y="360951"/>
                      <a:pt x="2311" y="360990"/>
                    </a:cubicBezTo>
                    <a:close/>
                    <a:moveTo>
                      <a:pt x="26504" y="346988"/>
                    </a:moveTo>
                    <a:cubicBezTo>
                      <a:pt x="25676" y="346997"/>
                      <a:pt x="24914" y="346559"/>
                      <a:pt x="24504" y="345845"/>
                    </a:cubicBezTo>
                    <a:cubicBezTo>
                      <a:pt x="23847" y="344826"/>
                      <a:pt x="24142" y="343473"/>
                      <a:pt x="25161" y="342816"/>
                    </a:cubicBezTo>
                    <a:cubicBezTo>
                      <a:pt x="25228" y="342778"/>
                      <a:pt x="25295" y="342740"/>
                      <a:pt x="25361" y="342702"/>
                    </a:cubicBezTo>
                    <a:lnTo>
                      <a:pt x="37458" y="335653"/>
                    </a:lnTo>
                    <a:cubicBezTo>
                      <a:pt x="38573" y="335110"/>
                      <a:pt x="39916" y="335482"/>
                      <a:pt x="40601" y="336510"/>
                    </a:cubicBezTo>
                    <a:cubicBezTo>
                      <a:pt x="41240" y="337606"/>
                      <a:pt x="40868" y="338996"/>
                      <a:pt x="39773" y="339634"/>
                    </a:cubicBezTo>
                    <a:cubicBezTo>
                      <a:pt x="39763" y="339644"/>
                      <a:pt x="39754" y="339644"/>
                      <a:pt x="39744" y="339654"/>
                    </a:cubicBezTo>
                    <a:lnTo>
                      <a:pt x="27647" y="346702"/>
                    </a:lnTo>
                    <a:cubicBezTo>
                      <a:pt x="27295" y="346883"/>
                      <a:pt x="26904" y="346978"/>
                      <a:pt x="26504" y="346988"/>
                    </a:cubicBezTo>
                    <a:close/>
                    <a:moveTo>
                      <a:pt x="50698" y="332986"/>
                    </a:moveTo>
                    <a:cubicBezTo>
                      <a:pt x="49431" y="333005"/>
                      <a:pt x="48393" y="331996"/>
                      <a:pt x="48374" y="330738"/>
                    </a:cubicBezTo>
                    <a:cubicBezTo>
                      <a:pt x="48364" y="329890"/>
                      <a:pt x="48812" y="329109"/>
                      <a:pt x="49555" y="328700"/>
                    </a:cubicBezTo>
                    <a:lnTo>
                      <a:pt x="61652" y="321747"/>
                    </a:lnTo>
                    <a:cubicBezTo>
                      <a:pt x="62728" y="321089"/>
                      <a:pt x="64138" y="321432"/>
                      <a:pt x="64795" y="322509"/>
                    </a:cubicBezTo>
                    <a:cubicBezTo>
                      <a:pt x="64795" y="322509"/>
                      <a:pt x="64795" y="322509"/>
                      <a:pt x="64795" y="322509"/>
                    </a:cubicBezTo>
                    <a:cubicBezTo>
                      <a:pt x="65452" y="323528"/>
                      <a:pt x="65157" y="324880"/>
                      <a:pt x="64138" y="325537"/>
                    </a:cubicBezTo>
                    <a:cubicBezTo>
                      <a:pt x="64071" y="325576"/>
                      <a:pt x="64004" y="325614"/>
                      <a:pt x="63938" y="325652"/>
                    </a:cubicBezTo>
                    <a:lnTo>
                      <a:pt x="51841" y="332700"/>
                    </a:lnTo>
                    <a:cubicBezTo>
                      <a:pt x="51488" y="332881"/>
                      <a:pt x="51098" y="332977"/>
                      <a:pt x="50698" y="332986"/>
                    </a:cubicBezTo>
                    <a:close/>
                    <a:moveTo>
                      <a:pt x="74891" y="318984"/>
                    </a:moveTo>
                    <a:cubicBezTo>
                      <a:pt x="74063" y="318994"/>
                      <a:pt x="73301" y="318556"/>
                      <a:pt x="72891" y="317841"/>
                    </a:cubicBezTo>
                    <a:cubicBezTo>
                      <a:pt x="72253" y="316746"/>
                      <a:pt x="72624" y="315355"/>
                      <a:pt x="73720" y="314717"/>
                    </a:cubicBezTo>
                    <a:cubicBezTo>
                      <a:pt x="73729" y="314708"/>
                      <a:pt x="73739" y="314708"/>
                      <a:pt x="73748" y="314698"/>
                    </a:cubicBezTo>
                    <a:lnTo>
                      <a:pt x="85845" y="307745"/>
                    </a:lnTo>
                    <a:cubicBezTo>
                      <a:pt x="86950" y="307116"/>
                      <a:pt x="88360" y="307497"/>
                      <a:pt x="88988" y="308602"/>
                    </a:cubicBezTo>
                    <a:cubicBezTo>
                      <a:pt x="89617" y="309707"/>
                      <a:pt x="89236" y="311117"/>
                      <a:pt x="88131" y="311745"/>
                    </a:cubicBezTo>
                    <a:lnTo>
                      <a:pt x="76034" y="318699"/>
                    </a:lnTo>
                    <a:close/>
                    <a:moveTo>
                      <a:pt x="99085" y="305078"/>
                    </a:moveTo>
                    <a:cubicBezTo>
                      <a:pt x="98275" y="305030"/>
                      <a:pt x="97532" y="304611"/>
                      <a:pt x="97085" y="303935"/>
                    </a:cubicBezTo>
                    <a:cubicBezTo>
                      <a:pt x="96427" y="302916"/>
                      <a:pt x="96723" y="301563"/>
                      <a:pt x="97742" y="300906"/>
                    </a:cubicBezTo>
                    <a:cubicBezTo>
                      <a:pt x="97809" y="300868"/>
                      <a:pt x="97875" y="300830"/>
                      <a:pt x="97942" y="300792"/>
                    </a:cubicBezTo>
                    <a:lnTo>
                      <a:pt x="110039" y="293743"/>
                    </a:lnTo>
                    <a:cubicBezTo>
                      <a:pt x="111144" y="293114"/>
                      <a:pt x="112553" y="293495"/>
                      <a:pt x="113182" y="294600"/>
                    </a:cubicBezTo>
                    <a:cubicBezTo>
                      <a:pt x="113811" y="295705"/>
                      <a:pt x="113430" y="297115"/>
                      <a:pt x="112325" y="297744"/>
                    </a:cubicBezTo>
                    <a:lnTo>
                      <a:pt x="100228" y="304697"/>
                    </a:lnTo>
                    <a:cubicBezTo>
                      <a:pt x="99904" y="304954"/>
                      <a:pt x="99494" y="305087"/>
                      <a:pt x="99085" y="305078"/>
                    </a:cubicBezTo>
                    <a:close/>
                    <a:moveTo>
                      <a:pt x="123278" y="291076"/>
                    </a:moveTo>
                    <a:cubicBezTo>
                      <a:pt x="122459" y="291066"/>
                      <a:pt x="121707" y="290628"/>
                      <a:pt x="121278" y="289933"/>
                    </a:cubicBezTo>
                    <a:cubicBezTo>
                      <a:pt x="120640" y="288838"/>
                      <a:pt x="121011" y="287447"/>
                      <a:pt x="122107" y="286809"/>
                    </a:cubicBezTo>
                    <a:cubicBezTo>
                      <a:pt x="122116" y="286799"/>
                      <a:pt x="122126" y="286799"/>
                      <a:pt x="122135" y="286790"/>
                    </a:cubicBezTo>
                    <a:lnTo>
                      <a:pt x="134232" y="279741"/>
                    </a:lnTo>
                    <a:cubicBezTo>
                      <a:pt x="135347" y="279151"/>
                      <a:pt x="136718" y="279532"/>
                      <a:pt x="137375" y="280599"/>
                    </a:cubicBezTo>
                    <a:cubicBezTo>
                      <a:pt x="138033" y="281618"/>
                      <a:pt x="137737" y="282970"/>
                      <a:pt x="136718" y="283628"/>
                    </a:cubicBezTo>
                    <a:cubicBezTo>
                      <a:pt x="136651" y="283666"/>
                      <a:pt x="136585" y="283704"/>
                      <a:pt x="136518" y="283742"/>
                    </a:cubicBezTo>
                    <a:lnTo>
                      <a:pt x="124421" y="290790"/>
                    </a:lnTo>
                    <a:cubicBezTo>
                      <a:pt x="124069" y="290971"/>
                      <a:pt x="123678" y="291066"/>
                      <a:pt x="123278" y="291076"/>
                    </a:cubicBezTo>
                    <a:close/>
                    <a:moveTo>
                      <a:pt x="147472" y="277074"/>
                    </a:moveTo>
                    <a:cubicBezTo>
                      <a:pt x="146653" y="277065"/>
                      <a:pt x="145900" y="276627"/>
                      <a:pt x="145472" y="275931"/>
                    </a:cubicBezTo>
                    <a:cubicBezTo>
                      <a:pt x="144929" y="274817"/>
                      <a:pt x="145300" y="273474"/>
                      <a:pt x="146329" y="272788"/>
                    </a:cubicBezTo>
                    <a:lnTo>
                      <a:pt x="158426" y="265835"/>
                    </a:lnTo>
                    <a:cubicBezTo>
                      <a:pt x="159445" y="265178"/>
                      <a:pt x="160797" y="265473"/>
                      <a:pt x="161455" y="266492"/>
                    </a:cubicBezTo>
                    <a:cubicBezTo>
                      <a:pt x="161493" y="266559"/>
                      <a:pt x="161531" y="266625"/>
                      <a:pt x="161569" y="266692"/>
                    </a:cubicBezTo>
                    <a:cubicBezTo>
                      <a:pt x="162207" y="267787"/>
                      <a:pt x="161836" y="269178"/>
                      <a:pt x="160740" y="269816"/>
                    </a:cubicBezTo>
                    <a:cubicBezTo>
                      <a:pt x="160731" y="269826"/>
                      <a:pt x="160721" y="269826"/>
                      <a:pt x="160712" y="269835"/>
                    </a:cubicBezTo>
                    <a:lnTo>
                      <a:pt x="148615" y="276789"/>
                    </a:lnTo>
                    <a:cubicBezTo>
                      <a:pt x="148262" y="276979"/>
                      <a:pt x="147872" y="277084"/>
                      <a:pt x="147472" y="277074"/>
                    </a:cubicBezTo>
                    <a:close/>
                    <a:moveTo>
                      <a:pt x="171665" y="263168"/>
                    </a:moveTo>
                    <a:cubicBezTo>
                      <a:pt x="170351" y="263092"/>
                      <a:pt x="169351" y="261958"/>
                      <a:pt x="169427" y="260644"/>
                    </a:cubicBezTo>
                    <a:cubicBezTo>
                      <a:pt x="169475" y="259891"/>
                      <a:pt x="169884" y="259196"/>
                      <a:pt x="170522" y="258786"/>
                    </a:cubicBezTo>
                    <a:lnTo>
                      <a:pt x="182619" y="251833"/>
                    </a:lnTo>
                    <a:cubicBezTo>
                      <a:pt x="183638" y="251176"/>
                      <a:pt x="184991" y="251471"/>
                      <a:pt x="185648" y="252490"/>
                    </a:cubicBezTo>
                    <a:cubicBezTo>
                      <a:pt x="185686" y="252557"/>
                      <a:pt x="185724" y="252624"/>
                      <a:pt x="185762" y="252690"/>
                    </a:cubicBezTo>
                    <a:cubicBezTo>
                      <a:pt x="186420" y="253767"/>
                      <a:pt x="186077" y="255176"/>
                      <a:pt x="185000" y="255834"/>
                    </a:cubicBezTo>
                    <a:cubicBezTo>
                      <a:pt x="185000" y="255834"/>
                      <a:pt x="185000" y="255834"/>
                      <a:pt x="185000" y="255834"/>
                    </a:cubicBezTo>
                    <a:lnTo>
                      <a:pt x="172808" y="262787"/>
                    </a:lnTo>
                    <a:cubicBezTo>
                      <a:pt x="172494" y="263054"/>
                      <a:pt x="172084" y="263196"/>
                      <a:pt x="171665" y="263168"/>
                    </a:cubicBezTo>
                    <a:close/>
                    <a:moveTo>
                      <a:pt x="195859" y="249166"/>
                    </a:moveTo>
                    <a:cubicBezTo>
                      <a:pt x="195049" y="249118"/>
                      <a:pt x="194306" y="248699"/>
                      <a:pt x="193859" y="248023"/>
                    </a:cubicBezTo>
                    <a:cubicBezTo>
                      <a:pt x="193268" y="246909"/>
                      <a:pt x="193649" y="245537"/>
                      <a:pt x="194716" y="244880"/>
                    </a:cubicBezTo>
                    <a:lnTo>
                      <a:pt x="206813" y="237831"/>
                    </a:lnTo>
                    <a:cubicBezTo>
                      <a:pt x="207956" y="237279"/>
                      <a:pt x="209327" y="237641"/>
                      <a:pt x="210051" y="238689"/>
                    </a:cubicBezTo>
                    <a:cubicBezTo>
                      <a:pt x="210642" y="239803"/>
                      <a:pt x="210261" y="241175"/>
                      <a:pt x="209194" y="241832"/>
                    </a:cubicBezTo>
                    <a:lnTo>
                      <a:pt x="197097" y="248880"/>
                    </a:lnTo>
                    <a:cubicBezTo>
                      <a:pt x="196716" y="249071"/>
                      <a:pt x="196288" y="249176"/>
                      <a:pt x="195859" y="249166"/>
                    </a:cubicBezTo>
                    <a:close/>
                    <a:moveTo>
                      <a:pt x="220148" y="235164"/>
                    </a:moveTo>
                    <a:cubicBezTo>
                      <a:pt x="219309" y="235221"/>
                      <a:pt x="218528" y="234764"/>
                      <a:pt x="218147" y="234021"/>
                    </a:cubicBezTo>
                    <a:cubicBezTo>
                      <a:pt x="217490" y="232945"/>
                      <a:pt x="217833" y="231535"/>
                      <a:pt x="218909" y="230878"/>
                    </a:cubicBezTo>
                    <a:cubicBezTo>
                      <a:pt x="218909" y="230878"/>
                      <a:pt x="218909" y="230878"/>
                      <a:pt x="218909" y="230878"/>
                    </a:cubicBezTo>
                    <a:lnTo>
                      <a:pt x="231101" y="223925"/>
                    </a:lnTo>
                    <a:cubicBezTo>
                      <a:pt x="232178" y="223268"/>
                      <a:pt x="233587" y="223610"/>
                      <a:pt x="234245" y="224687"/>
                    </a:cubicBezTo>
                    <a:cubicBezTo>
                      <a:pt x="234245" y="224687"/>
                      <a:pt x="234245" y="224687"/>
                      <a:pt x="234245" y="224687"/>
                    </a:cubicBezTo>
                    <a:cubicBezTo>
                      <a:pt x="234797" y="225830"/>
                      <a:pt x="234435" y="227201"/>
                      <a:pt x="233387" y="227925"/>
                    </a:cubicBezTo>
                    <a:lnTo>
                      <a:pt x="221291" y="234879"/>
                    </a:lnTo>
                    <a:cubicBezTo>
                      <a:pt x="221053" y="235012"/>
                      <a:pt x="220795" y="235107"/>
                      <a:pt x="220529" y="235164"/>
                    </a:cubicBezTo>
                    <a:close/>
                    <a:moveTo>
                      <a:pt x="244341" y="221163"/>
                    </a:moveTo>
                    <a:cubicBezTo>
                      <a:pt x="243503" y="221220"/>
                      <a:pt x="242722" y="220762"/>
                      <a:pt x="242341" y="220020"/>
                    </a:cubicBezTo>
                    <a:cubicBezTo>
                      <a:pt x="241703" y="218924"/>
                      <a:pt x="242074" y="217533"/>
                      <a:pt x="243170" y="216895"/>
                    </a:cubicBezTo>
                    <a:cubicBezTo>
                      <a:pt x="243179" y="216886"/>
                      <a:pt x="243189" y="216886"/>
                      <a:pt x="243198" y="216876"/>
                    </a:cubicBezTo>
                    <a:lnTo>
                      <a:pt x="255295" y="209923"/>
                    </a:lnTo>
                    <a:cubicBezTo>
                      <a:pt x="256390" y="209285"/>
                      <a:pt x="257781" y="209656"/>
                      <a:pt x="258419" y="210752"/>
                    </a:cubicBezTo>
                    <a:cubicBezTo>
                      <a:pt x="258429" y="210761"/>
                      <a:pt x="258429" y="210771"/>
                      <a:pt x="258438" y="210780"/>
                    </a:cubicBezTo>
                    <a:cubicBezTo>
                      <a:pt x="258981" y="211895"/>
                      <a:pt x="258610" y="213238"/>
                      <a:pt x="257581" y="213924"/>
                    </a:cubicBezTo>
                    <a:lnTo>
                      <a:pt x="245484" y="220877"/>
                    </a:lnTo>
                    <a:cubicBezTo>
                      <a:pt x="245132" y="221058"/>
                      <a:pt x="244741" y="221153"/>
                      <a:pt x="244341" y="221163"/>
                    </a:cubicBezTo>
                    <a:close/>
                    <a:moveTo>
                      <a:pt x="268535" y="207256"/>
                    </a:moveTo>
                    <a:cubicBezTo>
                      <a:pt x="267706" y="207266"/>
                      <a:pt x="266944" y="206827"/>
                      <a:pt x="266534" y="206113"/>
                    </a:cubicBezTo>
                    <a:cubicBezTo>
                      <a:pt x="265877" y="205094"/>
                      <a:pt x="266172" y="203741"/>
                      <a:pt x="267192" y="203084"/>
                    </a:cubicBezTo>
                    <a:cubicBezTo>
                      <a:pt x="267258" y="203046"/>
                      <a:pt x="267325" y="203008"/>
                      <a:pt x="267392" y="202970"/>
                    </a:cubicBezTo>
                    <a:lnTo>
                      <a:pt x="279488" y="195921"/>
                    </a:lnTo>
                    <a:cubicBezTo>
                      <a:pt x="280593" y="195293"/>
                      <a:pt x="282003" y="195674"/>
                      <a:pt x="282632" y="196779"/>
                    </a:cubicBezTo>
                    <a:cubicBezTo>
                      <a:pt x="283260" y="197884"/>
                      <a:pt x="282879" y="199293"/>
                      <a:pt x="281774" y="199922"/>
                    </a:cubicBezTo>
                    <a:lnTo>
                      <a:pt x="269678" y="206875"/>
                    </a:lnTo>
                    <a:cubicBezTo>
                      <a:pt x="269259" y="207228"/>
                      <a:pt x="268697" y="207370"/>
                      <a:pt x="268154" y="207256"/>
                    </a:cubicBezTo>
                    <a:close/>
                    <a:moveTo>
                      <a:pt x="292728" y="193254"/>
                    </a:moveTo>
                    <a:cubicBezTo>
                      <a:pt x="291461" y="193273"/>
                      <a:pt x="290423" y="192264"/>
                      <a:pt x="290404" y="191006"/>
                    </a:cubicBezTo>
                    <a:cubicBezTo>
                      <a:pt x="290395" y="190159"/>
                      <a:pt x="290842" y="189378"/>
                      <a:pt x="291585" y="188968"/>
                    </a:cubicBezTo>
                    <a:lnTo>
                      <a:pt x="303682" y="182015"/>
                    </a:lnTo>
                    <a:cubicBezTo>
                      <a:pt x="304758" y="181358"/>
                      <a:pt x="306168" y="181700"/>
                      <a:pt x="306825" y="182777"/>
                    </a:cubicBezTo>
                    <a:cubicBezTo>
                      <a:pt x="306825" y="182777"/>
                      <a:pt x="306825" y="182777"/>
                      <a:pt x="306825" y="182777"/>
                    </a:cubicBezTo>
                    <a:cubicBezTo>
                      <a:pt x="307482" y="183796"/>
                      <a:pt x="307187" y="185149"/>
                      <a:pt x="306168" y="185806"/>
                    </a:cubicBezTo>
                    <a:cubicBezTo>
                      <a:pt x="306101" y="185844"/>
                      <a:pt x="306035" y="185882"/>
                      <a:pt x="305968" y="185920"/>
                    </a:cubicBezTo>
                    <a:lnTo>
                      <a:pt x="293871" y="192969"/>
                    </a:lnTo>
                    <a:cubicBezTo>
                      <a:pt x="293519" y="193149"/>
                      <a:pt x="293128" y="193245"/>
                      <a:pt x="292728" y="193254"/>
                    </a:cubicBezTo>
                    <a:close/>
                    <a:moveTo>
                      <a:pt x="316922" y="179253"/>
                    </a:moveTo>
                    <a:cubicBezTo>
                      <a:pt x="316093" y="179262"/>
                      <a:pt x="315331" y="178824"/>
                      <a:pt x="314921" y="178110"/>
                    </a:cubicBezTo>
                    <a:cubicBezTo>
                      <a:pt x="314283" y="177014"/>
                      <a:pt x="314655" y="175624"/>
                      <a:pt x="315750" y="174985"/>
                    </a:cubicBezTo>
                    <a:cubicBezTo>
                      <a:pt x="315760" y="174976"/>
                      <a:pt x="315769" y="174976"/>
                      <a:pt x="315779" y="174966"/>
                    </a:cubicBezTo>
                    <a:lnTo>
                      <a:pt x="327875" y="168013"/>
                    </a:lnTo>
                    <a:cubicBezTo>
                      <a:pt x="328980" y="167384"/>
                      <a:pt x="330390" y="167765"/>
                      <a:pt x="331019" y="168870"/>
                    </a:cubicBezTo>
                    <a:cubicBezTo>
                      <a:pt x="331647" y="169975"/>
                      <a:pt x="331266" y="171385"/>
                      <a:pt x="330161" y="172014"/>
                    </a:cubicBezTo>
                    <a:lnTo>
                      <a:pt x="318065" y="178967"/>
                    </a:lnTo>
                    <a:cubicBezTo>
                      <a:pt x="317731" y="179214"/>
                      <a:pt x="317331" y="179376"/>
                      <a:pt x="316922" y="179443"/>
                    </a:cubicBezTo>
                    <a:close/>
                    <a:moveTo>
                      <a:pt x="341115" y="165346"/>
                    </a:moveTo>
                    <a:cubicBezTo>
                      <a:pt x="340305" y="165298"/>
                      <a:pt x="339563" y="164879"/>
                      <a:pt x="339115" y="164203"/>
                    </a:cubicBezTo>
                    <a:cubicBezTo>
                      <a:pt x="338467" y="163070"/>
                      <a:pt x="338848" y="161631"/>
                      <a:pt x="339972" y="160965"/>
                    </a:cubicBezTo>
                    <a:lnTo>
                      <a:pt x="352069" y="154011"/>
                    </a:lnTo>
                    <a:cubicBezTo>
                      <a:pt x="353174" y="153383"/>
                      <a:pt x="354584" y="153764"/>
                      <a:pt x="355212" y="154869"/>
                    </a:cubicBezTo>
                    <a:cubicBezTo>
                      <a:pt x="355841" y="155973"/>
                      <a:pt x="355460" y="157383"/>
                      <a:pt x="354355" y="158012"/>
                    </a:cubicBezTo>
                    <a:lnTo>
                      <a:pt x="342258" y="164965"/>
                    </a:lnTo>
                    <a:cubicBezTo>
                      <a:pt x="341934" y="165222"/>
                      <a:pt x="341525" y="165356"/>
                      <a:pt x="341115" y="165346"/>
                    </a:cubicBezTo>
                    <a:close/>
                    <a:moveTo>
                      <a:pt x="365309" y="151344"/>
                    </a:moveTo>
                    <a:cubicBezTo>
                      <a:pt x="364489" y="151335"/>
                      <a:pt x="363737" y="150897"/>
                      <a:pt x="363308" y="150201"/>
                    </a:cubicBezTo>
                    <a:cubicBezTo>
                      <a:pt x="362670" y="149106"/>
                      <a:pt x="363042" y="147715"/>
                      <a:pt x="364137" y="147077"/>
                    </a:cubicBezTo>
                    <a:cubicBezTo>
                      <a:pt x="364147" y="147068"/>
                      <a:pt x="364156" y="147068"/>
                      <a:pt x="364166" y="147058"/>
                    </a:cubicBezTo>
                    <a:lnTo>
                      <a:pt x="376262" y="140010"/>
                    </a:lnTo>
                    <a:cubicBezTo>
                      <a:pt x="377377" y="139419"/>
                      <a:pt x="378748" y="139800"/>
                      <a:pt x="379406" y="140867"/>
                    </a:cubicBezTo>
                    <a:cubicBezTo>
                      <a:pt x="380063" y="141886"/>
                      <a:pt x="379768" y="143239"/>
                      <a:pt x="378748" y="143896"/>
                    </a:cubicBezTo>
                    <a:cubicBezTo>
                      <a:pt x="378682" y="143934"/>
                      <a:pt x="378615" y="143972"/>
                      <a:pt x="378548" y="144010"/>
                    </a:cubicBezTo>
                    <a:lnTo>
                      <a:pt x="366452" y="151059"/>
                    </a:lnTo>
                    <a:close/>
                    <a:moveTo>
                      <a:pt x="389502" y="137343"/>
                    </a:moveTo>
                    <a:cubicBezTo>
                      <a:pt x="388683" y="137333"/>
                      <a:pt x="387930" y="136895"/>
                      <a:pt x="387502" y="136200"/>
                    </a:cubicBezTo>
                    <a:cubicBezTo>
                      <a:pt x="386959" y="135085"/>
                      <a:pt x="387330" y="133742"/>
                      <a:pt x="388359" y="133056"/>
                    </a:cubicBezTo>
                    <a:lnTo>
                      <a:pt x="400456" y="126103"/>
                    </a:lnTo>
                    <a:cubicBezTo>
                      <a:pt x="401475" y="125446"/>
                      <a:pt x="402828" y="125741"/>
                      <a:pt x="403485" y="126760"/>
                    </a:cubicBezTo>
                    <a:cubicBezTo>
                      <a:pt x="403523" y="126827"/>
                      <a:pt x="403561" y="126894"/>
                      <a:pt x="403599" y="126960"/>
                    </a:cubicBezTo>
                    <a:cubicBezTo>
                      <a:pt x="404237" y="128056"/>
                      <a:pt x="403866" y="129446"/>
                      <a:pt x="402770" y="130084"/>
                    </a:cubicBezTo>
                    <a:cubicBezTo>
                      <a:pt x="402761" y="130094"/>
                      <a:pt x="402751" y="130094"/>
                      <a:pt x="402742" y="130104"/>
                    </a:cubicBezTo>
                    <a:lnTo>
                      <a:pt x="390645" y="137057"/>
                    </a:lnTo>
                    <a:cubicBezTo>
                      <a:pt x="390293" y="137247"/>
                      <a:pt x="389902" y="137352"/>
                      <a:pt x="389502" y="137343"/>
                    </a:cubicBezTo>
                    <a:close/>
                    <a:moveTo>
                      <a:pt x="413696" y="123341"/>
                    </a:moveTo>
                    <a:cubicBezTo>
                      <a:pt x="412876" y="123331"/>
                      <a:pt x="412124" y="122893"/>
                      <a:pt x="411695" y="122198"/>
                    </a:cubicBezTo>
                    <a:cubicBezTo>
                      <a:pt x="411152" y="121083"/>
                      <a:pt x="411524" y="119740"/>
                      <a:pt x="412553" y="119055"/>
                    </a:cubicBezTo>
                    <a:lnTo>
                      <a:pt x="424649" y="112101"/>
                    </a:lnTo>
                    <a:cubicBezTo>
                      <a:pt x="425669" y="111444"/>
                      <a:pt x="427021" y="111739"/>
                      <a:pt x="427678" y="112758"/>
                    </a:cubicBezTo>
                    <a:cubicBezTo>
                      <a:pt x="427716" y="112825"/>
                      <a:pt x="427755" y="112892"/>
                      <a:pt x="427793" y="112959"/>
                    </a:cubicBezTo>
                    <a:cubicBezTo>
                      <a:pt x="428450" y="114035"/>
                      <a:pt x="428107" y="115445"/>
                      <a:pt x="427031" y="116102"/>
                    </a:cubicBezTo>
                    <a:cubicBezTo>
                      <a:pt x="427031" y="116102"/>
                      <a:pt x="427031" y="116102"/>
                      <a:pt x="427031" y="116102"/>
                    </a:cubicBezTo>
                    <a:lnTo>
                      <a:pt x="414839" y="123055"/>
                    </a:lnTo>
                    <a:cubicBezTo>
                      <a:pt x="414486" y="123246"/>
                      <a:pt x="414096" y="123350"/>
                      <a:pt x="413696" y="123341"/>
                    </a:cubicBezTo>
                    <a:close/>
                    <a:moveTo>
                      <a:pt x="437889" y="109434"/>
                    </a:moveTo>
                    <a:cubicBezTo>
                      <a:pt x="437080" y="109387"/>
                      <a:pt x="436337" y="108968"/>
                      <a:pt x="435889" y="108291"/>
                    </a:cubicBezTo>
                    <a:cubicBezTo>
                      <a:pt x="435298" y="107177"/>
                      <a:pt x="435679" y="105805"/>
                      <a:pt x="436746" y="105148"/>
                    </a:cubicBezTo>
                    <a:lnTo>
                      <a:pt x="448843" y="98100"/>
                    </a:lnTo>
                    <a:cubicBezTo>
                      <a:pt x="449986" y="97547"/>
                      <a:pt x="451357" y="97909"/>
                      <a:pt x="452081" y="98957"/>
                    </a:cubicBezTo>
                    <a:cubicBezTo>
                      <a:pt x="452672" y="100071"/>
                      <a:pt x="452291" y="101443"/>
                      <a:pt x="451224" y="102100"/>
                    </a:cubicBezTo>
                    <a:lnTo>
                      <a:pt x="439127" y="109149"/>
                    </a:lnTo>
                    <a:cubicBezTo>
                      <a:pt x="438746" y="109339"/>
                      <a:pt x="438318" y="109444"/>
                      <a:pt x="437889" y="109434"/>
                    </a:cubicBezTo>
                    <a:close/>
                    <a:moveTo>
                      <a:pt x="462178" y="95432"/>
                    </a:moveTo>
                    <a:cubicBezTo>
                      <a:pt x="461340" y="95490"/>
                      <a:pt x="460559" y="95033"/>
                      <a:pt x="460178" y="94290"/>
                    </a:cubicBezTo>
                    <a:cubicBezTo>
                      <a:pt x="459520" y="93213"/>
                      <a:pt x="459863" y="91803"/>
                      <a:pt x="460940" y="91146"/>
                    </a:cubicBezTo>
                    <a:cubicBezTo>
                      <a:pt x="460940" y="91146"/>
                      <a:pt x="460940" y="91146"/>
                      <a:pt x="460940" y="91146"/>
                    </a:cubicBezTo>
                    <a:lnTo>
                      <a:pt x="473132" y="84193"/>
                    </a:lnTo>
                    <a:cubicBezTo>
                      <a:pt x="474208" y="83536"/>
                      <a:pt x="475618" y="83879"/>
                      <a:pt x="476275" y="84955"/>
                    </a:cubicBezTo>
                    <a:cubicBezTo>
                      <a:pt x="476275" y="84955"/>
                      <a:pt x="476275" y="84955"/>
                      <a:pt x="476275" y="84955"/>
                    </a:cubicBezTo>
                    <a:cubicBezTo>
                      <a:pt x="476865" y="86070"/>
                      <a:pt x="476484" y="87441"/>
                      <a:pt x="475418" y="88098"/>
                    </a:cubicBezTo>
                    <a:lnTo>
                      <a:pt x="463321" y="95147"/>
                    </a:lnTo>
                    <a:close/>
                    <a:moveTo>
                      <a:pt x="486371" y="81431"/>
                    </a:moveTo>
                    <a:cubicBezTo>
                      <a:pt x="485533" y="81488"/>
                      <a:pt x="484752" y="81031"/>
                      <a:pt x="484371" y="80288"/>
                    </a:cubicBezTo>
                    <a:cubicBezTo>
                      <a:pt x="483733" y="79192"/>
                      <a:pt x="484104" y="77802"/>
                      <a:pt x="485200" y="77164"/>
                    </a:cubicBezTo>
                    <a:cubicBezTo>
                      <a:pt x="485209" y="77154"/>
                      <a:pt x="485219" y="77154"/>
                      <a:pt x="485228" y="77145"/>
                    </a:cubicBezTo>
                    <a:lnTo>
                      <a:pt x="497325" y="70191"/>
                    </a:lnTo>
                    <a:cubicBezTo>
                      <a:pt x="498421" y="69553"/>
                      <a:pt x="499811" y="69925"/>
                      <a:pt x="500449" y="71020"/>
                    </a:cubicBezTo>
                    <a:cubicBezTo>
                      <a:pt x="500459" y="71029"/>
                      <a:pt x="500459" y="71039"/>
                      <a:pt x="500468" y="71049"/>
                    </a:cubicBezTo>
                    <a:cubicBezTo>
                      <a:pt x="501011" y="72163"/>
                      <a:pt x="500640" y="73506"/>
                      <a:pt x="499611" y="74192"/>
                    </a:cubicBezTo>
                    <a:lnTo>
                      <a:pt x="487514" y="81145"/>
                    </a:lnTo>
                    <a:close/>
                    <a:moveTo>
                      <a:pt x="510565" y="67524"/>
                    </a:moveTo>
                    <a:cubicBezTo>
                      <a:pt x="509736" y="67534"/>
                      <a:pt x="508974" y="67096"/>
                      <a:pt x="508565" y="66381"/>
                    </a:cubicBezTo>
                    <a:cubicBezTo>
                      <a:pt x="507917" y="65248"/>
                      <a:pt x="508298" y="63810"/>
                      <a:pt x="509422" y="63143"/>
                    </a:cubicBezTo>
                    <a:lnTo>
                      <a:pt x="521519" y="56190"/>
                    </a:lnTo>
                    <a:cubicBezTo>
                      <a:pt x="522614" y="55551"/>
                      <a:pt x="524005" y="55923"/>
                      <a:pt x="524643" y="57018"/>
                    </a:cubicBezTo>
                    <a:cubicBezTo>
                      <a:pt x="524652" y="57028"/>
                      <a:pt x="524652" y="57037"/>
                      <a:pt x="524662" y="57047"/>
                    </a:cubicBezTo>
                    <a:cubicBezTo>
                      <a:pt x="525300" y="58142"/>
                      <a:pt x="524929" y="59533"/>
                      <a:pt x="523833" y="60171"/>
                    </a:cubicBezTo>
                    <a:cubicBezTo>
                      <a:pt x="523824" y="60181"/>
                      <a:pt x="523814" y="60181"/>
                      <a:pt x="523805" y="60190"/>
                    </a:cubicBezTo>
                    <a:lnTo>
                      <a:pt x="511708" y="67143"/>
                    </a:lnTo>
                    <a:cubicBezTo>
                      <a:pt x="511384" y="67400"/>
                      <a:pt x="510974" y="67534"/>
                      <a:pt x="510565" y="67524"/>
                    </a:cubicBezTo>
                    <a:close/>
                    <a:moveTo>
                      <a:pt x="534758" y="53523"/>
                    </a:moveTo>
                    <a:cubicBezTo>
                      <a:pt x="533492" y="53542"/>
                      <a:pt x="532453" y="52532"/>
                      <a:pt x="532434" y="51275"/>
                    </a:cubicBezTo>
                    <a:cubicBezTo>
                      <a:pt x="532425" y="50427"/>
                      <a:pt x="532873" y="49646"/>
                      <a:pt x="533615" y="49236"/>
                    </a:cubicBezTo>
                    <a:lnTo>
                      <a:pt x="545712" y="42188"/>
                    </a:lnTo>
                    <a:cubicBezTo>
                      <a:pt x="546827" y="41645"/>
                      <a:pt x="548170" y="42016"/>
                      <a:pt x="548855" y="43045"/>
                    </a:cubicBezTo>
                    <a:cubicBezTo>
                      <a:pt x="549513" y="44064"/>
                      <a:pt x="549217" y="45417"/>
                      <a:pt x="548198" y="46074"/>
                    </a:cubicBezTo>
                    <a:cubicBezTo>
                      <a:pt x="548131" y="46112"/>
                      <a:pt x="548065" y="46150"/>
                      <a:pt x="547998" y="46188"/>
                    </a:cubicBezTo>
                    <a:lnTo>
                      <a:pt x="535901" y="53237"/>
                    </a:lnTo>
                    <a:cubicBezTo>
                      <a:pt x="535578" y="53408"/>
                      <a:pt x="535216" y="53504"/>
                      <a:pt x="534854" y="53523"/>
                    </a:cubicBezTo>
                    <a:close/>
                    <a:moveTo>
                      <a:pt x="558952" y="39521"/>
                    </a:moveTo>
                    <a:cubicBezTo>
                      <a:pt x="558123" y="39530"/>
                      <a:pt x="557361" y="39092"/>
                      <a:pt x="556952" y="38378"/>
                    </a:cubicBezTo>
                    <a:cubicBezTo>
                      <a:pt x="556314" y="37282"/>
                      <a:pt x="556685" y="35892"/>
                      <a:pt x="557780" y="35254"/>
                    </a:cubicBezTo>
                    <a:cubicBezTo>
                      <a:pt x="557790" y="35244"/>
                      <a:pt x="557799" y="35244"/>
                      <a:pt x="557809" y="35235"/>
                    </a:cubicBezTo>
                    <a:lnTo>
                      <a:pt x="569906" y="28281"/>
                    </a:lnTo>
                    <a:cubicBezTo>
                      <a:pt x="571011" y="27653"/>
                      <a:pt x="572420" y="28034"/>
                      <a:pt x="573049" y="29139"/>
                    </a:cubicBezTo>
                    <a:cubicBezTo>
                      <a:pt x="573678" y="30243"/>
                      <a:pt x="573297" y="31653"/>
                      <a:pt x="572192" y="32282"/>
                    </a:cubicBezTo>
                    <a:lnTo>
                      <a:pt x="560095" y="39235"/>
                    </a:lnTo>
                    <a:cubicBezTo>
                      <a:pt x="559743" y="39416"/>
                      <a:pt x="559352" y="39511"/>
                      <a:pt x="558952" y="39521"/>
                    </a:cubicBezTo>
                    <a:close/>
                    <a:moveTo>
                      <a:pt x="583145" y="25614"/>
                    </a:moveTo>
                    <a:cubicBezTo>
                      <a:pt x="582317" y="25567"/>
                      <a:pt x="581564" y="25100"/>
                      <a:pt x="581145" y="24376"/>
                    </a:cubicBezTo>
                    <a:cubicBezTo>
                      <a:pt x="580507" y="23281"/>
                      <a:pt x="580878" y="21890"/>
                      <a:pt x="581974" y="21252"/>
                    </a:cubicBezTo>
                    <a:cubicBezTo>
                      <a:pt x="581983" y="21242"/>
                      <a:pt x="581993" y="21242"/>
                      <a:pt x="582002" y="21233"/>
                    </a:cubicBezTo>
                    <a:lnTo>
                      <a:pt x="594099" y="14280"/>
                    </a:lnTo>
                    <a:cubicBezTo>
                      <a:pt x="595118" y="13622"/>
                      <a:pt x="596471" y="13918"/>
                      <a:pt x="597128" y="14937"/>
                    </a:cubicBezTo>
                    <a:cubicBezTo>
                      <a:pt x="597166" y="15003"/>
                      <a:pt x="597204" y="15070"/>
                      <a:pt x="597242" y="15137"/>
                    </a:cubicBezTo>
                    <a:cubicBezTo>
                      <a:pt x="597881" y="16232"/>
                      <a:pt x="597509" y="17623"/>
                      <a:pt x="596414" y="18261"/>
                    </a:cubicBezTo>
                    <a:cubicBezTo>
                      <a:pt x="596404" y="18270"/>
                      <a:pt x="596395" y="18270"/>
                      <a:pt x="596385" y="18280"/>
                    </a:cubicBezTo>
                    <a:lnTo>
                      <a:pt x="584288" y="25233"/>
                    </a:lnTo>
                    <a:cubicBezTo>
                      <a:pt x="583965" y="25491"/>
                      <a:pt x="583555" y="25624"/>
                      <a:pt x="583145" y="25614"/>
                    </a:cubicBezTo>
                    <a:close/>
                    <a:moveTo>
                      <a:pt x="607339" y="11613"/>
                    </a:moveTo>
                    <a:cubicBezTo>
                      <a:pt x="606520" y="11603"/>
                      <a:pt x="605767" y="11165"/>
                      <a:pt x="605339" y="10470"/>
                    </a:cubicBezTo>
                    <a:cubicBezTo>
                      <a:pt x="604700" y="9374"/>
                      <a:pt x="605072" y="7983"/>
                      <a:pt x="606167" y="7345"/>
                    </a:cubicBezTo>
                    <a:cubicBezTo>
                      <a:pt x="606177" y="7336"/>
                      <a:pt x="606186" y="7336"/>
                      <a:pt x="606196" y="7326"/>
                    </a:cubicBezTo>
                    <a:lnTo>
                      <a:pt x="618293" y="278"/>
                    </a:lnTo>
                    <a:cubicBezTo>
                      <a:pt x="619407" y="-313"/>
                      <a:pt x="620779" y="68"/>
                      <a:pt x="621436" y="1135"/>
                    </a:cubicBezTo>
                    <a:cubicBezTo>
                      <a:pt x="622093" y="2154"/>
                      <a:pt x="621798" y="3507"/>
                      <a:pt x="620779" y="4164"/>
                    </a:cubicBezTo>
                    <a:cubicBezTo>
                      <a:pt x="620712" y="4202"/>
                      <a:pt x="620645" y="4240"/>
                      <a:pt x="620579" y="4278"/>
                    </a:cubicBezTo>
                    <a:lnTo>
                      <a:pt x="608482" y="11327"/>
                    </a:lnTo>
                    <a:cubicBezTo>
                      <a:pt x="608129" y="11508"/>
                      <a:pt x="607739" y="11603"/>
                      <a:pt x="607339" y="11613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22C8190-17E3-4657-906F-E4E742BF81BB}"/>
                  </a:ext>
                </a:extLst>
              </p:cNvPr>
              <p:cNvSpPr/>
              <p:nvPr/>
            </p:nvSpPr>
            <p:spPr>
              <a:xfrm>
                <a:off x="-3578059" y="2677126"/>
                <a:ext cx="10591" cy="8065"/>
              </a:xfrm>
              <a:custGeom>
                <a:avLst/>
                <a:gdLst>
                  <a:gd name="connsiteX0" fmla="*/ 2278 w 10591"/>
                  <a:gd name="connsiteY0" fmla="*/ 8065 h 8065"/>
                  <a:gd name="connsiteX1" fmla="*/ 278 w 10591"/>
                  <a:gd name="connsiteY1" fmla="*/ 6922 h 8065"/>
                  <a:gd name="connsiteX2" fmla="*/ 1135 w 10591"/>
                  <a:gd name="connsiteY2" fmla="*/ 3779 h 8065"/>
                  <a:gd name="connsiteX3" fmla="*/ 7136 w 10591"/>
                  <a:gd name="connsiteY3" fmla="*/ 350 h 8065"/>
                  <a:gd name="connsiteX4" fmla="*/ 10165 w 10591"/>
                  <a:gd name="connsiteY4" fmla="*/ 1007 h 8065"/>
                  <a:gd name="connsiteX5" fmla="*/ 10279 w 10591"/>
                  <a:gd name="connsiteY5" fmla="*/ 1207 h 8065"/>
                  <a:gd name="connsiteX6" fmla="*/ 9450 w 10591"/>
                  <a:gd name="connsiteY6" fmla="*/ 4332 h 8065"/>
                  <a:gd name="connsiteX7" fmla="*/ 9422 w 10591"/>
                  <a:gd name="connsiteY7" fmla="*/ 4351 h 8065"/>
                  <a:gd name="connsiteX8" fmla="*/ 3421 w 10591"/>
                  <a:gd name="connsiteY8" fmla="*/ 7780 h 8065"/>
                  <a:gd name="connsiteX9" fmla="*/ 2278 w 10591"/>
                  <a:gd name="connsiteY9" fmla="*/ 8065 h 8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91" h="8065">
                    <a:moveTo>
                      <a:pt x="2278" y="8065"/>
                    </a:moveTo>
                    <a:cubicBezTo>
                      <a:pt x="1459" y="8056"/>
                      <a:pt x="706" y="7618"/>
                      <a:pt x="278" y="6922"/>
                    </a:cubicBezTo>
                    <a:cubicBezTo>
                      <a:pt x="-313" y="5808"/>
                      <a:pt x="68" y="4436"/>
                      <a:pt x="1135" y="3779"/>
                    </a:cubicBezTo>
                    <a:lnTo>
                      <a:pt x="7136" y="350"/>
                    </a:lnTo>
                    <a:cubicBezTo>
                      <a:pt x="8155" y="-307"/>
                      <a:pt x="9507" y="-12"/>
                      <a:pt x="10165" y="1007"/>
                    </a:cubicBezTo>
                    <a:cubicBezTo>
                      <a:pt x="10203" y="1074"/>
                      <a:pt x="10241" y="1141"/>
                      <a:pt x="10279" y="1207"/>
                    </a:cubicBezTo>
                    <a:cubicBezTo>
                      <a:pt x="10917" y="2303"/>
                      <a:pt x="10546" y="3693"/>
                      <a:pt x="9450" y="4332"/>
                    </a:cubicBezTo>
                    <a:cubicBezTo>
                      <a:pt x="9441" y="4341"/>
                      <a:pt x="9431" y="4341"/>
                      <a:pt x="9422" y="4351"/>
                    </a:cubicBezTo>
                    <a:lnTo>
                      <a:pt x="3421" y="7780"/>
                    </a:lnTo>
                    <a:cubicBezTo>
                      <a:pt x="3069" y="7970"/>
                      <a:pt x="2678" y="8075"/>
                      <a:pt x="2278" y="8065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A4CBDD50-B405-45BA-BA86-0A14CD4AC4A7}"/>
                  </a:ext>
                </a:extLst>
              </p:cNvPr>
              <p:cNvSpPr/>
              <p:nvPr/>
            </p:nvSpPr>
            <p:spPr>
              <a:xfrm>
                <a:off x="-4225411" y="3138361"/>
                <a:ext cx="10560" cy="8126"/>
              </a:xfrm>
              <a:custGeom>
                <a:avLst/>
                <a:gdLst>
                  <a:gd name="connsiteX0" fmla="*/ 2311 w 10560"/>
                  <a:gd name="connsiteY0" fmla="*/ 8126 h 8126"/>
                  <a:gd name="connsiteX1" fmla="*/ 311 w 10560"/>
                  <a:gd name="connsiteY1" fmla="*/ 6888 h 8126"/>
                  <a:gd name="connsiteX2" fmla="*/ 1136 w 10560"/>
                  <a:gd name="connsiteY2" fmla="*/ 3763 h 8126"/>
                  <a:gd name="connsiteX3" fmla="*/ 1168 w 10560"/>
                  <a:gd name="connsiteY3" fmla="*/ 3744 h 8126"/>
                  <a:gd name="connsiteX4" fmla="*/ 7073 w 10560"/>
                  <a:gd name="connsiteY4" fmla="*/ 315 h 8126"/>
                  <a:gd name="connsiteX5" fmla="*/ 10312 w 10560"/>
                  <a:gd name="connsiteY5" fmla="*/ 1173 h 8126"/>
                  <a:gd name="connsiteX6" fmla="*/ 9455 w 10560"/>
                  <a:gd name="connsiteY6" fmla="*/ 4316 h 8126"/>
                  <a:gd name="connsiteX7" fmla="*/ 3454 w 10560"/>
                  <a:gd name="connsiteY7" fmla="*/ 7745 h 8126"/>
                  <a:gd name="connsiteX8" fmla="*/ 2311 w 10560"/>
                  <a:gd name="connsiteY8" fmla="*/ 8126 h 8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560" h="8126">
                    <a:moveTo>
                      <a:pt x="2311" y="8126"/>
                    </a:moveTo>
                    <a:cubicBezTo>
                      <a:pt x="1460" y="8135"/>
                      <a:pt x="680" y="7650"/>
                      <a:pt x="311" y="6888"/>
                    </a:cubicBezTo>
                    <a:cubicBezTo>
                      <a:pt x="-325" y="5792"/>
                      <a:pt x="46" y="4402"/>
                      <a:pt x="1136" y="3763"/>
                    </a:cubicBezTo>
                    <a:cubicBezTo>
                      <a:pt x="1147" y="3754"/>
                      <a:pt x="1157" y="3754"/>
                      <a:pt x="1168" y="3744"/>
                    </a:cubicBezTo>
                    <a:lnTo>
                      <a:pt x="7073" y="315"/>
                    </a:lnTo>
                    <a:cubicBezTo>
                      <a:pt x="8205" y="-332"/>
                      <a:pt x="9650" y="49"/>
                      <a:pt x="10312" y="1173"/>
                    </a:cubicBezTo>
                    <a:cubicBezTo>
                      <a:pt x="10853" y="2287"/>
                      <a:pt x="10486" y="3630"/>
                      <a:pt x="9455" y="4316"/>
                    </a:cubicBezTo>
                    <a:lnTo>
                      <a:pt x="3454" y="7745"/>
                    </a:lnTo>
                    <a:cubicBezTo>
                      <a:pt x="3107" y="7955"/>
                      <a:pt x="2716" y="8088"/>
                      <a:pt x="2311" y="8126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4B466A2F-4136-44A0-81C7-6184EB4F5CF0}"/>
                  </a:ext>
                </a:extLst>
              </p:cNvPr>
              <p:cNvSpPr/>
              <p:nvPr/>
            </p:nvSpPr>
            <p:spPr>
              <a:xfrm>
                <a:off x="-4207352" y="2775471"/>
                <a:ext cx="621872" cy="360543"/>
              </a:xfrm>
              <a:custGeom>
                <a:avLst/>
                <a:gdLst>
                  <a:gd name="connsiteX0" fmla="*/ 2350 w 621872"/>
                  <a:gd name="connsiteY0" fmla="*/ 360538 h 360543"/>
                  <a:gd name="connsiteX1" fmla="*/ 349 w 621872"/>
                  <a:gd name="connsiteY1" fmla="*/ 359395 h 360543"/>
                  <a:gd name="connsiteX2" fmla="*/ 1005 w 621872"/>
                  <a:gd name="connsiteY2" fmla="*/ 356366 h 360543"/>
                  <a:gd name="connsiteX3" fmla="*/ 1207 w 621872"/>
                  <a:gd name="connsiteY3" fmla="*/ 356252 h 360543"/>
                  <a:gd name="connsiteX4" fmla="*/ 13303 w 621872"/>
                  <a:gd name="connsiteY4" fmla="*/ 349204 h 360543"/>
                  <a:gd name="connsiteX5" fmla="*/ 16447 w 621872"/>
                  <a:gd name="connsiteY5" fmla="*/ 350061 h 360543"/>
                  <a:gd name="connsiteX6" fmla="*/ 15589 w 621872"/>
                  <a:gd name="connsiteY6" fmla="*/ 353204 h 360543"/>
                  <a:gd name="connsiteX7" fmla="*/ 3493 w 621872"/>
                  <a:gd name="connsiteY7" fmla="*/ 360253 h 360543"/>
                  <a:gd name="connsiteX8" fmla="*/ 26543 w 621872"/>
                  <a:gd name="connsiteY8" fmla="*/ 346537 h 360543"/>
                  <a:gd name="connsiteX9" fmla="*/ 24543 w 621872"/>
                  <a:gd name="connsiteY9" fmla="*/ 345394 h 360543"/>
                  <a:gd name="connsiteX10" fmla="*/ 25372 w 621872"/>
                  <a:gd name="connsiteY10" fmla="*/ 342269 h 360543"/>
                  <a:gd name="connsiteX11" fmla="*/ 25400 w 621872"/>
                  <a:gd name="connsiteY11" fmla="*/ 342250 h 360543"/>
                  <a:gd name="connsiteX12" fmla="*/ 37497 w 621872"/>
                  <a:gd name="connsiteY12" fmla="*/ 335297 h 360543"/>
                  <a:gd name="connsiteX13" fmla="*/ 40640 w 621872"/>
                  <a:gd name="connsiteY13" fmla="*/ 336059 h 360543"/>
                  <a:gd name="connsiteX14" fmla="*/ 40640 w 621872"/>
                  <a:gd name="connsiteY14" fmla="*/ 336059 h 360543"/>
                  <a:gd name="connsiteX15" fmla="*/ 39783 w 621872"/>
                  <a:gd name="connsiteY15" fmla="*/ 339298 h 360543"/>
                  <a:gd name="connsiteX16" fmla="*/ 27686 w 621872"/>
                  <a:gd name="connsiteY16" fmla="*/ 346251 h 360543"/>
                  <a:gd name="connsiteX17" fmla="*/ 50737 w 621872"/>
                  <a:gd name="connsiteY17" fmla="*/ 332535 h 360543"/>
                  <a:gd name="connsiteX18" fmla="*/ 48736 w 621872"/>
                  <a:gd name="connsiteY18" fmla="*/ 331392 h 360543"/>
                  <a:gd name="connsiteX19" fmla="*/ 49565 w 621872"/>
                  <a:gd name="connsiteY19" fmla="*/ 328268 h 360543"/>
                  <a:gd name="connsiteX20" fmla="*/ 49594 w 621872"/>
                  <a:gd name="connsiteY20" fmla="*/ 328249 h 360543"/>
                  <a:gd name="connsiteX21" fmla="*/ 61690 w 621872"/>
                  <a:gd name="connsiteY21" fmla="*/ 321295 h 360543"/>
                  <a:gd name="connsiteX22" fmla="*/ 64834 w 621872"/>
                  <a:gd name="connsiteY22" fmla="*/ 322153 h 360543"/>
                  <a:gd name="connsiteX23" fmla="*/ 63976 w 621872"/>
                  <a:gd name="connsiteY23" fmla="*/ 325296 h 360543"/>
                  <a:gd name="connsiteX24" fmla="*/ 51880 w 621872"/>
                  <a:gd name="connsiteY24" fmla="*/ 332249 h 360543"/>
                  <a:gd name="connsiteX25" fmla="*/ 74930 w 621872"/>
                  <a:gd name="connsiteY25" fmla="*/ 318628 h 360543"/>
                  <a:gd name="connsiteX26" fmla="*/ 72930 w 621872"/>
                  <a:gd name="connsiteY26" fmla="*/ 317485 h 360543"/>
                  <a:gd name="connsiteX27" fmla="*/ 73587 w 621872"/>
                  <a:gd name="connsiteY27" fmla="*/ 314456 h 360543"/>
                  <a:gd name="connsiteX28" fmla="*/ 73787 w 621872"/>
                  <a:gd name="connsiteY28" fmla="*/ 314342 h 360543"/>
                  <a:gd name="connsiteX29" fmla="*/ 85884 w 621872"/>
                  <a:gd name="connsiteY29" fmla="*/ 307294 h 360543"/>
                  <a:gd name="connsiteX30" fmla="*/ 89008 w 621872"/>
                  <a:gd name="connsiteY30" fmla="*/ 308122 h 360543"/>
                  <a:gd name="connsiteX31" fmla="*/ 89027 w 621872"/>
                  <a:gd name="connsiteY31" fmla="*/ 308151 h 360543"/>
                  <a:gd name="connsiteX32" fmla="*/ 88198 w 621872"/>
                  <a:gd name="connsiteY32" fmla="*/ 311275 h 360543"/>
                  <a:gd name="connsiteX33" fmla="*/ 88170 w 621872"/>
                  <a:gd name="connsiteY33" fmla="*/ 311294 h 360543"/>
                  <a:gd name="connsiteX34" fmla="*/ 76073 w 621872"/>
                  <a:gd name="connsiteY34" fmla="*/ 318247 h 360543"/>
                  <a:gd name="connsiteX35" fmla="*/ 74930 w 621872"/>
                  <a:gd name="connsiteY35" fmla="*/ 318628 h 360543"/>
                  <a:gd name="connsiteX36" fmla="*/ 99124 w 621872"/>
                  <a:gd name="connsiteY36" fmla="*/ 304627 h 360543"/>
                  <a:gd name="connsiteX37" fmla="*/ 97123 w 621872"/>
                  <a:gd name="connsiteY37" fmla="*/ 303484 h 360543"/>
                  <a:gd name="connsiteX38" fmla="*/ 97952 w 621872"/>
                  <a:gd name="connsiteY38" fmla="*/ 300359 h 360543"/>
                  <a:gd name="connsiteX39" fmla="*/ 97981 w 621872"/>
                  <a:gd name="connsiteY39" fmla="*/ 300340 h 360543"/>
                  <a:gd name="connsiteX40" fmla="*/ 110077 w 621872"/>
                  <a:gd name="connsiteY40" fmla="*/ 293387 h 360543"/>
                  <a:gd name="connsiteX41" fmla="*/ 113221 w 621872"/>
                  <a:gd name="connsiteY41" fmla="*/ 294149 h 360543"/>
                  <a:gd name="connsiteX42" fmla="*/ 113221 w 621872"/>
                  <a:gd name="connsiteY42" fmla="*/ 294149 h 360543"/>
                  <a:gd name="connsiteX43" fmla="*/ 112563 w 621872"/>
                  <a:gd name="connsiteY43" fmla="*/ 297178 h 360543"/>
                  <a:gd name="connsiteX44" fmla="*/ 112363 w 621872"/>
                  <a:gd name="connsiteY44" fmla="*/ 297292 h 360543"/>
                  <a:gd name="connsiteX45" fmla="*/ 100267 w 621872"/>
                  <a:gd name="connsiteY45" fmla="*/ 304341 h 360543"/>
                  <a:gd name="connsiteX46" fmla="*/ 99124 w 621872"/>
                  <a:gd name="connsiteY46" fmla="*/ 304627 h 360543"/>
                  <a:gd name="connsiteX47" fmla="*/ 123317 w 621872"/>
                  <a:gd name="connsiteY47" fmla="*/ 290625 h 360543"/>
                  <a:gd name="connsiteX48" fmla="*/ 120993 w 621872"/>
                  <a:gd name="connsiteY48" fmla="*/ 288377 h 360543"/>
                  <a:gd name="connsiteX49" fmla="*/ 122174 w 621872"/>
                  <a:gd name="connsiteY49" fmla="*/ 286339 h 360543"/>
                  <a:gd name="connsiteX50" fmla="*/ 134271 w 621872"/>
                  <a:gd name="connsiteY50" fmla="*/ 279385 h 360543"/>
                  <a:gd name="connsiteX51" fmla="*/ 137414 w 621872"/>
                  <a:gd name="connsiteY51" fmla="*/ 280243 h 360543"/>
                  <a:gd name="connsiteX52" fmla="*/ 136557 w 621872"/>
                  <a:gd name="connsiteY52" fmla="*/ 283386 h 360543"/>
                  <a:gd name="connsiteX53" fmla="*/ 124460 w 621872"/>
                  <a:gd name="connsiteY53" fmla="*/ 290339 h 360543"/>
                  <a:gd name="connsiteX54" fmla="*/ 147511 w 621872"/>
                  <a:gd name="connsiteY54" fmla="*/ 276718 h 360543"/>
                  <a:gd name="connsiteX55" fmla="*/ 145510 w 621872"/>
                  <a:gd name="connsiteY55" fmla="*/ 275575 h 360543"/>
                  <a:gd name="connsiteX56" fmla="*/ 146368 w 621872"/>
                  <a:gd name="connsiteY56" fmla="*/ 272337 h 360543"/>
                  <a:gd name="connsiteX57" fmla="*/ 158464 w 621872"/>
                  <a:gd name="connsiteY57" fmla="*/ 265384 h 360543"/>
                  <a:gd name="connsiteX58" fmla="*/ 161608 w 621872"/>
                  <a:gd name="connsiteY58" fmla="*/ 266241 h 360543"/>
                  <a:gd name="connsiteX59" fmla="*/ 160750 w 621872"/>
                  <a:gd name="connsiteY59" fmla="*/ 269384 h 360543"/>
                  <a:gd name="connsiteX60" fmla="*/ 148654 w 621872"/>
                  <a:gd name="connsiteY60" fmla="*/ 276337 h 360543"/>
                  <a:gd name="connsiteX61" fmla="*/ 147511 w 621872"/>
                  <a:gd name="connsiteY61" fmla="*/ 276718 h 360543"/>
                  <a:gd name="connsiteX62" fmla="*/ 171704 w 621872"/>
                  <a:gd name="connsiteY62" fmla="*/ 262717 h 360543"/>
                  <a:gd name="connsiteX63" fmla="*/ 169704 w 621872"/>
                  <a:gd name="connsiteY63" fmla="*/ 261574 h 360543"/>
                  <a:gd name="connsiteX64" fmla="*/ 170561 w 621872"/>
                  <a:gd name="connsiteY64" fmla="*/ 258430 h 360543"/>
                  <a:gd name="connsiteX65" fmla="*/ 182658 w 621872"/>
                  <a:gd name="connsiteY65" fmla="*/ 251382 h 360543"/>
                  <a:gd name="connsiteX66" fmla="*/ 185801 w 621872"/>
                  <a:gd name="connsiteY66" fmla="*/ 252239 h 360543"/>
                  <a:gd name="connsiteX67" fmla="*/ 185039 w 621872"/>
                  <a:gd name="connsiteY67" fmla="*/ 255382 h 360543"/>
                  <a:gd name="connsiteX68" fmla="*/ 185039 w 621872"/>
                  <a:gd name="connsiteY68" fmla="*/ 255382 h 360543"/>
                  <a:gd name="connsiteX69" fmla="*/ 172847 w 621872"/>
                  <a:gd name="connsiteY69" fmla="*/ 262431 h 360543"/>
                  <a:gd name="connsiteX70" fmla="*/ 171704 w 621872"/>
                  <a:gd name="connsiteY70" fmla="*/ 263002 h 360543"/>
                  <a:gd name="connsiteX71" fmla="*/ 195898 w 621872"/>
                  <a:gd name="connsiteY71" fmla="*/ 248715 h 360543"/>
                  <a:gd name="connsiteX72" fmla="*/ 193897 w 621872"/>
                  <a:gd name="connsiteY72" fmla="*/ 247572 h 360543"/>
                  <a:gd name="connsiteX73" fmla="*/ 194755 w 621872"/>
                  <a:gd name="connsiteY73" fmla="*/ 244429 h 360543"/>
                  <a:gd name="connsiteX74" fmla="*/ 206851 w 621872"/>
                  <a:gd name="connsiteY74" fmla="*/ 237475 h 360543"/>
                  <a:gd name="connsiteX75" fmla="*/ 210090 w 621872"/>
                  <a:gd name="connsiteY75" fmla="*/ 238333 h 360543"/>
                  <a:gd name="connsiteX76" fmla="*/ 209233 w 621872"/>
                  <a:gd name="connsiteY76" fmla="*/ 241476 h 360543"/>
                  <a:gd name="connsiteX77" fmla="*/ 197136 w 621872"/>
                  <a:gd name="connsiteY77" fmla="*/ 248429 h 360543"/>
                  <a:gd name="connsiteX78" fmla="*/ 195898 w 621872"/>
                  <a:gd name="connsiteY78" fmla="*/ 248715 h 360543"/>
                  <a:gd name="connsiteX79" fmla="*/ 220567 w 621872"/>
                  <a:gd name="connsiteY79" fmla="*/ 234427 h 360543"/>
                  <a:gd name="connsiteX80" fmla="*/ 218567 w 621872"/>
                  <a:gd name="connsiteY80" fmla="*/ 233189 h 360543"/>
                  <a:gd name="connsiteX81" fmla="*/ 219329 w 621872"/>
                  <a:gd name="connsiteY81" fmla="*/ 230046 h 360543"/>
                  <a:gd name="connsiteX82" fmla="*/ 219329 w 621872"/>
                  <a:gd name="connsiteY82" fmla="*/ 230046 h 360543"/>
                  <a:gd name="connsiteX83" fmla="*/ 231521 w 621872"/>
                  <a:gd name="connsiteY83" fmla="*/ 223093 h 360543"/>
                  <a:gd name="connsiteX84" fmla="*/ 234645 w 621872"/>
                  <a:gd name="connsiteY84" fmla="*/ 223921 h 360543"/>
                  <a:gd name="connsiteX85" fmla="*/ 234664 w 621872"/>
                  <a:gd name="connsiteY85" fmla="*/ 223950 h 360543"/>
                  <a:gd name="connsiteX86" fmla="*/ 233807 w 621872"/>
                  <a:gd name="connsiteY86" fmla="*/ 227093 h 360543"/>
                  <a:gd name="connsiteX87" fmla="*/ 221710 w 621872"/>
                  <a:gd name="connsiteY87" fmla="*/ 234046 h 360543"/>
                  <a:gd name="connsiteX88" fmla="*/ 220567 w 621872"/>
                  <a:gd name="connsiteY88" fmla="*/ 234427 h 360543"/>
                  <a:gd name="connsiteX89" fmla="*/ 244761 w 621872"/>
                  <a:gd name="connsiteY89" fmla="*/ 220426 h 360543"/>
                  <a:gd name="connsiteX90" fmla="*/ 242761 w 621872"/>
                  <a:gd name="connsiteY90" fmla="*/ 219283 h 360543"/>
                  <a:gd name="connsiteX91" fmla="*/ 243418 w 621872"/>
                  <a:gd name="connsiteY91" fmla="*/ 216254 h 360543"/>
                  <a:gd name="connsiteX92" fmla="*/ 243618 w 621872"/>
                  <a:gd name="connsiteY92" fmla="*/ 216139 h 360543"/>
                  <a:gd name="connsiteX93" fmla="*/ 255715 w 621872"/>
                  <a:gd name="connsiteY93" fmla="*/ 209091 h 360543"/>
                  <a:gd name="connsiteX94" fmla="*/ 258858 w 621872"/>
                  <a:gd name="connsiteY94" fmla="*/ 209948 h 360543"/>
                  <a:gd name="connsiteX95" fmla="*/ 258001 w 621872"/>
                  <a:gd name="connsiteY95" fmla="*/ 213091 h 360543"/>
                  <a:gd name="connsiteX96" fmla="*/ 245904 w 621872"/>
                  <a:gd name="connsiteY96" fmla="*/ 220140 h 360543"/>
                  <a:gd name="connsiteX97" fmla="*/ 244380 w 621872"/>
                  <a:gd name="connsiteY97" fmla="*/ 220807 h 360543"/>
                  <a:gd name="connsiteX98" fmla="*/ 268192 w 621872"/>
                  <a:gd name="connsiteY98" fmla="*/ 206805 h 360543"/>
                  <a:gd name="connsiteX99" fmla="*/ 266192 w 621872"/>
                  <a:gd name="connsiteY99" fmla="*/ 205662 h 360543"/>
                  <a:gd name="connsiteX100" fmla="*/ 267021 w 621872"/>
                  <a:gd name="connsiteY100" fmla="*/ 202538 h 360543"/>
                  <a:gd name="connsiteX101" fmla="*/ 267049 w 621872"/>
                  <a:gd name="connsiteY101" fmla="*/ 202519 h 360543"/>
                  <a:gd name="connsiteX102" fmla="*/ 279146 w 621872"/>
                  <a:gd name="connsiteY102" fmla="*/ 195565 h 360543"/>
                  <a:gd name="connsiteX103" fmla="*/ 282356 w 621872"/>
                  <a:gd name="connsiteY103" fmla="*/ 195927 h 360543"/>
                  <a:gd name="connsiteX104" fmla="*/ 281994 w 621872"/>
                  <a:gd name="connsiteY104" fmla="*/ 199137 h 360543"/>
                  <a:gd name="connsiteX105" fmla="*/ 281432 w 621872"/>
                  <a:gd name="connsiteY105" fmla="*/ 199471 h 360543"/>
                  <a:gd name="connsiteX106" fmla="*/ 269335 w 621872"/>
                  <a:gd name="connsiteY106" fmla="*/ 206519 h 360543"/>
                  <a:gd name="connsiteX107" fmla="*/ 268192 w 621872"/>
                  <a:gd name="connsiteY107" fmla="*/ 206805 h 360543"/>
                  <a:gd name="connsiteX108" fmla="*/ 292386 w 621872"/>
                  <a:gd name="connsiteY108" fmla="*/ 192803 h 360543"/>
                  <a:gd name="connsiteX109" fmla="*/ 290386 w 621872"/>
                  <a:gd name="connsiteY109" fmla="*/ 191660 h 360543"/>
                  <a:gd name="connsiteX110" fmla="*/ 291214 w 621872"/>
                  <a:gd name="connsiteY110" fmla="*/ 188536 h 360543"/>
                  <a:gd name="connsiteX111" fmla="*/ 291243 w 621872"/>
                  <a:gd name="connsiteY111" fmla="*/ 188517 h 360543"/>
                  <a:gd name="connsiteX112" fmla="*/ 303340 w 621872"/>
                  <a:gd name="connsiteY112" fmla="*/ 181564 h 360543"/>
                  <a:gd name="connsiteX113" fmla="*/ 306483 w 621872"/>
                  <a:gd name="connsiteY113" fmla="*/ 182421 h 360543"/>
                  <a:gd name="connsiteX114" fmla="*/ 305626 w 621872"/>
                  <a:gd name="connsiteY114" fmla="*/ 185564 h 360543"/>
                  <a:gd name="connsiteX115" fmla="*/ 293529 w 621872"/>
                  <a:gd name="connsiteY115" fmla="*/ 192517 h 360543"/>
                  <a:gd name="connsiteX116" fmla="*/ 292767 w 621872"/>
                  <a:gd name="connsiteY116" fmla="*/ 192803 h 360543"/>
                  <a:gd name="connsiteX117" fmla="*/ 316579 w 621872"/>
                  <a:gd name="connsiteY117" fmla="*/ 178897 h 360543"/>
                  <a:gd name="connsiteX118" fmla="*/ 314579 w 621872"/>
                  <a:gd name="connsiteY118" fmla="*/ 177754 h 360543"/>
                  <a:gd name="connsiteX119" fmla="*/ 315236 w 621872"/>
                  <a:gd name="connsiteY119" fmla="*/ 174725 h 360543"/>
                  <a:gd name="connsiteX120" fmla="*/ 315436 w 621872"/>
                  <a:gd name="connsiteY120" fmla="*/ 174610 h 360543"/>
                  <a:gd name="connsiteX121" fmla="*/ 327533 w 621872"/>
                  <a:gd name="connsiteY121" fmla="*/ 167562 h 360543"/>
                  <a:gd name="connsiteX122" fmla="*/ 330657 w 621872"/>
                  <a:gd name="connsiteY122" fmla="*/ 168391 h 360543"/>
                  <a:gd name="connsiteX123" fmla="*/ 330676 w 621872"/>
                  <a:gd name="connsiteY123" fmla="*/ 168419 h 360543"/>
                  <a:gd name="connsiteX124" fmla="*/ 329848 w 621872"/>
                  <a:gd name="connsiteY124" fmla="*/ 171543 h 360543"/>
                  <a:gd name="connsiteX125" fmla="*/ 329819 w 621872"/>
                  <a:gd name="connsiteY125" fmla="*/ 171562 h 360543"/>
                  <a:gd name="connsiteX126" fmla="*/ 317722 w 621872"/>
                  <a:gd name="connsiteY126" fmla="*/ 178516 h 360543"/>
                  <a:gd name="connsiteX127" fmla="*/ 316960 w 621872"/>
                  <a:gd name="connsiteY127" fmla="*/ 178897 h 360543"/>
                  <a:gd name="connsiteX128" fmla="*/ 340773 w 621872"/>
                  <a:gd name="connsiteY128" fmla="*/ 164895 h 360543"/>
                  <a:gd name="connsiteX129" fmla="*/ 338773 w 621872"/>
                  <a:gd name="connsiteY129" fmla="*/ 163752 h 360543"/>
                  <a:gd name="connsiteX130" fmla="*/ 339430 w 621872"/>
                  <a:gd name="connsiteY130" fmla="*/ 160723 h 360543"/>
                  <a:gd name="connsiteX131" fmla="*/ 339630 w 621872"/>
                  <a:gd name="connsiteY131" fmla="*/ 160609 h 360543"/>
                  <a:gd name="connsiteX132" fmla="*/ 351727 w 621872"/>
                  <a:gd name="connsiteY132" fmla="*/ 153560 h 360543"/>
                  <a:gd name="connsiteX133" fmla="*/ 354870 w 621872"/>
                  <a:gd name="connsiteY133" fmla="*/ 154417 h 360543"/>
                  <a:gd name="connsiteX134" fmla="*/ 354213 w 621872"/>
                  <a:gd name="connsiteY134" fmla="*/ 157446 h 360543"/>
                  <a:gd name="connsiteX135" fmla="*/ 354013 w 621872"/>
                  <a:gd name="connsiteY135" fmla="*/ 157560 h 360543"/>
                  <a:gd name="connsiteX136" fmla="*/ 341916 w 621872"/>
                  <a:gd name="connsiteY136" fmla="*/ 164609 h 360543"/>
                  <a:gd name="connsiteX137" fmla="*/ 341154 w 621872"/>
                  <a:gd name="connsiteY137" fmla="*/ 164895 h 360543"/>
                  <a:gd name="connsiteX138" fmla="*/ 364966 w 621872"/>
                  <a:gd name="connsiteY138" fmla="*/ 150893 h 360543"/>
                  <a:gd name="connsiteX139" fmla="*/ 362642 w 621872"/>
                  <a:gd name="connsiteY139" fmla="*/ 148645 h 360543"/>
                  <a:gd name="connsiteX140" fmla="*/ 363823 w 621872"/>
                  <a:gd name="connsiteY140" fmla="*/ 146607 h 360543"/>
                  <a:gd name="connsiteX141" fmla="*/ 375920 w 621872"/>
                  <a:gd name="connsiteY141" fmla="*/ 139654 h 360543"/>
                  <a:gd name="connsiteX142" fmla="*/ 379063 w 621872"/>
                  <a:gd name="connsiteY142" fmla="*/ 140511 h 360543"/>
                  <a:gd name="connsiteX143" fmla="*/ 378206 w 621872"/>
                  <a:gd name="connsiteY143" fmla="*/ 143654 h 360543"/>
                  <a:gd name="connsiteX144" fmla="*/ 366109 w 621872"/>
                  <a:gd name="connsiteY144" fmla="*/ 150607 h 360543"/>
                  <a:gd name="connsiteX145" fmla="*/ 365347 w 621872"/>
                  <a:gd name="connsiteY145" fmla="*/ 150893 h 360543"/>
                  <a:gd name="connsiteX146" fmla="*/ 389160 w 621872"/>
                  <a:gd name="connsiteY146" fmla="*/ 136987 h 360543"/>
                  <a:gd name="connsiteX147" fmla="*/ 386921 w 621872"/>
                  <a:gd name="connsiteY147" fmla="*/ 134462 h 360543"/>
                  <a:gd name="connsiteX148" fmla="*/ 388017 w 621872"/>
                  <a:gd name="connsiteY148" fmla="*/ 132605 h 360543"/>
                  <a:gd name="connsiteX149" fmla="*/ 400114 w 621872"/>
                  <a:gd name="connsiteY149" fmla="*/ 125652 h 360543"/>
                  <a:gd name="connsiteX150" fmla="*/ 403143 w 621872"/>
                  <a:gd name="connsiteY150" fmla="*/ 126309 h 360543"/>
                  <a:gd name="connsiteX151" fmla="*/ 403257 w 621872"/>
                  <a:gd name="connsiteY151" fmla="*/ 126509 h 360543"/>
                  <a:gd name="connsiteX152" fmla="*/ 402428 w 621872"/>
                  <a:gd name="connsiteY152" fmla="*/ 129633 h 360543"/>
                  <a:gd name="connsiteX153" fmla="*/ 402400 w 621872"/>
                  <a:gd name="connsiteY153" fmla="*/ 129652 h 360543"/>
                  <a:gd name="connsiteX154" fmla="*/ 390303 w 621872"/>
                  <a:gd name="connsiteY154" fmla="*/ 136606 h 360543"/>
                  <a:gd name="connsiteX155" fmla="*/ 389541 w 621872"/>
                  <a:gd name="connsiteY155" fmla="*/ 136987 h 360543"/>
                  <a:gd name="connsiteX156" fmla="*/ 413353 w 621872"/>
                  <a:gd name="connsiteY156" fmla="*/ 122985 h 360543"/>
                  <a:gd name="connsiteX157" fmla="*/ 411353 w 621872"/>
                  <a:gd name="connsiteY157" fmla="*/ 121842 h 360543"/>
                  <a:gd name="connsiteX158" fmla="*/ 412210 w 621872"/>
                  <a:gd name="connsiteY158" fmla="*/ 118699 h 360543"/>
                  <a:gd name="connsiteX159" fmla="*/ 424307 w 621872"/>
                  <a:gd name="connsiteY159" fmla="*/ 111650 h 360543"/>
                  <a:gd name="connsiteX160" fmla="*/ 427450 w 621872"/>
                  <a:gd name="connsiteY160" fmla="*/ 112507 h 360543"/>
                  <a:gd name="connsiteX161" fmla="*/ 426688 w 621872"/>
                  <a:gd name="connsiteY161" fmla="*/ 115651 h 360543"/>
                  <a:gd name="connsiteX162" fmla="*/ 426688 w 621872"/>
                  <a:gd name="connsiteY162" fmla="*/ 115651 h 360543"/>
                  <a:gd name="connsiteX163" fmla="*/ 414496 w 621872"/>
                  <a:gd name="connsiteY163" fmla="*/ 122699 h 360543"/>
                  <a:gd name="connsiteX164" fmla="*/ 413734 w 621872"/>
                  <a:gd name="connsiteY164" fmla="*/ 122985 h 360543"/>
                  <a:gd name="connsiteX165" fmla="*/ 437547 w 621872"/>
                  <a:gd name="connsiteY165" fmla="*/ 108983 h 360543"/>
                  <a:gd name="connsiteX166" fmla="*/ 435547 w 621872"/>
                  <a:gd name="connsiteY166" fmla="*/ 107840 h 360543"/>
                  <a:gd name="connsiteX167" fmla="*/ 436404 w 621872"/>
                  <a:gd name="connsiteY167" fmla="*/ 104697 h 360543"/>
                  <a:gd name="connsiteX168" fmla="*/ 448501 w 621872"/>
                  <a:gd name="connsiteY168" fmla="*/ 97744 h 360543"/>
                  <a:gd name="connsiteX169" fmla="*/ 451739 w 621872"/>
                  <a:gd name="connsiteY169" fmla="*/ 98506 h 360543"/>
                  <a:gd name="connsiteX170" fmla="*/ 450882 w 621872"/>
                  <a:gd name="connsiteY170" fmla="*/ 101744 h 360543"/>
                  <a:gd name="connsiteX171" fmla="*/ 438785 w 621872"/>
                  <a:gd name="connsiteY171" fmla="*/ 108697 h 360543"/>
                  <a:gd name="connsiteX172" fmla="*/ 437928 w 621872"/>
                  <a:gd name="connsiteY172" fmla="*/ 108983 h 360543"/>
                  <a:gd name="connsiteX173" fmla="*/ 461836 w 621872"/>
                  <a:gd name="connsiteY173" fmla="*/ 94981 h 360543"/>
                  <a:gd name="connsiteX174" fmla="*/ 459835 w 621872"/>
                  <a:gd name="connsiteY174" fmla="*/ 93838 h 360543"/>
                  <a:gd name="connsiteX175" fmla="*/ 460597 w 621872"/>
                  <a:gd name="connsiteY175" fmla="*/ 90695 h 360543"/>
                  <a:gd name="connsiteX176" fmla="*/ 460597 w 621872"/>
                  <a:gd name="connsiteY176" fmla="*/ 90695 h 360543"/>
                  <a:gd name="connsiteX177" fmla="*/ 472789 w 621872"/>
                  <a:gd name="connsiteY177" fmla="*/ 83742 h 360543"/>
                  <a:gd name="connsiteX178" fmla="*/ 475914 w 621872"/>
                  <a:gd name="connsiteY178" fmla="*/ 84570 h 360543"/>
                  <a:gd name="connsiteX179" fmla="*/ 475933 w 621872"/>
                  <a:gd name="connsiteY179" fmla="*/ 84599 h 360543"/>
                  <a:gd name="connsiteX180" fmla="*/ 475075 w 621872"/>
                  <a:gd name="connsiteY180" fmla="*/ 87742 h 360543"/>
                  <a:gd name="connsiteX181" fmla="*/ 462979 w 621872"/>
                  <a:gd name="connsiteY181" fmla="*/ 94696 h 360543"/>
                  <a:gd name="connsiteX182" fmla="*/ 486029 w 621872"/>
                  <a:gd name="connsiteY182" fmla="*/ 81075 h 360543"/>
                  <a:gd name="connsiteX183" fmla="*/ 484029 w 621872"/>
                  <a:gd name="connsiteY183" fmla="*/ 79932 h 360543"/>
                  <a:gd name="connsiteX184" fmla="*/ 484686 w 621872"/>
                  <a:gd name="connsiteY184" fmla="*/ 76903 h 360543"/>
                  <a:gd name="connsiteX185" fmla="*/ 484886 w 621872"/>
                  <a:gd name="connsiteY185" fmla="*/ 76789 h 360543"/>
                  <a:gd name="connsiteX186" fmla="*/ 496983 w 621872"/>
                  <a:gd name="connsiteY186" fmla="*/ 69740 h 360543"/>
                  <a:gd name="connsiteX187" fmla="*/ 500107 w 621872"/>
                  <a:gd name="connsiteY187" fmla="*/ 70569 h 360543"/>
                  <a:gd name="connsiteX188" fmla="*/ 500126 w 621872"/>
                  <a:gd name="connsiteY188" fmla="*/ 70597 h 360543"/>
                  <a:gd name="connsiteX189" fmla="*/ 499269 w 621872"/>
                  <a:gd name="connsiteY189" fmla="*/ 73741 h 360543"/>
                  <a:gd name="connsiteX190" fmla="*/ 487172 w 621872"/>
                  <a:gd name="connsiteY190" fmla="*/ 80694 h 360543"/>
                  <a:gd name="connsiteX191" fmla="*/ 486410 w 621872"/>
                  <a:gd name="connsiteY191" fmla="*/ 81075 h 360543"/>
                  <a:gd name="connsiteX192" fmla="*/ 510223 w 621872"/>
                  <a:gd name="connsiteY192" fmla="*/ 67073 h 360543"/>
                  <a:gd name="connsiteX193" fmla="*/ 508222 w 621872"/>
                  <a:gd name="connsiteY193" fmla="*/ 65930 h 360543"/>
                  <a:gd name="connsiteX194" fmla="*/ 508880 w 621872"/>
                  <a:gd name="connsiteY194" fmla="*/ 62901 h 360543"/>
                  <a:gd name="connsiteX195" fmla="*/ 509080 w 621872"/>
                  <a:gd name="connsiteY195" fmla="*/ 62787 h 360543"/>
                  <a:gd name="connsiteX196" fmla="*/ 521176 w 621872"/>
                  <a:gd name="connsiteY196" fmla="*/ 55834 h 360543"/>
                  <a:gd name="connsiteX197" fmla="*/ 524386 w 621872"/>
                  <a:gd name="connsiteY197" fmla="*/ 56195 h 360543"/>
                  <a:gd name="connsiteX198" fmla="*/ 524024 w 621872"/>
                  <a:gd name="connsiteY198" fmla="*/ 59405 h 360543"/>
                  <a:gd name="connsiteX199" fmla="*/ 523462 w 621872"/>
                  <a:gd name="connsiteY199" fmla="*/ 59739 h 360543"/>
                  <a:gd name="connsiteX200" fmla="*/ 511366 w 621872"/>
                  <a:gd name="connsiteY200" fmla="*/ 66787 h 360543"/>
                  <a:gd name="connsiteX201" fmla="*/ 534892 w 621872"/>
                  <a:gd name="connsiteY201" fmla="*/ 53452 h 360543"/>
                  <a:gd name="connsiteX202" fmla="*/ 532892 w 621872"/>
                  <a:gd name="connsiteY202" fmla="*/ 52309 h 360543"/>
                  <a:gd name="connsiteX203" fmla="*/ 533721 w 621872"/>
                  <a:gd name="connsiteY203" fmla="*/ 49185 h 360543"/>
                  <a:gd name="connsiteX204" fmla="*/ 533749 w 621872"/>
                  <a:gd name="connsiteY204" fmla="*/ 49166 h 360543"/>
                  <a:gd name="connsiteX205" fmla="*/ 545846 w 621872"/>
                  <a:gd name="connsiteY205" fmla="*/ 42213 h 360543"/>
                  <a:gd name="connsiteX206" fmla="*/ 548989 w 621872"/>
                  <a:gd name="connsiteY206" fmla="*/ 43070 h 360543"/>
                  <a:gd name="connsiteX207" fmla="*/ 548132 w 621872"/>
                  <a:gd name="connsiteY207" fmla="*/ 46213 h 360543"/>
                  <a:gd name="connsiteX208" fmla="*/ 536035 w 621872"/>
                  <a:gd name="connsiteY208" fmla="*/ 53167 h 360543"/>
                  <a:gd name="connsiteX209" fmla="*/ 559086 w 621872"/>
                  <a:gd name="connsiteY209" fmla="*/ 39546 h 360543"/>
                  <a:gd name="connsiteX210" fmla="*/ 557086 w 621872"/>
                  <a:gd name="connsiteY210" fmla="*/ 38403 h 360543"/>
                  <a:gd name="connsiteX211" fmla="*/ 557943 w 621872"/>
                  <a:gd name="connsiteY211" fmla="*/ 35164 h 360543"/>
                  <a:gd name="connsiteX212" fmla="*/ 570040 w 621872"/>
                  <a:gd name="connsiteY212" fmla="*/ 28211 h 360543"/>
                  <a:gd name="connsiteX213" fmla="*/ 573183 w 621872"/>
                  <a:gd name="connsiteY213" fmla="*/ 29068 h 360543"/>
                  <a:gd name="connsiteX214" fmla="*/ 572326 w 621872"/>
                  <a:gd name="connsiteY214" fmla="*/ 32212 h 360543"/>
                  <a:gd name="connsiteX215" fmla="*/ 560229 w 621872"/>
                  <a:gd name="connsiteY215" fmla="*/ 39165 h 360543"/>
                  <a:gd name="connsiteX216" fmla="*/ 558991 w 621872"/>
                  <a:gd name="connsiteY216" fmla="*/ 39165 h 360543"/>
                  <a:gd name="connsiteX217" fmla="*/ 583279 w 621872"/>
                  <a:gd name="connsiteY217" fmla="*/ 25544 h 360543"/>
                  <a:gd name="connsiteX218" fmla="*/ 581279 w 621872"/>
                  <a:gd name="connsiteY218" fmla="*/ 24401 h 360543"/>
                  <a:gd name="connsiteX219" fmla="*/ 581936 w 621872"/>
                  <a:gd name="connsiteY219" fmla="*/ 21372 h 360543"/>
                  <a:gd name="connsiteX220" fmla="*/ 582136 w 621872"/>
                  <a:gd name="connsiteY220" fmla="*/ 21258 h 360543"/>
                  <a:gd name="connsiteX221" fmla="*/ 594233 w 621872"/>
                  <a:gd name="connsiteY221" fmla="*/ 14209 h 360543"/>
                  <a:gd name="connsiteX222" fmla="*/ 597376 w 621872"/>
                  <a:gd name="connsiteY222" fmla="*/ 15067 h 360543"/>
                  <a:gd name="connsiteX223" fmla="*/ 596719 w 621872"/>
                  <a:gd name="connsiteY223" fmla="*/ 18095 h 360543"/>
                  <a:gd name="connsiteX224" fmla="*/ 596519 w 621872"/>
                  <a:gd name="connsiteY224" fmla="*/ 18210 h 360543"/>
                  <a:gd name="connsiteX225" fmla="*/ 584422 w 621872"/>
                  <a:gd name="connsiteY225" fmla="*/ 25258 h 360543"/>
                  <a:gd name="connsiteX226" fmla="*/ 583184 w 621872"/>
                  <a:gd name="connsiteY226" fmla="*/ 24877 h 360543"/>
                  <a:gd name="connsiteX227" fmla="*/ 607473 w 621872"/>
                  <a:gd name="connsiteY227" fmla="*/ 11542 h 360543"/>
                  <a:gd name="connsiteX228" fmla="*/ 605149 w 621872"/>
                  <a:gd name="connsiteY228" fmla="*/ 9294 h 360543"/>
                  <a:gd name="connsiteX229" fmla="*/ 606330 w 621872"/>
                  <a:gd name="connsiteY229" fmla="*/ 7256 h 360543"/>
                  <a:gd name="connsiteX230" fmla="*/ 618427 w 621872"/>
                  <a:gd name="connsiteY230" fmla="*/ 303 h 360543"/>
                  <a:gd name="connsiteX231" fmla="*/ 621570 w 621872"/>
                  <a:gd name="connsiteY231" fmla="*/ 1160 h 360543"/>
                  <a:gd name="connsiteX232" fmla="*/ 620713 w 621872"/>
                  <a:gd name="connsiteY232" fmla="*/ 4303 h 360543"/>
                  <a:gd name="connsiteX233" fmla="*/ 608616 w 621872"/>
                  <a:gd name="connsiteY233" fmla="*/ 11257 h 360543"/>
                  <a:gd name="connsiteX234" fmla="*/ 607378 w 621872"/>
                  <a:gd name="connsiteY234" fmla="*/ 11161 h 360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</a:cxnLst>
                <a:rect l="l" t="t" r="r" b="b"/>
                <a:pathLst>
                  <a:path w="621872" h="360543">
                    <a:moveTo>
                      <a:pt x="2350" y="360538"/>
                    </a:moveTo>
                    <a:cubicBezTo>
                      <a:pt x="1514" y="360595"/>
                      <a:pt x="728" y="360138"/>
                      <a:pt x="349" y="359395"/>
                    </a:cubicBezTo>
                    <a:cubicBezTo>
                      <a:pt x="-306" y="358376"/>
                      <a:pt x="-13" y="357024"/>
                      <a:pt x="1005" y="356366"/>
                    </a:cubicBezTo>
                    <a:cubicBezTo>
                      <a:pt x="1070" y="356328"/>
                      <a:pt x="1137" y="356290"/>
                      <a:pt x="1207" y="356252"/>
                    </a:cubicBezTo>
                    <a:lnTo>
                      <a:pt x="13303" y="349204"/>
                    </a:lnTo>
                    <a:cubicBezTo>
                      <a:pt x="14418" y="348661"/>
                      <a:pt x="15761" y="349032"/>
                      <a:pt x="16447" y="350061"/>
                    </a:cubicBezTo>
                    <a:cubicBezTo>
                      <a:pt x="17037" y="351175"/>
                      <a:pt x="16656" y="352547"/>
                      <a:pt x="15589" y="353204"/>
                    </a:cubicBezTo>
                    <a:lnTo>
                      <a:pt x="3493" y="360253"/>
                    </a:lnTo>
                    <a:close/>
                    <a:moveTo>
                      <a:pt x="26543" y="346537"/>
                    </a:moveTo>
                    <a:cubicBezTo>
                      <a:pt x="25705" y="346594"/>
                      <a:pt x="24924" y="346136"/>
                      <a:pt x="24543" y="345394"/>
                    </a:cubicBezTo>
                    <a:cubicBezTo>
                      <a:pt x="23905" y="344298"/>
                      <a:pt x="24276" y="342908"/>
                      <a:pt x="25372" y="342269"/>
                    </a:cubicBezTo>
                    <a:cubicBezTo>
                      <a:pt x="25381" y="342260"/>
                      <a:pt x="25391" y="342260"/>
                      <a:pt x="25400" y="342250"/>
                    </a:cubicBezTo>
                    <a:lnTo>
                      <a:pt x="37497" y="335297"/>
                    </a:lnTo>
                    <a:cubicBezTo>
                      <a:pt x="38573" y="334640"/>
                      <a:pt x="39983" y="334983"/>
                      <a:pt x="40640" y="336059"/>
                    </a:cubicBezTo>
                    <a:cubicBezTo>
                      <a:pt x="40640" y="336059"/>
                      <a:pt x="40640" y="336059"/>
                      <a:pt x="40640" y="336059"/>
                    </a:cubicBezTo>
                    <a:cubicBezTo>
                      <a:pt x="41240" y="337202"/>
                      <a:pt x="40869" y="338602"/>
                      <a:pt x="39783" y="339298"/>
                    </a:cubicBezTo>
                    <a:lnTo>
                      <a:pt x="27686" y="346251"/>
                    </a:lnTo>
                    <a:close/>
                    <a:moveTo>
                      <a:pt x="50737" y="332535"/>
                    </a:moveTo>
                    <a:cubicBezTo>
                      <a:pt x="49908" y="332544"/>
                      <a:pt x="49146" y="332106"/>
                      <a:pt x="48736" y="331392"/>
                    </a:cubicBezTo>
                    <a:cubicBezTo>
                      <a:pt x="48098" y="330296"/>
                      <a:pt x="48470" y="328906"/>
                      <a:pt x="49565" y="328268"/>
                    </a:cubicBezTo>
                    <a:cubicBezTo>
                      <a:pt x="49575" y="328258"/>
                      <a:pt x="49584" y="328258"/>
                      <a:pt x="49594" y="328249"/>
                    </a:cubicBezTo>
                    <a:lnTo>
                      <a:pt x="61690" y="321295"/>
                    </a:lnTo>
                    <a:cubicBezTo>
                      <a:pt x="62795" y="320667"/>
                      <a:pt x="64205" y="321048"/>
                      <a:pt x="64834" y="322153"/>
                    </a:cubicBezTo>
                    <a:cubicBezTo>
                      <a:pt x="65462" y="323258"/>
                      <a:pt x="65081" y="324667"/>
                      <a:pt x="63976" y="325296"/>
                    </a:cubicBezTo>
                    <a:lnTo>
                      <a:pt x="51880" y="332249"/>
                    </a:lnTo>
                    <a:close/>
                    <a:moveTo>
                      <a:pt x="74930" y="318628"/>
                    </a:moveTo>
                    <a:cubicBezTo>
                      <a:pt x="74121" y="318600"/>
                      <a:pt x="73368" y="318171"/>
                      <a:pt x="72930" y="317485"/>
                    </a:cubicBezTo>
                    <a:cubicBezTo>
                      <a:pt x="72273" y="316466"/>
                      <a:pt x="72568" y="315114"/>
                      <a:pt x="73587" y="314456"/>
                    </a:cubicBezTo>
                    <a:cubicBezTo>
                      <a:pt x="73654" y="314418"/>
                      <a:pt x="73720" y="314380"/>
                      <a:pt x="73787" y="314342"/>
                    </a:cubicBezTo>
                    <a:lnTo>
                      <a:pt x="85884" y="307294"/>
                    </a:lnTo>
                    <a:cubicBezTo>
                      <a:pt x="86979" y="306655"/>
                      <a:pt x="88370" y="307027"/>
                      <a:pt x="89008" y="308122"/>
                    </a:cubicBezTo>
                    <a:cubicBezTo>
                      <a:pt x="89018" y="308132"/>
                      <a:pt x="89018" y="308141"/>
                      <a:pt x="89027" y="308151"/>
                    </a:cubicBezTo>
                    <a:cubicBezTo>
                      <a:pt x="89665" y="309246"/>
                      <a:pt x="89294" y="310637"/>
                      <a:pt x="88198" y="311275"/>
                    </a:cubicBezTo>
                    <a:cubicBezTo>
                      <a:pt x="88189" y="311285"/>
                      <a:pt x="88179" y="311285"/>
                      <a:pt x="88170" y="311294"/>
                    </a:cubicBezTo>
                    <a:lnTo>
                      <a:pt x="76073" y="318247"/>
                    </a:lnTo>
                    <a:cubicBezTo>
                      <a:pt x="75749" y="318504"/>
                      <a:pt x="75340" y="318638"/>
                      <a:pt x="74930" y="318628"/>
                    </a:cubicBezTo>
                    <a:close/>
                    <a:moveTo>
                      <a:pt x="99124" y="304627"/>
                    </a:moveTo>
                    <a:cubicBezTo>
                      <a:pt x="98304" y="304617"/>
                      <a:pt x="97552" y="304179"/>
                      <a:pt x="97123" y="303484"/>
                    </a:cubicBezTo>
                    <a:cubicBezTo>
                      <a:pt x="96485" y="302388"/>
                      <a:pt x="96857" y="300998"/>
                      <a:pt x="97952" y="300359"/>
                    </a:cubicBezTo>
                    <a:cubicBezTo>
                      <a:pt x="97962" y="300350"/>
                      <a:pt x="97971" y="300350"/>
                      <a:pt x="97981" y="300340"/>
                    </a:cubicBezTo>
                    <a:lnTo>
                      <a:pt x="110077" y="293387"/>
                    </a:lnTo>
                    <a:cubicBezTo>
                      <a:pt x="111154" y="292730"/>
                      <a:pt x="112563" y="293073"/>
                      <a:pt x="113221" y="294149"/>
                    </a:cubicBezTo>
                    <a:cubicBezTo>
                      <a:pt x="113221" y="294149"/>
                      <a:pt x="113221" y="294149"/>
                      <a:pt x="113221" y="294149"/>
                    </a:cubicBezTo>
                    <a:cubicBezTo>
                      <a:pt x="113878" y="295168"/>
                      <a:pt x="113583" y="296521"/>
                      <a:pt x="112563" y="297178"/>
                    </a:cubicBezTo>
                    <a:cubicBezTo>
                      <a:pt x="112497" y="297216"/>
                      <a:pt x="112430" y="297254"/>
                      <a:pt x="112363" y="297292"/>
                    </a:cubicBezTo>
                    <a:lnTo>
                      <a:pt x="100267" y="304341"/>
                    </a:lnTo>
                    <a:cubicBezTo>
                      <a:pt x="99914" y="304522"/>
                      <a:pt x="99524" y="304617"/>
                      <a:pt x="99124" y="304627"/>
                    </a:cubicBezTo>
                    <a:close/>
                    <a:moveTo>
                      <a:pt x="123317" y="290625"/>
                    </a:moveTo>
                    <a:cubicBezTo>
                      <a:pt x="122050" y="290644"/>
                      <a:pt x="121012" y="289634"/>
                      <a:pt x="120993" y="288377"/>
                    </a:cubicBezTo>
                    <a:cubicBezTo>
                      <a:pt x="120983" y="287529"/>
                      <a:pt x="121431" y="286748"/>
                      <a:pt x="122174" y="286339"/>
                    </a:cubicBezTo>
                    <a:lnTo>
                      <a:pt x="134271" y="279385"/>
                    </a:lnTo>
                    <a:cubicBezTo>
                      <a:pt x="135376" y="278757"/>
                      <a:pt x="136786" y="279138"/>
                      <a:pt x="137414" y="280243"/>
                    </a:cubicBezTo>
                    <a:cubicBezTo>
                      <a:pt x="138043" y="281347"/>
                      <a:pt x="137662" y="282757"/>
                      <a:pt x="136557" y="283386"/>
                    </a:cubicBezTo>
                    <a:lnTo>
                      <a:pt x="124460" y="290339"/>
                    </a:lnTo>
                    <a:close/>
                    <a:moveTo>
                      <a:pt x="147511" y="276718"/>
                    </a:moveTo>
                    <a:cubicBezTo>
                      <a:pt x="146701" y="276671"/>
                      <a:pt x="145958" y="276252"/>
                      <a:pt x="145510" y="275575"/>
                    </a:cubicBezTo>
                    <a:cubicBezTo>
                      <a:pt x="144958" y="274432"/>
                      <a:pt x="145320" y="273061"/>
                      <a:pt x="146368" y="272337"/>
                    </a:cubicBezTo>
                    <a:lnTo>
                      <a:pt x="158464" y="265384"/>
                    </a:lnTo>
                    <a:cubicBezTo>
                      <a:pt x="159569" y="264755"/>
                      <a:pt x="160979" y="265136"/>
                      <a:pt x="161608" y="266241"/>
                    </a:cubicBezTo>
                    <a:cubicBezTo>
                      <a:pt x="162236" y="267346"/>
                      <a:pt x="161855" y="268755"/>
                      <a:pt x="160750" y="269384"/>
                    </a:cubicBezTo>
                    <a:lnTo>
                      <a:pt x="148654" y="276337"/>
                    </a:lnTo>
                    <a:cubicBezTo>
                      <a:pt x="148339" y="276604"/>
                      <a:pt x="147930" y="276747"/>
                      <a:pt x="147511" y="276718"/>
                    </a:cubicBezTo>
                    <a:close/>
                    <a:moveTo>
                      <a:pt x="171704" y="262717"/>
                    </a:moveTo>
                    <a:cubicBezTo>
                      <a:pt x="170885" y="262707"/>
                      <a:pt x="170133" y="262269"/>
                      <a:pt x="169704" y="261574"/>
                    </a:cubicBezTo>
                    <a:cubicBezTo>
                      <a:pt x="169113" y="260459"/>
                      <a:pt x="169494" y="259088"/>
                      <a:pt x="170561" y="258430"/>
                    </a:cubicBezTo>
                    <a:lnTo>
                      <a:pt x="182658" y="251382"/>
                    </a:lnTo>
                    <a:cubicBezTo>
                      <a:pt x="183772" y="250791"/>
                      <a:pt x="185144" y="251172"/>
                      <a:pt x="185801" y="252239"/>
                    </a:cubicBezTo>
                    <a:cubicBezTo>
                      <a:pt x="186458" y="253315"/>
                      <a:pt x="186115" y="254725"/>
                      <a:pt x="185039" y="255382"/>
                    </a:cubicBezTo>
                    <a:cubicBezTo>
                      <a:pt x="185039" y="255382"/>
                      <a:pt x="185039" y="255382"/>
                      <a:pt x="185039" y="255382"/>
                    </a:cubicBezTo>
                    <a:lnTo>
                      <a:pt x="172847" y="262431"/>
                    </a:lnTo>
                    <a:cubicBezTo>
                      <a:pt x="172533" y="262726"/>
                      <a:pt x="172133" y="262926"/>
                      <a:pt x="171704" y="263002"/>
                    </a:cubicBezTo>
                    <a:close/>
                    <a:moveTo>
                      <a:pt x="195898" y="248715"/>
                    </a:moveTo>
                    <a:cubicBezTo>
                      <a:pt x="195078" y="248705"/>
                      <a:pt x="194326" y="248267"/>
                      <a:pt x="193897" y="247572"/>
                    </a:cubicBezTo>
                    <a:cubicBezTo>
                      <a:pt x="193354" y="246457"/>
                      <a:pt x="193726" y="245114"/>
                      <a:pt x="194755" y="244429"/>
                    </a:cubicBezTo>
                    <a:lnTo>
                      <a:pt x="206851" y="237475"/>
                    </a:lnTo>
                    <a:cubicBezTo>
                      <a:pt x="207985" y="236828"/>
                      <a:pt x="209423" y="237209"/>
                      <a:pt x="210090" y="238333"/>
                    </a:cubicBezTo>
                    <a:cubicBezTo>
                      <a:pt x="210633" y="239447"/>
                      <a:pt x="210261" y="240790"/>
                      <a:pt x="209233" y="241476"/>
                    </a:cubicBezTo>
                    <a:lnTo>
                      <a:pt x="197136" y="248429"/>
                    </a:lnTo>
                    <a:cubicBezTo>
                      <a:pt x="196755" y="248620"/>
                      <a:pt x="196326" y="248724"/>
                      <a:pt x="195898" y="248715"/>
                    </a:cubicBezTo>
                    <a:close/>
                    <a:moveTo>
                      <a:pt x="220567" y="234427"/>
                    </a:moveTo>
                    <a:cubicBezTo>
                      <a:pt x="219720" y="234437"/>
                      <a:pt x="218939" y="233951"/>
                      <a:pt x="218567" y="233189"/>
                    </a:cubicBezTo>
                    <a:cubicBezTo>
                      <a:pt x="217910" y="232113"/>
                      <a:pt x="218253" y="230703"/>
                      <a:pt x="219329" y="230046"/>
                    </a:cubicBezTo>
                    <a:cubicBezTo>
                      <a:pt x="219329" y="230046"/>
                      <a:pt x="219329" y="230046"/>
                      <a:pt x="219329" y="230046"/>
                    </a:cubicBezTo>
                    <a:lnTo>
                      <a:pt x="231521" y="223093"/>
                    </a:lnTo>
                    <a:cubicBezTo>
                      <a:pt x="232616" y="222454"/>
                      <a:pt x="234007" y="222826"/>
                      <a:pt x="234645" y="223921"/>
                    </a:cubicBezTo>
                    <a:cubicBezTo>
                      <a:pt x="234655" y="223931"/>
                      <a:pt x="234655" y="223940"/>
                      <a:pt x="234664" y="223950"/>
                    </a:cubicBezTo>
                    <a:cubicBezTo>
                      <a:pt x="235207" y="225064"/>
                      <a:pt x="234836" y="226407"/>
                      <a:pt x="233807" y="227093"/>
                    </a:cubicBezTo>
                    <a:lnTo>
                      <a:pt x="221710" y="234046"/>
                    </a:lnTo>
                    <a:cubicBezTo>
                      <a:pt x="221367" y="234256"/>
                      <a:pt x="220977" y="234389"/>
                      <a:pt x="220567" y="234427"/>
                    </a:cubicBezTo>
                    <a:close/>
                    <a:moveTo>
                      <a:pt x="244761" y="220426"/>
                    </a:moveTo>
                    <a:cubicBezTo>
                      <a:pt x="243932" y="220435"/>
                      <a:pt x="243170" y="219997"/>
                      <a:pt x="242761" y="219283"/>
                    </a:cubicBezTo>
                    <a:cubicBezTo>
                      <a:pt x="242103" y="218263"/>
                      <a:pt x="242399" y="216911"/>
                      <a:pt x="243418" y="216254"/>
                    </a:cubicBezTo>
                    <a:cubicBezTo>
                      <a:pt x="243485" y="216215"/>
                      <a:pt x="243551" y="216177"/>
                      <a:pt x="243618" y="216139"/>
                    </a:cubicBezTo>
                    <a:lnTo>
                      <a:pt x="255715" y="209091"/>
                    </a:lnTo>
                    <a:cubicBezTo>
                      <a:pt x="256829" y="208548"/>
                      <a:pt x="258172" y="208919"/>
                      <a:pt x="258858" y="209948"/>
                    </a:cubicBezTo>
                    <a:cubicBezTo>
                      <a:pt x="259448" y="211062"/>
                      <a:pt x="259067" y="212434"/>
                      <a:pt x="258001" y="213091"/>
                    </a:cubicBezTo>
                    <a:lnTo>
                      <a:pt x="245904" y="220140"/>
                    </a:lnTo>
                    <a:cubicBezTo>
                      <a:pt x="245485" y="220521"/>
                      <a:pt x="244951" y="220759"/>
                      <a:pt x="244380" y="220807"/>
                    </a:cubicBezTo>
                    <a:close/>
                    <a:moveTo>
                      <a:pt x="268192" y="206805"/>
                    </a:moveTo>
                    <a:cubicBezTo>
                      <a:pt x="267354" y="206862"/>
                      <a:pt x="266573" y="206405"/>
                      <a:pt x="266192" y="205662"/>
                    </a:cubicBezTo>
                    <a:cubicBezTo>
                      <a:pt x="265554" y="204566"/>
                      <a:pt x="265925" y="203176"/>
                      <a:pt x="267021" y="202538"/>
                    </a:cubicBezTo>
                    <a:cubicBezTo>
                      <a:pt x="267030" y="202528"/>
                      <a:pt x="267040" y="202528"/>
                      <a:pt x="267049" y="202519"/>
                    </a:cubicBezTo>
                    <a:lnTo>
                      <a:pt x="279146" y="195565"/>
                    </a:lnTo>
                    <a:cubicBezTo>
                      <a:pt x="280137" y="194775"/>
                      <a:pt x="281575" y="194937"/>
                      <a:pt x="282356" y="195927"/>
                    </a:cubicBezTo>
                    <a:cubicBezTo>
                      <a:pt x="283147" y="196918"/>
                      <a:pt x="282985" y="198356"/>
                      <a:pt x="281994" y="199137"/>
                    </a:cubicBezTo>
                    <a:cubicBezTo>
                      <a:pt x="281823" y="199280"/>
                      <a:pt x="281632" y="199385"/>
                      <a:pt x="281432" y="199471"/>
                    </a:cubicBezTo>
                    <a:lnTo>
                      <a:pt x="269335" y="206519"/>
                    </a:lnTo>
                    <a:cubicBezTo>
                      <a:pt x="268983" y="206700"/>
                      <a:pt x="268592" y="206795"/>
                      <a:pt x="268192" y="206805"/>
                    </a:cubicBezTo>
                    <a:close/>
                    <a:moveTo>
                      <a:pt x="292386" y="192803"/>
                    </a:moveTo>
                    <a:cubicBezTo>
                      <a:pt x="291557" y="192813"/>
                      <a:pt x="290795" y="192375"/>
                      <a:pt x="290386" y="191660"/>
                    </a:cubicBezTo>
                    <a:cubicBezTo>
                      <a:pt x="289747" y="190565"/>
                      <a:pt x="290119" y="189174"/>
                      <a:pt x="291214" y="188536"/>
                    </a:cubicBezTo>
                    <a:cubicBezTo>
                      <a:pt x="291224" y="188526"/>
                      <a:pt x="291233" y="188526"/>
                      <a:pt x="291243" y="188517"/>
                    </a:cubicBezTo>
                    <a:lnTo>
                      <a:pt x="303340" y="181564"/>
                    </a:lnTo>
                    <a:cubicBezTo>
                      <a:pt x="304445" y="180935"/>
                      <a:pt x="305854" y="181316"/>
                      <a:pt x="306483" y="182421"/>
                    </a:cubicBezTo>
                    <a:cubicBezTo>
                      <a:pt x="307112" y="183526"/>
                      <a:pt x="306731" y="184935"/>
                      <a:pt x="305626" y="185564"/>
                    </a:cubicBezTo>
                    <a:lnTo>
                      <a:pt x="293529" y="192517"/>
                    </a:lnTo>
                    <a:cubicBezTo>
                      <a:pt x="293291" y="192651"/>
                      <a:pt x="293034" y="192746"/>
                      <a:pt x="292767" y="192803"/>
                    </a:cubicBezTo>
                    <a:close/>
                    <a:moveTo>
                      <a:pt x="316579" y="178897"/>
                    </a:moveTo>
                    <a:cubicBezTo>
                      <a:pt x="315770" y="178868"/>
                      <a:pt x="315017" y="178439"/>
                      <a:pt x="314579" y="177754"/>
                    </a:cubicBezTo>
                    <a:cubicBezTo>
                      <a:pt x="313922" y="176734"/>
                      <a:pt x="314217" y="175382"/>
                      <a:pt x="315236" y="174725"/>
                    </a:cubicBezTo>
                    <a:cubicBezTo>
                      <a:pt x="315303" y="174686"/>
                      <a:pt x="315370" y="174648"/>
                      <a:pt x="315436" y="174610"/>
                    </a:cubicBezTo>
                    <a:lnTo>
                      <a:pt x="327533" y="167562"/>
                    </a:lnTo>
                    <a:cubicBezTo>
                      <a:pt x="328629" y="166924"/>
                      <a:pt x="330019" y="167295"/>
                      <a:pt x="330657" y="168391"/>
                    </a:cubicBezTo>
                    <a:cubicBezTo>
                      <a:pt x="330667" y="168400"/>
                      <a:pt x="330667" y="168410"/>
                      <a:pt x="330676" y="168419"/>
                    </a:cubicBezTo>
                    <a:cubicBezTo>
                      <a:pt x="331315" y="169514"/>
                      <a:pt x="330943" y="170905"/>
                      <a:pt x="329848" y="171543"/>
                    </a:cubicBezTo>
                    <a:cubicBezTo>
                      <a:pt x="329838" y="171553"/>
                      <a:pt x="329829" y="171553"/>
                      <a:pt x="329819" y="171562"/>
                    </a:cubicBezTo>
                    <a:lnTo>
                      <a:pt x="317722" y="178516"/>
                    </a:lnTo>
                    <a:cubicBezTo>
                      <a:pt x="317503" y="178706"/>
                      <a:pt x="317237" y="178830"/>
                      <a:pt x="316960" y="178897"/>
                    </a:cubicBezTo>
                    <a:close/>
                    <a:moveTo>
                      <a:pt x="340773" y="164895"/>
                    </a:moveTo>
                    <a:cubicBezTo>
                      <a:pt x="339954" y="164885"/>
                      <a:pt x="339201" y="164447"/>
                      <a:pt x="338773" y="163752"/>
                    </a:cubicBezTo>
                    <a:cubicBezTo>
                      <a:pt x="338115" y="162733"/>
                      <a:pt x="338411" y="161380"/>
                      <a:pt x="339430" y="160723"/>
                    </a:cubicBezTo>
                    <a:cubicBezTo>
                      <a:pt x="339496" y="160685"/>
                      <a:pt x="339563" y="160647"/>
                      <a:pt x="339630" y="160609"/>
                    </a:cubicBezTo>
                    <a:lnTo>
                      <a:pt x="351727" y="153560"/>
                    </a:lnTo>
                    <a:cubicBezTo>
                      <a:pt x="352841" y="152970"/>
                      <a:pt x="354213" y="153351"/>
                      <a:pt x="354870" y="154417"/>
                    </a:cubicBezTo>
                    <a:cubicBezTo>
                      <a:pt x="355527" y="155437"/>
                      <a:pt x="355232" y="156789"/>
                      <a:pt x="354213" y="157446"/>
                    </a:cubicBezTo>
                    <a:cubicBezTo>
                      <a:pt x="354146" y="157484"/>
                      <a:pt x="354079" y="157522"/>
                      <a:pt x="354013" y="157560"/>
                    </a:cubicBezTo>
                    <a:lnTo>
                      <a:pt x="341916" y="164609"/>
                    </a:lnTo>
                    <a:cubicBezTo>
                      <a:pt x="341678" y="164742"/>
                      <a:pt x="341421" y="164838"/>
                      <a:pt x="341154" y="164895"/>
                    </a:cubicBezTo>
                    <a:close/>
                    <a:moveTo>
                      <a:pt x="364966" y="150893"/>
                    </a:moveTo>
                    <a:cubicBezTo>
                      <a:pt x="363699" y="150912"/>
                      <a:pt x="362661" y="149903"/>
                      <a:pt x="362642" y="148645"/>
                    </a:cubicBezTo>
                    <a:cubicBezTo>
                      <a:pt x="362633" y="147797"/>
                      <a:pt x="363080" y="147016"/>
                      <a:pt x="363823" y="146607"/>
                    </a:cubicBezTo>
                    <a:lnTo>
                      <a:pt x="375920" y="139654"/>
                    </a:lnTo>
                    <a:cubicBezTo>
                      <a:pt x="377025" y="139025"/>
                      <a:pt x="378435" y="139406"/>
                      <a:pt x="379063" y="140511"/>
                    </a:cubicBezTo>
                    <a:cubicBezTo>
                      <a:pt x="379692" y="141616"/>
                      <a:pt x="379311" y="143025"/>
                      <a:pt x="378206" y="143654"/>
                    </a:cubicBezTo>
                    <a:lnTo>
                      <a:pt x="366109" y="150607"/>
                    </a:lnTo>
                    <a:cubicBezTo>
                      <a:pt x="365871" y="150741"/>
                      <a:pt x="365614" y="150836"/>
                      <a:pt x="365347" y="150893"/>
                    </a:cubicBezTo>
                    <a:close/>
                    <a:moveTo>
                      <a:pt x="389160" y="136987"/>
                    </a:moveTo>
                    <a:cubicBezTo>
                      <a:pt x="387845" y="136910"/>
                      <a:pt x="386845" y="135777"/>
                      <a:pt x="386921" y="134462"/>
                    </a:cubicBezTo>
                    <a:cubicBezTo>
                      <a:pt x="386969" y="133710"/>
                      <a:pt x="387379" y="133015"/>
                      <a:pt x="388017" y="132605"/>
                    </a:cubicBezTo>
                    <a:lnTo>
                      <a:pt x="400114" y="125652"/>
                    </a:lnTo>
                    <a:cubicBezTo>
                      <a:pt x="401133" y="124995"/>
                      <a:pt x="402485" y="125290"/>
                      <a:pt x="403143" y="126309"/>
                    </a:cubicBezTo>
                    <a:cubicBezTo>
                      <a:pt x="403181" y="126376"/>
                      <a:pt x="403219" y="126442"/>
                      <a:pt x="403257" y="126509"/>
                    </a:cubicBezTo>
                    <a:cubicBezTo>
                      <a:pt x="403895" y="127604"/>
                      <a:pt x="403524" y="128995"/>
                      <a:pt x="402428" y="129633"/>
                    </a:cubicBezTo>
                    <a:cubicBezTo>
                      <a:pt x="402419" y="129643"/>
                      <a:pt x="402409" y="129643"/>
                      <a:pt x="402400" y="129652"/>
                    </a:cubicBezTo>
                    <a:lnTo>
                      <a:pt x="390303" y="136606"/>
                    </a:lnTo>
                    <a:cubicBezTo>
                      <a:pt x="390084" y="136796"/>
                      <a:pt x="389827" y="136929"/>
                      <a:pt x="389541" y="136987"/>
                    </a:cubicBezTo>
                    <a:close/>
                    <a:moveTo>
                      <a:pt x="413353" y="122985"/>
                    </a:moveTo>
                    <a:cubicBezTo>
                      <a:pt x="412544" y="122937"/>
                      <a:pt x="411801" y="122518"/>
                      <a:pt x="411353" y="121842"/>
                    </a:cubicBezTo>
                    <a:cubicBezTo>
                      <a:pt x="410763" y="120727"/>
                      <a:pt x="411144" y="119356"/>
                      <a:pt x="412210" y="118699"/>
                    </a:cubicBezTo>
                    <a:lnTo>
                      <a:pt x="424307" y="111650"/>
                    </a:lnTo>
                    <a:cubicBezTo>
                      <a:pt x="425422" y="111060"/>
                      <a:pt x="426793" y="111440"/>
                      <a:pt x="427450" y="112507"/>
                    </a:cubicBezTo>
                    <a:cubicBezTo>
                      <a:pt x="428108" y="113584"/>
                      <a:pt x="427765" y="114993"/>
                      <a:pt x="426688" y="115651"/>
                    </a:cubicBezTo>
                    <a:cubicBezTo>
                      <a:pt x="426688" y="115651"/>
                      <a:pt x="426688" y="115651"/>
                      <a:pt x="426688" y="115651"/>
                    </a:cubicBezTo>
                    <a:lnTo>
                      <a:pt x="414496" y="122699"/>
                    </a:lnTo>
                    <a:cubicBezTo>
                      <a:pt x="414258" y="122842"/>
                      <a:pt x="414001" y="122937"/>
                      <a:pt x="413734" y="122985"/>
                    </a:cubicBezTo>
                    <a:close/>
                    <a:moveTo>
                      <a:pt x="437547" y="108983"/>
                    </a:moveTo>
                    <a:cubicBezTo>
                      <a:pt x="436728" y="108973"/>
                      <a:pt x="435975" y="108535"/>
                      <a:pt x="435547" y="107840"/>
                    </a:cubicBezTo>
                    <a:cubicBezTo>
                      <a:pt x="434956" y="106726"/>
                      <a:pt x="435337" y="105354"/>
                      <a:pt x="436404" y="104697"/>
                    </a:cubicBezTo>
                    <a:lnTo>
                      <a:pt x="448501" y="97744"/>
                    </a:lnTo>
                    <a:cubicBezTo>
                      <a:pt x="449606" y="97077"/>
                      <a:pt x="451044" y="97410"/>
                      <a:pt x="451739" y="98506"/>
                    </a:cubicBezTo>
                    <a:cubicBezTo>
                      <a:pt x="452292" y="99649"/>
                      <a:pt x="451930" y="101020"/>
                      <a:pt x="450882" y="101744"/>
                    </a:cubicBezTo>
                    <a:lnTo>
                      <a:pt x="438785" y="108697"/>
                    </a:lnTo>
                    <a:cubicBezTo>
                      <a:pt x="438518" y="108840"/>
                      <a:pt x="438223" y="108935"/>
                      <a:pt x="437928" y="108983"/>
                    </a:cubicBezTo>
                    <a:close/>
                    <a:moveTo>
                      <a:pt x="461836" y="94981"/>
                    </a:moveTo>
                    <a:cubicBezTo>
                      <a:pt x="460997" y="95038"/>
                      <a:pt x="460216" y="94581"/>
                      <a:pt x="459835" y="93838"/>
                    </a:cubicBezTo>
                    <a:cubicBezTo>
                      <a:pt x="459178" y="92762"/>
                      <a:pt x="459521" y="91352"/>
                      <a:pt x="460597" y="90695"/>
                    </a:cubicBezTo>
                    <a:cubicBezTo>
                      <a:pt x="460597" y="90695"/>
                      <a:pt x="460597" y="90695"/>
                      <a:pt x="460597" y="90695"/>
                    </a:cubicBezTo>
                    <a:lnTo>
                      <a:pt x="472789" y="83742"/>
                    </a:lnTo>
                    <a:cubicBezTo>
                      <a:pt x="473885" y="83104"/>
                      <a:pt x="475275" y="83475"/>
                      <a:pt x="475914" y="84570"/>
                    </a:cubicBezTo>
                    <a:cubicBezTo>
                      <a:pt x="475923" y="84580"/>
                      <a:pt x="475923" y="84590"/>
                      <a:pt x="475933" y="84599"/>
                    </a:cubicBezTo>
                    <a:cubicBezTo>
                      <a:pt x="476476" y="85713"/>
                      <a:pt x="476104" y="87057"/>
                      <a:pt x="475075" y="87742"/>
                    </a:cubicBezTo>
                    <a:lnTo>
                      <a:pt x="462979" y="94696"/>
                    </a:lnTo>
                    <a:close/>
                    <a:moveTo>
                      <a:pt x="486029" y="81075"/>
                    </a:moveTo>
                    <a:cubicBezTo>
                      <a:pt x="485201" y="81084"/>
                      <a:pt x="484438" y="80646"/>
                      <a:pt x="484029" y="79932"/>
                    </a:cubicBezTo>
                    <a:cubicBezTo>
                      <a:pt x="483372" y="78913"/>
                      <a:pt x="483667" y="77560"/>
                      <a:pt x="484686" y="76903"/>
                    </a:cubicBezTo>
                    <a:cubicBezTo>
                      <a:pt x="484753" y="76865"/>
                      <a:pt x="484819" y="76827"/>
                      <a:pt x="484886" y="76789"/>
                    </a:cubicBezTo>
                    <a:lnTo>
                      <a:pt x="496983" y="69740"/>
                    </a:lnTo>
                    <a:cubicBezTo>
                      <a:pt x="498078" y="69102"/>
                      <a:pt x="499469" y="69473"/>
                      <a:pt x="500107" y="70569"/>
                    </a:cubicBezTo>
                    <a:cubicBezTo>
                      <a:pt x="500117" y="70578"/>
                      <a:pt x="500117" y="70588"/>
                      <a:pt x="500126" y="70597"/>
                    </a:cubicBezTo>
                    <a:cubicBezTo>
                      <a:pt x="500717" y="71712"/>
                      <a:pt x="500336" y="73083"/>
                      <a:pt x="499269" y="73741"/>
                    </a:cubicBezTo>
                    <a:lnTo>
                      <a:pt x="487172" y="80694"/>
                    </a:lnTo>
                    <a:cubicBezTo>
                      <a:pt x="486953" y="80884"/>
                      <a:pt x="486686" y="81008"/>
                      <a:pt x="486410" y="81075"/>
                    </a:cubicBezTo>
                    <a:close/>
                    <a:moveTo>
                      <a:pt x="510223" y="67073"/>
                    </a:moveTo>
                    <a:cubicBezTo>
                      <a:pt x="509384" y="67130"/>
                      <a:pt x="508603" y="66673"/>
                      <a:pt x="508222" y="65930"/>
                    </a:cubicBezTo>
                    <a:cubicBezTo>
                      <a:pt x="507565" y="64911"/>
                      <a:pt x="507860" y="63558"/>
                      <a:pt x="508880" y="62901"/>
                    </a:cubicBezTo>
                    <a:cubicBezTo>
                      <a:pt x="508946" y="62863"/>
                      <a:pt x="509013" y="62825"/>
                      <a:pt x="509080" y="62787"/>
                    </a:cubicBezTo>
                    <a:lnTo>
                      <a:pt x="521176" y="55834"/>
                    </a:lnTo>
                    <a:cubicBezTo>
                      <a:pt x="522167" y="55043"/>
                      <a:pt x="523605" y="55205"/>
                      <a:pt x="524386" y="56195"/>
                    </a:cubicBezTo>
                    <a:cubicBezTo>
                      <a:pt x="525177" y="57186"/>
                      <a:pt x="525015" y="58624"/>
                      <a:pt x="524024" y="59405"/>
                    </a:cubicBezTo>
                    <a:cubicBezTo>
                      <a:pt x="523853" y="59548"/>
                      <a:pt x="523662" y="59653"/>
                      <a:pt x="523462" y="59739"/>
                    </a:cubicBezTo>
                    <a:lnTo>
                      <a:pt x="511366" y="66787"/>
                    </a:lnTo>
                    <a:close/>
                    <a:moveTo>
                      <a:pt x="534892" y="53452"/>
                    </a:moveTo>
                    <a:cubicBezTo>
                      <a:pt x="534064" y="53462"/>
                      <a:pt x="533302" y="53024"/>
                      <a:pt x="532892" y="52309"/>
                    </a:cubicBezTo>
                    <a:cubicBezTo>
                      <a:pt x="532254" y="51214"/>
                      <a:pt x="532625" y="49823"/>
                      <a:pt x="533721" y="49185"/>
                    </a:cubicBezTo>
                    <a:cubicBezTo>
                      <a:pt x="533730" y="49176"/>
                      <a:pt x="533740" y="49176"/>
                      <a:pt x="533749" y="49166"/>
                    </a:cubicBezTo>
                    <a:lnTo>
                      <a:pt x="545846" y="42213"/>
                    </a:lnTo>
                    <a:cubicBezTo>
                      <a:pt x="546951" y="41584"/>
                      <a:pt x="548361" y="41965"/>
                      <a:pt x="548989" y="43070"/>
                    </a:cubicBezTo>
                    <a:cubicBezTo>
                      <a:pt x="549618" y="44175"/>
                      <a:pt x="549237" y="45585"/>
                      <a:pt x="548132" y="46213"/>
                    </a:cubicBezTo>
                    <a:lnTo>
                      <a:pt x="536035" y="53167"/>
                    </a:lnTo>
                    <a:close/>
                    <a:moveTo>
                      <a:pt x="559086" y="39546"/>
                    </a:moveTo>
                    <a:cubicBezTo>
                      <a:pt x="558276" y="39517"/>
                      <a:pt x="557524" y="39089"/>
                      <a:pt x="557086" y="38403"/>
                    </a:cubicBezTo>
                    <a:cubicBezTo>
                      <a:pt x="556438" y="37269"/>
                      <a:pt x="556819" y="35831"/>
                      <a:pt x="557943" y="35164"/>
                    </a:cubicBezTo>
                    <a:lnTo>
                      <a:pt x="570040" y="28211"/>
                    </a:lnTo>
                    <a:cubicBezTo>
                      <a:pt x="571145" y="27582"/>
                      <a:pt x="572554" y="27963"/>
                      <a:pt x="573183" y="29068"/>
                    </a:cubicBezTo>
                    <a:cubicBezTo>
                      <a:pt x="573812" y="30173"/>
                      <a:pt x="573431" y="31583"/>
                      <a:pt x="572326" y="32212"/>
                    </a:cubicBezTo>
                    <a:lnTo>
                      <a:pt x="560229" y="39165"/>
                    </a:lnTo>
                    <a:cubicBezTo>
                      <a:pt x="559829" y="39308"/>
                      <a:pt x="559391" y="39308"/>
                      <a:pt x="558991" y="39165"/>
                    </a:cubicBezTo>
                    <a:close/>
                    <a:moveTo>
                      <a:pt x="583279" y="25544"/>
                    </a:moveTo>
                    <a:cubicBezTo>
                      <a:pt x="582460" y="25535"/>
                      <a:pt x="581708" y="25096"/>
                      <a:pt x="581279" y="24401"/>
                    </a:cubicBezTo>
                    <a:cubicBezTo>
                      <a:pt x="580622" y="23382"/>
                      <a:pt x="580917" y="22029"/>
                      <a:pt x="581936" y="21372"/>
                    </a:cubicBezTo>
                    <a:cubicBezTo>
                      <a:pt x="582003" y="21334"/>
                      <a:pt x="582070" y="21296"/>
                      <a:pt x="582136" y="21258"/>
                    </a:cubicBezTo>
                    <a:lnTo>
                      <a:pt x="594233" y="14209"/>
                    </a:lnTo>
                    <a:cubicBezTo>
                      <a:pt x="595348" y="13619"/>
                      <a:pt x="596719" y="14000"/>
                      <a:pt x="597376" y="15067"/>
                    </a:cubicBezTo>
                    <a:cubicBezTo>
                      <a:pt x="598034" y="16086"/>
                      <a:pt x="597738" y="17438"/>
                      <a:pt x="596719" y="18095"/>
                    </a:cubicBezTo>
                    <a:cubicBezTo>
                      <a:pt x="596652" y="18134"/>
                      <a:pt x="596586" y="18172"/>
                      <a:pt x="596519" y="18210"/>
                    </a:cubicBezTo>
                    <a:lnTo>
                      <a:pt x="584422" y="25258"/>
                    </a:lnTo>
                    <a:cubicBezTo>
                      <a:pt x="583984" y="25239"/>
                      <a:pt x="583556" y="25106"/>
                      <a:pt x="583184" y="24877"/>
                    </a:cubicBezTo>
                    <a:close/>
                    <a:moveTo>
                      <a:pt x="607473" y="11542"/>
                    </a:moveTo>
                    <a:cubicBezTo>
                      <a:pt x="606206" y="11561"/>
                      <a:pt x="605168" y="10552"/>
                      <a:pt x="605149" y="9294"/>
                    </a:cubicBezTo>
                    <a:cubicBezTo>
                      <a:pt x="605139" y="8447"/>
                      <a:pt x="605587" y="7666"/>
                      <a:pt x="606330" y="7256"/>
                    </a:cubicBezTo>
                    <a:lnTo>
                      <a:pt x="618427" y="303"/>
                    </a:lnTo>
                    <a:cubicBezTo>
                      <a:pt x="619532" y="-326"/>
                      <a:pt x="620941" y="55"/>
                      <a:pt x="621570" y="1160"/>
                    </a:cubicBezTo>
                    <a:cubicBezTo>
                      <a:pt x="622199" y="2265"/>
                      <a:pt x="621818" y="3675"/>
                      <a:pt x="620713" y="4303"/>
                    </a:cubicBezTo>
                    <a:lnTo>
                      <a:pt x="608616" y="11257"/>
                    </a:lnTo>
                    <a:cubicBezTo>
                      <a:pt x="608206" y="11323"/>
                      <a:pt x="607778" y="11295"/>
                      <a:pt x="607378" y="1116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617C33D-E94D-4E2A-BC36-3989325B26FF}"/>
                  </a:ext>
                </a:extLst>
              </p:cNvPr>
              <p:cNvSpPr/>
              <p:nvPr/>
            </p:nvSpPr>
            <p:spPr>
              <a:xfrm>
                <a:off x="-3578023" y="2764565"/>
                <a:ext cx="10555" cy="8160"/>
              </a:xfrm>
              <a:custGeom>
                <a:avLst/>
                <a:gdLst>
                  <a:gd name="connsiteX0" fmla="*/ 2242 w 10555"/>
                  <a:gd name="connsiteY0" fmla="*/ 8161 h 8160"/>
                  <a:gd name="connsiteX1" fmla="*/ 4 w 10555"/>
                  <a:gd name="connsiteY1" fmla="*/ 5637 h 8160"/>
                  <a:gd name="connsiteX2" fmla="*/ 1100 w 10555"/>
                  <a:gd name="connsiteY2" fmla="*/ 3779 h 8160"/>
                  <a:gd name="connsiteX3" fmla="*/ 7100 w 10555"/>
                  <a:gd name="connsiteY3" fmla="*/ 350 h 8160"/>
                  <a:gd name="connsiteX4" fmla="*/ 10129 w 10555"/>
                  <a:gd name="connsiteY4" fmla="*/ 1007 h 8160"/>
                  <a:gd name="connsiteX5" fmla="*/ 10244 w 10555"/>
                  <a:gd name="connsiteY5" fmla="*/ 1207 h 8160"/>
                  <a:gd name="connsiteX6" fmla="*/ 9415 w 10555"/>
                  <a:gd name="connsiteY6" fmla="*/ 4332 h 8160"/>
                  <a:gd name="connsiteX7" fmla="*/ 9386 w 10555"/>
                  <a:gd name="connsiteY7" fmla="*/ 4351 h 8160"/>
                  <a:gd name="connsiteX8" fmla="*/ 3386 w 10555"/>
                  <a:gd name="connsiteY8" fmla="*/ 7780 h 8160"/>
                  <a:gd name="connsiteX9" fmla="*/ 2242 w 10555"/>
                  <a:gd name="connsiteY9" fmla="*/ 8161 h 8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555" h="8160">
                    <a:moveTo>
                      <a:pt x="2242" y="8161"/>
                    </a:moveTo>
                    <a:cubicBezTo>
                      <a:pt x="928" y="8084"/>
                      <a:pt x="-72" y="6951"/>
                      <a:pt x="4" y="5637"/>
                    </a:cubicBezTo>
                    <a:cubicBezTo>
                      <a:pt x="52" y="4884"/>
                      <a:pt x="461" y="4189"/>
                      <a:pt x="1100" y="3779"/>
                    </a:cubicBezTo>
                    <a:lnTo>
                      <a:pt x="7100" y="350"/>
                    </a:lnTo>
                    <a:cubicBezTo>
                      <a:pt x="8119" y="-307"/>
                      <a:pt x="9472" y="-12"/>
                      <a:pt x="10129" y="1007"/>
                    </a:cubicBezTo>
                    <a:cubicBezTo>
                      <a:pt x="10167" y="1074"/>
                      <a:pt x="10205" y="1141"/>
                      <a:pt x="10244" y="1207"/>
                    </a:cubicBezTo>
                    <a:cubicBezTo>
                      <a:pt x="10882" y="2303"/>
                      <a:pt x="10510" y="3693"/>
                      <a:pt x="9415" y="4332"/>
                    </a:cubicBezTo>
                    <a:cubicBezTo>
                      <a:pt x="9405" y="4341"/>
                      <a:pt x="9396" y="4341"/>
                      <a:pt x="9386" y="4351"/>
                    </a:cubicBezTo>
                    <a:lnTo>
                      <a:pt x="3386" y="7780"/>
                    </a:lnTo>
                    <a:cubicBezTo>
                      <a:pt x="3043" y="7999"/>
                      <a:pt x="2652" y="8132"/>
                      <a:pt x="2242" y="816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6A45510-A0E4-4490-A1FD-7DCEF8ED87F7}"/>
                  </a:ext>
                </a:extLst>
              </p:cNvPr>
              <p:cNvSpPr/>
              <p:nvPr/>
            </p:nvSpPr>
            <p:spPr>
              <a:xfrm>
                <a:off x="-4300040" y="2849673"/>
                <a:ext cx="734881" cy="428260"/>
              </a:xfrm>
              <a:custGeom>
                <a:avLst/>
                <a:gdLst>
                  <a:gd name="connsiteX0" fmla="*/ 4646 w 734881"/>
                  <a:gd name="connsiteY0" fmla="*/ 428259 h 428260"/>
                  <a:gd name="connsiteX1" fmla="*/ 645 w 734881"/>
                  <a:gd name="connsiteY1" fmla="*/ 425973 h 428260"/>
                  <a:gd name="connsiteX2" fmla="*/ 2233 w 734881"/>
                  <a:gd name="connsiteY2" fmla="*/ 419706 h 428260"/>
                  <a:gd name="connsiteX3" fmla="*/ 2264 w 734881"/>
                  <a:gd name="connsiteY3" fmla="*/ 419687 h 428260"/>
                  <a:gd name="connsiteX4" fmla="*/ 727974 w 734881"/>
                  <a:gd name="connsiteY4" fmla="*/ 587 h 428260"/>
                  <a:gd name="connsiteX5" fmla="*/ 734261 w 734881"/>
                  <a:gd name="connsiteY5" fmla="*/ 2301 h 428260"/>
                  <a:gd name="connsiteX6" fmla="*/ 732613 w 734881"/>
                  <a:gd name="connsiteY6" fmla="*/ 8550 h 428260"/>
                  <a:gd name="connsiteX7" fmla="*/ 732546 w 734881"/>
                  <a:gd name="connsiteY7" fmla="*/ 8588 h 428260"/>
                  <a:gd name="connsiteX8" fmla="*/ 6932 w 734881"/>
                  <a:gd name="connsiteY8" fmla="*/ 427688 h 428260"/>
                  <a:gd name="connsiteX9" fmla="*/ 4646 w 734881"/>
                  <a:gd name="connsiteY9" fmla="*/ 428259 h 428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881" h="428260">
                    <a:moveTo>
                      <a:pt x="4646" y="428259"/>
                    </a:moveTo>
                    <a:cubicBezTo>
                      <a:pt x="2992" y="428297"/>
                      <a:pt x="1454" y="427412"/>
                      <a:pt x="645" y="425973"/>
                    </a:cubicBezTo>
                    <a:cubicBezTo>
                      <a:pt x="-647" y="423802"/>
                      <a:pt x="63" y="421001"/>
                      <a:pt x="2233" y="419706"/>
                    </a:cubicBezTo>
                    <a:cubicBezTo>
                      <a:pt x="2243" y="419696"/>
                      <a:pt x="2254" y="419696"/>
                      <a:pt x="2264" y="419687"/>
                    </a:cubicBezTo>
                    <a:lnTo>
                      <a:pt x="727974" y="587"/>
                    </a:lnTo>
                    <a:cubicBezTo>
                      <a:pt x="730184" y="-642"/>
                      <a:pt x="732975" y="120"/>
                      <a:pt x="734261" y="2301"/>
                    </a:cubicBezTo>
                    <a:cubicBezTo>
                      <a:pt x="735527" y="4483"/>
                      <a:pt x="734794" y="7283"/>
                      <a:pt x="732613" y="8550"/>
                    </a:cubicBezTo>
                    <a:cubicBezTo>
                      <a:pt x="732584" y="8569"/>
                      <a:pt x="732565" y="8578"/>
                      <a:pt x="732546" y="8588"/>
                    </a:cubicBezTo>
                    <a:lnTo>
                      <a:pt x="6932" y="427688"/>
                    </a:lnTo>
                    <a:cubicBezTo>
                      <a:pt x="6225" y="428059"/>
                      <a:pt x="5442" y="428250"/>
                      <a:pt x="4646" y="42825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DED998D-B4EC-437A-A18C-AAC7E94D8908}"/>
                  </a:ext>
                </a:extLst>
              </p:cNvPr>
              <p:cNvSpPr/>
              <p:nvPr/>
            </p:nvSpPr>
            <p:spPr>
              <a:xfrm>
                <a:off x="-4300040" y="2849673"/>
                <a:ext cx="734881" cy="428260"/>
              </a:xfrm>
              <a:custGeom>
                <a:avLst/>
                <a:gdLst>
                  <a:gd name="connsiteX0" fmla="*/ 4646 w 734881"/>
                  <a:gd name="connsiteY0" fmla="*/ 428259 h 428260"/>
                  <a:gd name="connsiteX1" fmla="*/ 645 w 734881"/>
                  <a:gd name="connsiteY1" fmla="*/ 425973 h 428260"/>
                  <a:gd name="connsiteX2" fmla="*/ 2233 w 734881"/>
                  <a:gd name="connsiteY2" fmla="*/ 419706 h 428260"/>
                  <a:gd name="connsiteX3" fmla="*/ 2264 w 734881"/>
                  <a:gd name="connsiteY3" fmla="*/ 419687 h 428260"/>
                  <a:gd name="connsiteX4" fmla="*/ 727974 w 734881"/>
                  <a:gd name="connsiteY4" fmla="*/ 587 h 428260"/>
                  <a:gd name="connsiteX5" fmla="*/ 734261 w 734881"/>
                  <a:gd name="connsiteY5" fmla="*/ 2301 h 428260"/>
                  <a:gd name="connsiteX6" fmla="*/ 732613 w 734881"/>
                  <a:gd name="connsiteY6" fmla="*/ 8550 h 428260"/>
                  <a:gd name="connsiteX7" fmla="*/ 732546 w 734881"/>
                  <a:gd name="connsiteY7" fmla="*/ 8588 h 428260"/>
                  <a:gd name="connsiteX8" fmla="*/ 6932 w 734881"/>
                  <a:gd name="connsiteY8" fmla="*/ 427688 h 428260"/>
                  <a:gd name="connsiteX9" fmla="*/ 4646 w 734881"/>
                  <a:gd name="connsiteY9" fmla="*/ 428259 h 428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881" h="428260">
                    <a:moveTo>
                      <a:pt x="4646" y="428259"/>
                    </a:moveTo>
                    <a:cubicBezTo>
                      <a:pt x="2992" y="428297"/>
                      <a:pt x="1454" y="427412"/>
                      <a:pt x="645" y="425973"/>
                    </a:cubicBezTo>
                    <a:cubicBezTo>
                      <a:pt x="-647" y="423802"/>
                      <a:pt x="63" y="421001"/>
                      <a:pt x="2233" y="419706"/>
                    </a:cubicBezTo>
                    <a:cubicBezTo>
                      <a:pt x="2243" y="419696"/>
                      <a:pt x="2254" y="419696"/>
                      <a:pt x="2264" y="419687"/>
                    </a:cubicBezTo>
                    <a:lnTo>
                      <a:pt x="727974" y="587"/>
                    </a:lnTo>
                    <a:cubicBezTo>
                      <a:pt x="730184" y="-642"/>
                      <a:pt x="732975" y="120"/>
                      <a:pt x="734261" y="2301"/>
                    </a:cubicBezTo>
                    <a:cubicBezTo>
                      <a:pt x="735527" y="4483"/>
                      <a:pt x="734794" y="7283"/>
                      <a:pt x="732613" y="8550"/>
                    </a:cubicBezTo>
                    <a:cubicBezTo>
                      <a:pt x="732584" y="8569"/>
                      <a:pt x="732565" y="8578"/>
                      <a:pt x="732546" y="8588"/>
                    </a:cubicBezTo>
                    <a:lnTo>
                      <a:pt x="6932" y="427688"/>
                    </a:lnTo>
                    <a:cubicBezTo>
                      <a:pt x="6225" y="428059"/>
                      <a:pt x="5442" y="428250"/>
                      <a:pt x="4646" y="4282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E2E1CD9B-796D-4C64-8E60-674F86300187}"/>
                  </a:ext>
                </a:extLst>
              </p:cNvPr>
              <p:cNvSpPr/>
              <p:nvPr/>
            </p:nvSpPr>
            <p:spPr>
              <a:xfrm>
                <a:off x="-3654743" y="2964845"/>
                <a:ext cx="10153" cy="25622"/>
              </a:xfrm>
              <a:custGeom>
                <a:avLst/>
                <a:gdLst>
                  <a:gd name="connsiteX0" fmla="*/ 4953 w 10153"/>
                  <a:gd name="connsiteY0" fmla="*/ 10573 h 25622"/>
                  <a:gd name="connsiteX1" fmla="*/ 5810 w 10153"/>
                  <a:gd name="connsiteY1" fmla="*/ 8572 h 25622"/>
                  <a:gd name="connsiteX2" fmla="*/ 5810 w 10153"/>
                  <a:gd name="connsiteY2" fmla="*/ 6953 h 25622"/>
                  <a:gd name="connsiteX3" fmla="*/ 5810 w 10153"/>
                  <a:gd name="connsiteY3" fmla="*/ 5048 h 25622"/>
                  <a:gd name="connsiteX4" fmla="*/ 4096 w 10153"/>
                  <a:gd name="connsiteY4" fmla="*/ 5048 h 25622"/>
                  <a:gd name="connsiteX5" fmla="*/ 2381 w 10153"/>
                  <a:gd name="connsiteY5" fmla="*/ 6858 h 25622"/>
                  <a:gd name="connsiteX6" fmla="*/ 1619 w 10153"/>
                  <a:gd name="connsiteY6" fmla="*/ 9525 h 25622"/>
                  <a:gd name="connsiteX7" fmla="*/ 1619 w 10153"/>
                  <a:gd name="connsiteY7" fmla="*/ 10287 h 25622"/>
                  <a:gd name="connsiteX8" fmla="*/ 1619 w 10153"/>
                  <a:gd name="connsiteY8" fmla="*/ 10287 h 25622"/>
                  <a:gd name="connsiteX9" fmla="*/ 0 w 10153"/>
                  <a:gd name="connsiteY9" fmla="*/ 11239 h 25622"/>
                  <a:gd name="connsiteX10" fmla="*/ 0 w 10153"/>
                  <a:gd name="connsiteY10" fmla="*/ 11239 h 25622"/>
                  <a:gd name="connsiteX11" fmla="*/ 0 w 10153"/>
                  <a:gd name="connsiteY11" fmla="*/ 10763 h 25622"/>
                  <a:gd name="connsiteX12" fmla="*/ 476 w 10153"/>
                  <a:gd name="connsiteY12" fmla="*/ 7715 h 25622"/>
                  <a:gd name="connsiteX13" fmla="*/ 1524 w 10153"/>
                  <a:gd name="connsiteY13" fmla="*/ 4858 h 25622"/>
                  <a:gd name="connsiteX14" fmla="*/ 3238 w 10153"/>
                  <a:gd name="connsiteY14" fmla="*/ 2381 h 25622"/>
                  <a:gd name="connsiteX15" fmla="*/ 5239 w 10153"/>
                  <a:gd name="connsiteY15" fmla="*/ 667 h 25622"/>
                  <a:gd name="connsiteX16" fmla="*/ 7429 w 10153"/>
                  <a:gd name="connsiteY16" fmla="*/ 0 h 25622"/>
                  <a:gd name="connsiteX17" fmla="*/ 9049 w 10153"/>
                  <a:gd name="connsiteY17" fmla="*/ 857 h 25622"/>
                  <a:gd name="connsiteX18" fmla="*/ 10001 w 10153"/>
                  <a:gd name="connsiteY18" fmla="*/ 2572 h 25622"/>
                  <a:gd name="connsiteX19" fmla="*/ 10001 w 10153"/>
                  <a:gd name="connsiteY19" fmla="*/ 4953 h 25622"/>
                  <a:gd name="connsiteX20" fmla="*/ 10001 w 10153"/>
                  <a:gd name="connsiteY20" fmla="*/ 6477 h 25622"/>
                  <a:gd name="connsiteX21" fmla="*/ 10001 w 10153"/>
                  <a:gd name="connsiteY21" fmla="*/ 8096 h 25622"/>
                  <a:gd name="connsiteX22" fmla="*/ 9334 w 10153"/>
                  <a:gd name="connsiteY22" fmla="*/ 10001 h 25622"/>
                  <a:gd name="connsiteX23" fmla="*/ 8192 w 10153"/>
                  <a:gd name="connsiteY23" fmla="*/ 12287 h 25622"/>
                  <a:gd name="connsiteX24" fmla="*/ 4382 w 10153"/>
                  <a:gd name="connsiteY24" fmla="*/ 19907 h 25622"/>
                  <a:gd name="connsiteX25" fmla="*/ 10096 w 10153"/>
                  <a:gd name="connsiteY25" fmla="*/ 16573 h 25622"/>
                  <a:gd name="connsiteX26" fmla="*/ 10096 w 10153"/>
                  <a:gd name="connsiteY26" fmla="*/ 16573 h 25622"/>
                  <a:gd name="connsiteX27" fmla="*/ 10096 w 10153"/>
                  <a:gd name="connsiteY27" fmla="*/ 17050 h 25622"/>
                  <a:gd name="connsiteX28" fmla="*/ 10096 w 10153"/>
                  <a:gd name="connsiteY28" fmla="*/ 19336 h 25622"/>
                  <a:gd name="connsiteX29" fmla="*/ 10096 w 10153"/>
                  <a:gd name="connsiteY29" fmla="*/ 20002 h 25622"/>
                  <a:gd name="connsiteX30" fmla="*/ 571 w 10153"/>
                  <a:gd name="connsiteY30" fmla="*/ 25622 h 25622"/>
                  <a:gd name="connsiteX31" fmla="*/ 95 w 10153"/>
                  <a:gd name="connsiteY31" fmla="*/ 25622 h 25622"/>
                  <a:gd name="connsiteX32" fmla="*/ 95 w 10153"/>
                  <a:gd name="connsiteY32" fmla="*/ 25051 h 25622"/>
                  <a:gd name="connsiteX33" fmla="*/ 95 w 10153"/>
                  <a:gd name="connsiteY33" fmla="*/ 23146 h 25622"/>
                  <a:gd name="connsiteX34" fmla="*/ 95 w 10153"/>
                  <a:gd name="connsiteY34" fmla="*/ 22098 h 25622"/>
                  <a:gd name="connsiteX35" fmla="*/ 95 w 10153"/>
                  <a:gd name="connsiteY35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153" h="25622">
                    <a:moveTo>
                      <a:pt x="4953" y="10573"/>
                    </a:moveTo>
                    <a:cubicBezTo>
                      <a:pt x="5325" y="9944"/>
                      <a:pt x="5610" y="9277"/>
                      <a:pt x="5810" y="8572"/>
                    </a:cubicBezTo>
                    <a:cubicBezTo>
                      <a:pt x="5858" y="8030"/>
                      <a:pt x="5858" y="7496"/>
                      <a:pt x="5810" y="6953"/>
                    </a:cubicBezTo>
                    <a:cubicBezTo>
                      <a:pt x="6048" y="6344"/>
                      <a:pt x="6048" y="5658"/>
                      <a:pt x="5810" y="5048"/>
                    </a:cubicBezTo>
                    <a:cubicBezTo>
                      <a:pt x="5810" y="5048"/>
                      <a:pt x="4858" y="5048"/>
                      <a:pt x="4096" y="5048"/>
                    </a:cubicBezTo>
                    <a:cubicBezTo>
                      <a:pt x="3362" y="5477"/>
                      <a:pt x="2772" y="6105"/>
                      <a:pt x="2381" y="6858"/>
                    </a:cubicBezTo>
                    <a:cubicBezTo>
                      <a:pt x="2057" y="7725"/>
                      <a:pt x="1800" y="8620"/>
                      <a:pt x="1619" y="9525"/>
                    </a:cubicBezTo>
                    <a:cubicBezTo>
                      <a:pt x="1676" y="9773"/>
                      <a:pt x="1676" y="10039"/>
                      <a:pt x="1619" y="10287"/>
                    </a:cubicBezTo>
                    <a:lnTo>
                      <a:pt x="1619" y="10287"/>
                    </a:lnTo>
                    <a:lnTo>
                      <a:pt x="0" y="11239"/>
                    </a:lnTo>
                    <a:lnTo>
                      <a:pt x="0" y="11239"/>
                    </a:lnTo>
                    <a:cubicBezTo>
                      <a:pt x="0" y="11239"/>
                      <a:pt x="0" y="11239"/>
                      <a:pt x="0" y="10763"/>
                    </a:cubicBezTo>
                    <a:cubicBezTo>
                      <a:pt x="19" y="9735"/>
                      <a:pt x="181" y="8706"/>
                      <a:pt x="476" y="7715"/>
                    </a:cubicBezTo>
                    <a:cubicBezTo>
                      <a:pt x="476" y="6763"/>
                      <a:pt x="1143" y="5810"/>
                      <a:pt x="1524" y="4858"/>
                    </a:cubicBezTo>
                    <a:cubicBezTo>
                      <a:pt x="2010" y="3972"/>
                      <a:pt x="2581" y="3143"/>
                      <a:pt x="3238" y="2381"/>
                    </a:cubicBezTo>
                    <a:cubicBezTo>
                      <a:pt x="3810" y="1714"/>
                      <a:pt x="4486" y="1134"/>
                      <a:pt x="5239" y="667"/>
                    </a:cubicBezTo>
                    <a:cubicBezTo>
                      <a:pt x="5905" y="267"/>
                      <a:pt x="6658" y="38"/>
                      <a:pt x="7429" y="0"/>
                    </a:cubicBezTo>
                    <a:cubicBezTo>
                      <a:pt x="8058" y="67"/>
                      <a:pt x="8639" y="371"/>
                      <a:pt x="9049" y="857"/>
                    </a:cubicBezTo>
                    <a:cubicBezTo>
                      <a:pt x="9496" y="1343"/>
                      <a:pt x="9820" y="1934"/>
                      <a:pt x="10001" y="2572"/>
                    </a:cubicBezTo>
                    <a:cubicBezTo>
                      <a:pt x="10096" y="3362"/>
                      <a:pt x="10096" y="4162"/>
                      <a:pt x="10001" y="4953"/>
                    </a:cubicBezTo>
                    <a:cubicBezTo>
                      <a:pt x="10049" y="5458"/>
                      <a:pt x="10049" y="5972"/>
                      <a:pt x="10001" y="6477"/>
                    </a:cubicBezTo>
                    <a:cubicBezTo>
                      <a:pt x="10087" y="7010"/>
                      <a:pt x="10087" y="7563"/>
                      <a:pt x="10001" y="8096"/>
                    </a:cubicBezTo>
                    <a:cubicBezTo>
                      <a:pt x="9839" y="8753"/>
                      <a:pt x="9611" y="9392"/>
                      <a:pt x="9334" y="10001"/>
                    </a:cubicBezTo>
                    <a:lnTo>
                      <a:pt x="8192" y="12287"/>
                    </a:lnTo>
                    <a:lnTo>
                      <a:pt x="4382" y="19907"/>
                    </a:lnTo>
                    <a:lnTo>
                      <a:pt x="10096" y="16573"/>
                    </a:lnTo>
                    <a:cubicBezTo>
                      <a:pt x="10096" y="16573"/>
                      <a:pt x="10096" y="16573"/>
                      <a:pt x="10096" y="16573"/>
                    </a:cubicBezTo>
                    <a:cubicBezTo>
                      <a:pt x="10096" y="16573"/>
                      <a:pt x="10096" y="16573"/>
                      <a:pt x="10096" y="17050"/>
                    </a:cubicBezTo>
                    <a:lnTo>
                      <a:pt x="10096" y="19336"/>
                    </a:lnTo>
                    <a:cubicBezTo>
                      <a:pt x="10173" y="19555"/>
                      <a:pt x="10173" y="19783"/>
                      <a:pt x="10096" y="20002"/>
                    </a:cubicBezTo>
                    <a:lnTo>
                      <a:pt x="571" y="25622"/>
                    </a:lnTo>
                    <a:lnTo>
                      <a:pt x="95" y="25622"/>
                    </a:lnTo>
                    <a:cubicBezTo>
                      <a:pt x="95" y="25622"/>
                      <a:pt x="95" y="25622"/>
                      <a:pt x="95" y="25051"/>
                    </a:cubicBezTo>
                    <a:lnTo>
                      <a:pt x="95" y="23146"/>
                    </a:lnTo>
                    <a:cubicBezTo>
                      <a:pt x="0" y="22803"/>
                      <a:pt x="0" y="22441"/>
                      <a:pt x="95" y="22098"/>
                    </a:cubicBezTo>
                    <a:cubicBezTo>
                      <a:pt x="95" y="22098"/>
                      <a:pt x="95" y="21431"/>
                      <a:pt x="95" y="213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4D93F0DB-BE78-499D-827D-2BDDD6063556}"/>
                  </a:ext>
                </a:extLst>
              </p:cNvPr>
              <p:cNvSpPr/>
              <p:nvPr/>
            </p:nvSpPr>
            <p:spPr>
              <a:xfrm>
                <a:off x="-3642915" y="2957606"/>
                <a:ext cx="10606" cy="24670"/>
              </a:xfrm>
              <a:custGeom>
                <a:avLst/>
                <a:gdLst>
                  <a:gd name="connsiteX0" fmla="*/ 10556 w 10606"/>
                  <a:gd name="connsiteY0" fmla="*/ 6287 h 24670"/>
                  <a:gd name="connsiteX1" fmla="*/ 10556 w 10606"/>
                  <a:gd name="connsiteY1" fmla="*/ 12002 h 24670"/>
                  <a:gd name="connsiteX2" fmla="*/ 10556 w 10606"/>
                  <a:gd name="connsiteY2" fmla="*/ 15621 h 24670"/>
                  <a:gd name="connsiteX3" fmla="*/ 9604 w 10606"/>
                  <a:gd name="connsiteY3" fmla="*/ 18955 h 24670"/>
                  <a:gd name="connsiteX4" fmla="*/ 7889 w 10606"/>
                  <a:gd name="connsiteY4" fmla="*/ 21717 h 24670"/>
                  <a:gd name="connsiteX5" fmla="*/ 5317 w 10606"/>
                  <a:gd name="connsiteY5" fmla="*/ 23813 h 24670"/>
                  <a:gd name="connsiteX6" fmla="*/ 2746 w 10606"/>
                  <a:gd name="connsiteY6" fmla="*/ 24670 h 24670"/>
                  <a:gd name="connsiteX7" fmla="*/ 1031 w 10606"/>
                  <a:gd name="connsiteY7" fmla="*/ 23813 h 24670"/>
                  <a:gd name="connsiteX8" fmla="*/ 79 w 10606"/>
                  <a:gd name="connsiteY8" fmla="*/ 21622 h 24670"/>
                  <a:gd name="connsiteX9" fmla="*/ 79 w 10606"/>
                  <a:gd name="connsiteY9" fmla="*/ 18383 h 24670"/>
                  <a:gd name="connsiteX10" fmla="*/ 79 w 10606"/>
                  <a:gd name="connsiteY10" fmla="*/ 15716 h 24670"/>
                  <a:gd name="connsiteX11" fmla="*/ 79 w 10606"/>
                  <a:gd name="connsiteY11" fmla="*/ 12859 h 24670"/>
                  <a:gd name="connsiteX12" fmla="*/ 79 w 10606"/>
                  <a:gd name="connsiteY12" fmla="*/ 9239 h 24670"/>
                  <a:gd name="connsiteX13" fmla="*/ 1031 w 10606"/>
                  <a:gd name="connsiteY13" fmla="*/ 5906 h 24670"/>
                  <a:gd name="connsiteX14" fmla="*/ 2746 w 10606"/>
                  <a:gd name="connsiteY14" fmla="*/ 3048 h 24670"/>
                  <a:gd name="connsiteX15" fmla="*/ 5317 w 10606"/>
                  <a:gd name="connsiteY15" fmla="*/ 857 h 24670"/>
                  <a:gd name="connsiteX16" fmla="*/ 7889 w 10606"/>
                  <a:gd name="connsiteY16" fmla="*/ 0 h 24670"/>
                  <a:gd name="connsiteX17" fmla="*/ 9604 w 10606"/>
                  <a:gd name="connsiteY17" fmla="*/ 857 h 24670"/>
                  <a:gd name="connsiteX18" fmla="*/ 10556 w 10606"/>
                  <a:gd name="connsiteY18" fmla="*/ 3048 h 24670"/>
                  <a:gd name="connsiteX19" fmla="*/ 10556 w 10606"/>
                  <a:gd name="connsiteY19" fmla="*/ 6287 h 24670"/>
                  <a:gd name="connsiteX20" fmla="*/ 2174 w 10606"/>
                  <a:gd name="connsiteY20" fmla="*/ 16669 h 24670"/>
                  <a:gd name="connsiteX21" fmla="*/ 2936 w 10606"/>
                  <a:gd name="connsiteY21" fmla="*/ 19812 h 24670"/>
                  <a:gd name="connsiteX22" fmla="*/ 4936 w 10606"/>
                  <a:gd name="connsiteY22" fmla="*/ 19812 h 24670"/>
                  <a:gd name="connsiteX23" fmla="*/ 7032 w 10606"/>
                  <a:gd name="connsiteY23" fmla="*/ 17431 h 24670"/>
                  <a:gd name="connsiteX24" fmla="*/ 7699 w 10606"/>
                  <a:gd name="connsiteY24" fmla="*/ 13430 h 24670"/>
                  <a:gd name="connsiteX25" fmla="*/ 7699 w 10606"/>
                  <a:gd name="connsiteY25" fmla="*/ 10763 h 24670"/>
                  <a:gd name="connsiteX26" fmla="*/ 7699 w 10606"/>
                  <a:gd name="connsiteY26" fmla="*/ 8096 h 24670"/>
                  <a:gd name="connsiteX27" fmla="*/ 7032 w 10606"/>
                  <a:gd name="connsiteY27" fmla="*/ 4953 h 24670"/>
                  <a:gd name="connsiteX28" fmla="*/ 4936 w 10606"/>
                  <a:gd name="connsiteY28" fmla="*/ 4953 h 24670"/>
                  <a:gd name="connsiteX29" fmla="*/ 2936 w 10606"/>
                  <a:gd name="connsiteY29" fmla="*/ 7429 h 24670"/>
                  <a:gd name="connsiteX30" fmla="*/ 2174 w 10606"/>
                  <a:gd name="connsiteY30" fmla="*/ 11335 h 24670"/>
                  <a:gd name="connsiteX31" fmla="*/ 2174 w 10606"/>
                  <a:gd name="connsiteY31" fmla="*/ 16764 h 2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606" h="24670">
                    <a:moveTo>
                      <a:pt x="10556" y="6287"/>
                    </a:moveTo>
                    <a:lnTo>
                      <a:pt x="10556" y="12002"/>
                    </a:lnTo>
                    <a:cubicBezTo>
                      <a:pt x="10556" y="13240"/>
                      <a:pt x="10556" y="14478"/>
                      <a:pt x="10556" y="15621"/>
                    </a:cubicBezTo>
                    <a:cubicBezTo>
                      <a:pt x="10385" y="16774"/>
                      <a:pt x="10061" y="17888"/>
                      <a:pt x="9604" y="18955"/>
                    </a:cubicBezTo>
                    <a:cubicBezTo>
                      <a:pt x="9127" y="19926"/>
                      <a:pt x="8546" y="20850"/>
                      <a:pt x="7889" y="21717"/>
                    </a:cubicBezTo>
                    <a:cubicBezTo>
                      <a:pt x="7184" y="22584"/>
                      <a:pt x="6308" y="23298"/>
                      <a:pt x="5317" y="23813"/>
                    </a:cubicBezTo>
                    <a:cubicBezTo>
                      <a:pt x="4584" y="24384"/>
                      <a:pt x="3679" y="24689"/>
                      <a:pt x="2746" y="24670"/>
                    </a:cubicBezTo>
                    <a:cubicBezTo>
                      <a:pt x="2069" y="24660"/>
                      <a:pt x="1441" y="24346"/>
                      <a:pt x="1031" y="23813"/>
                    </a:cubicBezTo>
                    <a:cubicBezTo>
                      <a:pt x="583" y="23146"/>
                      <a:pt x="260" y="22403"/>
                      <a:pt x="79" y="21622"/>
                    </a:cubicBezTo>
                    <a:cubicBezTo>
                      <a:pt x="-26" y="20546"/>
                      <a:pt x="-26" y="19460"/>
                      <a:pt x="79" y="18383"/>
                    </a:cubicBezTo>
                    <a:cubicBezTo>
                      <a:pt x="31" y="17497"/>
                      <a:pt x="31" y="16602"/>
                      <a:pt x="79" y="15716"/>
                    </a:cubicBezTo>
                    <a:cubicBezTo>
                      <a:pt x="31" y="14764"/>
                      <a:pt x="31" y="13811"/>
                      <a:pt x="79" y="12859"/>
                    </a:cubicBezTo>
                    <a:cubicBezTo>
                      <a:pt x="-17" y="11659"/>
                      <a:pt x="-17" y="10439"/>
                      <a:pt x="79" y="9239"/>
                    </a:cubicBezTo>
                    <a:cubicBezTo>
                      <a:pt x="317" y="8106"/>
                      <a:pt x="631" y="6991"/>
                      <a:pt x="1031" y="5906"/>
                    </a:cubicBezTo>
                    <a:cubicBezTo>
                      <a:pt x="1488" y="4886"/>
                      <a:pt x="2060" y="3934"/>
                      <a:pt x="2746" y="3048"/>
                    </a:cubicBezTo>
                    <a:cubicBezTo>
                      <a:pt x="3441" y="2153"/>
                      <a:pt x="4317" y="1400"/>
                      <a:pt x="5317" y="857"/>
                    </a:cubicBezTo>
                    <a:cubicBezTo>
                      <a:pt x="6089" y="371"/>
                      <a:pt x="6975" y="76"/>
                      <a:pt x="7889" y="0"/>
                    </a:cubicBezTo>
                    <a:cubicBezTo>
                      <a:pt x="8556" y="48"/>
                      <a:pt x="9175" y="352"/>
                      <a:pt x="9604" y="857"/>
                    </a:cubicBezTo>
                    <a:cubicBezTo>
                      <a:pt x="10108" y="1496"/>
                      <a:pt x="10432" y="2248"/>
                      <a:pt x="10556" y="3048"/>
                    </a:cubicBezTo>
                    <a:cubicBezTo>
                      <a:pt x="10623" y="4124"/>
                      <a:pt x="10623" y="5210"/>
                      <a:pt x="10556" y="6287"/>
                    </a:cubicBezTo>
                    <a:close/>
                    <a:moveTo>
                      <a:pt x="2174" y="16669"/>
                    </a:moveTo>
                    <a:cubicBezTo>
                      <a:pt x="2145" y="17764"/>
                      <a:pt x="2412" y="18850"/>
                      <a:pt x="2936" y="19812"/>
                    </a:cubicBezTo>
                    <a:cubicBezTo>
                      <a:pt x="3317" y="20383"/>
                      <a:pt x="3984" y="20383"/>
                      <a:pt x="4936" y="19812"/>
                    </a:cubicBezTo>
                    <a:cubicBezTo>
                      <a:pt x="5917" y="19317"/>
                      <a:pt x="6660" y="18459"/>
                      <a:pt x="7032" y="17431"/>
                    </a:cubicBezTo>
                    <a:cubicBezTo>
                      <a:pt x="7470" y="16145"/>
                      <a:pt x="7699" y="14792"/>
                      <a:pt x="7699" y="13430"/>
                    </a:cubicBezTo>
                    <a:cubicBezTo>
                      <a:pt x="7746" y="12544"/>
                      <a:pt x="7746" y="11649"/>
                      <a:pt x="7699" y="10763"/>
                    </a:cubicBezTo>
                    <a:cubicBezTo>
                      <a:pt x="7756" y="9877"/>
                      <a:pt x="7756" y="8982"/>
                      <a:pt x="7699" y="8096"/>
                    </a:cubicBezTo>
                    <a:cubicBezTo>
                      <a:pt x="7775" y="7010"/>
                      <a:pt x="7537" y="5915"/>
                      <a:pt x="7032" y="4953"/>
                    </a:cubicBezTo>
                    <a:cubicBezTo>
                      <a:pt x="7032" y="4286"/>
                      <a:pt x="5889" y="4286"/>
                      <a:pt x="4936" y="4953"/>
                    </a:cubicBezTo>
                    <a:cubicBezTo>
                      <a:pt x="3984" y="5496"/>
                      <a:pt x="3270" y="6382"/>
                      <a:pt x="2936" y="7429"/>
                    </a:cubicBezTo>
                    <a:cubicBezTo>
                      <a:pt x="2450" y="8677"/>
                      <a:pt x="2193" y="10001"/>
                      <a:pt x="2174" y="11335"/>
                    </a:cubicBezTo>
                    <a:lnTo>
                      <a:pt x="2174" y="1676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6E474EE-26E8-429D-B6B8-9AD485A9424B}"/>
                  </a:ext>
                </a:extLst>
              </p:cNvPr>
              <p:cNvSpPr/>
              <p:nvPr/>
            </p:nvSpPr>
            <p:spPr>
              <a:xfrm>
                <a:off x="-3629026" y="2950177"/>
                <a:ext cx="10146" cy="25622"/>
              </a:xfrm>
              <a:custGeom>
                <a:avLst/>
                <a:gdLst>
                  <a:gd name="connsiteX0" fmla="*/ 5525 w 10146"/>
                  <a:gd name="connsiteY0" fmla="*/ 10096 h 25622"/>
                  <a:gd name="connsiteX1" fmla="*/ 6287 w 10146"/>
                  <a:gd name="connsiteY1" fmla="*/ 8096 h 25622"/>
                  <a:gd name="connsiteX2" fmla="*/ 6287 w 10146"/>
                  <a:gd name="connsiteY2" fmla="*/ 6477 h 25622"/>
                  <a:gd name="connsiteX3" fmla="*/ 5715 w 10146"/>
                  <a:gd name="connsiteY3" fmla="*/ 4572 h 25622"/>
                  <a:gd name="connsiteX4" fmla="*/ 4000 w 10146"/>
                  <a:gd name="connsiteY4" fmla="*/ 4572 h 25622"/>
                  <a:gd name="connsiteX5" fmla="*/ 2381 w 10146"/>
                  <a:gd name="connsiteY5" fmla="*/ 6382 h 25622"/>
                  <a:gd name="connsiteX6" fmla="*/ 1619 w 10146"/>
                  <a:gd name="connsiteY6" fmla="*/ 9049 h 25622"/>
                  <a:gd name="connsiteX7" fmla="*/ 1619 w 10146"/>
                  <a:gd name="connsiteY7" fmla="*/ 9811 h 25622"/>
                  <a:gd name="connsiteX8" fmla="*/ 1619 w 10146"/>
                  <a:gd name="connsiteY8" fmla="*/ 9811 h 25622"/>
                  <a:gd name="connsiteX9" fmla="*/ 0 w 10146"/>
                  <a:gd name="connsiteY9" fmla="*/ 10763 h 25622"/>
                  <a:gd name="connsiteX10" fmla="*/ 0 w 10146"/>
                  <a:gd name="connsiteY10" fmla="*/ 10763 h 25622"/>
                  <a:gd name="connsiteX11" fmla="*/ 476 w 10146"/>
                  <a:gd name="connsiteY11" fmla="*/ 7715 h 25622"/>
                  <a:gd name="connsiteX12" fmla="*/ 1619 w 10146"/>
                  <a:gd name="connsiteY12" fmla="*/ 4858 h 25622"/>
                  <a:gd name="connsiteX13" fmla="*/ 3238 w 10146"/>
                  <a:gd name="connsiteY13" fmla="*/ 2381 h 25622"/>
                  <a:gd name="connsiteX14" fmla="*/ 5239 w 10146"/>
                  <a:gd name="connsiteY14" fmla="*/ 667 h 25622"/>
                  <a:gd name="connsiteX15" fmla="*/ 7525 w 10146"/>
                  <a:gd name="connsiteY15" fmla="*/ 0 h 25622"/>
                  <a:gd name="connsiteX16" fmla="*/ 9049 w 10146"/>
                  <a:gd name="connsiteY16" fmla="*/ 857 h 25622"/>
                  <a:gd name="connsiteX17" fmla="*/ 10001 w 10146"/>
                  <a:gd name="connsiteY17" fmla="*/ 2572 h 25622"/>
                  <a:gd name="connsiteX18" fmla="*/ 10001 w 10146"/>
                  <a:gd name="connsiteY18" fmla="*/ 4953 h 25622"/>
                  <a:gd name="connsiteX19" fmla="*/ 10001 w 10146"/>
                  <a:gd name="connsiteY19" fmla="*/ 6477 h 25622"/>
                  <a:gd name="connsiteX20" fmla="*/ 10001 w 10146"/>
                  <a:gd name="connsiteY20" fmla="*/ 8096 h 25622"/>
                  <a:gd name="connsiteX21" fmla="*/ 9334 w 10146"/>
                  <a:gd name="connsiteY21" fmla="*/ 10001 h 25622"/>
                  <a:gd name="connsiteX22" fmla="*/ 8096 w 10146"/>
                  <a:gd name="connsiteY22" fmla="*/ 12287 h 25622"/>
                  <a:gd name="connsiteX23" fmla="*/ 4286 w 10146"/>
                  <a:gd name="connsiteY23" fmla="*/ 19907 h 25622"/>
                  <a:gd name="connsiteX24" fmla="*/ 10096 w 10146"/>
                  <a:gd name="connsiteY24" fmla="*/ 16574 h 25622"/>
                  <a:gd name="connsiteX25" fmla="*/ 10096 w 10146"/>
                  <a:gd name="connsiteY25" fmla="*/ 16574 h 25622"/>
                  <a:gd name="connsiteX26" fmla="*/ 10096 w 10146"/>
                  <a:gd name="connsiteY26" fmla="*/ 17050 h 25622"/>
                  <a:gd name="connsiteX27" fmla="*/ 10096 w 10146"/>
                  <a:gd name="connsiteY27" fmla="*/ 19336 h 25622"/>
                  <a:gd name="connsiteX28" fmla="*/ 10096 w 10146"/>
                  <a:gd name="connsiteY28" fmla="*/ 20003 h 25622"/>
                  <a:gd name="connsiteX29" fmla="*/ 571 w 10146"/>
                  <a:gd name="connsiteY29" fmla="*/ 25622 h 25622"/>
                  <a:gd name="connsiteX30" fmla="*/ 571 w 10146"/>
                  <a:gd name="connsiteY30" fmla="*/ 25622 h 25622"/>
                  <a:gd name="connsiteX31" fmla="*/ 571 w 10146"/>
                  <a:gd name="connsiteY31" fmla="*/ 25051 h 25622"/>
                  <a:gd name="connsiteX32" fmla="*/ 571 w 10146"/>
                  <a:gd name="connsiteY32" fmla="*/ 23146 h 25622"/>
                  <a:gd name="connsiteX33" fmla="*/ 571 w 10146"/>
                  <a:gd name="connsiteY33" fmla="*/ 22098 h 25622"/>
                  <a:gd name="connsiteX34" fmla="*/ 571 w 10146"/>
                  <a:gd name="connsiteY34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0146" h="25622">
                    <a:moveTo>
                      <a:pt x="5525" y="10096"/>
                    </a:moveTo>
                    <a:cubicBezTo>
                      <a:pt x="5867" y="9468"/>
                      <a:pt x="6125" y="8792"/>
                      <a:pt x="6287" y="8096"/>
                    </a:cubicBezTo>
                    <a:cubicBezTo>
                      <a:pt x="6325" y="7553"/>
                      <a:pt x="6325" y="7020"/>
                      <a:pt x="6287" y="6477"/>
                    </a:cubicBezTo>
                    <a:cubicBezTo>
                      <a:pt x="6353" y="5791"/>
                      <a:pt x="6144" y="5106"/>
                      <a:pt x="5715" y="4572"/>
                    </a:cubicBezTo>
                    <a:cubicBezTo>
                      <a:pt x="5715" y="4572"/>
                      <a:pt x="4858" y="4572"/>
                      <a:pt x="4000" y="4572"/>
                    </a:cubicBezTo>
                    <a:cubicBezTo>
                      <a:pt x="3277" y="4982"/>
                      <a:pt x="2705" y="5610"/>
                      <a:pt x="2381" y="6382"/>
                    </a:cubicBezTo>
                    <a:cubicBezTo>
                      <a:pt x="1972" y="7220"/>
                      <a:pt x="1715" y="8125"/>
                      <a:pt x="1619" y="9049"/>
                    </a:cubicBezTo>
                    <a:cubicBezTo>
                      <a:pt x="1619" y="9049"/>
                      <a:pt x="1619" y="9620"/>
                      <a:pt x="1619" y="9811"/>
                    </a:cubicBezTo>
                    <a:cubicBezTo>
                      <a:pt x="1619" y="10001"/>
                      <a:pt x="1619" y="9811"/>
                      <a:pt x="1619" y="9811"/>
                    </a:cubicBezTo>
                    <a:lnTo>
                      <a:pt x="0" y="10763"/>
                    </a:lnTo>
                    <a:lnTo>
                      <a:pt x="0" y="10763"/>
                    </a:lnTo>
                    <a:cubicBezTo>
                      <a:pt x="67" y="9735"/>
                      <a:pt x="229" y="8715"/>
                      <a:pt x="476" y="7715"/>
                    </a:cubicBezTo>
                    <a:cubicBezTo>
                      <a:pt x="772" y="6734"/>
                      <a:pt x="1153" y="5772"/>
                      <a:pt x="1619" y="4858"/>
                    </a:cubicBezTo>
                    <a:cubicBezTo>
                      <a:pt x="2105" y="4000"/>
                      <a:pt x="2648" y="3172"/>
                      <a:pt x="3238" y="2381"/>
                    </a:cubicBezTo>
                    <a:lnTo>
                      <a:pt x="5239" y="667"/>
                    </a:lnTo>
                    <a:cubicBezTo>
                      <a:pt x="5934" y="248"/>
                      <a:pt x="6715" y="19"/>
                      <a:pt x="7525" y="0"/>
                    </a:cubicBezTo>
                    <a:cubicBezTo>
                      <a:pt x="8125" y="76"/>
                      <a:pt x="8677" y="381"/>
                      <a:pt x="9049" y="857"/>
                    </a:cubicBezTo>
                    <a:cubicBezTo>
                      <a:pt x="9535" y="1324"/>
                      <a:pt x="9858" y="1915"/>
                      <a:pt x="10001" y="2572"/>
                    </a:cubicBezTo>
                    <a:cubicBezTo>
                      <a:pt x="10096" y="3362"/>
                      <a:pt x="10096" y="4163"/>
                      <a:pt x="10001" y="4953"/>
                    </a:cubicBezTo>
                    <a:lnTo>
                      <a:pt x="10001" y="6477"/>
                    </a:lnTo>
                    <a:lnTo>
                      <a:pt x="10001" y="8096"/>
                    </a:lnTo>
                    <a:lnTo>
                      <a:pt x="9334" y="10001"/>
                    </a:lnTo>
                    <a:cubicBezTo>
                      <a:pt x="8992" y="10801"/>
                      <a:pt x="8582" y="11563"/>
                      <a:pt x="8096" y="12287"/>
                    </a:cubicBezTo>
                    <a:lnTo>
                      <a:pt x="4286" y="19907"/>
                    </a:lnTo>
                    <a:lnTo>
                      <a:pt x="10096" y="16574"/>
                    </a:lnTo>
                    <a:lnTo>
                      <a:pt x="10096" y="16574"/>
                    </a:lnTo>
                    <a:cubicBezTo>
                      <a:pt x="10163" y="16726"/>
                      <a:pt x="10163" y="16897"/>
                      <a:pt x="10096" y="17050"/>
                    </a:cubicBezTo>
                    <a:lnTo>
                      <a:pt x="10096" y="19336"/>
                    </a:lnTo>
                    <a:cubicBezTo>
                      <a:pt x="10135" y="19555"/>
                      <a:pt x="10135" y="19784"/>
                      <a:pt x="10096" y="20003"/>
                    </a:cubicBezTo>
                    <a:lnTo>
                      <a:pt x="571" y="25622"/>
                    </a:lnTo>
                    <a:cubicBezTo>
                      <a:pt x="571" y="25622"/>
                      <a:pt x="571" y="25622"/>
                      <a:pt x="571" y="25622"/>
                    </a:cubicBezTo>
                    <a:cubicBezTo>
                      <a:pt x="495" y="25441"/>
                      <a:pt x="495" y="25232"/>
                      <a:pt x="571" y="25051"/>
                    </a:cubicBezTo>
                    <a:lnTo>
                      <a:pt x="571" y="23146"/>
                    </a:lnTo>
                    <a:cubicBezTo>
                      <a:pt x="514" y="22803"/>
                      <a:pt x="514" y="22441"/>
                      <a:pt x="571" y="22098"/>
                    </a:cubicBezTo>
                    <a:cubicBezTo>
                      <a:pt x="552" y="21841"/>
                      <a:pt x="552" y="21593"/>
                      <a:pt x="571" y="213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E17D811B-4CA5-47FA-B12B-ED05C178CFE7}"/>
                  </a:ext>
                </a:extLst>
              </p:cNvPr>
              <p:cNvSpPr/>
              <p:nvPr/>
            </p:nvSpPr>
            <p:spPr>
              <a:xfrm>
                <a:off x="-3616253" y="2942176"/>
                <a:ext cx="10603" cy="24671"/>
              </a:xfrm>
              <a:custGeom>
                <a:avLst/>
                <a:gdLst>
                  <a:gd name="connsiteX0" fmla="*/ 10468 w 10603"/>
                  <a:gd name="connsiteY0" fmla="*/ 6572 h 24671"/>
                  <a:gd name="connsiteX1" fmla="*/ 10468 w 10603"/>
                  <a:gd name="connsiteY1" fmla="*/ 7906 h 24671"/>
                  <a:gd name="connsiteX2" fmla="*/ 10468 w 10603"/>
                  <a:gd name="connsiteY2" fmla="*/ 10573 h 24671"/>
                  <a:gd name="connsiteX3" fmla="*/ 10468 w 10603"/>
                  <a:gd name="connsiteY3" fmla="*/ 12002 h 24671"/>
                  <a:gd name="connsiteX4" fmla="*/ 10468 w 10603"/>
                  <a:gd name="connsiteY4" fmla="*/ 15621 h 24671"/>
                  <a:gd name="connsiteX5" fmla="*/ 9515 w 10603"/>
                  <a:gd name="connsiteY5" fmla="*/ 18955 h 24671"/>
                  <a:gd name="connsiteX6" fmla="*/ 7896 w 10603"/>
                  <a:gd name="connsiteY6" fmla="*/ 21717 h 24671"/>
                  <a:gd name="connsiteX7" fmla="*/ 5325 w 10603"/>
                  <a:gd name="connsiteY7" fmla="*/ 23813 h 24671"/>
                  <a:gd name="connsiteX8" fmla="*/ 2753 w 10603"/>
                  <a:gd name="connsiteY8" fmla="*/ 24670 h 24671"/>
                  <a:gd name="connsiteX9" fmla="*/ 1038 w 10603"/>
                  <a:gd name="connsiteY9" fmla="*/ 23813 h 24671"/>
                  <a:gd name="connsiteX10" fmla="*/ 86 w 10603"/>
                  <a:gd name="connsiteY10" fmla="*/ 21622 h 24671"/>
                  <a:gd name="connsiteX11" fmla="*/ 86 w 10603"/>
                  <a:gd name="connsiteY11" fmla="*/ 18384 h 24671"/>
                  <a:gd name="connsiteX12" fmla="*/ 86 w 10603"/>
                  <a:gd name="connsiteY12" fmla="*/ 12859 h 24671"/>
                  <a:gd name="connsiteX13" fmla="*/ 86 w 10603"/>
                  <a:gd name="connsiteY13" fmla="*/ 9239 h 24671"/>
                  <a:gd name="connsiteX14" fmla="*/ 1038 w 10603"/>
                  <a:gd name="connsiteY14" fmla="*/ 5906 h 24671"/>
                  <a:gd name="connsiteX15" fmla="*/ 2753 w 10603"/>
                  <a:gd name="connsiteY15" fmla="*/ 3048 h 24671"/>
                  <a:gd name="connsiteX16" fmla="*/ 5325 w 10603"/>
                  <a:gd name="connsiteY16" fmla="*/ 857 h 24671"/>
                  <a:gd name="connsiteX17" fmla="*/ 7896 w 10603"/>
                  <a:gd name="connsiteY17" fmla="*/ 0 h 24671"/>
                  <a:gd name="connsiteX18" fmla="*/ 9515 w 10603"/>
                  <a:gd name="connsiteY18" fmla="*/ 857 h 24671"/>
                  <a:gd name="connsiteX19" fmla="*/ 10468 w 10603"/>
                  <a:gd name="connsiteY19" fmla="*/ 3048 h 24671"/>
                  <a:gd name="connsiteX20" fmla="*/ 10468 w 10603"/>
                  <a:gd name="connsiteY20" fmla="*/ 6572 h 24671"/>
                  <a:gd name="connsiteX21" fmla="*/ 2086 w 10603"/>
                  <a:gd name="connsiteY21" fmla="*/ 16955 h 24671"/>
                  <a:gd name="connsiteX22" fmla="*/ 2848 w 10603"/>
                  <a:gd name="connsiteY22" fmla="*/ 20098 h 24671"/>
                  <a:gd name="connsiteX23" fmla="*/ 4943 w 10603"/>
                  <a:gd name="connsiteY23" fmla="*/ 20098 h 24671"/>
                  <a:gd name="connsiteX24" fmla="*/ 6944 w 10603"/>
                  <a:gd name="connsiteY24" fmla="*/ 17717 h 24671"/>
                  <a:gd name="connsiteX25" fmla="*/ 7706 w 10603"/>
                  <a:gd name="connsiteY25" fmla="*/ 13716 h 24671"/>
                  <a:gd name="connsiteX26" fmla="*/ 7706 w 10603"/>
                  <a:gd name="connsiteY26" fmla="*/ 8382 h 24671"/>
                  <a:gd name="connsiteX27" fmla="*/ 6944 w 10603"/>
                  <a:gd name="connsiteY27" fmla="*/ 5239 h 24671"/>
                  <a:gd name="connsiteX28" fmla="*/ 4943 w 10603"/>
                  <a:gd name="connsiteY28" fmla="*/ 5239 h 24671"/>
                  <a:gd name="connsiteX29" fmla="*/ 2848 w 10603"/>
                  <a:gd name="connsiteY29" fmla="*/ 7715 h 24671"/>
                  <a:gd name="connsiteX30" fmla="*/ 2086 w 10603"/>
                  <a:gd name="connsiteY30" fmla="*/ 11621 h 24671"/>
                  <a:gd name="connsiteX31" fmla="*/ 2086 w 10603"/>
                  <a:gd name="connsiteY31" fmla="*/ 17050 h 2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603" h="24671">
                    <a:moveTo>
                      <a:pt x="10468" y="6572"/>
                    </a:moveTo>
                    <a:cubicBezTo>
                      <a:pt x="10468" y="6572"/>
                      <a:pt x="10468" y="7430"/>
                      <a:pt x="10468" y="7906"/>
                    </a:cubicBezTo>
                    <a:lnTo>
                      <a:pt x="10468" y="10573"/>
                    </a:lnTo>
                    <a:cubicBezTo>
                      <a:pt x="10468" y="11144"/>
                      <a:pt x="10468" y="11526"/>
                      <a:pt x="10468" y="12002"/>
                    </a:cubicBezTo>
                    <a:cubicBezTo>
                      <a:pt x="10611" y="13202"/>
                      <a:pt x="10611" y="14421"/>
                      <a:pt x="10468" y="15621"/>
                    </a:cubicBezTo>
                    <a:cubicBezTo>
                      <a:pt x="10297" y="16774"/>
                      <a:pt x="9973" y="17888"/>
                      <a:pt x="9515" y="18955"/>
                    </a:cubicBezTo>
                    <a:cubicBezTo>
                      <a:pt x="9106" y="19945"/>
                      <a:pt x="8563" y="20879"/>
                      <a:pt x="7896" y="21717"/>
                    </a:cubicBezTo>
                    <a:cubicBezTo>
                      <a:pt x="7153" y="22546"/>
                      <a:pt x="6287" y="23251"/>
                      <a:pt x="5325" y="23813"/>
                    </a:cubicBezTo>
                    <a:cubicBezTo>
                      <a:pt x="4591" y="24384"/>
                      <a:pt x="3686" y="24689"/>
                      <a:pt x="2753" y="24670"/>
                    </a:cubicBezTo>
                    <a:cubicBezTo>
                      <a:pt x="2077" y="24699"/>
                      <a:pt x="1429" y="24375"/>
                      <a:pt x="1038" y="23813"/>
                    </a:cubicBezTo>
                    <a:cubicBezTo>
                      <a:pt x="524" y="23184"/>
                      <a:pt x="191" y="22432"/>
                      <a:pt x="86" y="21622"/>
                    </a:cubicBezTo>
                    <a:cubicBezTo>
                      <a:pt x="-29" y="20546"/>
                      <a:pt x="-29" y="19460"/>
                      <a:pt x="86" y="18384"/>
                    </a:cubicBezTo>
                    <a:lnTo>
                      <a:pt x="86" y="12859"/>
                    </a:lnTo>
                    <a:cubicBezTo>
                      <a:pt x="-10" y="11659"/>
                      <a:pt x="-10" y="10440"/>
                      <a:pt x="86" y="9239"/>
                    </a:cubicBezTo>
                    <a:cubicBezTo>
                      <a:pt x="229" y="8087"/>
                      <a:pt x="552" y="6963"/>
                      <a:pt x="1038" y="5906"/>
                    </a:cubicBezTo>
                    <a:cubicBezTo>
                      <a:pt x="1457" y="4867"/>
                      <a:pt x="2038" y="3905"/>
                      <a:pt x="2753" y="3048"/>
                    </a:cubicBezTo>
                    <a:cubicBezTo>
                      <a:pt x="3448" y="2153"/>
                      <a:pt x="4324" y="1400"/>
                      <a:pt x="5325" y="857"/>
                    </a:cubicBezTo>
                    <a:cubicBezTo>
                      <a:pt x="6086" y="343"/>
                      <a:pt x="6982" y="48"/>
                      <a:pt x="7896" y="0"/>
                    </a:cubicBezTo>
                    <a:cubicBezTo>
                      <a:pt x="8544" y="-9"/>
                      <a:pt x="9154" y="315"/>
                      <a:pt x="9515" y="857"/>
                    </a:cubicBezTo>
                    <a:cubicBezTo>
                      <a:pt x="10020" y="1496"/>
                      <a:pt x="10344" y="2248"/>
                      <a:pt x="10468" y="3048"/>
                    </a:cubicBezTo>
                    <a:cubicBezTo>
                      <a:pt x="10649" y="4220"/>
                      <a:pt x="10649" y="5401"/>
                      <a:pt x="10468" y="6572"/>
                    </a:cubicBezTo>
                    <a:close/>
                    <a:moveTo>
                      <a:pt x="2086" y="16955"/>
                    </a:moveTo>
                    <a:cubicBezTo>
                      <a:pt x="2105" y="18050"/>
                      <a:pt x="2372" y="19117"/>
                      <a:pt x="2848" y="20098"/>
                    </a:cubicBezTo>
                    <a:cubicBezTo>
                      <a:pt x="2848" y="20669"/>
                      <a:pt x="3896" y="20669"/>
                      <a:pt x="4943" y="20098"/>
                    </a:cubicBezTo>
                    <a:cubicBezTo>
                      <a:pt x="5886" y="19593"/>
                      <a:pt x="6610" y="18736"/>
                      <a:pt x="6944" y="17717"/>
                    </a:cubicBezTo>
                    <a:cubicBezTo>
                      <a:pt x="7410" y="16431"/>
                      <a:pt x="7677" y="15078"/>
                      <a:pt x="7706" y="13716"/>
                    </a:cubicBezTo>
                    <a:lnTo>
                      <a:pt x="7706" y="8382"/>
                    </a:lnTo>
                    <a:cubicBezTo>
                      <a:pt x="7753" y="7287"/>
                      <a:pt x="7487" y="6191"/>
                      <a:pt x="6944" y="5239"/>
                    </a:cubicBezTo>
                    <a:cubicBezTo>
                      <a:pt x="6944" y="4572"/>
                      <a:pt x="5896" y="4572"/>
                      <a:pt x="4943" y="5239"/>
                    </a:cubicBezTo>
                    <a:cubicBezTo>
                      <a:pt x="3943" y="5753"/>
                      <a:pt x="3181" y="6639"/>
                      <a:pt x="2848" y="7715"/>
                    </a:cubicBezTo>
                    <a:cubicBezTo>
                      <a:pt x="2410" y="8973"/>
                      <a:pt x="2153" y="10287"/>
                      <a:pt x="2086" y="11621"/>
                    </a:cubicBezTo>
                    <a:lnTo>
                      <a:pt x="2086" y="17050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D3147A2-A57F-4B4A-8F50-13C6D8906459}"/>
                  </a:ext>
                </a:extLst>
              </p:cNvPr>
              <p:cNvSpPr/>
              <p:nvPr/>
            </p:nvSpPr>
            <p:spPr>
              <a:xfrm>
                <a:off x="-3785902" y="3040569"/>
                <a:ext cx="10037" cy="25622"/>
              </a:xfrm>
              <a:custGeom>
                <a:avLst/>
                <a:gdLst>
                  <a:gd name="connsiteX0" fmla="*/ 5620 w 10037"/>
                  <a:gd name="connsiteY0" fmla="*/ 10192 h 25622"/>
                  <a:gd name="connsiteX1" fmla="*/ 6382 w 10037"/>
                  <a:gd name="connsiteY1" fmla="*/ 8192 h 25622"/>
                  <a:gd name="connsiteX2" fmla="*/ 6382 w 10037"/>
                  <a:gd name="connsiteY2" fmla="*/ 6572 h 25622"/>
                  <a:gd name="connsiteX3" fmla="*/ 5906 w 10037"/>
                  <a:gd name="connsiteY3" fmla="*/ 4667 h 25622"/>
                  <a:gd name="connsiteX4" fmla="*/ 4191 w 10037"/>
                  <a:gd name="connsiteY4" fmla="*/ 4667 h 25622"/>
                  <a:gd name="connsiteX5" fmla="*/ 2477 w 10037"/>
                  <a:gd name="connsiteY5" fmla="*/ 6477 h 25622"/>
                  <a:gd name="connsiteX6" fmla="*/ 1715 w 10037"/>
                  <a:gd name="connsiteY6" fmla="*/ 9144 h 25622"/>
                  <a:gd name="connsiteX7" fmla="*/ 1715 w 10037"/>
                  <a:gd name="connsiteY7" fmla="*/ 9906 h 25622"/>
                  <a:gd name="connsiteX8" fmla="*/ 1715 w 10037"/>
                  <a:gd name="connsiteY8" fmla="*/ 9906 h 25622"/>
                  <a:gd name="connsiteX9" fmla="*/ 0 w 10037"/>
                  <a:gd name="connsiteY9" fmla="*/ 10763 h 25622"/>
                  <a:gd name="connsiteX10" fmla="*/ 0 w 10037"/>
                  <a:gd name="connsiteY10" fmla="*/ 10763 h 25622"/>
                  <a:gd name="connsiteX11" fmla="*/ 0 w 10037"/>
                  <a:gd name="connsiteY11" fmla="*/ 10763 h 25622"/>
                  <a:gd name="connsiteX12" fmla="*/ 476 w 10037"/>
                  <a:gd name="connsiteY12" fmla="*/ 7715 h 25622"/>
                  <a:gd name="connsiteX13" fmla="*/ 1524 w 10037"/>
                  <a:gd name="connsiteY13" fmla="*/ 4858 h 25622"/>
                  <a:gd name="connsiteX14" fmla="*/ 3143 w 10037"/>
                  <a:gd name="connsiteY14" fmla="*/ 2381 h 25622"/>
                  <a:gd name="connsiteX15" fmla="*/ 5239 w 10037"/>
                  <a:gd name="connsiteY15" fmla="*/ 667 h 25622"/>
                  <a:gd name="connsiteX16" fmla="*/ 7429 w 10037"/>
                  <a:gd name="connsiteY16" fmla="*/ 0 h 25622"/>
                  <a:gd name="connsiteX17" fmla="*/ 9049 w 10037"/>
                  <a:gd name="connsiteY17" fmla="*/ 857 h 25622"/>
                  <a:gd name="connsiteX18" fmla="*/ 9906 w 10037"/>
                  <a:gd name="connsiteY18" fmla="*/ 2572 h 25622"/>
                  <a:gd name="connsiteX19" fmla="*/ 9906 w 10037"/>
                  <a:gd name="connsiteY19" fmla="*/ 4953 h 25622"/>
                  <a:gd name="connsiteX20" fmla="*/ 9906 w 10037"/>
                  <a:gd name="connsiteY20" fmla="*/ 6477 h 25622"/>
                  <a:gd name="connsiteX21" fmla="*/ 9906 w 10037"/>
                  <a:gd name="connsiteY21" fmla="*/ 8096 h 25622"/>
                  <a:gd name="connsiteX22" fmla="*/ 9239 w 10037"/>
                  <a:gd name="connsiteY22" fmla="*/ 10001 h 25622"/>
                  <a:gd name="connsiteX23" fmla="*/ 8096 w 10037"/>
                  <a:gd name="connsiteY23" fmla="*/ 12287 h 25622"/>
                  <a:gd name="connsiteX24" fmla="*/ 4191 w 10037"/>
                  <a:gd name="connsiteY24" fmla="*/ 19907 h 25622"/>
                  <a:gd name="connsiteX25" fmla="*/ 10001 w 10037"/>
                  <a:gd name="connsiteY25" fmla="*/ 16574 h 25622"/>
                  <a:gd name="connsiteX26" fmla="*/ 10001 w 10037"/>
                  <a:gd name="connsiteY26" fmla="*/ 16574 h 25622"/>
                  <a:gd name="connsiteX27" fmla="*/ 10001 w 10037"/>
                  <a:gd name="connsiteY27" fmla="*/ 17050 h 25622"/>
                  <a:gd name="connsiteX28" fmla="*/ 10001 w 10037"/>
                  <a:gd name="connsiteY28" fmla="*/ 19336 h 25622"/>
                  <a:gd name="connsiteX29" fmla="*/ 10001 w 10037"/>
                  <a:gd name="connsiteY29" fmla="*/ 20003 h 25622"/>
                  <a:gd name="connsiteX30" fmla="*/ 476 w 10037"/>
                  <a:gd name="connsiteY30" fmla="*/ 25622 h 25622"/>
                  <a:gd name="connsiteX31" fmla="*/ 476 w 10037"/>
                  <a:gd name="connsiteY31" fmla="*/ 25622 h 25622"/>
                  <a:gd name="connsiteX32" fmla="*/ 476 w 10037"/>
                  <a:gd name="connsiteY32" fmla="*/ 25051 h 25622"/>
                  <a:gd name="connsiteX33" fmla="*/ 476 w 10037"/>
                  <a:gd name="connsiteY33" fmla="*/ 23146 h 25622"/>
                  <a:gd name="connsiteX34" fmla="*/ 476 w 10037"/>
                  <a:gd name="connsiteY34" fmla="*/ 22098 h 25622"/>
                  <a:gd name="connsiteX35" fmla="*/ 476 w 10037"/>
                  <a:gd name="connsiteY35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37" h="25622">
                    <a:moveTo>
                      <a:pt x="5620" y="10192"/>
                    </a:moveTo>
                    <a:cubicBezTo>
                      <a:pt x="5963" y="9563"/>
                      <a:pt x="6220" y="8887"/>
                      <a:pt x="6382" y="8192"/>
                    </a:cubicBezTo>
                    <a:cubicBezTo>
                      <a:pt x="6467" y="7658"/>
                      <a:pt x="6467" y="7106"/>
                      <a:pt x="6382" y="6572"/>
                    </a:cubicBezTo>
                    <a:cubicBezTo>
                      <a:pt x="6420" y="5905"/>
                      <a:pt x="6258" y="5239"/>
                      <a:pt x="5906" y="4667"/>
                    </a:cubicBezTo>
                    <a:cubicBezTo>
                      <a:pt x="5906" y="4667"/>
                      <a:pt x="4953" y="4667"/>
                      <a:pt x="4191" y="4667"/>
                    </a:cubicBezTo>
                    <a:cubicBezTo>
                      <a:pt x="3458" y="5096"/>
                      <a:pt x="2867" y="5725"/>
                      <a:pt x="2477" y="6477"/>
                    </a:cubicBezTo>
                    <a:cubicBezTo>
                      <a:pt x="2124" y="7334"/>
                      <a:pt x="1867" y="8230"/>
                      <a:pt x="1715" y="9144"/>
                    </a:cubicBezTo>
                    <a:cubicBezTo>
                      <a:pt x="1772" y="9392"/>
                      <a:pt x="1772" y="9658"/>
                      <a:pt x="1715" y="9906"/>
                    </a:cubicBezTo>
                    <a:lnTo>
                      <a:pt x="1715" y="9906"/>
                    </a:lnTo>
                    <a:lnTo>
                      <a:pt x="0" y="10763"/>
                    </a:lnTo>
                    <a:lnTo>
                      <a:pt x="0" y="10763"/>
                    </a:lnTo>
                    <a:lnTo>
                      <a:pt x="0" y="10763"/>
                    </a:lnTo>
                    <a:cubicBezTo>
                      <a:pt x="29" y="9735"/>
                      <a:pt x="191" y="8706"/>
                      <a:pt x="476" y="7715"/>
                    </a:cubicBezTo>
                    <a:cubicBezTo>
                      <a:pt x="695" y="6725"/>
                      <a:pt x="1048" y="5763"/>
                      <a:pt x="1524" y="4858"/>
                    </a:cubicBezTo>
                    <a:cubicBezTo>
                      <a:pt x="2010" y="4000"/>
                      <a:pt x="2553" y="3172"/>
                      <a:pt x="3143" y="2381"/>
                    </a:cubicBezTo>
                    <a:cubicBezTo>
                      <a:pt x="3772" y="1733"/>
                      <a:pt x="4477" y="1153"/>
                      <a:pt x="5239" y="667"/>
                    </a:cubicBezTo>
                    <a:cubicBezTo>
                      <a:pt x="5906" y="267"/>
                      <a:pt x="6658" y="38"/>
                      <a:pt x="7429" y="0"/>
                    </a:cubicBezTo>
                    <a:cubicBezTo>
                      <a:pt x="8058" y="86"/>
                      <a:pt x="8630" y="391"/>
                      <a:pt x="9049" y="857"/>
                    </a:cubicBezTo>
                    <a:cubicBezTo>
                      <a:pt x="9458" y="1353"/>
                      <a:pt x="9754" y="1943"/>
                      <a:pt x="9906" y="2572"/>
                    </a:cubicBezTo>
                    <a:cubicBezTo>
                      <a:pt x="10049" y="3362"/>
                      <a:pt x="10049" y="4162"/>
                      <a:pt x="9906" y="4953"/>
                    </a:cubicBezTo>
                    <a:cubicBezTo>
                      <a:pt x="9906" y="5429"/>
                      <a:pt x="9906" y="6001"/>
                      <a:pt x="9906" y="6477"/>
                    </a:cubicBezTo>
                    <a:cubicBezTo>
                      <a:pt x="9992" y="7010"/>
                      <a:pt x="9992" y="7563"/>
                      <a:pt x="9906" y="8096"/>
                    </a:cubicBezTo>
                    <a:lnTo>
                      <a:pt x="9239" y="10001"/>
                    </a:lnTo>
                    <a:cubicBezTo>
                      <a:pt x="8896" y="10782"/>
                      <a:pt x="8515" y="11544"/>
                      <a:pt x="8096" y="12287"/>
                    </a:cubicBezTo>
                    <a:lnTo>
                      <a:pt x="4191" y="19907"/>
                    </a:lnTo>
                    <a:lnTo>
                      <a:pt x="10001" y="16574"/>
                    </a:lnTo>
                    <a:cubicBezTo>
                      <a:pt x="10001" y="16574"/>
                      <a:pt x="10001" y="16574"/>
                      <a:pt x="10001" y="16574"/>
                    </a:cubicBezTo>
                    <a:cubicBezTo>
                      <a:pt x="10049" y="16726"/>
                      <a:pt x="10049" y="16897"/>
                      <a:pt x="10001" y="17050"/>
                    </a:cubicBezTo>
                    <a:lnTo>
                      <a:pt x="10001" y="19336"/>
                    </a:lnTo>
                    <a:cubicBezTo>
                      <a:pt x="10039" y="19555"/>
                      <a:pt x="10039" y="19783"/>
                      <a:pt x="10001" y="20003"/>
                    </a:cubicBezTo>
                    <a:lnTo>
                      <a:pt x="476" y="25622"/>
                    </a:lnTo>
                    <a:lnTo>
                      <a:pt x="476" y="25622"/>
                    </a:lnTo>
                    <a:cubicBezTo>
                      <a:pt x="400" y="25441"/>
                      <a:pt x="400" y="25232"/>
                      <a:pt x="476" y="25051"/>
                    </a:cubicBezTo>
                    <a:lnTo>
                      <a:pt x="476" y="23146"/>
                    </a:lnTo>
                    <a:cubicBezTo>
                      <a:pt x="381" y="22803"/>
                      <a:pt x="381" y="22441"/>
                      <a:pt x="476" y="22098"/>
                    </a:cubicBezTo>
                    <a:cubicBezTo>
                      <a:pt x="448" y="21841"/>
                      <a:pt x="448" y="21593"/>
                      <a:pt x="476" y="213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4461903-AFA6-4424-B714-249D439C26AC}"/>
                  </a:ext>
                </a:extLst>
              </p:cNvPr>
              <p:cNvSpPr/>
              <p:nvPr/>
            </p:nvSpPr>
            <p:spPr>
              <a:xfrm>
                <a:off x="-3773379" y="3032949"/>
                <a:ext cx="10577" cy="24670"/>
              </a:xfrm>
              <a:custGeom>
                <a:avLst/>
                <a:gdLst>
                  <a:gd name="connsiteX0" fmla="*/ 10527 w 10577"/>
                  <a:gd name="connsiteY0" fmla="*/ 6287 h 24670"/>
                  <a:gd name="connsiteX1" fmla="*/ 10527 w 10577"/>
                  <a:gd name="connsiteY1" fmla="*/ 12001 h 24670"/>
                  <a:gd name="connsiteX2" fmla="*/ 10527 w 10577"/>
                  <a:gd name="connsiteY2" fmla="*/ 15621 h 24670"/>
                  <a:gd name="connsiteX3" fmla="*/ 9575 w 10577"/>
                  <a:gd name="connsiteY3" fmla="*/ 18955 h 24670"/>
                  <a:gd name="connsiteX4" fmla="*/ 7860 w 10577"/>
                  <a:gd name="connsiteY4" fmla="*/ 21717 h 24670"/>
                  <a:gd name="connsiteX5" fmla="*/ 5289 w 10577"/>
                  <a:gd name="connsiteY5" fmla="*/ 23813 h 24670"/>
                  <a:gd name="connsiteX6" fmla="*/ 2717 w 10577"/>
                  <a:gd name="connsiteY6" fmla="*/ 24670 h 24670"/>
                  <a:gd name="connsiteX7" fmla="*/ 1002 w 10577"/>
                  <a:gd name="connsiteY7" fmla="*/ 23813 h 24670"/>
                  <a:gd name="connsiteX8" fmla="*/ 50 w 10577"/>
                  <a:gd name="connsiteY8" fmla="*/ 21622 h 24670"/>
                  <a:gd name="connsiteX9" fmla="*/ 50 w 10577"/>
                  <a:gd name="connsiteY9" fmla="*/ 18383 h 24670"/>
                  <a:gd name="connsiteX10" fmla="*/ 50 w 10577"/>
                  <a:gd name="connsiteY10" fmla="*/ 12859 h 24670"/>
                  <a:gd name="connsiteX11" fmla="*/ 50 w 10577"/>
                  <a:gd name="connsiteY11" fmla="*/ 9239 h 24670"/>
                  <a:gd name="connsiteX12" fmla="*/ 1002 w 10577"/>
                  <a:gd name="connsiteY12" fmla="*/ 5905 h 24670"/>
                  <a:gd name="connsiteX13" fmla="*/ 2717 w 10577"/>
                  <a:gd name="connsiteY13" fmla="*/ 3048 h 24670"/>
                  <a:gd name="connsiteX14" fmla="*/ 5289 w 10577"/>
                  <a:gd name="connsiteY14" fmla="*/ 857 h 24670"/>
                  <a:gd name="connsiteX15" fmla="*/ 7860 w 10577"/>
                  <a:gd name="connsiteY15" fmla="*/ 0 h 24670"/>
                  <a:gd name="connsiteX16" fmla="*/ 9575 w 10577"/>
                  <a:gd name="connsiteY16" fmla="*/ 857 h 24670"/>
                  <a:gd name="connsiteX17" fmla="*/ 10527 w 10577"/>
                  <a:gd name="connsiteY17" fmla="*/ 3048 h 24670"/>
                  <a:gd name="connsiteX18" fmla="*/ 10527 w 10577"/>
                  <a:gd name="connsiteY18" fmla="*/ 6287 h 24670"/>
                  <a:gd name="connsiteX19" fmla="*/ 2146 w 10577"/>
                  <a:gd name="connsiteY19" fmla="*/ 16669 h 24670"/>
                  <a:gd name="connsiteX20" fmla="*/ 2812 w 10577"/>
                  <a:gd name="connsiteY20" fmla="*/ 19812 h 24670"/>
                  <a:gd name="connsiteX21" fmla="*/ 4908 w 10577"/>
                  <a:gd name="connsiteY21" fmla="*/ 19812 h 24670"/>
                  <a:gd name="connsiteX22" fmla="*/ 7003 w 10577"/>
                  <a:gd name="connsiteY22" fmla="*/ 17336 h 24670"/>
                  <a:gd name="connsiteX23" fmla="*/ 7670 w 10577"/>
                  <a:gd name="connsiteY23" fmla="*/ 13335 h 24670"/>
                  <a:gd name="connsiteX24" fmla="*/ 7670 w 10577"/>
                  <a:gd name="connsiteY24" fmla="*/ 10668 h 24670"/>
                  <a:gd name="connsiteX25" fmla="*/ 7670 w 10577"/>
                  <a:gd name="connsiteY25" fmla="*/ 8001 h 24670"/>
                  <a:gd name="connsiteX26" fmla="*/ 7003 w 10577"/>
                  <a:gd name="connsiteY26" fmla="*/ 4858 h 24670"/>
                  <a:gd name="connsiteX27" fmla="*/ 4908 w 10577"/>
                  <a:gd name="connsiteY27" fmla="*/ 4858 h 24670"/>
                  <a:gd name="connsiteX28" fmla="*/ 2812 w 10577"/>
                  <a:gd name="connsiteY28" fmla="*/ 7334 h 24670"/>
                  <a:gd name="connsiteX29" fmla="*/ 2146 w 10577"/>
                  <a:gd name="connsiteY29" fmla="*/ 11240 h 24670"/>
                  <a:gd name="connsiteX30" fmla="*/ 2146 w 10577"/>
                  <a:gd name="connsiteY30" fmla="*/ 14002 h 24670"/>
                  <a:gd name="connsiteX31" fmla="*/ 2146 w 10577"/>
                  <a:gd name="connsiteY31" fmla="*/ 16669 h 2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577" h="24670">
                    <a:moveTo>
                      <a:pt x="10527" y="6287"/>
                    </a:moveTo>
                    <a:lnTo>
                      <a:pt x="10527" y="12001"/>
                    </a:lnTo>
                    <a:cubicBezTo>
                      <a:pt x="10527" y="13240"/>
                      <a:pt x="10527" y="14478"/>
                      <a:pt x="10527" y="15621"/>
                    </a:cubicBezTo>
                    <a:cubicBezTo>
                      <a:pt x="10308" y="16755"/>
                      <a:pt x="9994" y="17878"/>
                      <a:pt x="9575" y="18955"/>
                    </a:cubicBezTo>
                    <a:cubicBezTo>
                      <a:pt x="9099" y="19926"/>
                      <a:pt x="8518" y="20850"/>
                      <a:pt x="7860" y="21717"/>
                    </a:cubicBezTo>
                    <a:cubicBezTo>
                      <a:pt x="7156" y="22584"/>
                      <a:pt x="6279" y="23298"/>
                      <a:pt x="5289" y="23813"/>
                    </a:cubicBezTo>
                    <a:cubicBezTo>
                      <a:pt x="4555" y="24384"/>
                      <a:pt x="3650" y="24689"/>
                      <a:pt x="2717" y="24670"/>
                    </a:cubicBezTo>
                    <a:cubicBezTo>
                      <a:pt x="2041" y="24660"/>
                      <a:pt x="1412" y="24346"/>
                      <a:pt x="1002" y="23813"/>
                    </a:cubicBezTo>
                    <a:cubicBezTo>
                      <a:pt x="517" y="23165"/>
                      <a:pt x="193" y="22412"/>
                      <a:pt x="50" y="21622"/>
                    </a:cubicBezTo>
                    <a:cubicBezTo>
                      <a:pt x="-17" y="20545"/>
                      <a:pt x="-17" y="19460"/>
                      <a:pt x="50" y="18383"/>
                    </a:cubicBezTo>
                    <a:lnTo>
                      <a:pt x="50" y="12859"/>
                    </a:lnTo>
                    <a:cubicBezTo>
                      <a:pt x="50" y="11621"/>
                      <a:pt x="50" y="10382"/>
                      <a:pt x="50" y="9239"/>
                    </a:cubicBezTo>
                    <a:cubicBezTo>
                      <a:pt x="250" y="8096"/>
                      <a:pt x="574" y="6982"/>
                      <a:pt x="1002" y="5905"/>
                    </a:cubicBezTo>
                    <a:cubicBezTo>
                      <a:pt x="1460" y="4886"/>
                      <a:pt x="2031" y="3934"/>
                      <a:pt x="2717" y="3048"/>
                    </a:cubicBezTo>
                    <a:cubicBezTo>
                      <a:pt x="3412" y="2153"/>
                      <a:pt x="4289" y="1400"/>
                      <a:pt x="5289" y="857"/>
                    </a:cubicBezTo>
                    <a:cubicBezTo>
                      <a:pt x="6060" y="371"/>
                      <a:pt x="6946" y="76"/>
                      <a:pt x="7860" y="0"/>
                    </a:cubicBezTo>
                    <a:cubicBezTo>
                      <a:pt x="8508" y="86"/>
                      <a:pt x="9118" y="391"/>
                      <a:pt x="9575" y="857"/>
                    </a:cubicBezTo>
                    <a:cubicBezTo>
                      <a:pt x="10042" y="1514"/>
                      <a:pt x="10366" y="2257"/>
                      <a:pt x="10527" y="3048"/>
                    </a:cubicBezTo>
                    <a:cubicBezTo>
                      <a:pt x="10594" y="4124"/>
                      <a:pt x="10594" y="5210"/>
                      <a:pt x="10527" y="6287"/>
                    </a:cubicBezTo>
                    <a:close/>
                    <a:moveTo>
                      <a:pt x="2146" y="16669"/>
                    </a:moveTo>
                    <a:cubicBezTo>
                      <a:pt x="2146" y="17755"/>
                      <a:pt x="2374" y="18821"/>
                      <a:pt x="2812" y="19812"/>
                    </a:cubicBezTo>
                    <a:cubicBezTo>
                      <a:pt x="3288" y="20383"/>
                      <a:pt x="3955" y="20383"/>
                      <a:pt x="4908" y="19812"/>
                    </a:cubicBezTo>
                    <a:cubicBezTo>
                      <a:pt x="5851" y="19222"/>
                      <a:pt x="6575" y="18355"/>
                      <a:pt x="7003" y="17336"/>
                    </a:cubicBezTo>
                    <a:cubicBezTo>
                      <a:pt x="7451" y="16050"/>
                      <a:pt x="7670" y="14697"/>
                      <a:pt x="7670" y="13335"/>
                    </a:cubicBezTo>
                    <a:cubicBezTo>
                      <a:pt x="7718" y="12449"/>
                      <a:pt x="7718" y="11554"/>
                      <a:pt x="7670" y="10668"/>
                    </a:cubicBezTo>
                    <a:cubicBezTo>
                      <a:pt x="7727" y="9782"/>
                      <a:pt x="7727" y="8887"/>
                      <a:pt x="7670" y="8001"/>
                    </a:cubicBezTo>
                    <a:cubicBezTo>
                      <a:pt x="7746" y="6915"/>
                      <a:pt x="7508" y="5820"/>
                      <a:pt x="7003" y="4858"/>
                    </a:cubicBezTo>
                    <a:cubicBezTo>
                      <a:pt x="7003" y="4191"/>
                      <a:pt x="5860" y="4191"/>
                      <a:pt x="4908" y="4858"/>
                    </a:cubicBezTo>
                    <a:cubicBezTo>
                      <a:pt x="3955" y="5429"/>
                      <a:pt x="3212" y="6296"/>
                      <a:pt x="2812" y="7334"/>
                    </a:cubicBezTo>
                    <a:cubicBezTo>
                      <a:pt x="2412" y="8601"/>
                      <a:pt x="2184" y="9916"/>
                      <a:pt x="2146" y="11240"/>
                    </a:cubicBezTo>
                    <a:cubicBezTo>
                      <a:pt x="2146" y="12097"/>
                      <a:pt x="2146" y="12954"/>
                      <a:pt x="2146" y="14002"/>
                    </a:cubicBezTo>
                    <a:cubicBezTo>
                      <a:pt x="2146" y="15050"/>
                      <a:pt x="2146" y="15812"/>
                      <a:pt x="2146" y="1666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71CF33C-E37F-4252-BD9F-ECA66CB86B49}"/>
                  </a:ext>
                </a:extLst>
              </p:cNvPr>
              <p:cNvSpPr/>
              <p:nvPr/>
            </p:nvSpPr>
            <p:spPr>
              <a:xfrm>
                <a:off x="-3761137" y="3026282"/>
                <a:ext cx="6607" cy="23336"/>
              </a:xfrm>
              <a:custGeom>
                <a:avLst/>
                <a:gdLst>
                  <a:gd name="connsiteX0" fmla="*/ 0 w 6607"/>
                  <a:gd name="connsiteY0" fmla="*/ 10858 h 23336"/>
                  <a:gd name="connsiteX1" fmla="*/ 0 w 6607"/>
                  <a:gd name="connsiteY1" fmla="*/ 10287 h 23336"/>
                  <a:gd name="connsiteX2" fmla="*/ 0 w 6607"/>
                  <a:gd name="connsiteY2" fmla="*/ 9620 h 23336"/>
                  <a:gd name="connsiteX3" fmla="*/ 4477 w 6607"/>
                  <a:gd name="connsiteY3" fmla="*/ 1524 h 23336"/>
                  <a:gd name="connsiteX4" fmla="*/ 4477 w 6607"/>
                  <a:gd name="connsiteY4" fmla="*/ 953 h 23336"/>
                  <a:gd name="connsiteX5" fmla="*/ 4953 w 6607"/>
                  <a:gd name="connsiteY5" fmla="*/ 953 h 23336"/>
                  <a:gd name="connsiteX6" fmla="*/ 6572 w 6607"/>
                  <a:gd name="connsiteY6" fmla="*/ 0 h 23336"/>
                  <a:gd name="connsiteX7" fmla="*/ 6572 w 6607"/>
                  <a:gd name="connsiteY7" fmla="*/ 0 h 23336"/>
                  <a:gd name="connsiteX8" fmla="*/ 6572 w 6607"/>
                  <a:gd name="connsiteY8" fmla="*/ 571 h 23336"/>
                  <a:gd name="connsiteX9" fmla="*/ 6572 w 6607"/>
                  <a:gd name="connsiteY9" fmla="*/ 21146 h 23336"/>
                  <a:gd name="connsiteX10" fmla="*/ 6572 w 6607"/>
                  <a:gd name="connsiteY10" fmla="*/ 21908 h 23336"/>
                  <a:gd name="connsiteX11" fmla="*/ 6572 w 6607"/>
                  <a:gd name="connsiteY11" fmla="*/ 22384 h 23336"/>
                  <a:gd name="connsiteX12" fmla="*/ 4858 w 6607"/>
                  <a:gd name="connsiteY12" fmla="*/ 23336 h 23336"/>
                  <a:gd name="connsiteX13" fmla="*/ 4858 w 6607"/>
                  <a:gd name="connsiteY13" fmla="*/ 23336 h 23336"/>
                  <a:gd name="connsiteX14" fmla="*/ 4858 w 6607"/>
                  <a:gd name="connsiteY14" fmla="*/ 22765 h 23336"/>
                  <a:gd name="connsiteX15" fmla="*/ 4858 w 6607"/>
                  <a:gd name="connsiteY15" fmla="*/ 7049 h 23336"/>
                  <a:gd name="connsiteX16" fmla="*/ 1905 w 6607"/>
                  <a:gd name="connsiteY16" fmla="*/ 12287 h 23336"/>
                  <a:gd name="connsiteX17" fmla="*/ 1905 w 6607"/>
                  <a:gd name="connsiteY17" fmla="*/ 12287 h 23336"/>
                  <a:gd name="connsiteX18" fmla="*/ 1905 w 6607"/>
                  <a:gd name="connsiteY18" fmla="*/ 12287 h 2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607" h="23336">
                    <a:moveTo>
                      <a:pt x="0" y="10858"/>
                    </a:moveTo>
                    <a:cubicBezTo>
                      <a:pt x="0" y="10858"/>
                      <a:pt x="0" y="10858"/>
                      <a:pt x="0" y="10287"/>
                    </a:cubicBezTo>
                    <a:cubicBezTo>
                      <a:pt x="0" y="9716"/>
                      <a:pt x="0" y="9811"/>
                      <a:pt x="0" y="9620"/>
                    </a:cubicBezTo>
                    <a:lnTo>
                      <a:pt x="4477" y="1524"/>
                    </a:lnTo>
                    <a:lnTo>
                      <a:pt x="4477" y="953"/>
                    </a:lnTo>
                    <a:lnTo>
                      <a:pt x="4953" y="953"/>
                    </a:lnTo>
                    <a:lnTo>
                      <a:pt x="6572" y="0"/>
                    </a:lnTo>
                    <a:cubicBezTo>
                      <a:pt x="6572" y="0"/>
                      <a:pt x="6572" y="0"/>
                      <a:pt x="6572" y="0"/>
                    </a:cubicBezTo>
                    <a:cubicBezTo>
                      <a:pt x="6572" y="0"/>
                      <a:pt x="6572" y="0"/>
                      <a:pt x="6572" y="571"/>
                    </a:cubicBezTo>
                    <a:lnTo>
                      <a:pt x="6572" y="21146"/>
                    </a:lnTo>
                    <a:cubicBezTo>
                      <a:pt x="6620" y="21393"/>
                      <a:pt x="6620" y="21660"/>
                      <a:pt x="6572" y="21908"/>
                    </a:cubicBezTo>
                    <a:lnTo>
                      <a:pt x="6572" y="22384"/>
                    </a:lnTo>
                    <a:lnTo>
                      <a:pt x="4858" y="23336"/>
                    </a:lnTo>
                    <a:lnTo>
                      <a:pt x="4858" y="23336"/>
                    </a:lnTo>
                    <a:cubicBezTo>
                      <a:pt x="4782" y="23155"/>
                      <a:pt x="4782" y="22946"/>
                      <a:pt x="4858" y="22765"/>
                    </a:cubicBezTo>
                    <a:lnTo>
                      <a:pt x="4858" y="7049"/>
                    </a:lnTo>
                    <a:lnTo>
                      <a:pt x="1905" y="12287"/>
                    </a:lnTo>
                    <a:cubicBezTo>
                      <a:pt x="1905" y="12287"/>
                      <a:pt x="1905" y="12287"/>
                      <a:pt x="1905" y="12287"/>
                    </a:cubicBezTo>
                    <a:cubicBezTo>
                      <a:pt x="1905" y="12287"/>
                      <a:pt x="1905" y="12287"/>
                      <a:pt x="1905" y="12287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DCC3FF5-D1A4-43C6-9611-F0137B034689}"/>
                  </a:ext>
                </a:extLst>
              </p:cNvPr>
              <p:cNvSpPr/>
              <p:nvPr/>
            </p:nvSpPr>
            <p:spPr>
              <a:xfrm>
                <a:off x="-3751422" y="3020088"/>
                <a:ext cx="11180" cy="24376"/>
              </a:xfrm>
              <a:custGeom>
                <a:avLst/>
                <a:gdLst>
                  <a:gd name="connsiteX0" fmla="*/ 2763 w 11180"/>
                  <a:gd name="connsiteY0" fmla="*/ 24291 h 24376"/>
                  <a:gd name="connsiteX1" fmla="*/ 2763 w 11180"/>
                  <a:gd name="connsiteY1" fmla="*/ 23815 h 24376"/>
                  <a:gd name="connsiteX2" fmla="*/ 5525 w 11180"/>
                  <a:gd name="connsiteY2" fmla="*/ 16195 h 24376"/>
                  <a:gd name="connsiteX3" fmla="*/ 3334 w 11180"/>
                  <a:gd name="connsiteY3" fmla="*/ 16862 h 24376"/>
                  <a:gd name="connsiteX4" fmla="*/ 1620 w 11180"/>
                  <a:gd name="connsiteY4" fmla="*/ 16290 h 24376"/>
                  <a:gd name="connsiteX5" fmla="*/ 477 w 11180"/>
                  <a:gd name="connsiteY5" fmla="*/ 14576 h 24376"/>
                  <a:gd name="connsiteX6" fmla="*/ 0 w 11180"/>
                  <a:gd name="connsiteY6" fmla="*/ 11623 h 24376"/>
                  <a:gd name="connsiteX7" fmla="*/ 477 w 11180"/>
                  <a:gd name="connsiteY7" fmla="*/ 8194 h 24376"/>
                  <a:gd name="connsiteX8" fmla="*/ 1620 w 11180"/>
                  <a:gd name="connsiteY8" fmla="*/ 5146 h 24376"/>
                  <a:gd name="connsiteX9" fmla="*/ 3429 w 11180"/>
                  <a:gd name="connsiteY9" fmla="*/ 2574 h 24376"/>
                  <a:gd name="connsiteX10" fmla="*/ 5620 w 11180"/>
                  <a:gd name="connsiteY10" fmla="*/ 765 h 24376"/>
                  <a:gd name="connsiteX11" fmla="*/ 7716 w 11180"/>
                  <a:gd name="connsiteY11" fmla="*/ 3 h 24376"/>
                  <a:gd name="connsiteX12" fmla="*/ 9525 w 11180"/>
                  <a:gd name="connsiteY12" fmla="*/ 574 h 24376"/>
                  <a:gd name="connsiteX13" fmla="*/ 10668 w 11180"/>
                  <a:gd name="connsiteY13" fmla="*/ 2289 h 24376"/>
                  <a:gd name="connsiteX14" fmla="*/ 11145 w 11180"/>
                  <a:gd name="connsiteY14" fmla="*/ 5241 h 24376"/>
                  <a:gd name="connsiteX15" fmla="*/ 11145 w 11180"/>
                  <a:gd name="connsiteY15" fmla="*/ 7051 h 24376"/>
                  <a:gd name="connsiteX16" fmla="*/ 11145 w 11180"/>
                  <a:gd name="connsiteY16" fmla="*/ 8766 h 24376"/>
                  <a:gd name="connsiteX17" fmla="*/ 10668 w 11180"/>
                  <a:gd name="connsiteY17" fmla="*/ 10385 h 24376"/>
                  <a:gd name="connsiteX18" fmla="*/ 10097 w 11180"/>
                  <a:gd name="connsiteY18" fmla="*/ 11909 h 24376"/>
                  <a:gd name="connsiteX19" fmla="*/ 6192 w 11180"/>
                  <a:gd name="connsiteY19" fmla="*/ 22767 h 24376"/>
                  <a:gd name="connsiteX20" fmla="*/ 6192 w 11180"/>
                  <a:gd name="connsiteY20" fmla="*/ 22767 h 24376"/>
                  <a:gd name="connsiteX21" fmla="*/ 5715 w 11180"/>
                  <a:gd name="connsiteY21" fmla="*/ 23244 h 24376"/>
                  <a:gd name="connsiteX22" fmla="*/ 3906 w 11180"/>
                  <a:gd name="connsiteY22" fmla="*/ 24291 h 24376"/>
                  <a:gd name="connsiteX23" fmla="*/ 3906 w 11180"/>
                  <a:gd name="connsiteY23" fmla="*/ 24291 h 24376"/>
                  <a:gd name="connsiteX24" fmla="*/ 2763 w 11180"/>
                  <a:gd name="connsiteY24" fmla="*/ 24291 h 24376"/>
                  <a:gd name="connsiteX25" fmla="*/ 2763 w 11180"/>
                  <a:gd name="connsiteY25" fmla="*/ 10004 h 24376"/>
                  <a:gd name="connsiteX26" fmla="*/ 3525 w 11180"/>
                  <a:gd name="connsiteY26" fmla="*/ 12290 h 24376"/>
                  <a:gd name="connsiteX27" fmla="*/ 5525 w 11180"/>
                  <a:gd name="connsiteY27" fmla="*/ 12290 h 24376"/>
                  <a:gd name="connsiteX28" fmla="*/ 7430 w 11180"/>
                  <a:gd name="connsiteY28" fmla="*/ 10194 h 24376"/>
                  <a:gd name="connsiteX29" fmla="*/ 8192 w 11180"/>
                  <a:gd name="connsiteY29" fmla="*/ 7051 h 24376"/>
                  <a:gd name="connsiteX30" fmla="*/ 7430 w 11180"/>
                  <a:gd name="connsiteY30" fmla="*/ 4765 h 24376"/>
                  <a:gd name="connsiteX31" fmla="*/ 5525 w 11180"/>
                  <a:gd name="connsiteY31" fmla="*/ 4765 h 24376"/>
                  <a:gd name="connsiteX32" fmla="*/ 3525 w 11180"/>
                  <a:gd name="connsiteY32" fmla="*/ 6861 h 24376"/>
                  <a:gd name="connsiteX33" fmla="*/ 2763 w 11180"/>
                  <a:gd name="connsiteY33" fmla="*/ 10004 h 24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1180" h="24376">
                    <a:moveTo>
                      <a:pt x="2763" y="24291"/>
                    </a:moveTo>
                    <a:lnTo>
                      <a:pt x="2763" y="23815"/>
                    </a:lnTo>
                    <a:lnTo>
                      <a:pt x="5525" y="16195"/>
                    </a:lnTo>
                    <a:cubicBezTo>
                      <a:pt x="4849" y="16576"/>
                      <a:pt x="4106" y="16805"/>
                      <a:pt x="3334" y="16862"/>
                    </a:cubicBezTo>
                    <a:cubicBezTo>
                      <a:pt x="2715" y="16881"/>
                      <a:pt x="2105" y="16671"/>
                      <a:pt x="1620" y="16290"/>
                    </a:cubicBezTo>
                    <a:cubicBezTo>
                      <a:pt x="1096" y="15833"/>
                      <a:pt x="696" y="15243"/>
                      <a:pt x="477" y="14576"/>
                    </a:cubicBezTo>
                    <a:cubicBezTo>
                      <a:pt x="153" y="13623"/>
                      <a:pt x="-9" y="12623"/>
                      <a:pt x="0" y="11623"/>
                    </a:cubicBezTo>
                    <a:cubicBezTo>
                      <a:pt x="19" y="10461"/>
                      <a:pt x="181" y="9318"/>
                      <a:pt x="477" y="8194"/>
                    </a:cubicBezTo>
                    <a:cubicBezTo>
                      <a:pt x="753" y="7146"/>
                      <a:pt x="1143" y="6127"/>
                      <a:pt x="1620" y="5146"/>
                    </a:cubicBezTo>
                    <a:cubicBezTo>
                      <a:pt x="2115" y="4213"/>
                      <a:pt x="2725" y="3355"/>
                      <a:pt x="3429" y="2574"/>
                    </a:cubicBezTo>
                    <a:cubicBezTo>
                      <a:pt x="4048" y="1841"/>
                      <a:pt x="4782" y="1231"/>
                      <a:pt x="5620" y="765"/>
                    </a:cubicBezTo>
                    <a:cubicBezTo>
                      <a:pt x="6258" y="365"/>
                      <a:pt x="6973" y="98"/>
                      <a:pt x="7716" y="3"/>
                    </a:cubicBezTo>
                    <a:cubicBezTo>
                      <a:pt x="8363" y="-26"/>
                      <a:pt x="9011" y="174"/>
                      <a:pt x="9525" y="574"/>
                    </a:cubicBezTo>
                    <a:cubicBezTo>
                      <a:pt x="10049" y="1031"/>
                      <a:pt x="10449" y="1622"/>
                      <a:pt x="10668" y="2289"/>
                    </a:cubicBezTo>
                    <a:cubicBezTo>
                      <a:pt x="10983" y="3241"/>
                      <a:pt x="11145" y="4241"/>
                      <a:pt x="11145" y="5241"/>
                    </a:cubicBezTo>
                    <a:cubicBezTo>
                      <a:pt x="11192" y="5841"/>
                      <a:pt x="11192" y="6451"/>
                      <a:pt x="11145" y="7051"/>
                    </a:cubicBezTo>
                    <a:lnTo>
                      <a:pt x="11145" y="8766"/>
                    </a:lnTo>
                    <a:cubicBezTo>
                      <a:pt x="10945" y="9289"/>
                      <a:pt x="10783" y="9832"/>
                      <a:pt x="10668" y="10385"/>
                    </a:cubicBezTo>
                    <a:lnTo>
                      <a:pt x="10097" y="11909"/>
                    </a:lnTo>
                    <a:lnTo>
                      <a:pt x="6192" y="22767"/>
                    </a:lnTo>
                    <a:lnTo>
                      <a:pt x="6192" y="22767"/>
                    </a:lnTo>
                    <a:cubicBezTo>
                      <a:pt x="6087" y="22967"/>
                      <a:pt x="5915" y="23139"/>
                      <a:pt x="5715" y="23244"/>
                    </a:cubicBezTo>
                    <a:lnTo>
                      <a:pt x="3906" y="24291"/>
                    </a:lnTo>
                    <a:cubicBezTo>
                      <a:pt x="3906" y="24291"/>
                      <a:pt x="3906" y="24291"/>
                      <a:pt x="3906" y="24291"/>
                    </a:cubicBezTo>
                    <a:cubicBezTo>
                      <a:pt x="3906" y="24291"/>
                      <a:pt x="2763" y="24482"/>
                      <a:pt x="2763" y="24291"/>
                    </a:cubicBezTo>
                    <a:close/>
                    <a:moveTo>
                      <a:pt x="2763" y="10004"/>
                    </a:moveTo>
                    <a:cubicBezTo>
                      <a:pt x="2763" y="11242"/>
                      <a:pt x="2763" y="12004"/>
                      <a:pt x="3525" y="12290"/>
                    </a:cubicBezTo>
                    <a:cubicBezTo>
                      <a:pt x="4287" y="12576"/>
                      <a:pt x="4668" y="12290"/>
                      <a:pt x="5525" y="12290"/>
                    </a:cubicBezTo>
                    <a:cubicBezTo>
                      <a:pt x="6363" y="11814"/>
                      <a:pt x="7030" y="11080"/>
                      <a:pt x="7430" y="10194"/>
                    </a:cubicBezTo>
                    <a:cubicBezTo>
                      <a:pt x="7954" y="9232"/>
                      <a:pt x="8211" y="8147"/>
                      <a:pt x="8192" y="7051"/>
                    </a:cubicBezTo>
                    <a:cubicBezTo>
                      <a:pt x="8287" y="6213"/>
                      <a:pt x="8011" y="5375"/>
                      <a:pt x="7430" y="4765"/>
                    </a:cubicBezTo>
                    <a:cubicBezTo>
                      <a:pt x="6849" y="4403"/>
                      <a:pt x="6106" y="4403"/>
                      <a:pt x="5525" y="4765"/>
                    </a:cubicBezTo>
                    <a:cubicBezTo>
                      <a:pt x="4658" y="5241"/>
                      <a:pt x="3953" y="5975"/>
                      <a:pt x="3525" y="6861"/>
                    </a:cubicBezTo>
                    <a:cubicBezTo>
                      <a:pt x="3029" y="7832"/>
                      <a:pt x="2763" y="8909"/>
                      <a:pt x="2763" y="1000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CB35389-6580-4E4D-9063-8E8FF53C83C3}"/>
                  </a:ext>
                </a:extLst>
              </p:cNvPr>
              <p:cNvSpPr/>
              <p:nvPr/>
            </p:nvSpPr>
            <p:spPr>
              <a:xfrm>
                <a:off x="-3918971" y="3117531"/>
                <a:ext cx="10408" cy="25622"/>
              </a:xfrm>
              <a:custGeom>
                <a:avLst/>
                <a:gdLst>
                  <a:gd name="connsiteX0" fmla="*/ 5529 w 10408"/>
                  <a:gd name="connsiteY0" fmla="*/ 10096 h 25622"/>
                  <a:gd name="connsiteX1" fmla="*/ 6386 w 10408"/>
                  <a:gd name="connsiteY1" fmla="*/ 8096 h 25622"/>
                  <a:gd name="connsiteX2" fmla="*/ 6386 w 10408"/>
                  <a:gd name="connsiteY2" fmla="*/ 6477 h 25622"/>
                  <a:gd name="connsiteX3" fmla="*/ 5815 w 10408"/>
                  <a:gd name="connsiteY3" fmla="*/ 4572 h 25622"/>
                  <a:gd name="connsiteX4" fmla="*/ 4101 w 10408"/>
                  <a:gd name="connsiteY4" fmla="*/ 4572 h 25622"/>
                  <a:gd name="connsiteX5" fmla="*/ 2481 w 10408"/>
                  <a:gd name="connsiteY5" fmla="*/ 6382 h 25622"/>
                  <a:gd name="connsiteX6" fmla="*/ 1719 w 10408"/>
                  <a:gd name="connsiteY6" fmla="*/ 9049 h 25622"/>
                  <a:gd name="connsiteX7" fmla="*/ 1719 w 10408"/>
                  <a:gd name="connsiteY7" fmla="*/ 9811 h 25622"/>
                  <a:gd name="connsiteX8" fmla="*/ 1719 w 10408"/>
                  <a:gd name="connsiteY8" fmla="*/ 9811 h 25622"/>
                  <a:gd name="connsiteX9" fmla="*/ 100 w 10408"/>
                  <a:gd name="connsiteY9" fmla="*/ 10763 h 25622"/>
                  <a:gd name="connsiteX10" fmla="*/ 100 w 10408"/>
                  <a:gd name="connsiteY10" fmla="*/ 10763 h 25622"/>
                  <a:gd name="connsiteX11" fmla="*/ 100 w 10408"/>
                  <a:gd name="connsiteY11" fmla="*/ 10763 h 25622"/>
                  <a:gd name="connsiteX12" fmla="*/ 100 w 10408"/>
                  <a:gd name="connsiteY12" fmla="*/ 7715 h 25622"/>
                  <a:gd name="connsiteX13" fmla="*/ 1243 w 10408"/>
                  <a:gd name="connsiteY13" fmla="*/ 4858 h 25622"/>
                  <a:gd name="connsiteX14" fmla="*/ 2862 w 10408"/>
                  <a:gd name="connsiteY14" fmla="*/ 2381 h 25622"/>
                  <a:gd name="connsiteX15" fmla="*/ 4863 w 10408"/>
                  <a:gd name="connsiteY15" fmla="*/ 667 h 25622"/>
                  <a:gd name="connsiteX16" fmla="*/ 7148 w 10408"/>
                  <a:gd name="connsiteY16" fmla="*/ 0 h 25622"/>
                  <a:gd name="connsiteX17" fmla="*/ 8673 w 10408"/>
                  <a:gd name="connsiteY17" fmla="*/ 857 h 25622"/>
                  <a:gd name="connsiteX18" fmla="*/ 9625 w 10408"/>
                  <a:gd name="connsiteY18" fmla="*/ 2572 h 25622"/>
                  <a:gd name="connsiteX19" fmla="*/ 9625 w 10408"/>
                  <a:gd name="connsiteY19" fmla="*/ 4953 h 25622"/>
                  <a:gd name="connsiteX20" fmla="*/ 9625 w 10408"/>
                  <a:gd name="connsiteY20" fmla="*/ 6477 h 25622"/>
                  <a:gd name="connsiteX21" fmla="*/ 9625 w 10408"/>
                  <a:gd name="connsiteY21" fmla="*/ 8096 h 25622"/>
                  <a:gd name="connsiteX22" fmla="*/ 8958 w 10408"/>
                  <a:gd name="connsiteY22" fmla="*/ 10001 h 25622"/>
                  <a:gd name="connsiteX23" fmla="*/ 7815 w 10408"/>
                  <a:gd name="connsiteY23" fmla="*/ 12287 h 25622"/>
                  <a:gd name="connsiteX24" fmla="*/ 4005 w 10408"/>
                  <a:gd name="connsiteY24" fmla="*/ 19907 h 25622"/>
                  <a:gd name="connsiteX25" fmla="*/ 9720 w 10408"/>
                  <a:gd name="connsiteY25" fmla="*/ 16573 h 25622"/>
                  <a:gd name="connsiteX26" fmla="*/ 10197 w 10408"/>
                  <a:gd name="connsiteY26" fmla="*/ 16573 h 25622"/>
                  <a:gd name="connsiteX27" fmla="*/ 10197 w 10408"/>
                  <a:gd name="connsiteY27" fmla="*/ 16573 h 25622"/>
                  <a:gd name="connsiteX28" fmla="*/ 10197 w 10408"/>
                  <a:gd name="connsiteY28" fmla="*/ 18859 h 25622"/>
                  <a:gd name="connsiteX29" fmla="*/ 10197 w 10408"/>
                  <a:gd name="connsiteY29" fmla="*/ 19526 h 25622"/>
                  <a:gd name="connsiteX30" fmla="*/ 9720 w 10408"/>
                  <a:gd name="connsiteY30" fmla="*/ 20002 h 25622"/>
                  <a:gd name="connsiteX31" fmla="*/ 195 w 10408"/>
                  <a:gd name="connsiteY31" fmla="*/ 25622 h 25622"/>
                  <a:gd name="connsiteX32" fmla="*/ 195 w 10408"/>
                  <a:gd name="connsiteY32" fmla="*/ 25622 h 25622"/>
                  <a:gd name="connsiteX33" fmla="*/ 195 w 10408"/>
                  <a:gd name="connsiteY33" fmla="*/ 25051 h 25622"/>
                  <a:gd name="connsiteX34" fmla="*/ 195 w 10408"/>
                  <a:gd name="connsiteY34" fmla="*/ 23146 h 25622"/>
                  <a:gd name="connsiteX35" fmla="*/ 195 w 10408"/>
                  <a:gd name="connsiteY35" fmla="*/ 22098 h 25622"/>
                  <a:gd name="connsiteX36" fmla="*/ 195 w 10408"/>
                  <a:gd name="connsiteY36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0408" h="25622">
                    <a:moveTo>
                      <a:pt x="5529" y="10096"/>
                    </a:moveTo>
                    <a:cubicBezTo>
                      <a:pt x="5939" y="9487"/>
                      <a:pt x="6234" y="8811"/>
                      <a:pt x="6386" y="8096"/>
                    </a:cubicBezTo>
                    <a:cubicBezTo>
                      <a:pt x="6425" y="7553"/>
                      <a:pt x="6425" y="7020"/>
                      <a:pt x="6386" y="6477"/>
                    </a:cubicBezTo>
                    <a:cubicBezTo>
                      <a:pt x="6453" y="5791"/>
                      <a:pt x="6244" y="5105"/>
                      <a:pt x="5815" y="4572"/>
                    </a:cubicBezTo>
                    <a:cubicBezTo>
                      <a:pt x="5815" y="4572"/>
                      <a:pt x="4958" y="4572"/>
                      <a:pt x="4101" y="4572"/>
                    </a:cubicBezTo>
                    <a:cubicBezTo>
                      <a:pt x="3377" y="4972"/>
                      <a:pt x="2805" y="5610"/>
                      <a:pt x="2481" y="6382"/>
                    </a:cubicBezTo>
                    <a:cubicBezTo>
                      <a:pt x="2072" y="7220"/>
                      <a:pt x="1814" y="8125"/>
                      <a:pt x="1719" y="9049"/>
                    </a:cubicBezTo>
                    <a:lnTo>
                      <a:pt x="1719" y="9811"/>
                    </a:lnTo>
                    <a:cubicBezTo>
                      <a:pt x="1719" y="9811"/>
                      <a:pt x="1719" y="9811"/>
                      <a:pt x="1719" y="9811"/>
                    </a:cubicBezTo>
                    <a:lnTo>
                      <a:pt x="100" y="10763"/>
                    </a:lnTo>
                    <a:cubicBezTo>
                      <a:pt x="100" y="10763"/>
                      <a:pt x="100" y="10763"/>
                      <a:pt x="100" y="10763"/>
                    </a:cubicBezTo>
                    <a:cubicBezTo>
                      <a:pt x="100" y="10763"/>
                      <a:pt x="100" y="10763"/>
                      <a:pt x="100" y="10763"/>
                    </a:cubicBezTo>
                    <a:cubicBezTo>
                      <a:pt x="-33" y="9754"/>
                      <a:pt x="-33" y="8725"/>
                      <a:pt x="100" y="7715"/>
                    </a:cubicBezTo>
                    <a:cubicBezTo>
                      <a:pt x="395" y="6734"/>
                      <a:pt x="776" y="5772"/>
                      <a:pt x="1243" y="4858"/>
                    </a:cubicBezTo>
                    <a:cubicBezTo>
                      <a:pt x="1691" y="3972"/>
                      <a:pt x="2234" y="3143"/>
                      <a:pt x="2862" y="2381"/>
                    </a:cubicBezTo>
                    <a:cubicBezTo>
                      <a:pt x="3434" y="1714"/>
                      <a:pt x="4110" y="1134"/>
                      <a:pt x="4863" y="667"/>
                    </a:cubicBezTo>
                    <a:cubicBezTo>
                      <a:pt x="5558" y="248"/>
                      <a:pt x="6339" y="19"/>
                      <a:pt x="7148" y="0"/>
                    </a:cubicBezTo>
                    <a:cubicBezTo>
                      <a:pt x="7749" y="95"/>
                      <a:pt x="8282" y="400"/>
                      <a:pt x="8673" y="857"/>
                    </a:cubicBezTo>
                    <a:cubicBezTo>
                      <a:pt x="9158" y="1324"/>
                      <a:pt x="9482" y="1915"/>
                      <a:pt x="9625" y="2572"/>
                    </a:cubicBezTo>
                    <a:cubicBezTo>
                      <a:pt x="9720" y="3362"/>
                      <a:pt x="9720" y="4162"/>
                      <a:pt x="9625" y="4953"/>
                    </a:cubicBezTo>
                    <a:cubicBezTo>
                      <a:pt x="9673" y="5458"/>
                      <a:pt x="9673" y="5972"/>
                      <a:pt x="9625" y="6477"/>
                    </a:cubicBezTo>
                    <a:cubicBezTo>
                      <a:pt x="9711" y="7010"/>
                      <a:pt x="9711" y="7563"/>
                      <a:pt x="9625" y="8096"/>
                    </a:cubicBezTo>
                    <a:cubicBezTo>
                      <a:pt x="9463" y="8753"/>
                      <a:pt x="9235" y="9382"/>
                      <a:pt x="8958" y="10001"/>
                    </a:cubicBezTo>
                    <a:lnTo>
                      <a:pt x="7815" y="12287"/>
                    </a:lnTo>
                    <a:lnTo>
                      <a:pt x="4005" y="19907"/>
                    </a:lnTo>
                    <a:lnTo>
                      <a:pt x="9720" y="16573"/>
                    </a:lnTo>
                    <a:cubicBezTo>
                      <a:pt x="9720" y="16573"/>
                      <a:pt x="9720" y="16573"/>
                      <a:pt x="10197" y="16573"/>
                    </a:cubicBezTo>
                    <a:cubicBezTo>
                      <a:pt x="10673" y="16573"/>
                      <a:pt x="10197" y="16573"/>
                      <a:pt x="10197" y="16573"/>
                    </a:cubicBezTo>
                    <a:lnTo>
                      <a:pt x="10197" y="18859"/>
                    </a:lnTo>
                    <a:cubicBezTo>
                      <a:pt x="10244" y="19078"/>
                      <a:pt x="10244" y="19307"/>
                      <a:pt x="10197" y="19526"/>
                    </a:cubicBezTo>
                    <a:cubicBezTo>
                      <a:pt x="10120" y="19755"/>
                      <a:pt x="9949" y="19926"/>
                      <a:pt x="9720" y="20002"/>
                    </a:cubicBezTo>
                    <a:lnTo>
                      <a:pt x="195" y="25622"/>
                    </a:lnTo>
                    <a:lnTo>
                      <a:pt x="195" y="25622"/>
                    </a:lnTo>
                    <a:cubicBezTo>
                      <a:pt x="195" y="25622"/>
                      <a:pt x="195" y="25622"/>
                      <a:pt x="195" y="25051"/>
                    </a:cubicBezTo>
                    <a:lnTo>
                      <a:pt x="195" y="23146"/>
                    </a:lnTo>
                    <a:cubicBezTo>
                      <a:pt x="138" y="22803"/>
                      <a:pt x="138" y="22441"/>
                      <a:pt x="195" y="22098"/>
                    </a:cubicBezTo>
                    <a:cubicBezTo>
                      <a:pt x="138" y="21850"/>
                      <a:pt x="138" y="21584"/>
                      <a:pt x="195" y="213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8E9C3401-7919-4494-89E9-4D96FC735992}"/>
                  </a:ext>
                </a:extLst>
              </p:cNvPr>
              <p:cNvSpPr/>
              <p:nvPr/>
            </p:nvSpPr>
            <p:spPr>
              <a:xfrm>
                <a:off x="-3906479" y="3109811"/>
                <a:ext cx="10553" cy="24677"/>
              </a:xfrm>
              <a:custGeom>
                <a:avLst/>
                <a:gdLst>
                  <a:gd name="connsiteX0" fmla="*/ 10468 w 10553"/>
                  <a:gd name="connsiteY0" fmla="*/ 6291 h 24677"/>
                  <a:gd name="connsiteX1" fmla="*/ 10468 w 10553"/>
                  <a:gd name="connsiteY1" fmla="*/ 12006 h 24677"/>
                  <a:gd name="connsiteX2" fmla="*/ 10468 w 10553"/>
                  <a:gd name="connsiteY2" fmla="*/ 15626 h 24677"/>
                  <a:gd name="connsiteX3" fmla="*/ 9515 w 10553"/>
                  <a:gd name="connsiteY3" fmla="*/ 18959 h 24677"/>
                  <a:gd name="connsiteX4" fmla="*/ 7801 w 10553"/>
                  <a:gd name="connsiteY4" fmla="*/ 21721 h 24677"/>
                  <a:gd name="connsiteX5" fmla="*/ 5229 w 10553"/>
                  <a:gd name="connsiteY5" fmla="*/ 23817 h 24677"/>
                  <a:gd name="connsiteX6" fmla="*/ 2658 w 10553"/>
                  <a:gd name="connsiteY6" fmla="*/ 24674 h 24677"/>
                  <a:gd name="connsiteX7" fmla="*/ 1038 w 10553"/>
                  <a:gd name="connsiteY7" fmla="*/ 23817 h 24677"/>
                  <a:gd name="connsiteX8" fmla="*/ 86 w 10553"/>
                  <a:gd name="connsiteY8" fmla="*/ 21626 h 24677"/>
                  <a:gd name="connsiteX9" fmla="*/ 86 w 10553"/>
                  <a:gd name="connsiteY9" fmla="*/ 18388 h 24677"/>
                  <a:gd name="connsiteX10" fmla="*/ 86 w 10553"/>
                  <a:gd name="connsiteY10" fmla="*/ 15626 h 24677"/>
                  <a:gd name="connsiteX11" fmla="*/ 86 w 10553"/>
                  <a:gd name="connsiteY11" fmla="*/ 12863 h 24677"/>
                  <a:gd name="connsiteX12" fmla="*/ 86 w 10553"/>
                  <a:gd name="connsiteY12" fmla="*/ 9244 h 24677"/>
                  <a:gd name="connsiteX13" fmla="*/ 1038 w 10553"/>
                  <a:gd name="connsiteY13" fmla="*/ 5910 h 24677"/>
                  <a:gd name="connsiteX14" fmla="*/ 2658 w 10553"/>
                  <a:gd name="connsiteY14" fmla="*/ 3052 h 24677"/>
                  <a:gd name="connsiteX15" fmla="*/ 5229 w 10553"/>
                  <a:gd name="connsiteY15" fmla="*/ 862 h 24677"/>
                  <a:gd name="connsiteX16" fmla="*/ 7801 w 10553"/>
                  <a:gd name="connsiteY16" fmla="*/ 5 h 24677"/>
                  <a:gd name="connsiteX17" fmla="*/ 9515 w 10553"/>
                  <a:gd name="connsiteY17" fmla="*/ 862 h 24677"/>
                  <a:gd name="connsiteX18" fmla="*/ 10468 w 10553"/>
                  <a:gd name="connsiteY18" fmla="*/ 3052 h 24677"/>
                  <a:gd name="connsiteX19" fmla="*/ 10468 w 10553"/>
                  <a:gd name="connsiteY19" fmla="*/ 6291 h 24677"/>
                  <a:gd name="connsiteX20" fmla="*/ 2086 w 10553"/>
                  <a:gd name="connsiteY20" fmla="*/ 16673 h 24677"/>
                  <a:gd name="connsiteX21" fmla="*/ 2848 w 10553"/>
                  <a:gd name="connsiteY21" fmla="*/ 19817 h 24677"/>
                  <a:gd name="connsiteX22" fmla="*/ 4848 w 10553"/>
                  <a:gd name="connsiteY22" fmla="*/ 19817 h 24677"/>
                  <a:gd name="connsiteX23" fmla="*/ 6944 w 10553"/>
                  <a:gd name="connsiteY23" fmla="*/ 17435 h 24677"/>
                  <a:gd name="connsiteX24" fmla="*/ 7706 w 10553"/>
                  <a:gd name="connsiteY24" fmla="*/ 13435 h 24677"/>
                  <a:gd name="connsiteX25" fmla="*/ 7706 w 10553"/>
                  <a:gd name="connsiteY25" fmla="*/ 8101 h 24677"/>
                  <a:gd name="connsiteX26" fmla="*/ 6944 w 10553"/>
                  <a:gd name="connsiteY26" fmla="*/ 4862 h 24677"/>
                  <a:gd name="connsiteX27" fmla="*/ 4848 w 10553"/>
                  <a:gd name="connsiteY27" fmla="*/ 4862 h 24677"/>
                  <a:gd name="connsiteX28" fmla="*/ 2848 w 10553"/>
                  <a:gd name="connsiteY28" fmla="*/ 7243 h 24677"/>
                  <a:gd name="connsiteX29" fmla="*/ 2086 w 10553"/>
                  <a:gd name="connsiteY29" fmla="*/ 11244 h 24677"/>
                  <a:gd name="connsiteX30" fmla="*/ 2086 w 10553"/>
                  <a:gd name="connsiteY30" fmla="*/ 16673 h 24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553" h="24677">
                    <a:moveTo>
                      <a:pt x="10468" y="6291"/>
                    </a:moveTo>
                    <a:lnTo>
                      <a:pt x="10468" y="12006"/>
                    </a:lnTo>
                    <a:cubicBezTo>
                      <a:pt x="10563" y="13206"/>
                      <a:pt x="10563" y="14425"/>
                      <a:pt x="10468" y="15626"/>
                    </a:cubicBezTo>
                    <a:cubicBezTo>
                      <a:pt x="10297" y="16778"/>
                      <a:pt x="9973" y="17892"/>
                      <a:pt x="9515" y="18959"/>
                    </a:cubicBezTo>
                    <a:cubicBezTo>
                      <a:pt x="9106" y="19969"/>
                      <a:pt x="8525" y="20902"/>
                      <a:pt x="7801" y="21721"/>
                    </a:cubicBezTo>
                    <a:cubicBezTo>
                      <a:pt x="7096" y="22588"/>
                      <a:pt x="6220" y="23303"/>
                      <a:pt x="5229" y="23817"/>
                    </a:cubicBezTo>
                    <a:cubicBezTo>
                      <a:pt x="4505" y="24408"/>
                      <a:pt x="3591" y="24712"/>
                      <a:pt x="2658" y="24674"/>
                    </a:cubicBezTo>
                    <a:cubicBezTo>
                      <a:pt x="2010" y="24684"/>
                      <a:pt x="1400" y="24360"/>
                      <a:pt x="1038" y="23817"/>
                    </a:cubicBezTo>
                    <a:cubicBezTo>
                      <a:pt x="524" y="23188"/>
                      <a:pt x="191" y="22436"/>
                      <a:pt x="86" y="21626"/>
                    </a:cubicBezTo>
                    <a:cubicBezTo>
                      <a:pt x="-29" y="20550"/>
                      <a:pt x="-29" y="19464"/>
                      <a:pt x="86" y="18388"/>
                    </a:cubicBezTo>
                    <a:cubicBezTo>
                      <a:pt x="86" y="17626"/>
                      <a:pt x="86" y="16673"/>
                      <a:pt x="86" y="15626"/>
                    </a:cubicBezTo>
                    <a:cubicBezTo>
                      <a:pt x="86" y="14578"/>
                      <a:pt x="86" y="13720"/>
                      <a:pt x="86" y="12863"/>
                    </a:cubicBezTo>
                    <a:cubicBezTo>
                      <a:pt x="-10" y="11663"/>
                      <a:pt x="-10" y="10444"/>
                      <a:pt x="86" y="9244"/>
                    </a:cubicBezTo>
                    <a:cubicBezTo>
                      <a:pt x="229" y="8091"/>
                      <a:pt x="552" y="6967"/>
                      <a:pt x="1038" y="5910"/>
                    </a:cubicBezTo>
                    <a:cubicBezTo>
                      <a:pt x="1429" y="4881"/>
                      <a:pt x="1972" y="3919"/>
                      <a:pt x="2658" y="3052"/>
                    </a:cubicBezTo>
                    <a:cubicBezTo>
                      <a:pt x="3400" y="2195"/>
                      <a:pt x="4267" y="1462"/>
                      <a:pt x="5229" y="862"/>
                    </a:cubicBezTo>
                    <a:cubicBezTo>
                      <a:pt x="6001" y="376"/>
                      <a:pt x="6887" y="81"/>
                      <a:pt x="7801" y="5"/>
                    </a:cubicBezTo>
                    <a:cubicBezTo>
                      <a:pt x="8487" y="-43"/>
                      <a:pt x="9144" y="290"/>
                      <a:pt x="9515" y="862"/>
                    </a:cubicBezTo>
                    <a:cubicBezTo>
                      <a:pt x="10030" y="1490"/>
                      <a:pt x="10363" y="2243"/>
                      <a:pt x="10468" y="3052"/>
                    </a:cubicBezTo>
                    <a:cubicBezTo>
                      <a:pt x="10582" y="4129"/>
                      <a:pt x="10582" y="5215"/>
                      <a:pt x="10468" y="6291"/>
                    </a:cubicBezTo>
                    <a:close/>
                    <a:moveTo>
                      <a:pt x="2086" y="16673"/>
                    </a:moveTo>
                    <a:cubicBezTo>
                      <a:pt x="2105" y="17769"/>
                      <a:pt x="2372" y="18835"/>
                      <a:pt x="2848" y="19817"/>
                    </a:cubicBezTo>
                    <a:cubicBezTo>
                      <a:pt x="3229" y="20388"/>
                      <a:pt x="3896" y="20388"/>
                      <a:pt x="4848" y="19817"/>
                    </a:cubicBezTo>
                    <a:cubicBezTo>
                      <a:pt x="5848" y="19350"/>
                      <a:pt x="6601" y="18483"/>
                      <a:pt x="6944" y="17435"/>
                    </a:cubicBezTo>
                    <a:cubicBezTo>
                      <a:pt x="7372" y="16140"/>
                      <a:pt x="7630" y="14797"/>
                      <a:pt x="7706" y="13435"/>
                    </a:cubicBezTo>
                    <a:lnTo>
                      <a:pt x="7706" y="8101"/>
                    </a:lnTo>
                    <a:cubicBezTo>
                      <a:pt x="7696" y="6977"/>
                      <a:pt x="7430" y="5872"/>
                      <a:pt x="6944" y="4862"/>
                    </a:cubicBezTo>
                    <a:cubicBezTo>
                      <a:pt x="6944" y="4291"/>
                      <a:pt x="5896" y="4291"/>
                      <a:pt x="4848" y="4862"/>
                    </a:cubicBezTo>
                    <a:cubicBezTo>
                      <a:pt x="3915" y="5396"/>
                      <a:pt x="3210" y="6234"/>
                      <a:pt x="2848" y="7243"/>
                    </a:cubicBezTo>
                    <a:cubicBezTo>
                      <a:pt x="2419" y="8539"/>
                      <a:pt x="2162" y="9882"/>
                      <a:pt x="2086" y="11244"/>
                    </a:cubicBezTo>
                    <a:lnTo>
                      <a:pt x="2086" y="16673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04D9175C-B44E-49CE-835A-EB6E321F3882}"/>
                  </a:ext>
                </a:extLst>
              </p:cNvPr>
              <p:cNvSpPr/>
              <p:nvPr/>
            </p:nvSpPr>
            <p:spPr>
              <a:xfrm>
                <a:off x="-3894332" y="3103148"/>
                <a:ext cx="6188" cy="22764"/>
              </a:xfrm>
              <a:custGeom>
                <a:avLst/>
                <a:gdLst>
                  <a:gd name="connsiteX0" fmla="*/ 36 w 6188"/>
                  <a:gd name="connsiteY0" fmla="*/ 10858 h 22764"/>
                  <a:gd name="connsiteX1" fmla="*/ 36 w 6188"/>
                  <a:gd name="connsiteY1" fmla="*/ 10287 h 22764"/>
                  <a:gd name="connsiteX2" fmla="*/ 36 w 6188"/>
                  <a:gd name="connsiteY2" fmla="*/ 9525 h 22764"/>
                  <a:gd name="connsiteX3" fmla="*/ 4512 w 6188"/>
                  <a:gd name="connsiteY3" fmla="*/ 1524 h 22764"/>
                  <a:gd name="connsiteX4" fmla="*/ 4512 w 6188"/>
                  <a:gd name="connsiteY4" fmla="*/ 953 h 22764"/>
                  <a:gd name="connsiteX5" fmla="*/ 4512 w 6188"/>
                  <a:gd name="connsiteY5" fmla="*/ 953 h 22764"/>
                  <a:gd name="connsiteX6" fmla="*/ 6132 w 6188"/>
                  <a:gd name="connsiteY6" fmla="*/ 0 h 22764"/>
                  <a:gd name="connsiteX7" fmla="*/ 6132 w 6188"/>
                  <a:gd name="connsiteY7" fmla="*/ 0 h 22764"/>
                  <a:gd name="connsiteX8" fmla="*/ 6132 w 6188"/>
                  <a:gd name="connsiteY8" fmla="*/ 572 h 22764"/>
                  <a:gd name="connsiteX9" fmla="*/ 6132 w 6188"/>
                  <a:gd name="connsiteY9" fmla="*/ 21050 h 22764"/>
                  <a:gd name="connsiteX10" fmla="*/ 6132 w 6188"/>
                  <a:gd name="connsiteY10" fmla="*/ 21812 h 22764"/>
                  <a:gd name="connsiteX11" fmla="*/ 6132 w 6188"/>
                  <a:gd name="connsiteY11" fmla="*/ 21812 h 22764"/>
                  <a:gd name="connsiteX12" fmla="*/ 4417 w 6188"/>
                  <a:gd name="connsiteY12" fmla="*/ 22765 h 22764"/>
                  <a:gd name="connsiteX13" fmla="*/ 4417 w 6188"/>
                  <a:gd name="connsiteY13" fmla="*/ 22765 h 22764"/>
                  <a:gd name="connsiteX14" fmla="*/ 4417 w 6188"/>
                  <a:gd name="connsiteY14" fmla="*/ 22193 h 22764"/>
                  <a:gd name="connsiteX15" fmla="*/ 4417 w 6188"/>
                  <a:gd name="connsiteY15" fmla="*/ 6382 h 22764"/>
                  <a:gd name="connsiteX16" fmla="*/ 1464 w 6188"/>
                  <a:gd name="connsiteY16" fmla="*/ 11716 h 22764"/>
                  <a:gd name="connsiteX17" fmla="*/ 1464 w 6188"/>
                  <a:gd name="connsiteY17" fmla="*/ 11716 h 22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188" h="22764">
                    <a:moveTo>
                      <a:pt x="36" y="10858"/>
                    </a:moveTo>
                    <a:cubicBezTo>
                      <a:pt x="-12" y="10668"/>
                      <a:pt x="-12" y="10478"/>
                      <a:pt x="36" y="10287"/>
                    </a:cubicBezTo>
                    <a:cubicBezTo>
                      <a:pt x="-2" y="10039"/>
                      <a:pt x="-2" y="9773"/>
                      <a:pt x="36" y="9525"/>
                    </a:cubicBezTo>
                    <a:lnTo>
                      <a:pt x="4512" y="1524"/>
                    </a:lnTo>
                    <a:lnTo>
                      <a:pt x="4512" y="953"/>
                    </a:lnTo>
                    <a:cubicBezTo>
                      <a:pt x="4512" y="953"/>
                      <a:pt x="4512" y="953"/>
                      <a:pt x="4512" y="953"/>
                    </a:cubicBezTo>
                    <a:lnTo>
                      <a:pt x="6132" y="0"/>
                    </a:lnTo>
                    <a:lnTo>
                      <a:pt x="6132" y="0"/>
                    </a:lnTo>
                    <a:cubicBezTo>
                      <a:pt x="6208" y="181"/>
                      <a:pt x="6208" y="391"/>
                      <a:pt x="6132" y="572"/>
                    </a:cubicBezTo>
                    <a:lnTo>
                      <a:pt x="6132" y="21050"/>
                    </a:lnTo>
                    <a:cubicBezTo>
                      <a:pt x="6170" y="21298"/>
                      <a:pt x="6170" y="21565"/>
                      <a:pt x="6132" y="21812"/>
                    </a:cubicBezTo>
                    <a:lnTo>
                      <a:pt x="6132" y="21812"/>
                    </a:lnTo>
                    <a:lnTo>
                      <a:pt x="4417" y="22765"/>
                    </a:lnTo>
                    <a:lnTo>
                      <a:pt x="4417" y="22765"/>
                    </a:lnTo>
                    <a:cubicBezTo>
                      <a:pt x="4360" y="22574"/>
                      <a:pt x="4360" y="22384"/>
                      <a:pt x="4417" y="22193"/>
                    </a:cubicBezTo>
                    <a:lnTo>
                      <a:pt x="4417" y="6382"/>
                    </a:lnTo>
                    <a:lnTo>
                      <a:pt x="1464" y="11716"/>
                    </a:lnTo>
                    <a:lnTo>
                      <a:pt x="1464" y="1171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53E4E4FB-F7D9-41E5-B569-CF10FBC22E3F}"/>
                  </a:ext>
                </a:extLst>
              </p:cNvPr>
              <p:cNvSpPr/>
              <p:nvPr/>
            </p:nvSpPr>
            <p:spPr>
              <a:xfrm>
                <a:off x="-3884472" y="3096486"/>
                <a:ext cx="10821" cy="24536"/>
              </a:xfrm>
              <a:custGeom>
                <a:avLst/>
                <a:gdLst>
                  <a:gd name="connsiteX0" fmla="*/ 177 w 10821"/>
                  <a:gd name="connsiteY0" fmla="*/ 20284 h 24536"/>
                  <a:gd name="connsiteX1" fmla="*/ 177 w 10821"/>
                  <a:gd name="connsiteY1" fmla="*/ 17045 h 24536"/>
                  <a:gd name="connsiteX2" fmla="*/ 1510 w 10821"/>
                  <a:gd name="connsiteY2" fmla="*/ 14092 h 24536"/>
                  <a:gd name="connsiteX3" fmla="*/ 272 w 10821"/>
                  <a:gd name="connsiteY3" fmla="*/ 10473 h 24536"/>
                  <a:gd name="connsiteX4" fmla="*/ 272 w 10821"/>
                  <a:gd name="connsiteY4" fmla="*/ 7520 h 24536"/>
                  <a:gd name="connsiteX5" fmla="*/ 1415 w 10821"/>
                  <a:gd name="connsiteY5" fmla="*/ 4853 h 24536"/>
                  <a:gd name="connsiteX6" fmla="*/ 3034 w 10821"/>
                  <a:gd name="connsiteY6" fmla="*/ 2567 h 24536"/>
                  <a:gd name="connsiteX7" fmla="*/ 5130 w 10821"/>
                  <a:gd name="connsiteY7" fmla="*/ 948 h 24536"/>
                  <a:gd name="connsiteX8" fmla="*/ 7130 w 10821"/>
                  <a:gd name="connsiteY8" fmla="*/ 186 h 24536"/>
                  <a:gd name="connsiteX9" fmla="*/ 8845 w 10821"/>
                  <a:gd name="connsiteY9" fmla="*/ 186 h 24536"/>
                  <a:gd name="connsiteX10" fmla="*/ 9892 w 10821"/>
                  <a:gd name="connsiteY10" fmla="*/ 1614 h 24536"/>
                  <a:gd name="connsiteX11" fmla="*/ 9892 w 10821"/>
                  <a:gd name="connsiteY11" fmla="*/ 4091 h 24536"/>
                  <a:gd name="connsiteX12" fmla="*/ 9892 w 10821"/>
                  <a:gd name="connsiteY12" fmla="*/ 6663 h 24536"/>
                  <a:gd name="connsiteX13" fmla="*/ 8940 w 10821"/>
                  <a:gd name="connsiteY13" fmla="*/ 9139 h 24536"/>
                  <a:gd name="connsiteX14" fmla="*/ 10274 w 10821"/>
                  <a:gd name="connsiteY14" fmla="*/ 10568 h 24536"/>
                  <a:gd name="connsiteX15" fmla="*/ 10750 w 10821"/>
                  <a:gd name="connsiteY15" fmla="*/ 13235 h 24536"/>
                  <a:gd name="connsiteX16" fmla="*/ 10750 w 10821"/>
                  <a:gd name="connsiteY16" fmla="*/ 16378 h 24536"/>
                  <a:gd name="connsiteX17" fmla="*/ 9512 w 10821"/>
                  <a:gd name="connsiteY17" fmla="*/ 19236 h 24536"/>
                  <a:gd name="connsiteX18" fmla="*/ 7797 w 10821"/>
                  <a:gd name="connsiteY18" fmla="*/ 21617 h 24536"/>
                  <a:gd name="connsiteX19" fmla="*/ 5416 w 10821"/>
                  <a:gd name="connsiteY19" fmla="*/ 23522 h 24536"/>
                  <a:gd name="connsiteX20" fmla="*/ 3034 w 10821"/>
                  <a:gd name="connsiteY20" fmla="*/ 24379 h 24536"/>
                  <a:gd name="connsiteX21" fmla="*/ 1225 w 10821"/>
                  <a:gd name="connsiteY21" fmla="*/ 24379 h 24536"/>
                  <a:gd name="connsiteX22" fmla="*/ 82 w 10821"/>
                  <a:gd name="connsiteY22" fmla="*/ 22855 h 24536"/>
                  <a:gd name="connsiteX23" fmla="*/ 177 w 10821"/>
                  <a:gd name="connsiteY23" fmla="*/ 20284 h 24536"/>
                  <a:gd name="connsiteX24" fmla="*/ 2939 w 10821"/>
                  <a:gd name="connsiteY24" fmla="*/ 18664 h 24536"/>
                  <a:gd name="connsiteX25" fmla="*/ 2939 w 10821"/>
                  <a:gd name="connsiteY25" fmla="*/ 19807 h 24536"/>
                  <a:gd name="connsiteX26" fmla="*/ 3511 w 10821"/>
                  <a:gd name="connsiteY26" fmla="*/ 20379 h 24536"/>
                  <a:gd name="connsiteX27" fmla="*/ 4463 w 10821"/>
                  <a:gd name="connsiteY27" fmla="*/ 20379 h 24536"/>
                  <a:gd name="connsiteX28" fmla="*/ 5606 w 10821"/>
                  <a:gd name="connsiteY28" fmla="*/ 20379 h 24536"/>
                  <a:gd name="connsiteX29" fmla="*/ 6654 w 10821"/>
                  <a:gd name="connsiteY29" fmla="*/ 19521 h 24536"/>
                  <a:gd name="connsiteX30" fmla="*/ 7606 w 10821"/>
                  <a:gd name="connsiteY30" fmla="*/ 18474 h 24536"/>
                  <a:gd name="connsiteX31" fmla="*/ 8273 w 10821"/>
                  <a:gd name="connsiteY31" fmla="*/ 17140 h 24536"/>
                  <a:gd name="connsiteX32" fmla="*/ 8273 w 10821"/>
                  <a:gd name="connsiteY32" fmla="*/ 15712 h 24536"/>
                  <a:gd name="connsiteX33" fmla="*/ 8273 w 10821"/>
                  <a:gd name="connsiteY33" fmla="*/ 14568 h 24536"/>
                  <a:gd name="connsiteX34" fmla="*/ 7606 w 10821"/>
                  <a:gd name="connsiteY34" fmla="*/ 14568 h 24536"/>
                  <a:gd name="connsiteX35" fmla="*/ 6654 w 10821"/>
                  <a:gd name="connsiteY35" fmla="*/ 14568 h 24536"/>
                  <a:gd name="connsiteX36" fmla="*/ 5606 w 10821"/>
                  <a:gd name="connsiteY36" fmla="*/ 15045 h 24536"/>
                  <a:gd name="connsiteX37" fmla="*/ 4463 w 10821"/>
                  <a:gd name="connsiteY37" fmla="*/ 15902 h 24536"/>
                  <a:gd name="connsiteX38" fmla="*/ 3511 w 10821"/>
                  <a:gd name="connsiteY38" fmla="*/ 16950 h 24536"/>
                  <a:gd name="connsiteX39" fmla="*/ 2939 w 10821"/>
                  <a:gd name="connsiteY39" fmla="*/ 18283 h 24536"/>
                  <a:gd name="connsiteX40" fmla="*/ 2939 w 10821"/>
                  <a:gd name="connsiteY40" fmla="*/ 18664 h 24536"/>
                  <a:gd name="connsiteX41" fmla="*/ 3511 w 10821"/>
                  <a:gd name="connsiteY41" fmla="*/ 9139 h 24536"/>
                  <a:gd name="connsiteX42" fmla="*/ 3511 w 10821"/>
                  <a:gd name="connsiteY42" fmla="*/ 10092 h 24536"/>
                  <a:gd name="connsiteX43" fmla="*/ 4082 w 10821"/>
                  <a:gd name="connsiteY43" fmla="*/ 10663 h 24536"/>
                  <a:gd name="connsiteX44" fmla="*/ 4844 w 10821"/>
                  <a:gd name="connsiteY44" fmla="*/ 10663 h 24536"/>
                  <a:gd name="connsiteX45" fmla="*/ 5797 w 10821"/>
                  <a:gd name="connsiteY45" fmla="*/ 10663 h 24536"/>
                  <a:gd name="connsiteX46" fmla="*/ 6654 w 10821"/>
                  <a:gd name="connsiteY46" fmla="*/ 9996 h 24536"/>
                  <a:gd name="connsiteX47" fmla="*/ 7988 w 10821"/>
                  <a:gd name="connsiteY47" fmla="*/ 7996 h 24536"/>
                  <a:gd name="connsiteX48" fmla="*/ 7988 w 10821"/>
                  <a:gd name="connsiteY48" fmla="*/ 6758 h 24536"/>
                  <a:gd name="connsiteX49" fmla="*/ 7988 w 10821"/>
                  <a:gd name="connsiteY49" fmla="*/ 5710 h 24536"/>
                  <a:gd name="connsiteX50" fmla="*/ 7416 w 10821"/>
                  <a:gd name="connsiteY50" fmla="*/ 5234 h 24536"/>
                  <a:gd name="connsiteX51" fmla="*/ 6654 w 10821"/>
                  <a:gd name="connsiteY51" fmla="*/ 5234 h 24536"/>
                  <a:gd name="connsiteX52" fmla="*/ 5797 w 10821"/>
                  <a:gd name="connsiteY52" fmla="*/ 5234 h 24536"/>
                  <a:gd name="connsiteX53" fmla="*/ 4844 w 10821"/>
                  <a:gd name="connsiteY53" fmla="*/ 5996 h 24536"/>
                  <a:gd name="connsiteX54" fmla="*/ 4082 w 10821"/>
                  <a:gd name="connsiteY54" fmla="*/ 6853 h 24536"/>
                  <a:gd name="connsiteX55" fmla="*/ 3511 w 10821"/>
                  <a:gd name="connsiteY55" fmla="*/ 7996 h 24536"/>
                  <a:gd name="connsiteX56" fmla="*/ 3511 w 10821"/>
                  <a:gd name="connsiteY56" fmla="*/ 8663 h 24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0821" h="24536">
                    <a:moveTo>
                      <a:pt x="177" y="20284"/>
                    </a:moveTo>
                    <a:cubicBezTo>
                      <a:pt x="34" y="19207"/>
                      <a:pt x="34" y="18121"/>
                      <a:pt x="177" y="17045"/>
                    </a:cubicBezTo>
                    <a:cubicBezTo>
                      <a:pt x="482" y="16007"/>
                      <a:pt x="930" y="15007"/>
                      <a:pt x="1510" y="14092"/>
                    </a:cubicBezTo>
                    <a:cubicBezTo>
                      <a:pt x="567" y="13140"/>
                      <a:pt x="110" y="11806"/>
                      <a:pt x="272" y="10473"/>
                    </a:cubicBezTo>
                    <a:cubicBezTo>
                      <a:pt x="129" y="9492"/>
                      <a:pt x="129" y="8501"/>
                      <a:pt x="272" y="7520"/>
                    </a:cubicBezTo>
                    <a:cubicBezTo>
                      <a:pt x="558" y="6596"/>
                      <a:pt x="939" y="5701"/>
                      <a:pt x="1415" y="4853"/>
                    </a:cubicBezTo>
                    <a:cubicBezTo>
                      <a:pt x="1815" y="3996"/>
                      <a:pt x="2358" y="3224"/>
                      <a:pt x="3034" y="2567"/>
                    </a:cubicBezTo>
                    <a:cubicBezTo>
                      <a:pt x="3644" y="1919"/>
                      <a:pt x="4349" y="1376"/>
                      <a:pt x="5130" y="948"/>
                    </a:cubicBezTo>
                    <a:cubicBezTo>
                      <a:pt x="5721" y="519"/>
                      <a:pt x="6406" y="262"/>
                      <a:pt x="7130" y="186"/>
                    </a:cubicBezTo>
                    <a:cubicBezTo>
                      <a:pt x="7673" y="-62"/>
                      <a:pt x="8302" y="-62"/>
                      <a:pt x="8845" y="186"/>
                    </a:cubicBezTo>
                    <a:cubicBezTo>
                      <a:pt x="9369" y="510"/>
                      <a:pt x="9740" y="1024"/>
                      <a:pt x="9892" y="1614"/>
                    </a:cubicBezTo>
                    <a:cubicBezTo>
                      <a:pt x="10064" y="2434"/>
                      <a:pt x="10064" y="3272"/>
                      <a:pt x="9892" y="4091"/>
                    </a:cubicBezTo>
                    <a:cubicBezTo>
                      <a:pt x="9988" y="4948"/>
                      <a:pt x="9988" y="5805"/>
                      <a:pt x="9892" y="6663"/>
                    </a:cubicBezTo>
                    <a:cubicBezTo>
                      <a:pt x="9721" y="7539"/>
                      <a:pt x="9397" y="8377"/>
                      <a:pt x="8940" y="9139"/>
                    </a:cubicBezTo>
                    <a:cubicBezTo>
                      <a:pt x="9540" y="9434"/>
                      <a:pt x="10016" y="9949"/>
                      <a:pt x="10274" y="10568"/>
                    </a:cubicBezTo>
                    <a:cubicBezTo>
                      <a:pt x="10607" y="11416"/>
                      <a:pt x="10769" y="12321"/>
                      <a:pt x="10750" y="13235"/>
                    </a:cubicBezTo>
                    <a:cubicBezTo>
                      <a:pt x="10845" y="14283"/>
                      <a:pt x="10845" y="15330"/>
                      <a:pt x="10750" y="16378"/>
                    </a:cubicBezTo>
                    <a:cubicBezTo>
                      <a:pt x="10455" y="17378"/>
                      <a:pt x="10045" y="18340"/>
                      <a:pt x="9512" y="19236"/>
                    </a:cubicBezTo>
                    <a:cubicBezTo>
                      <a:pt x="9054" y="20103"/>
                      <a:pt x="8473" y="20903"/>
                      <a:pt x="7797" y="21617"/>
                    </a:cubicBezTo>
                    <a:cubicBezTo>
                      <a:pt x="7092" y="22360"/>
                      <a:pt x="6292" y="22998"/>
                      <a:pt x="5416" y="23522"/>
                    </a:cubicBezTo>
                    <a:cubicBezTo>
                      <a:pt x="4682" y="23941"/>
                      <a:pt x="3873" y="24236"/>
                      <a:pt x="3034" y="24379"/>
                    </a:cubicBezTo>
                    <a:cubicBezTo>
                      <a:pt x="2453" y="24589"/>
                      <a:pt x="1806" y="24589"/>
                      <a:pt x="1225" y="24379"/>
                    </a:cubicBezTo>
                    <a:cubicBezTo>
                      <a:pt x="701" y="23998"/>
                      <a:pt x="301" y="23465"/>
                      <a:pt x="82" y="22855"/>
                    </a:cubicBezTo>
                    <a:cubicBezTo>
                      <a:pt x="-52" y="21998"/>
                      <a:pt x="-23" y="21122"/>
                      <a:pt x="177" y="20284"/>
                    </a:cubicBezTo>
                    <a:close/>
                    <a:moveTo>
                      <a:pt x="2939" y="18664"/>
                    </a:moveTo>
                    <a:cubicBezTo>
                      <a:pt x="2825" y="19036"/>
                      <a:pt x="2825" y="19436"/>
                      <a:pt x="2939" y="19807"/>
                    </a:cubicBezTo>
                    <a:cubicBezTo>
                      <a:pt x="3054" y="20064"/>
                      <a:pt x="3254" y="20264"/>
                      <a:pt x="3511" y="20379"/>
                    </a:cubicBezTo>
                    <a:cubicBezTo>
                      <a:pt x="3825" y="20426"/>
                      <a:pt x="4149" y="20426"/>
                      <a:pt x="4463" y="20379"/>
                    </a:cubicBezTo>
                    <a:lnTo>
                      <a:pt x="5606" y="20379"/>
                    </a:lnTo>
                    <a:cubicBezTo>
                      <a:pt x="5997" y="20150"/>
                      <a:pt x="6349" y="19864"/>
                      <a:pt x="6654" y="19521"/>
                    </a:cubicBezTo>
                    <a:cubicBezTo>
                      <a:pt x="7016" y="19217"/>
                      <a:pt x="7340" y="18864"/>
                      <a:pt x="7606" y="18474"/>
                    </a:cubicBezTo>
                    <a:cubicBezTo>
                      <a:pt x="7883" y="18064"/>
                      <a:pt x="8111" y="17607"/>
                      <a:pt x="8273" y="17140"/>
                    </a:cubicBezTo>
                    <a:cubicBezTo>
                      <a:pt x="8321" y="16664"/>
                      <a:pt x="8321" y="16188"/>
                      <a:pt x="8273" y="15712"/>
                    </a:cubicBezTo>
                    <a:cubicBezTo>
                      <a:pt x="8340" y="15330"/>
                      <a:pt x="8340" y="14950"/>
                      <a:pt x="8273" y="14568"/>
                    </a:cubicBezTo>
                    <a:cubicBezTo>
                      <a:pt x="8054" y="14502"/>
                      <a:pt x="7826" y="14502"/>
                      <a:pt x="7606" y="14568"/>
                    </a:cubicBezTo>
                    <a:lnTo>
                      <a:pt x="6654" y="14568"/>
                    </a:lnTo>
                    <a:lnTo>
                      <a:pt x="5606" y="15045"/>
                    </a:lnTo>
                    <a:cubicBezTo>
                      <a:pt x="5178" y="15264"/>
                      <a:pt x="4797" y="15559"/>
                      <a:pt x="4463" y="15902"/>
                    </a:cubicBezTo>
                    <a:lnTo>
                      <a:pt x="3511" y="16950"/>
                    </a:lnTo>
                    <a:cubicBezTo>
                      <a:pt x="3263" y="17369"/>
                      <a:pt x="3073" y="17817"/>
                      <a:pt x="2939" y="18283"/>
                    </a:cubicBezTo>
                    <a:cubicBezTo>
                      <a:pt x="2930" y="18407"/>
                      <a:pt x="2930" y="18540"/>
                      <a:pt x="2939" y="18664"/>
                    </a:cubicBezTo>
                    <a:close/>
                    <a:moveTo>
                      <a:pt x="3511" y="9139"/>
                    </a:moveTo>
                    <a:cubicBezTo>
                      <a:pt x="3454" y="9453"/>
                      <a:pt x="3454" y="9777"/>
                      <a:pt x="3511" y="10092"/>
                    </a:cubicBezTo>
                    <a:cubicBezTo>
                      <a:pt x="3654" y="10330"/>
                      <a:pt x="3844" y="10520"/>
                      <a:pt x="4082" y="10663"/>
                    </a:cubicBezTo>
                    <a:lnTo>
                      <a:pt x="4844" y="10663"/>
                    </a:lnTo>
                    <a:lnTo>
                      <a:pt x="5797" y="10663"/>
                    </a:lnTo>
                    <a:lnTo>
                      <a:pt x="6654" y="9996"/>
                    </a:lnTo>
                    <a:cubicBezTo>
                      <a:pt x="7216" y="9415"/>
                      <a:pt x="7664" y="8739"/>
                      <a:pt x="7988" y="7996"/>
                    </a:cubicBezTo>
                    <a:cubicBezTo>
                      <a:pt x="8035" y="7587"/>
                      <a:pt x="8035" y="7168"/>
                      <a:pt x="7988" y="6758"/>
                    </a:cubicBezTo>
                    <a:cubicBezTo>
                      <a:pt x="8054" y="6415"/>
                      <a:pt x="8054" y="6053"/>
                      <a:pt x="7988" y="5710"/>
                    </a:cubicBezTo>
                    <a:cubicBezTo>
                      <a:pt x="7988" y="5710"/>
                      <a:pt x="7988" y="5710"/>
                      <a:pt x="7416" y="5234"/>
                    </a:cubicBezTo>
                    <a:lnTo>
                      <a:pt x="6654" y="5234"/>
                    </a:lnTo>
                    <a:lnTo>
                      <a:pt x="5797" y="5234"/>
                    </a:lnTo>
                    <a:cubicBezTo>
                      <a:pt x="5435" y="5434"/>
                      <a:pt x="5121" y="5691"/>
                      <a:pt x="4844" y="5996"/>
                    </a:cubicBezTo>
                    <a:cubicBezTo>
                      <a:pt x="4568" y="6263"/>
                      <a:pt x="4311" y="6548"/>
                      <a:pt x="4082" y="6853"/>
                    </a:cubicBezTo>
                    <a:lnTo>
                      <a:pt x="3511" y="7996"/>
                    </a:lnTo>
                    <a:cubicBezTo>
                      <a:pt x="3492" y="8215"/>
                      <a:pt x="3492" y="8444"/>
                      <a:pt x="3511" y="866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E07ABC5-3C76-47B1-8497-07E3EC1B4A76}"/>
                  </a:ext>
                </a:extLst>
              </p:cNvPr>
              <p:cNvSpPr/>
              <p:nvPr/>
            </p:nvSpPr>
            <p:spPr>
              <a:xfrm>
                <a:off x="-4049935" y="3193151"/>
                <a:ext cx="10125" cy="25630"/>
              </a:xfrm>
              <a:custGeom>
                <a:avLst/>
                <a:gdLst>
                  <a:gd name="connsiteX0" fmla="*/ 4953 w 10125"/>
                  <a:gd name="connsiteY0" fmla="*/ 10486 h 25630"/>
                  <a:gd name="connsiteX1" fmla="*/ 5810 w 10125"/>
                  <a:gd name="connsiteY1" fmla="*/ 8390 h 25630"/>
                  <a:gd name="connsiteX2" fmla="*/ 5810 w 10125"/>
                  <a:gd name="connsiteY2" fmla="*/ 6866 h 25630"/>
                  <a:gd name="connsiteX3" fmla="*/ 5810 w 10125"/>
                  <a:gd name="connsiteY3" fmla="*/ 4961 h 25630"/>
                  <a:gd name="connsiteX4" fmla="*/ 4096 w 10125"/>
                  <a:gd name="connsiteY4" fmla="*/ 4961 h 25630"/>
                  <a:gd name="connsiteX5" fmla="*/ 2381 w 10125"/>
                  <a:gd name="connsiteY5" fmla="*/ 6866 h 25630"/>
                  <a:gd name="connsiteX6" fmla="*/ 1619 w 10125"/>
                  <a:gd name="connsiteY6" fmla="*/ 9438 h 25630"/>
                  <a:gd name="connsiteX7" fmla="*/ 1619 w 10125"/>
                  <a:gd name="connsiteY7" fmla="*/ 10295 h 25630"/>
                  <a:gd name="connsiteX8" fmla="*/ 1619 w 10125"/>
                  <a:gd name="connsiteY8" fmla="*/ 10295 h 25630"/>
                  <a:gd name="connsiteX9" fmla="*/ 0 w 10125"/>
                  <a:gd name="connsiteY9" fmla="*/ 11248 h 25630"/>
                  <a:gd name="connsiteX10" fmla="*/ 0 w 10125"/>
                  <a:gd name="connsiteY10" fmla="*/ 11248 h 25630"/>
                  <a:gd name="connsiteX11" fmla="*/ 0 w 10125"/>
                  <a:gd name="connsiteY11" fmla="*/ 10676 h 25630"/>
                  <a:gd name="connsiteX12" fmla="*/ 476 w 10125"/>
                  <a:gd name="connsiteY12" fmla="*/ 7724 h 25630"/>
                  <a:gd name="connsiteX13" fmla="*/ 1524 w 10125"/>
                  <a:gd name="connsiteY13" fmla="*/ 4866 h 25630"/>
                  <a:gd name="connsiteX14" fmla="*/ 3143 w 10125"/>
                  <a:gd name="connsiteY14" fmla="*/ 2390 h 25630"/>
                  <a:gd name="connsiteX15" fmla="*/ 5239 w 10125"/>
                  <a:gd name="connsiteY15" fmla="*/ 675 h 25630"/>
                  <a:gd name="connsiteX16" fmla="*/ 7429 w 10125"/>
                  <a:gd name="connsiteY16" fmla="*/ 8 h 25630"/>
                  <a:gd name="connsiteX17" fmla="*/ 9049 w 10125"/>
                  <a:gd name="connsiteY17" fmla="*/ 770 h 25630"/>
                  <a:gd name="connsiteX18" fmla="*/ 10001 w 10125"/>
                  <a:gd name="connsiteY18" fmla="*/ 2580 h 25630"/>
                  <a:gd name="connsiteX19" fmla="*/ 10001 w 10125"/>
                  <a:gd name="connsiteY19" fmla="*/ 4866 h 25630"/>
                  <a:gd name="connsiteX20" fmla="*/ 10001 w 10125"/>
                  <a:gd name="connsiteY20" fmla="*/ 6485 h 25630"/>
                  <a:gd name="connsiteX21" fmla="*/ 10001 w 10125"/>
                  <a:gd name="connsiteY21" fmla="*/ 8009 h 25630"/>
                  <a:gd name="connsiteX22" fmla="*/ 9334 w 10125"/>
                  <a:gd name="connsiteY22" fmla="*/ 9914 h 25630"/>
                  <a:gd name="connsiteX23" fmla="*/ 8192 w 10125"/>
                  <a:gd name="connsiteY23" fmla="*/ 12296 h 25630"/>
                  <a:gd name="connsiteX24" fmla="*/ 4381 w 10125"/>
                  <a:gd name="connsiteY24" fmla="*/ 19916 h 25630"/>
                  <a:gd name="connsiteX25" fmla="*/ 10096 w 10125"/>
                  <a:gd name="connsiteY25" fmla="*/ 16582 h 25630"/>
                  <a:gd name="connsiteX26" fmla="*/ 10096 w 10125"/>
                  <a:gd name="connsiteY26" fmla="*/ 16582 h 25630"/>
                  <a:gd name="connsiteX27" fmla="*/ 10096 w 10125"/>
                  <a:gd name="connsiteY27" fmla="*/ 18868 h 25630"/>
                  <a:gd name="connsiteX28" fmla="*/ 10096 w 10125"/>
                  <a:gd name="connsiteY28" fmla="*/ 19630 h 25630"/>
                  <a:gd name="connsiteX29" fmla="*/ 10096 w 10125"/>
                  <a:gd name="connsiteY29" fmla="*/ 20106 h 25630"/>
                  <a:gd name="connsiteX30" fmla="*/ 571 w 10125"/>
                  <a:gd name="connsiteY30" fmla="*/ 25630 h 25630"/>
                  <a:gd name="connsiteX31" fmla="*/ 571 w 10125"/>
                  <a:gd name="connsiteY31" fmla="*/ 25630 h 25630"/>
                  <a:gd name="connsiteX32" fmla="*/ 571 w 10125"/>
                  <a:gd name="connsiteY32" fmla="*/ 25154 h 25630"/>
                  <a:gd name="connsiteX33" fmla="*/ 571 w 10125"/>
                  <a:gd name="connsiteY33" fmla="*/ 23154 h 25630"/>
                  <a:gd name="connsiteX34" fmla="*/ 571 w 10125"/>
                  <a:gd name="connsiteY34" fmla="*/ 22106 h 25630"/>
                  <a:gd name="connsiteX35" fmla="*/ 571 w 10125"/>
                  <a:gd name="connsiteY35" fmla="*/ 21344 h 25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125" h="25630">
                    <a:moveTo>
                      <a:pt x="4953" y="10486"/>
                    </a:moveTo>
                    <a:cubicBezTo>
                      <a:pt x="5305" y="9819"/>
                      <a:pt x="5591" y="9114"/>
                      <a:pt x="5810" y="8390"/>
                    </a:cubicBezTo>
                    <a:cubicBezTo>
                      <a:pt x="5848" y="7886"/>
                      <a:pt x="5848" y="7371"/>
                      <a:pt x="5810" y="6866"/>
                    </a:cubicBezTo>
                    <a:cubicBezTo>
                      <a:pt x="6048" y="6257"/>
                      <a:pt x="6048" y="5571"/>
                      <a:pt x="5810" y="4961"/>
                    </a:cubicBezTo>
                    <a:cubicBezTo>
                      <a:pt x="5810" y="4961"/>
                      <a:pt x="4858" y="4961"/>
                      <a:pt x="4096" y="4961"/>
                    </a:cubicBezTo>
                    <a:cubicBezTo>
                      <a:pt x="3362" y="5428"/>
                      <a:pt x="2762" y="6085"/>
                      <a:pt x="2381" y="6866"/>
                    </a:cubicBezTo>
                    <a:cubicBezTo>
                      <a:pt x="2057" y="7705"/>
                      <a:pt x="1800" y="8562"/>
                      <a:pt x="1619" y="9438"/>
                    </a:cubicBezTo>
                    <a:cubicBezTo>
                      <a:pt x="1676" y="9724"/>
                      <a:pt x="1676" y="10010"/>
                      <a:pt x="1619" y="10295"/>
                    </a:cubicBezTo>
                    <a:lnTo>
                      <a:pt x="1619" y="10295"/>
                    </a:lnTo>
                    <a:lnTo>
                      <a:pt x="0" y="11248"/>
                    </a:lnTo>
                    <a:lnTo>
                      <a:pt x="0" y="11248"/>
                    </a:lnTo>
                    <a:cubicBezTo>
                      <a:pt x="0" y="11248"/>
                      <a:pt x="0" y="11248"/>
                      <a:pt x="0" y="10676"/>
                    </a:cubicBezTo>
                    <a:cubicBezTo>
                      <a:pt x="19" y="9676"/>
                      <a:pt x="181" y="8676"/>
                      <a:pt x="476" y="7724"/>
                    </a:cubicBezTo>
                    <a:cubicBezTo>
                      <a:pt x="705" y="6733"/>
                      <a:pt x="1057" y="5771"/>
                      <a:pt x="1524" y="4866"/>
                    </a:cubicBezTo>
                    <a:cubicBezTo>
                      <a:pt x="1962" y="3980"/>
                      <a:pt x="2505" y="3152"/>
                      <a:pt x="3143" y="2390"/>
                    </a:cubicBezTo>
                    <a:cubicBezTo>
                      <a:pt x="3724" y="1685"/>
                      <a:pt x="4439" y="1104"/>
                      <a:pt x="5239" y="675"/>
                    </a:cubicBezTo>
                    <a:cubicBezTo>
                      <a:pt x="5858" y="189"/>
                      <a:pt x="6639" y="-49"/>
                      <a:pt x="7429" y="8"/>
                    </a:cubicBezTo>
                    <a:cubicBezTo>
                      <a:pt x="8049" y="46"/>
                      <a:pt x="8630" y="313"/>
                      <a:pt x="9049" y="770"/>
                    </a:cubicBezTo>
                    <a:cubicBezTo>
                      <a:pt x="9496" y="1294"/>
                      <a:pt x="9820" y="1913"/>
                      <a:pt x="10001" y="2580"/>
                    </a:cubicBezTo>
                    <a:cubicBezTo>
                      <a:pt x="10106" y="3342"/>
                      <a:pt x="10106" y="4104"/>
                      <a:pt x="10001" y="4866"/>
                    </a:cubicBezTo>
                    <a:cubicBezTo>
                      <a:pt x="10049" y="5409"/>
                      <a:pt x="10049" y="5942"/>
                      <a:pt x="10001" y="6485"/>
                    </a:cubicBezTo>
                    <a:cubicBezTo>
                      <a:pt x="10087" y="6990"/>
                      <a:pt x="10087" y="7504"/>
                      <a:pt x="10001" y="8009"/>
                    </a:cubicBezTo>
                    <a:cubicBezTo>
                      <a:pt x="9849" y="8667"/>
                      <a:pt x="9620" y="9305"/>
                      <a:pt x="9334" y="9914"/>
                    </a:cubicBezTo>
                    <a:cubicBezTo>
                      <a:pt x="8992" y="10724"/>
                      <a:pt x="8611" y="11524"/>
                      <a:pt x="8192" y="12296"/>
                    </a:cubicBezTo>
                    <a:lnTo>
                      <a:pt x="4381" y="19916"/>
                    </a:lnTo>
                    <a:lnTo>
                      <a:pt x="10096" y="16582"/>
                    </a:lnTo>
                    <a:cubicBezTo>
                      <a:pt x="10096" y="16582"/>
                      <a:pt x="10096" y="16582"/>
                      <a:pt x="10096" y="16582"/>
                    </a:cubicBezTo>
                    <a:lnTo>
                      <a:pt x="10096" y="18868"/>
                    </a:lnTo>
                    <a:cubicBezTo>
                      <a:pt x="10135" y="19115"/>
                      <a:pt x="10135" y="19382"/>
                      <a:pt x="10096" y="19630"/>
                    </a:cubicBezTo>
                    <a:cubicBezTo>
                      <a:pt x="10135" y="19782"/>
                      <a:pt x="10135" y="19954"/>
                      <a:pt x="10096" y="20106"/>
                    </a:cubicBezTo>
                    <a:lnTo>
                      <a:pt x="571" y="25630"/>
                    </a:lnTo>
                    <a:lnTo>
                      <a:pt x="571" y="25630"/>
                    </a:lnTo>
                    <a:cubicBezTo>
                      <a:pt x="514" y="25478"/>
                      <a:pt x="514" y="25307"/>
                      <a:pt x="571" y="25154"/>
                    </a:cubicBezTo>
                    <a:lnTo>
                      <a:pt x="571" y="23154"/>
                    </a:lnTo>
                    <a:cubicBezTo>
                      <a:pt x="486" y="22811"/>
                      <a:pt x="486" y="22449"/>
                      <a:pt x="571" y="22106"/>
                    </a:cubicBezTo>
                    <a:lnTo>
                      <a:pt x="571" y="2134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BE53DC02-7DC4-4987-8289-629D9C13A18D}"/>
                  </a:ext>
                </a:extLst>
              </p:cNvPr>
              <p:cNvSpPr/>
              <p:nvPr/>
            </p:nvSpPr>
            <p:spPr>
              <a:xfrm>
                <a:off x="-4038108" y="3185824"/>
                <a:ext cx="10598" cy="24670"/>
              </a:xfrm>
              <a:custGeom>
                <a:avLst/>
                <a:gdLst>
                  <a:gd name="connsiteX0" fmla="*/ 10556 w 10598"/>
                  <a:gd name="connsiteY0" fmla="*/ 6192 h 24670"/>
                  <a:gd name="connsiteX1" fmla="*/ 10556 w 10598"/>
                  <a:gd name="connsiteY1" fmla="*/ 11907 h 24670"/>
                  <a:gd name="connsiteX2" fmla="*/ 10556 w 10598"/>
                  <a:gd name="connsiteY2" fmla="*/ 15527 h 24670"/>
                  <a:gd name="connsiteX3" fmla="*/ 9604 w 10598"/>
                  <a:gd name="connsiteY3" fmla="*/ 18860 h 24670"/>
                  <a:gd name="connsiteX4" fmla="*/ 7889 w 10598"/>
                  <a:gd name="connsiteY4" fmla="*/ 21623 h 24670"/>
                  <a:gd name="connsiteX5" fmla="*/ 5317 w 10598"/>
                  <a:gd name="connsiteY5" fmla="*/ 23813 h 24670"/>
                  <a:gd name="connsiteX6" fmla="*/ 2746 w 10598"/>
                  <a:gd name="connsiteY6" fmla="*/ 24671 h 24670"/>
                  <a:gd name="connsiteX7" fmla="*/ 1031 w 10598"/>
                  <a:gd name="connsiteY7" fmla="*/ 23813 h 24670"/>
                  <a:gd name="connsiteX8" fmla="*/ 79 w 10598"/>
                  <a:gd name="connsiteY8" fmla="*/ 21623 h 24670"/>
                  <a:gd name="connsiteX9" fmla="*/ 79 w 10598"/>
                  <a:gd name="connsiteY9" fmla="*/ 18384 h 24670"/>
                  <a:gd name="connsiteX10" fmla="*/ 79 w 10598"/>
                  <a:gd name="connsiteY10" fmla="*/ 15622 h 24670"/>
                  <a:gd name="connsiteX11" fmla="*/ 79 w 10598"/>
                  <a:gd name="connsiteY11" fmla="*/ 12860 h 24670"/>
                  <a:gd name="connsiteX12" fmla="*/ 79 w 10598"/>
                  <a:gd name="connsiteY12" fmla="*/ 9145 h 24670"/>
                  <a:gd name="connsiteX13" fmla="*/ 1031 w 10598"/>
                  <a:gd name="connsiteY13" fmla="*/ 5811 h 24670"/>
                  <a:gd name="connsiteX14" fmla="*/ 2746 w 10598"/>
                  <a:gd name="connsiteY14" fmla="*/ 2954 h 24670"/>
                  <a:gd name="connsiteX15" fmla="*/ 5317 w 10598"/>
                  <a:gd name="connsiteY15" fmla="*/ 763 h 24670"/>
                  <a:gd name="connsiteX16" fmla="*/ 7889 w 10598"/>
                  <a:gd name="connsiteY16" fmla="*/ 1 h 24670"/>
                  <a:gd name="connsiteX17" fmla="*/ 9604 w 10598"/>
                  <a:gd name="connsiteY17" fmla="*/ 763 h 24670"/>
                  <a:gd name="connsiteX18" fmla="*/ 10556 w 10598"/>
                  <a:gd name="connsiteY18" fmla="*/ 2954 h 24670"/>
                  <a:gd name="connsiteX19" fmla="*/ 10556 w 10598"/>
                  <a:gd name="connsiteY19" fmla="*/ 6192 h 24670"/>
                  <a:gd name="connsiteX20" fmla="*/ 2174 w 10598"/>
                  <a:gd name="connsiteY20" fmla="*/ 16575 h 24670"/>
                  <a:gd name="connsiteX21" fmla="*/ 2841 w 10598"/>
                  <a:gd name="connsiteY21" fmla="*/ 19718 h 24670"/>
                  <a:gd name="connsiteX22" fmla="*/ 4936 w 10598"/>
                  <a:gd name="connsiteY22" fmla="*/ 19718 h 24670"/>
                  <a:gd name="connsiteX23" fmla="*/ 7032 w 10598"/>
                  <a:gd name="connsiteY23" fmla="*/ 17241 h 24670"/>
                  <a:gd name="connsiteX24" fmla="*/ 7699 w 10598"/>
                  <a:gd name="connsiteY24" fmla="*/ 13241 h 24670"/>
                  <a:gd name="connsiteX25" fmla="*/ 7699 w 10598"/>
                  <a:gd name="connsiteY25" fmla="*/ 7907 h 24670"/>
                  <a:gd name="connsiteX26" fmla="*/ 7032 w 10598"/>
                  <a:gd name="connsiteY26" fmla="*/ 4763 h 24670"/>
                  <a:gd name="connsiteX27" fmla="*/ 4936 w 10598"/>
                  <a:gd name="connsiteY27" fmla="*/ 4763 h 24670"/>
                  <a:gd name="connsiteX28" fmla="*/ 2841 w 10598"/>
                  <a:gd name="connsiteY28" fmla="*/ 7240 h 24670"/>
                  <a:gd name="connsiteX29" fmla="*/ 2174 w 10598"/>
                  <a:gd name="connsiteY29" fmla="*/ 11240 h 24670"/>
                  <a:gd name="connsiteX30" fmla="*/ 2174 w 10598"/>
                  <a:gd name="connsiteY30" fmla="*/ 16575 h 2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598" h="24670">
                    <a:moveTo>
                      <a:pt x="10556" y="6192"/>
                    </a:moveTo>
                    <a:lnTo>
                      <a:pt x="10556" y="11907"/>
                    </a:lnTo>
                    <a:cubicBezTo>
                      <a:pt x="10556" y="13145"/>
                      <a:pt x="10556" y="14384"/>
                      <a:pt x="10556" y="15527"/>
                    </a:cubicBezTo>
                    <a:cubicBezTo>
                      <a:pt x="10394" y="16679"/>
                      <a:pt x="10080" y="17803"/>
                      <a:pt x="9604" y="18860"/>
                    </a:cubicBezTo>
                    <a:cubicBezTo>
                      <a:pt x="9165" y="19860"/>
                      <a:pt x="8594" y="20784"/>
                      <a:pt x="7889" y="21623"/>
                    </a:cubicBezTo>
                    <a:cubicBezTo>
                      <a:pt x="7194" y="22518"/>
                      <a:pt x="6317" y="23270"/>
                      <a:pt x="5317" y="23813"/>
                    </a:cubicBezTo>
                    <a:cubicBezTo>
                      <a:pt x="4546" y="24299"/>
                      <a:pt x="3660" y="24595"/>
                      <a:pt x="2746" y="24671"/>
                    </a:cubicBezTo>
                    <a:cubicBezTo>
                      <a:pt x="2098" y="24585"/>
                      <a:pt x="1488" y="24280"/>
                      <a:pt x="1031" y="23813"/>
                    </a:cubicBezTo>
                    <a:cubicBezTo>
                      <a:pt x="564" y="23156"/>
                      <a:pt x="241" y="22413"/>
                      <a:pt x="79" y="21623"/>
                    </a:cubicBezTo>
                    <a:cubicBezTo>
                      <a:pt x="-26" y="20546"/>
                      <a:pt x="-26" y="19461"/>
                      <a:pt x="79" y="18384"/>
                    </a:cubicBezTo>
                    <a:cubicBezTo>
                      <a:pt x="31" y="17460"/>
                      <a:pt x="31" y="16546"/>
                      <a:pt x="79" y="15622"/>
                    </a:cubicBezTo>
                    <a:cubicBezTo>
                      <a:pt x="21" y="14698"/>
                      <a:pt x="21" y="13784"/>
                      <a:pt x="79" y="12860"/>
                    </a:cubicBezTo>
                    <a:cubicBezTo>
                      <a:pt x="-17" y="11621"/>
                      <a:pt x="-17" y="10383"/>
                      <a:pt x="79" y="9145"/>
                    </a:cubicBezTo>
                    <a:cubicBezTo>
                      <a:pt x="298" y="8012"/>
                      <a:pt x="612" y="6887"/>
                      <a:pt x="1031" y="5811"/>
                    </a:cubicBezTo>
                    <a:cubicBezTo>
                      <a:pt x="1488" y="4792"/>
                      <a:pt x="2060" y="3840"/>
                      <a:pt x="2746" y="2954"/>
                    </a:cubicBezTo>
                    <a:cubicBezTo>
                      <a:pt x="3469" y="2077"/>
                      <a:pt x="4336" y="1334"/>
                      <a:pt x="5317" y="763"/>
                    </a:cubicBezTo>
                    <a:cubicBezTo>
                      <a:pt x="6079" y="249"/>
                      <a:pt x="6975" y="-18"/>
                      <a:pt x="7889" y="1"/>
                    </a:cubicBezTo>
                    <a:cubicBezTo>
                      <a:pt x="8537" y="10"/>
                      <a:pt x="9156" y="287"/>
                      <a:pt x="9604" y="763"/>
                    </a:cubicBezTo>
                    <a:cubicBezTo>
                      <a:pt x="10089" y="1411"/>
                      <a:pt x="10413" y="2163"/>
                      <a:pt x="10556" y="2954"/>
                    </a:cubicBezTo>
                    <a:cubicBezTo>
                      <a:pt x="10613" y="4030"/>
                      <a:pt x="10613" y="5116"/>
                      <a:pt x="10556" y="6192"/>
                    </a:cubicBezTo>
                    <a:close/>
                    <a:moveTo>
                      <a:pt x="2174" y="16575"/>
                    </a:moveTo>
                    <a:cubicBezTo>
                      <a:pt x="2155" y="17660"/>
                      <a:pt x="2384" y="18737"/>
                      <a:pt x="2841" y="19718"/>
                    </a:cubicBezTo>
                    <a:cubicBezTo>
                      <a:pt x="2841" y="20384"/>
                      <a:pt x="3984" y="20384"/>
                      <a:pt x="4936" y="19718"/>
                    </a:cubicBezTo>
                    <a:cubicBezTo>
                      <a:pt x="5898" y="19156"/>
                      <a:pt x="6641" y="18279"/>
                      <a:pt x="7032" y="17241"/>
                    </a:cubicBezTo>
                    <a:cubicBezTo>
                      <a:pt x="7489" y="15955"/>
                      <a:pt x="7708" y="14603"/>
                      <a:pt x="7699" y="13241"/>
                    </a:cubicBezTo>
                    <a:cubicBezTo>
                      <a:pt x="7822" y="11469"/>
                      <a:pt x="7822" y="9678"/>
                      <a:pt x="7699" y="7907"/>
                    </a:cubicBezTo>
                    <a:cubicBezTo>
                      <a:pt x="7775" y="6821"/>
                      <a:pt x="7537" y="5725"/>
                      <a:pt x="7032" y="4763"/>
                    </a:cubicBezTo>
                    <a:cubicBezTo>
                      <a:pt x="7032" y="4192"/>
                      <a:pt x="5889" y="4097"/>
                      <a:pt x="4936" y="4763"/>
                    </a:cubicBezTo>
                    <a:cubicBezTo>
                      <a:pt x="3993" y="5354"/>
                      <a:pt x="3269" y="6221"/>
                      <a:pt x="2841" y="7240"/>
                    </a:cubicBezTo>
                    <a:cubicBezTo>
                      <a:pt x="2431" y="8535"/>
                      <a:pt x="2212" y="9878"/>
                      <a:pt x="2174" y="11240"/>
                    </a:cubicBezTo>
                    <a:lnTo>
                      <a:pt x="2174" y="1657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99D5057D-C8C4-44C4-AF7E-6E2E8C456F68}"/>
                  </a:ext>
                </a:extLst>
              </p:cNvPr>
              <p:cNvSpPr/>
              <p:nvPr/>
            </p:nvSpPr>
            <p:spPr>
              <a:xfrm>
                <a:off x="-4025894" y="3179062"/>
                <a:ext cx="6188" cy="22955"/>
              </a:xfrm>
              <a:custGeom>
                <a:avLst/>
                <a:gdLst>
                  <a:gd name="connsiteX0" fmla="*/ 57 w 6188"/>
                  <a:gd name="connsiteY0" fmla="*/ 10858 h 22955"/>
                  <a:gd name="connsiteX1" fmla="*/ 57 w 6188"/>
                  <a:gd name="connsiteY1" fmla="*/ 10287 h 22955"/>
                  <a:gd name="connsiteX2" fmla="*/ 57 w 6188"/>
                  <a:gd name="connsiteY2" fmla="*/ 9620 h 22955"/>
                  <a:gd name="connsiteX3" fmla="*/ 4534 w 6188"/>
                  <a:gd name="connsiteY3" fmla="*/ 1524 h 22955"/>
                  <a:gd name="connsiteX4" fmla="*/ 4534 w 6188"/>
                  <a:gd name="connsiteY4" fmla="*/ 953 h 22955"/>
                  <a:gd name="connsiteX5" fmla="*/ 4534 w 6188"/>
                  <a:gd name="connsiteY5" fmla="*/ 953 h 22955"/>
                  <a:gd name="connsiteX6" fmla="*/ 6153 w 6188"/>
                  <a:gd name="connsiteY6" fmla="*/ 0 h 22955"/>
                  <a:gd name="connsiteX7" fmla="*/ 6153 w 6188"/>
                  <a:gd name="connsiteY7" fmla="*/ 0 h 22955"/>
                  <a:gd name="connsiteX8" fmla="*/ 6153 w 6188"/>
                  <a:gd name="connsiteY8" fmla="*/ 476 h 22955"/>
                  <a:gd name="connsiteX9" fmla="*/ 6153 w 6188"/>
                  <a:gd name="connsiteY9" fmla="*/ 21336 h 22955"/>
                  <a:gd name="connsiteX10" fmla="*/ 6153 w 6188"/>
                  <a:gd name="connsiteY10" fmla="*/ 22003 h 22955"/>
                  <a:gd name="connsiteX11" fmla="*/ 4439 w 6188"/>
                  <a:gd name="connsiteY11" fmla="*/ 22955 h 22955"/>
                  <a:gd name="connsiteX12" fmla="*/ 4439 w 6188"/>
                  <a:gd name="connsiteY12" fmla="*/ 22955 h 22955"/>
                  <a:gd name="connsiteX13" fmla="*/ 4439 w 6188"/>
                  <a:gd name="connsiteY13" fmla="*/ 7144 h 22955"/>
                  <a:gd name="connsiteX14" fmla="*/ 1486 w 6188"/>
                  <a:gd name="connsiteY14" fmla="*/ 12383 h 22955"/>
                  <a:gd name="connsiteX15" fmla="*/ 1486 w 6188"/>
                  <a:gd name="connsiteY15" fmla="*/ 12383 h 22955"/>
                  <a:gd name="connsiteX16" fmla="*/ 1486 w 6188"/>
                  <a:gd name="connsiteY16" fmla="*/ 12383 h 2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88" h="22955">
                    <a:moveTo>
                      <a:pt x="57" y="10858"/>
                    </a:moveTo>
                    <a:cubicBezTo>
                      <a:pt x="-19" y="10678"/>
                      <a:pt x="-19" y="10468"/>
                      <a:pt x="57" y="10287"/>
                    </a:cubicBezTo>
                    <a:cubicBezTo>
                      <a:pt x="57" y="10287"/>
                      <a:pt x="57" y="9811"/>
                      <a:pt x="57" y="9620"/>
                    </a:cubicBezTo>
                    <a:lnTo>
                      <a:pt x="4534" y="1524"/>
                    </a:lnTo>
                    <a:lnTo>
                      <a:pt x="4534" y="953"/>
                    </a:lnTo>
                    <a:lnTo>
                      <a:pt x="4534" y="953"/>
                    </a:lnTo>
                    <a:lnTo>
                      <a:pt x="6153" y="0"/>
                    </a:lnTo>
                    <a:lnTo>
                      <a:pt x="6153" y="0"/>
                    </a:lnTo>
                    <a:cubicBezTo>
                      <a:pt x="6201" y="152"/>
                      <a:pt x="6201" y="324"/>
                      <a:pt x="6153" y="476"/>
                    </a:cubicBezTo>
                    <a:lnTo>
                      <a:pt x="6153" y="21336"/>
                    </a:lnTo>
                    <a:cubicBezTo>
                      <a:pt x="6191" y="21555"/>
                      <a:pt x="6191" y="21784"/>
                      <a:pt x="6153" y="22003"/>
                    </a:cubicBezTo>
                    <a:lnTo>
                      <a:pt x="4439" y="22955"/>
                    </a:lnTo>
                    <a:cubicBezTo>
                      <a:pt x="4439" y="22955"/>
                      <a:pt x="4439" y="22955"/>
                      <a:pt x="4439" y="22955"/>
                    </a:cubicBezTo>
                    <a:lnTo>
                      <a:pt x="4439" y="7144"/>
                    </a:lnTo>
                    <a:lnTo>
                      <a:pt x="1486" y="12383"/>
                    </a:lnTo>
                    <a:lnTo>
                      <a:pt x="1486" y="12383"/>
                    </a:lnTo>
                    <a:cubicBezTo>
                      <a:pt x="1486" y="12383"/>
                      <a:pt x="1486" y="12383"/>
                      <a:pt x="1486" y="1238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8E446F86-8ADA-4BED-A870-51244BF407FB}"/>
                  </a:ext>
                </a:extLst>
              </p:cNvPr>
              <p:cNvSpPr/>
              <p:nvPr/>
            </p:nvSpPr>
            <p:spPr>
              <a:xfrm>
                <a:off x="-4015424" y="3171824"/>
                <a:ext cx="8767" cy="26003"/>
              </a:xfrm>
              <a:custGeom>
                <a:avLst/>
                <a:gdLst>
                  <a:gd name="connsiteX0" fmla="*/ 8732 w 8767"/>
                  <a:gd name="connsiteY0" fmla="*/ 0 h 26003"/>
                  <a:gd name="connsiteX1" fmla="*/ 8732 w 8767"/>
                  <a:gd name="connsiteY1" fmla="*/ 0 h 26003"/>
                  <a:gd name="connsiteX2" fmla="*/ 8732 w 8767"/>
                  <a:gd name="connsiteY2" fmla="*/ 571 h 26003"/>
                  <a:gd name="connsiteX3" fmla="*/ 8732 w 8767"/>
                  <a:gd name="connsiteY3" fmla="*/ 2667 h 26003"/>
                  <a:gd name="connsiteX4" fmla="*/ 8732 w 8767"/>
                  <a:gd name="connsiteY4" fmla="*/ 3334 h 26003"/>
                  <a:gd name="connsiteX5" fmla="*/ 8732 w 8767"/>
                  <a:gd name="connsiteY5" fmla="*/ 4382 h 26003"/>
                  <a:gd name="connsiteX6" fmla="*/ 3874 w 8767"/>
                  <a:gd name="connsiteY6" fmla="*/ 24289 h 26003"/>
                  <a:gd name="connsiteX7" fmla="*/ 3874 w 8767"/>
                  <a:gd name="connsiteY7" fmla="*/ 24955 h 26003"/>
                  <a:gd name="connsiteX8" fmla="*/ 3874 w 8767"/>
                  <a:gd name="connsiteY8" fmla="*/ 24955 h 26003"/>
                  <a:gd name="connsiteX9" fmla="*/ 2160 w 8767"/>
                  <a:gd name="connsiteY9" fmla="*/ 26003 h 26003"/>
                  <a:gd name="connsiteX10" fmla="*/ 2160 w 8767"/>
                  <a:gd name="connsiteY10" fmla="*/ 26003 h 26003"/>
                  <a:gd name="connsiteX11" fmla="*/ 2160 w 8767"/>
                  <a:gd name="connsiteY11" fmla="*/ 25432 h 26003"/>
                  <a:gd name="connsiteX12" fmla="*/ 2160 w 8767"/>
                  <a:gd name="connsiteY12" fmla="*/ 25432 h 26003"/>
                  <a:gd name="connsiteX13" fmla="*/ 7018 w 8767"/>
                  <a:gd name="connsiteY13" fmla="*/ 5525 h 26003"/>
                  <a:gd name="connsiteX14" fmla="*/ 64 w 8767"/>
                  <a:gd name="connsiteY14" fmla="*/ 9525 h 26003"/>
                  <a:gd name="connsiteX15" fmla="*/ 64 w 8767"/>
                  <a:gd name="connsiteY15" fmla="*/ 9525 h 26003"/>
                  <a:gd name="connsiteX16" fmla="*/ 64 w 8767"/>
                  <a:gd name="connsiteY16" fmla="*/ 9525 h 26003"/>
                  <a:gd name="connsiteX17" fmla="*/ 64 w 8767"/>
                  <a:gd name="connsiteY17" fmla="*/ 7239 h 26003"/>
                  <a:gd name="connsiteX18" fmla="*/ 64 w 8767"/>
                  <a:gd name="connsiteY18" fmla="*/ 6477 h 26003"/>
                  <a:gd name="connsiteX19" fmla="*/ 64 w 8767"/>
                  <a:gd name="connsiteY19" fmla="*/ 6001 h 2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767" h="26003">
                    <a:moveTo>
                      <a:pt x="8732" y="0"/>
                    </a:moveTo>
                    <a:lnTo>
                      <a:pt x="8732" y="0"/>
                    </a:lnTo>
                    <a:cubicBezTo>
                      <a:pt x="8732" y="0"/>
                      <a:pt x="8732" y="0"/>
                      <a:pt x="8732" y="571"/>
                    </a:cubicBezTo>
                    <a:lnTo>
                      <a:pt x="8732" y="2667"/>
                    </a:lnTo>
                    <a:cubicBezTo>
                      <a:pt x="8780" y="2886"/>
                      <a:pt x="8780" y="3115"/>
                      <a:pt x="8732" y="3334"/>
                    </a:cubicBezTo>
                    <a:cubicBezTo>
                      <a:pt x="8770" y="3686"/>
                      <a:pt x="8770" y="4029"/>
                      <a:pt x="8732" y="4382"/>
                    </a:cubicBezTo>
                    <a:lnTo>
                      <a:pt x="3874" y="24289"/>
                    </a:lnTo>
                    <a:cubicBezTo>
                      <a:pt x="3903" y="24508"/>
                      <a:pt x="3903" y="24736"/>
                      <a:pt x="3874" y="24955"/>
                    </a:cubicBezTo>
                    <a:cubicBezTo>
                      <a:pt x="3874" y="24955"/>
                      <a:pt x="3874" y="24955"/>
                      <a:pt x="3874" y="24955"/>
                    </a:cubicBezTo>
                    <a:lnTo>
                      <a:pt x="2160" y="26003"/>
                    </a:lnTo>
                    <a:lnTo>
                      <a:pt x="2160" y="26003"/>
                    </a:lnTo>
                    <a:cubicBezTo>
                      <a:pt x="2160" y="26003"/>
                      <a:pt x="2160" y="26003"/>
                      <a:pt x="2160" y="25432"/>
                    </a:cubicBezTo>
                    <a:lnTo>
                      <a:pt x="2160" y="25432"/>
                    </a:lnTo>
                    <a:lnTo>
                      <a:pt x="7018" y="5525"/>
                    </a:lnTo>
                    <a:lnTo>
                      <a:pt x="64" y="9525"/>
                    </a:lnTo>
                    <a:cubicBezTo>
                      <a:pt x="64" y="9525"/>
                      <a:pt x="64" y="9525"/>
                      <a:pt x="64" y="9525"/>
                    </a:cubicBezTo>
                    <a:cubicBezTo>
                      <a:pt x="64" y="9525"/>
                      <a:pt x="64" y="9525"/>
                      <a:pt x="64" y="9525"/>
                    </a:cubicBezTo>
                    <a:lnTo>
                      <a:pt x="64" y="7239"/>
                    </a:lnTo>
                    <a:cubicBezTo>
                      <a:pt x="-21" y="6991"/>
                      <a:pt x="-21" y="6725"/>
                      <a:pt x="64" y="6477"/>
                    </a:cubicBezTo>
                    <a:cubicBezTo>
                      <a:pt x="26" y="6325"/>
                      <a:pt x="26" y="6153"/>
                      <a:pt x="64" y="600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E232A8E-CA6A-4FDC-B5AF-4AF7667BF80D}"/>
                  </a:ext>
                </a:extLst>
              </p:cNvPr>
              <p:cNvSpPr/>
              <p:nvPr/>
            </p:nvSpPr>
            <p:spPr>
              <a:xfrm>
                <a:off x="-4183476" y="3270503"/>
                <a:ext cx="9648" cy="25622"/>
              </a:xfrm>
              <a:custGeom>
                <a:avLst/>
                <a:gdLst>
                  <a:gd name="connsiteX0" fmla="*/ 5144 w 9648"/>
                  <a:gd name="connsiteY0" fmla="*/ 10096 h 25622"/>
                  <a:gd name="connsiteX1" fmla="*/ 5906 w 9648"/>
                  <a:gd name="connsiteY1" fmla="*/ 8096 h 25622"/>
                  <a:gd name="connsiteX2" fmla="*/ 5906 w 9648"/>
                  <a:gd name="connsiteY2" fmla="*/ 6477 h 25622"/>
                  <a:gd name="connsiteX3" fmla="*/ 5906 w 9648"/>
                  <a:gd name="connsiteY3" fmla="*/ 4572 h 25622"/>
                  <a:gd name="connsiteX4" fmla="*/ 4191 w 9648"/>
                  <a:gd name="connsiteY4" fmla="*/ 4572 h 25622"/>
                  <a:gd name="connsiteX5" fmla="*/ 2477 w 9648"/>
                  <a:gd name="connsiteY5" fmla="*/ 6382 h 25622"/>
                  <a:gd name="connsiteX6" fmla="*/ 1715 w 9648"/>
                  <a:gd name="connsiteY6" fmla="*/ 9049 h 25622"/>
                  <a:gd name="connsiteX7" fmla="*/ 1715 w 9648"/>
                  <a:gd name="connsiteY7" fmla="*/ 9811 h 25622"/>
                  <a:gd name="connsiteX8" fmla="*/ 1715 w 9648"/>
                  <a:gd name="connsiteY8" fmla="*/ 9811 h 25622"/>
                  <a:gd name="connsiteX9" fmla="*/ 0 w 9648"/>
                  <a:gd name="connsiteY9" fmla="*/ 10763 h 25622"/>
                  <a:gd name="connsiteX10" fmla="*/ 0 w 9648"/>
                  <a:gd name="connsiteY10" fmla="*/ 10763 h 25622"/>
                  <a:gd name="connsiteX11" fmla="*/ 0 w 9648"/>
                  <a:gd name="connsiteY11" fmla="*/ 7715 h 25622"/>
                  <a:gd name="connsiteX12" fmla="*/ 1143 w 9648"/>
                  <a:gd name="connsiteY12" fmla="*/ 4858 h 25622"/>
                  <a:gd name="connsiteX13" fmla="*/ 2762 w 9648"/>
                  <a:gd name="connsiteY13" fmla="*/ 2381 h 25622"/>
                  <a:gd name="connsiteX14" fmla="*/ 4763 w 9648"/>
                  <a:gd name="connsiteY14" fmla="*/ 667 h 25622"/>
                  <a:gd name="connsiteX15" fmla="*/ 7048 w 9648"/>
                  <a:gd name="connsiteY15" fmla="*/ 0 h 25622"/>
                  <a:gd name="connsiteX16" fmla="*/ 8668 w 9648"/>
                  <a:gd name="connsiteY16" fmla="*/ 857 h 25622"/>
                  <a:gd name="connsiteX17" fmla="*/ 9525 w 9648"/>
                  <a:gd name="connsiteY17" fmla="*/ 2572 h 25622"/>
                  <a:gd name="connsiteX18" fmla="*/ 9525 w 9648"/>
                  <a:gd name="connsiteY18" fmla="*/ 4953 h 25622"/>
                  <a:gd name="connsiteX19" fmla="*/ 9525 w 9648"/>
                  <a:gd name="connsiteY19" fmla="*/ 6477 h 25622"/>
                  <a:gd name="connsiteX20" fmla="*/ 9525 w 9648"/>
                  <a:gd name="connsiteY20" fmla="*/ 8096 h 25622"/>
                  <a:gd name="connsiteX21" fmla="*/ 8858 w 9648"/>
                  <a:gd name="connsiteY21" fmla="*/ 10001 h 25622"/>
                  <a:gd name="connsiteX22" fmla="*/ 7715 w 9648"/>
                  <a:gd name="connsiteY22" fmla="*/ 12287 h 25622"/>
                  <a:gd name="connsiteX23" fmla="*/ 3810 w 9648"/>
                  <a:gd name="connsiteY23" fmla="*/ 19907 h 25622"/>
                  <a:gd name="connsiteX24" fmla="*/ 9620 w 9648"/>
                  <a:gd name="connsiteY24" fmla="*/ 16574 h 25622"/>
                  <a:gd name="connsiteX25" fmla="*/ 9620 w 9648"/>
                  <a:gd name="connsiteY25" fmla="*/ 16574 h 25622"/>
                  <a:gd name="connsiteX26" fmla="*/ 9620 w 9648"/>
                  <a:gd name="connsiteY26" fmla="*/ 18859 h 25622"/>
                  <a:gd name="connsiteX27" fmla="*/ 9620 w 9648"/>
                  <a:gd name="connsiteY27" fmla="*/ 19526 h 25622"/>
                  <a:gd name="connsiteX28" fmla="*/ 9620 w 9648"/>
                  <a:gd name="connsiteY28" fmla="*/ 20003 h 25622"/>
                  <a:gd name="connsiteX29" fmla="*/ 95 w 9648"/>
                  <a:gd name="connsiteY29" fmla="*/ 25622 h 25622"/>
                  <a:gd name="connsiteX30" fmla="*/ 95 w 9648"/>
                  <a:gd name="connsiteY30" fmla="*/ 25622 h 25622"/>
                  <a:gd name="connsiteX31" fmla="*/ 95 w 9648"/>
                  <a:gd name="connsiteY31" fmla="*/ 25051 h 25622"/>
                  <a:gd name="connsiteX32" fmla="*/ 95 w 9648"/>
                  <a:gd name="connsiteY32" fmla="*/ 23146 h 25622"/>
                  <a:gd name="connsiteX33" fmla="*/ 95 w 9648"/>
                  <a:gd name="connsiteY33" fmla="*/ 22098 h 25622"/>
                  <a:gd name="connsiteX34" fmla="*/ 95 w 9648"/>
                  <a:gd name="connsiteY34" fmla="*/ 21336 h 2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648" h="25622">
                    <a:moveTo>
                      <a:pt x="5144" y="10096"/>
                    </a:moveTo>
                    <a:cubicBezTo>
                      <a:pt x="5486" y="9468"/>
                      <a:pt x="5744" y="8792"/>
                      <a:pt x="5906" y="8096"/>
                    </a:cubicBezTo>
                    <a:cubicBezTo>
                      <a:pt x="5991" y="7563"/>
                      <a:pt x="5991" y="7010"/>
                      <a:pt x="5906" y="6477"/>
                    </a:cubicBezTo>
                    <a:cubicBezTo>
                      <a:pt x="6096" y="5858"/>
                      <a:pt x="6096" y="5191"/>
                      <a:pt x="5906" y="4572"/>
                    </a:cubicBezTo>
                    <a:cubicBezTo>
                      <a:pt x="5906" y="4572"/>
                      <a:pt x="4953" y="4572"/>
                      <a:pt x="4191" y="4572"/>
                    </a:cubicBezTo>
                    <a:cubicBezTo>
                      <a:pt x="3458" y="5001"/>
                      <a:pt x="2867" y="5629"/>
                      <a:pt x="2477" y="6382"/>
                    </a:cubicBezTo>
                    <a:cubicBezTo>
                      <a:pt x="2115" y="7239"/>
                      <a:pt x="1857" y="8134"/>
                      <a:pt x="1715" y="9049"/>
                    </a:cubicBezTo>
                    <a:cubicBezTo>
                      <a:pt x="1810" y="9296"/>
                      <a:pt x="1810" y="9563"/>
                      <a:pt x="1715" y="9811"/>
                    </a:cubicBezTo>
                    <a:cubicBezTo>
                      <a:pt x="1715" y="9811"/>
                      <a:pt x="1715" y="9811"/>
                      <a:pt x="1715" y="9811"/>
                    </a:cubicBezTo>
                    <a:lnTo>
                      <a:pt x="0" y="10763"/>
                    </a:lnTo>
                    <a:lnTo>
                      <a:pt x="0" y="10763"/>
                    </a:lnTo>
                    <a:cubicBezTo>
                      <a:pt x="0" y="9716"/>
                      <a:pt x="0" y="8763"/>
                      <a:pt x="0" y="7715"/>
                    </a:cubicBezTo>
                    <a:cubicBezTo>
                      <a:pt x="295" y="6734"/>
                      <a:pt x="676" y="5772"/>
                      <a:pt x="1143" y="4858"/>
                    </a:cubicBezTo>
                    <a:cubicBezTo>
                      <a:pt x="1629" y="4000"/>
                      <a:pt x="2172" y="3172"/>
                      <a:pt x="2762" y="2381"/>
                    </a:cubicBezTo>
                    <a:cubicBezTo>
                      <a:pt x="3353" y="1734"/>
                      <a:pt x="4029" y="1153"/>
                      <a:pt x="4763" y="667"/>
                    </a:cubicBezTo>
                    <a:cubicBezTo>
                      <a:pt x="5458" y="267"/>
                      <a:pt x="6248" y="38"/>
                      <a:pt x="7048" y="0"/>
                    </a:cubicBezTo>
                    <a:cubicBezTo>
                      <a:pt x="7677" y="86"/>
                      <a:pt x="8249" y="391"/>
                      <a:pt x="8668" y="857"/>
                    </a:cubicBezTo>
                    <a:cubicBezTo>
                      <a:pt x="9106" y="1343"/>
                      <a:pt x="9401" y="1934"/>
                      <a:pt x="9525" y="2572"/>
                    </a:cubicBezTo>
                    <a:cubicBezTo>
                      <a:pt x="9620" y="3362"/>
                      <a:pt x="9620" y="4162"/>
                      <a:pt x="9525" y="4953"/>
                    </a:cubicBezTo>
                    <a:cubicBezTo>
                      <a:pt x="9525" y="5429"/>
                      <a:pt x="9525" y="6001"/>
                      <a:pt x="9525" y="6477"/>
                    </a:cubicBezTo>
                    <a:lnTo>
                      <a:pt x="9525" y="8096"/>
                    </a:lnTo>
                    <a:lnTo>
                      <a:pt x="8858" y="10001"/>
                    </a:lnTo>
                    <a:lnTo>
                      <a:pt x="7715" y="12287"/>
                    </a:lnTo>
                    <a:lnTo>
                      <a:pt x="3810" y="19907"/>
                    </a:lnTo>
                    <a:lnTo>
                      <a:pt x="9620" y="16574"/>
                    </a:lnTo>
                    <a:lnTo>
                      <a:pt x="9620" y="16574"/>
                    </a:lnTo>
                    <a:lnTo>
                      <a:pt x="9620" y="18859"/>
                    </a:lnTo>
                    <a:cubicBezTo>
                      <a:pt x="9658" y="19079"/>
                      <a:pt x="9658" y="19307"/>
                      <a:pt x="9620" y="19526"/>
                    </a:cubicBezTo>
                    <a:cubicBezTo>
                      <a:pt x="9658" y="19679"/>
                      <a:pt x="9658" y="19850"/>
                      <a:pt x="9620" y="20003"/>
                    </a:cubicBezTo>
                    <a:lnTo>
                      <a:pt x="95" y="25622"/>
                    </a:lnTo>
                    <a:lnTo>
                      <a:pt x="95" y="25622"/>
                    </a:lnTo>
                    <a:cubicBezTo>
                      <a:pt x="38" y="25432"/>
                      <a:pt x="38" y="25241"/>
                      <a:pt x="95" y="25051"/>
                    </a:cubicBezTo>
                    <a:lnTo>
                      <a:pt x="95" y="23146"/>
                    </a:lnTo>
                    <a:cubicBezTo>
                      <a:pt x="38" y="22803"/>
                      <a:pt x="38" y="22441"/>
                      <a:pt x="95" y="22098"/>
                    </a:cubicBezTo>
                    <a:lnTo>
                      <a:pt x="95" y="21336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A06C6DD3-7B05-41B1-9A28-F5AEC37D12E5}"/>
                  </a:ext>
                </a:extLst>
              </p:cNvPr>
              <p:cNvSpPr/>
              <p:nvPr/>
            </p:nvSpPr>
            <p:spPr>
              <a:xfrm>
                <a:off x="-4171524" y="3262787"/>
                <a:ext cx="10606" cy="24669"/>
              </a:xfrm>
              <a:custGeom>
                <a:avLst/>
                <a:gdLst>
                  <a:gd name="connsiteX0" fmla="*/ 10528 w 10606"/>
                  <a:gd name="connsiteY0" fmla="*/ 6287 h 24669"/>
                  <a:gd name="connsiteX1" fmla="*/ 10528 w 10606"/>
                  <a:gd name="connsiteY1" fmla="*/ 7620 h 24669"/>
                  <a:gd name="connsiteX2" fmla="*/ 10528 w 10606"/>
                  <a:gd name="connsiteY2" fmla="*/ 10573 h 24669"/>
                  <a:gd name="connsiteX3" fmla="*/ 10528 w 10606"/>
                  <a:gd name="connsiteY3" fmla="*/ 11906 h 24669"/>
                  <a:gd name="connsiteX4" fmla="*/ 10528 w 10606"/>
                  <a:gd name="connsiteY4" fmla="*/ 15621 h 24669"/>
                  <a:gd name="connsiteX5" fmla="*/ 9575 w 10606"/>
                  <a:gd name="connsiteY5" fmla="*/ 18955 h 24669"/>
                  <a:gd name="connsiteX6" fmla="*/ 7861 w 10606"/>
                  <a:gd name="connsiteY6" fmla="*/ 21717 h 24669"/>
                  <a:gd name="connsiteX7" fmla="*/ 5289 w 10606"/>
                  <a:gd name="connsiteY7" fmla="*/ 23813 h 24669"/>
                  <a:gd name="connsiteX8" fmla="*/ 2717 w 10606"/>
                  <a:gd name="connsiteY8" fmla="*/ 24670 h 24669"/>
                  <a:gd name="connsiteX9" fmla="*/ 1003 w 10606"/>
                  <a:gd name="connsiteY9" fmla="*/ 23813 h 24669"/>
                  <a:gd name="connsiteX10" fmla="*/ 50 w 10606"/>
                  <a:gd name="connsiteY10" fmla="*/ 21622 h 24669"/>
                  <a:gd name="connsiteX11" fmla="*/ 50 w 10606"/>
                  <a:gd name="connsiteY11" fmla="*/ 18383 h 24669"/>
                  <a:gd name="connsiteX12" fmla="*/ 50 w 10606"/>
                  <a:gd name="connsiteY12" fmla="*/ 12859 h 24669"/>
                  <a:gd name="connsiteX13" fmla="*/ 50 w 10606"/>
                  <a:gd name="connsiteY13" fmla="*/ 9239 h 24669"/>
                  <a:gd name="connsiteX14" fmla="*/ 1003 w 10606"/>
                  <a:gd name="connsiteY14" fmla="*/ 5905 h 24669"/>
                  <a:gd name="connsiteX15" fmla="*/ 2717 w 10606"/>
                  <a:gd name="connsiteY15" fmla="*/ 3048 h 24669"/>
                  <a:gd name="connsiteX16" fmla="*/ 5289 w 10606"/>
                  <a:gd name="connsiteY16" fmla="*/ 857 h 24669"/>
                  <a:gd name="connsiteX17" fmla="*/ 7861 w 10606"/>
                  <a:gd name="connsiteY17" fmla="*/ 0 h 24669"/>
                  <a:gd name="connsiteX18" fmla="*/ 9575 w 10606"/>
                  <a:gd name="connsiteY18" fmla="*/ 857 h 24669"/>
                  <a:gd name="connsiteX19" fmla="*/ 10528 w 10606"/>
                  <a:gd name="connsiteY19" fmla="*/ 3048 h 24669"/>
                  <a:gd name="connsiteX20" fmla="*/ 10528 w 10606"/>
                  <a:gd name="connsiteY20" fmla="*/ 6287 h 24669"/>
                  <a:gd name="connsiteX21" fmla="*/ 2241 w 10606"/>
                  <a:gd name="connsiteY21" fmla="*/ 16573 h 24669"/>
                  <a:gd name="connsiteX22" fmla="*/ 2908 w 10606"/>
                  <a:gd name="connsiteY22" fmla="*/ 19812 h 24669"/>
                  <a:gd name="connsiteX23" fmla="*/ 5003 w 10606"/>
                  <a:gd name="connsiteY23" fmla="*/ 19812 h 24669"/>
                  <a:gd name="connsiteX24" fmla="*/ 7099 w 10606"/>
                  <a:gd name="connsiteY24" fmla="*/ 17431 h 24669"/>
                  <a:gd name="connsiteX25" fmla="*/ 7765 w 10606"/>
                  <a:gd name="connsiteY25" fmla="*/ 13430 h 24669"/>
                  <a:gd name="connsiteX26" fmla="*/ 7765 w 10606"/>
                  <a:gd name="connsiteY26" fmla="*/ 8001 h 24669"/>
                  <a:gd name="connsiteX27" fmla="*/ 7099 w 10606"/>
                  <a:gd name="connsiteY27" fmla="*/ 4858 h 24669"/>
                  <a:gd name="connsiteX28" fmla="*/ 5003 w 10606"/>
                  <a:gd name="connsiteY28" fmla="*/ 4858 h 24669"/>
                  <a:gd name="connsiteX29" fmla="*/ 2908 w 10606"/>
                  <a:gd name="connsiteY29" fmla="*/ 7239 h 24669"/>
                  <a:gd name="connsiteX30" fmla="*/ 2241 w 10606"/>
                  <a:gd name="connsiteY30" fmla="*/ 11239 h 24669"/>
                  <a:gd name="connsiteX31" fmla="*/ 2241 w 10606"/>
                  <a:gd name="connsiteY31" fmla="*/ 14002 h 24669"/>
                  <a:gd name="connsiteX32" fmla="*/ 2241 w 10606"/>
                  <a:gd name="connsiteY32" fmla="*/ 16573 h 24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606" h="24669">
                    <a:moveTo>
                      <a:pt x="10528" y="6287"/>
                    </a:moveTo>
                    <a:cubicBezTo>
                      <a:pt x="10575" y="6734"/>
                      <a:pt x="10575" y="7172"/>
                      <a:pt x="10528" y="7620"/>
                    </a:cubicBezTo>
                    <a:lnTo>
                      <a:pt x="10528" y="10573"/>
                    </a:lnTo>
                    <a:cubicBezTo>
                      <a:pt x="10575" y="11020"/>
                      <a:pt x="10575" y="11459"/>
                      <a:pt x="10528" y="11906"/>
                    </a:cubicBezTo>
                    <a:cubicBezTo>
                      <a:pt x="10623" y="13144"/>
                      <a:pt x="10623" y="14383"/>
                      <a:pt x="10528" y="15621"/>
                    </a:cubicBezTo>
                    <a:cubicBezTo>
                      <a:pt x="10308" y="16755"/>
                      <a:pt x="9994" y="17878"/>
                      <a:pt x="9575" y="18955"/>
                    </a:cubicBezTo>
                    <a:cubicBezTo>
                      <a:pt x="9099" y="19926"/>
                      <a:pt x="8518" y="20850"/>
                      <a:pt x="7861" y="21717"/>
                    </a:cubicBezTo>
                    <a:cubicBezTo>
                      <a:pt x="7118" y="22546"/>
                      <a:pt x="6251" y="23250"/>
                      <a:pt x="5289" y="23813"/>
                    </a:cubicBezTo>
                    <a:cubicBezTo>
                      <a:pt x="4536" y="24346"/>
                      <a:pt x="3641" y="24641"/>
                      <a:pt x="2717" y="24670"/>
                    </a:cubicBezTo>
                    <a:cubicBezTo>
                      <a:pt x="2041" y="24660"/>
                      <a:pt x="1412" y="24346"/>
                      <a:pt x="1003" y="23813"/>
                    </a:cubicBezTo>
                    <a:cubicBezTo>
                      <a:pt x="488" y="23184"/>
                      <a:pt x="155" y="22431"/>
                      <a:pt x="50" y="21622"/>
                    </a:cubicBezTo>
                    <a:cubicBezTo>
                      <a:pt x="-17" y="20545"/>
                      <a:pt x="-17" y="19460"/>
                      <a:pt x="50" y="18383"/>
                    </a:cubicBezTo>
                    <a:lnTo>
                      <a:pt x="50" y="12859"/>
                    </a:lnTo>
                    <a:cubicBezTo>
                      <a:pt x="50" y="11621"/>
                      <a:pt x="50" y="10382"/>
                      <a:pt x="50" y="9239"/>
                    </a:cubicBezTo>
                    <a:cubicBezTo>
                      <a:pt x="193" y="8087"/>
                      <a:pt x="517" y="6963"/>
                      <a:pt x="1003" y="5905"/>
                    </a:cubicBezTo>
                    <a:cubicBezTo>
                      <a:pt x="1441" y="4877"/>
                      <a:pt x="2012" y="3915"/>
                      <a:pt x="2717" y="3048"/>
                    </a:cubicBezTo>
                    <a:cubicBezTo>
                      <a:pt x="3412" y="2153"/>
                      <a:pt x="4289" y="1400"/>
                      <a:pt x="5289" y="857"/>
                    </a:cubicBezTo>
                    <a:cubicBezTo>
                      <a:pt x="6051" y="343"/>
                      <a:pt x="6946" y="48"/>
                      <a:pt x="7861" y="0"/>
                    </a:cubicBezTo>
                    <a:cubicBezTo>
                      <a:pt x="8537" y="9"/>
                      <a:pt x="9165" y="324"/>
                      <a:pt x="9575" y="857"/>
                    </a:cubicBezTo>
                    <a:cubicBezTo>
                      <a:pt x="10061" y="1505"/>
                      <a:pt x="10385" y="2257"/>
                      <a:pt x="10528" y="3048"/>
                    </a:cubicBezTo>
                    <a:cubicBezTo>
                      <a:pt x="10632" y="4124"/>
                      <a:pt x="10632" y="5210"/>
                      <a:pt x="10528" y="6287"/>
                    </a:cubicBezTo>
                    <a:close/>
                    <a:moveTo>
                      <a:pt x="2241" y="16573"/>
                    </a:moveTo>
                    <a:cubicBezTo>
                      <a:pt x="2184" y="17688"/>
                      <a:pt x="2412" y="18802"/>
                      <a:pt x="2908" y="19812"/>
                    </a:cubicBezTo>
                    <a:cubicBezTo>
                      <a:pt x="2908" y="20383"/>
                      <a:pt x="4051" y="20383"/>
                      <a:pt x="5003" y="19812"/>
                    </a:cubicBezTo>
                    <a:cubicBezTo>
                      <a:pt x="5956" y="19288"/>
                      <a:pt x="6698" y="18440"/>
                      <a:pt x="7099" y="17431"/>
                    </a:cubicBezTo>
                    <a:cubicBezTo>
                      <a:pt x="7489" y="16135"/>
                      <a:pt x="7718" y="14783"/>
                      <a:pt x="7765" y="13430"/>
                    </a:cubicBezTo>
                    <a:lnTo>
                      <a:pt x="7765" y="8001"/>
                    </a:lnTo>
                    <a:cubicBezTo>
                      <a:pt x="7765" y="6915"/>
                      <a:pt x="7537" y="5848"/>
                      <a:pt x="7099" y="4858"/>
                    </a:cubicBezTo>
                    <a:cubicBezTo>
                      <a:pt x="7099" y="4286"/>
                      <a:pt x="5956" y="4286"/>
                      <a:pt x="5003" y="4858"/>
                    </a:cubicBezTo>
                    <a:cubicBezTo>
                      <a:pt x="4051" y="5382"/>
                      <a:pt x="3308" y="6229"/>
                      <a:pt x="2908" y="7239"/>
                    </a:cubicBezTo>
                    <a:cubicBezTo>
                      <a:pt x="2469" y="8525"/>
                      <a:pt x="2241" y="9877"/>
                      <a:pt x="2241" y="11239"/>
                    </a:cubicBezTo>
                    <a:cubicBezTo>
                      <a:pt x="2193" y="12163"/>
                      <a:pt x="2193" y="13078"/>
                      <a:pt x="2241" y="14002"/>
                    </a:cubicBezTo>
                    <a:cubicBezTo>
                      <a:pt x="2193" y="14859"/>
                      <a:pt x="2193" y="15716"/>
                      <a:pt x="2241" y="1657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B0B4370-E3E6-49E8-B39C-FCB1CE95ED6A}"/>
                  </a:ext>
                </a:extLst>
              </p:cNvPr>
              <p:cNvSpPr/>
              <p:nvPr/>
            </p:nvSpPr>
            <p:spPr>
              <a:xfrm>
                <a:off x="-4159318" y="3256215"/>
                <a:ext cx="6262" cy="22097"/>
              </a:xfrm>
              <a:custGeom>
                <a:avLst/>
                <a:gdLst>
                  <a:gd name="connsiteX0" fmla="*/ 36 w 6262"/>
                  <a:gd name="connsiteY0" fmla="*/ 10858 h 22097"/>
                  <a:gd name="connsiteX1" fmla="*/ 36 w 6262"/>
                  <a:gd name="connsiteY1" fmla="*/ 10287 h 22097"/>
                  <a:gd name="connsiteX2" fmla="*/ 36 w 6262"/>
                  <a:gd name="connsiteY2" fmla="*/ 9525 h 22097"/>
                  <a:gd name="connsiteX3" fmla="*/ 4608 w 6262"/>
                  <a:gd name="connsiteY3" fmla="*/ 1524 h 22097"/>
                  <a:gd name="connsiteX4" fmla="*/ 4608 w 6262"/>
                  <a:gd name="connsiteY4" fmla="*/ 953 h 22097"/>
                  <a:gd name="connsiteX5" fmla="*/ 4608 w 6262"/>
                  <a:gd name="connsiteY5" fmla="*/ 953 h 22097"/>
                  <a:gd name="connsiteX6" fmla="*/ 6227 w 6262"/>
                  <a:gd name="connsiteY6" fmla="*/ 0 h 22097"/>
                  <a:gd name="connsiteX7" fmla="*/ 6227 w 6262"/>
                  <a:gd name="connsiteY7" fmla="*/ 0 h 22097"/>
                  <a:gd name="connsiteX8" fmla="*/ 6227 w 6262"/>
                  <a:gd name="connsiteY8" fmla="*/ 571 h 22097"/>
                  <a:gd name="connsiteX9" fmla="*/ 6227 w 6262"/>
                  <a:gd name="connsiteY9" fmla="*/ 20383 h 22097"/>
                  <a:gd name="connsiteX10" fmla="*/ 6227 w 6262"/>
                  <a:gd name="connsiteY10" fmla="*/ 21146 h 22097"/>
                  <a:gd name="connsiteX11" fmla="*/ 6227 w 6262"/>
                  <a:gd name="connsiteY11" fmla="*/ 21146 h 22097"/>
                  <a:gd name="connsiteX12" fmla="*/ 4608 w 6262"/>
                  <a:gd name="connsiteY12" fmla="*/ 22098 h 22097"/>
                  <a:gd name="connsiteX13" fmla="*/ 4608 w 6262"/>
                  <a:gd name="connsiteY13" fmla="*/ 22098 h 22097"/>
                  <a:gd name="connsiteX14" fmla="*/ 4608 w 6262"/>
                  <a:gd name="connsiteY14" fmla="*/ 21526 h 22097"/>
                  <a:gd name="connsiteX15" fmla="*/ 4608 w 6262"/>
                  <a:gd name="connsiteY15" fmla="*/ 5715 h 22097"/>
                  <a:gd name="connsiteX16" fmla="*/ 1655 w 6262"/>
                  <a:gd name="connsiteY16" fmla="*/ 11049 h 22097"/>
                  <a:gd name="connsiteX17" fmla="*/ 1655 w 6262"/>
                  <a:gd name="connsiteY17" fmla="*/ 11049 h 22097"/>
                  <a:gd name="connsiteX18" fmla="*/ 1655 w 6262"/>
                  <a:gd name="connsiteY18" fmla="*/ 11049 h 22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262" h="22097">
                    <a:moveTo>
                      <a:pt x="36" y="10858"/>
                    </a:moveTo>
                    <a:cubicBezTo>
                      <a:pt x="-12" y="10668"/>
                      <a:pt x="-12" y="10478"/>
                      <a:pt x="36" y="10287"/>
                    </a:cubicBezTo>
                    <a:cubicBezTo>
                      <a:pt x="-2" y="10039"/>
                      <a:pt x="-2" y="9773"/>
                      <a:pt x="36" y="9525"/>
                    </a:cubicBezTo>
                    <a:lnTo>
                      <a:pt x="4608" y="1524"/>
                    </a:lnTo>
                    <a:lnTo>
                      <a:pt x="4608" y="953"/>
                    </a:lnTo>
                    <a:lnTo>
                      <a:pt x="4608" y="953"/>
                    </a:lnTo>
                    <a:lnTo>
                      <a:pt x="6227" y="0"/>
                    </a:lnTo>
                    <a:lnTo>
                      <a:pt x="6227" y="0"/>
                    </a:lnTo>
                    <a:cubicBezTo>
                      <a:pt x="6227" y="0"/>
                      <a:pt x="6227" y="0"/>
                      <a:pt x="6227" y="571"/>
                    </a:cubicBezTo>
                    <a:lnTo>
                      <a:pt x="6227" y="20383"/>
                    </a:lnTo>
                    <a:cubicBezTo>
                      <a:pt x="6275" y="20631"/>
                      <a:pt x="6275" y="20898"/>
                      <a:pt x="6227" y="21146"/>
                    </a:cubicBezTo>
                    <a:lnTo>
                      <a:pt x="6227" y="21146"/>
                    </a:lnTo>
                    <a:lnTo>
                      <a:pt x="4608" y="22098"/>
                    </a:lnTo>
                    <a:cubicBezTo>
                      <a:pt x="4608" y="22098"/>
                      <a:pt x="4608" y="22098"/>
                      <a:pt x="4608" y="22098"/>
                    </a:cubicBezTo>
                    <a:cubicBezTo>
                      <a:pt x="4608" y="22098"/>
                      <a:pt x="4608" y="22098"/>
                      <a:pt x="4608" y="21526"/>
                    </a:cubicBezTo>
                    <a:lnTo>
                      <a:pt x="4608" y="5715"/>
                    </a:lnTo>
                    <a:lnTo>
                      <a:pt x="1655" y="11049"/>
                    </a:lnTo>
                    <a:lnTo>
                      <a:pt x="1655" y="11049"/>
                    </a:lnTo>
                    <a:lnTo>
                      <a:pt x="1655" y="11049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BE99BB81-9D24-4E74-9A29-67D12C167DC8}"/>
                  </a:ext>
                </a:extLst>
              </p:cNvPr>
              <p:cNvSpPr/>
              <p:nvPr/>
            </p:nvSpPr>
            <p:spPr>
              <a:xfrm>
                <a:off x="-4150519" y="3250024"/>
                <a:ext cx="10591" cy="24193"/>
              </a:xfrm>
              <a:custGeom>
                <a:avLst/>
                <a:gdLst>
                  <a:gd name="connsiteX0" fmla="*/ 1143 w 10591"/>
                  <a:gd name="connsiteY0" fmla="*/ 18859 h 24193"/>
                  <a:gd name="connsiteX1" fmla="*/ 1143 w 10591"/>
                  <a:gd name="connsiteY1" fmla="*/ 15430 h 24193"/>
                  <a:gd name="connsiteX2" fmla="*/ 2096 w 10591"/>
                  <a:gd name="connsiteY2" fmla="*/ 12382 h 24193"/>
                  <a:gd name="connsiteX3" fmla="*/ 6096 w 10591"/>
                  <a:gd name="connsiteY3" fmla="*/ 1619 h 24193"/>
                  <a:gd name="connsiteX4" fmla="*/ 6096 w 10591"/>
                  <a:gd name="connsiteY4" fmla="*/ 1048 h 24193"/>
                  <a:gd name="connsiteX5" fmla="*/ 6096 w 10591"/>
                  <a:gd name="connsiteY5" fmla="*/ 1048 h 24193"/>
                  <a:gd name="connsiteX6" fmla="*/ 7906 w 10591"/>
                  <a:gd name="connsiteY6" fmla="*/ 0 h 24193"/>
                  <a:gd name="connsiteX7" fmla="*/ 7906 w 10591"/>
                  <a:gd name="connsiteY7" fmla="*/ 0 h 24193"/>
                  <a:gd name="connsiteX8" fmla="*/ 7906 w 10591"/>
                  <a:gd name="connsiteY8" fmla="*/ 476 h 24193"/>
                  <a:gd name="connsiteX9" fmla="*/ 7906 w 10591"/>
                  <a:gd name="connsiteY9" fmla="*/ 476 h 24193"/>
                  <a:gd name="connsiteX10" fmla="*/ 5334 w 10591"/>
                  <a:gd name="connsiteY10" fmla="*/ 7715 h 24193"/>
                  <a:gd name="connsiteX11" fmla="*/ 7620 w 10591"/>
                  <a:gd name="connsiteY11" fmla="*/ 6953 h 24193"/>
                  <a:gd name="connsiteX12" fmla="*/ 9335 w 10591"/>
                  <a:gd name="connsiteY12" fmla="*/ 7525 h 24193"/>
                  <a:gd name="connsiteX13" fmla="*/ 10478 w 10591"/>
                  <a:gd name="connsiteY13" fmla="*/ 9334 h 24193"/>
                  <a:gd name="connsiteX14" fmla="*/ 10478 w 10591"/>
                  <a:gd name="connsiteY14" fmla="*/ 12287 h 24193"/>
                  <a:gd name="connsiteX15" fmla="*/ 10478 w 10591"/>
                  <a:gd name="connsiteY15" fmla="*/ 15716 h 24193"/>
                  <a:gd name="connsiteX16" fmla="*/ 9335 w 10591"/>
                  <a:gd name="connsiteY16" fmla="*/ 18955 h 24193"/>
                  <a:gd name="connsiteX17" fmla="*/ 7525 w 10591"/>
                  <a:gd name="connsiteY17" fmla="*/ 21526 h 24193"/>
                  <a:gd name="connsiteX18" fmla="*/ 5239 w 10591"/>
                  <a:gd name="connsiteY18" fmla="*/ 23431 h 24193"/>
                  <a:gd name="connsiteX19" fmla="*/ 2953 w 10591"/>
                  <a:gd name="connsiteY19" fmla="*/ 24193 h 24193"/>
                  <a:gd name="connsiteX20" fmla="*/ 1143 w 10591"/>
                  <a:gd name="connsiteY20" fmla="*/ 23622 h 24193"/>
                  <a:gd name="connsiteX21" fmla="*/ 0 w 10591"/>
                  <a:gd name="connsiteY21" fmla="*/ 21812 h 24193"/>
                  <a:gd name="connsiteX22" fmla="*/ 1143 w 10591"/>
                  <a:gd name="connsiteY22" fmla="*/ 18859 h 24193"/>
                  <a:gd name="connsiteX23" fmla="*/ 9620 w 10591"/>
                  <a:gd name="connsiteY23" fmla="*/ 13906 h 24193"/>
                  <a:gd name="connsiteX24" fmla="*/ 8858 w 10591"/>
                  <a:gd name="connsiteY24" fmla="*/ 11620 h 24193"/>
                  <a:gd name="connsiteX25" fmla="*/ 6763 w 10591"/>
                  <a:gd name="connsiteY25" fmla="*/ 11620 h 24193"/>
                  <a:gd name="connsiteX26" fmla="*/ 4667 w 10591"/>
                  <a:gd name="connsiteY26" fmla="*/ 13906 h 24193"/>
                  <a:gd name="connsiteX27" fmla="*/ 4001 w 10591"/>
                  <a:gd name="connsiteY27" fmla="*/ 17050 h 24193"/>
                  <a:gd name="connsiteX28" fmla="*/ 4667 w 10591"/>
                  <a:gd name="connsiteY28" fmla="*/ 19431 h 24193"/>
                  <a:gd name="connsiteX29" fmla="*/ 6763 w 10591"/>
                  <a:gd name="connsiteY29" fmla="*/ 19431 h 24193"/>
                  <a:gd name="connsiteX30" fmla="*/ 8858 w 10591"/>
                  <a:gd name="connsiteY30" fmla="*/ 17145 h 24193"/>
                  <a:gd name="connsiteX31" fmla="*/ 9620 w 10591"/>
                  <a:gd name="connsiteY31" fmla="*/ 13906 h 24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0591" h="24193">
                    <a:moveTo>
                      <a:pt x="1143" y="18859"/>
                    </a:moveTo>
                    <a:cubicBezTo>
                      <a:pt x="991" y="17726"/>
                      <a:pt x="991" y="16564"/>
                      <a:pt x="1143" y="15430"/>
                    </a:cubicBezTo>
                    <a:cubicBezTo>
                      <a:pt x="1143" y="14383"/>
                      <a:pt x="1810" y="13430"/>
                      <a:pt x="2096" y="12382"/>
                    </a:cubicBezTo>
                    <a:lnTo>
                      <a:pt x="6096" y="1619"/>
                    </a:lnTo>
                    <a:cubicBezTo>
                      <a:pt x="6058" y="1429"/>
                      <a:pt x="6058" y="1238"/>
                      <a:pt x="6096" y="1048"/>
                    </a:cubicBezTo>
                    <a:lnTo>
                      <a:pt x="6096" y="1048"/>
                    </a:lnTo>
                    <a:lnTo>
                      <a:pt x="7906" y="0"/>
                    </a:lnTo>
                    <a:lnTo>
                      <a:pt x="7906" y="0"/>
                    </a:lnTo>
                    <a:cubicBezTo>
                      <a:pt x="7906" y="0"/>
                      <a:pt x="7906" y="0"/>
                      <a:pt x="7906" y="476"/>
                    </a:cubicBezTo>
                    <a:lnTo>
                      <a:pt x="7906" y="476"/>
                    </a:lnTo>
                    <a:lnTo>
                      <a:pt x="5334" y="7715"/>
                    </a:lnTo>
                    <a:cubicBezTo>
                      <a:pt x="6020" y="7268"/>
                      <a:pt x="6801" y="7001"/>
                      <a:pt x="7620" y="6953"/>
                    </a:cubicBezTo>
                    <a:cubicBezTo>
                      <a:pt x="8239" y="6934"/>
                      <a:pt x="8849" y="7144"/>
                      <a:pt x="9335" y="7525"/>
                    </a:cubicBezTo>
                    <a:cubicBezTo>
                      <a:pt x="9868" y="8020"/>
                      <a:pt x="10258" y="8639"/>
                      <a:pt x="10478" y="9334"/>
                    </a:cubicBezTo>
                    <a:cubicBezTo>
                      <a:pt x="10630" y="10316"/>
                      <a:pt x="10630" y="11306"/>
                      <a:pt x="10478" y="12287"/>
                    </a:cubicBezTo>
                    <a:cubicBezTo>
                      <a:pt x="10620" y="13430"/>
                      <a:pt x="10620" y="14573"/>
                      <a:pt x="10478" y="15716"/>
                    </a:cubicBezTo>
                    <a:cubicBezTo>
                      <a:pt x="10192" y="16831"/>
                      <a:pt x="9811" y="17916"/>
                      <a:pt x="9335" y="18955"/>
                    </a:cubicBezTo>
                    <a:cubicBezTo>
                      <a:pt x="8839" y="19888"/>
                      <a:pt x="8230" y="20745"/>
                      <a:pt x="7525" y="21526"/>
                    </a:cubicBezTo>
                    <a:cubicBezTo>
                      <a:pt x="6877" y="22288"/>
                      <a:pt x="6106" y="22936"/>
                      <a:pt x="5239" y="23431"/>
                    </a:cubicBezTo>
                    <a:cubicBezTo>
                      <a:pt x="4553" y="23879"/>
                      <a:pt x="3772" y="24146"/>
                      <a:pt x="2953" y="24193"/>
                    </a:cubicBezTo>
                    <a:cubicBezTo>
                      <a:pt x="2305" y="24193"/>
                      <a:pt x="1676" y="23993"/>
                      <a:pt x="1143" y="23622"/>
                    </a:cubicBezTo>
                    <a:cubicBezTo>
                      <a:pt x="610" y="23127"/>
                      <a:pt x="219" y="22507"/>
                      <a:pt x="0" y="21812"/>
                    </a:cubicBezTo>
                    <a:cubicBezTo>
                      <a:pt x="210" y="20774"/>
                      <a:pt x="600" y="19774"/>
                      <a:pt x="1143" y="18859"/>
                    </a:cubicBezTo>
                    <a:close/>
                    <a:moveTo>
                      <a:pt x="9620" y="13906"/>
                    </a:moveTo>
                    <a:cubicBezTo>
                      <a:pt x="9677" y="13078"/>
                      <a:pt x="9401" y="12249"/>
                      <a:pt x="8858" y="11620"/>
                    </a:cubicBezTo>
                    <a:cubicBezTo>
                      <a:pt x="8858" y="11144"/>
                      <a:pt x="7715" y="11620"/>
                      <a:pt x="6763" y="11620"/>
                    </a:cubicBezTo>
                    <a:cubicBezTo>
                      <a:pt x="5877" y="12192"/>
                      <a:pt x="5153" y="12973"/>
                      <a:pt x="4667" y="13906"/>
                    </a:cubicBezTo>
                    <a:cubicBezTo>
                      <a:pt x="4220" y="14897"/>
                      <a:pt x="3991" y="15964"/>
                      <a:pt x="4001" y="17050"/>
                    </a:cubicBezTo>
                    <a:cubicBezTo>
                      <a:pt x="3896" y="17897"/>
                      <a:pt x="4143" y="18755"/>
                      <a:pt x="4667" y="19431"/>
                    </a:cubicBezTo>
                    <a:cubicBezTo>
                      <a:pt x="4667" y="19907"/>
                      <a:pt x="5906" y="19907"/>
                      <a:pt x="6763" y="19431"/>
                    </a:cubicBezTo>
                    <a:cubicBezTo>
                      <a:pt x="7715" y="18945"/>
                      <a:pt x="8458" y="18136"/>
                      <a:pt x="8858" y="17145"/>
                    </a:cubicBezTo>
                    <a:cubicBezTo>
                      <a:pt x="9344" y="16135"/>
                      <a:pt x="9601" y="15030"/>
                      <a:pt x="9620" y="1390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35A8478F-79D7-41AD-85D5-7525E9F742C5}"/>
                  </a:ext>
                </a:extLst>
              </p:cNvPr>
              <p:cNvSpPr/>
              <p:nvPr/>
            </p:nvSpPr>
            <p:spPr>
              <a:xfrm>
                <a:off x="-4227788" y="2633140"/>
                <a:ext cx="600582" cy="603179"/>
              </a:xfrm>
              <a:custGeom>
                <a:avLst/>
                <a:gdLst>
                  <a:gd name="connsiteX0" fmla="*/ 4688 w 600582"/>
                  <a:gd name="connsiteY0" fmla="*/ 603073 h 603179"/>
                  <a:gd name="connsiteX1" fmla="*/ 2592 w 600582"/>
                  <a:gd name="connsiteY1" fmla="*/ 603073 h 603179"/>
                  <a:gd name="connsiteX2" fmla="*/ 452 w 600582"/>
                  <a:gd name="connsiteY2" fmla="*/ 596967 h 603179"/>
                  <a:gd name="connsiteX3" fmla="*/ 497 w 600582"/>
                  <a:gd name="connsiteY3" fmla="*/ 596882 h 603179"/>
                  <a:gd name="connsiteX4" fmla="*/ 61933 w 600582"/>
                  <a:gd name="connsiteY4" fmla="*/ 473057 h 603179"/>
                  <a:gd name="connsiteX5" fmla="*/ 63362 w 600582"/>
                  <a:gd name="connsiteY5" fmla="*/ 471437 h 603179"/>
                  <a:gd name="connsiteX6" fmla="*/ 132799 w 600582"/>
                  <a:gd name="connsiteY6" fmla="*/ 420193 h 603179"/>
                  <a:gd name="connsiteX7" fmla="*/ 194712 w 600582"/>
                  <a:gd name="connsiteY7" fmla="*/ 309608 h 603179"/>
                  <a:gd name="connsiteX8" fmla="*/ 254243 w 600582"/>
                  <a:gd name="connsiteY8" fmla="*/ 239694 h 603179"/>
                  <a:gd name="connsiteX9" fmla="*/ 327681 w 600582"/>
                  <a:gd name="connsiteY9" fmla="*/ 145016 h 603179"/>
                  <a:gd name="connsiteX10" fmla="*/ 330919 w 600582"/>
                  <a:gd name="connsiteY10" fmla="*/ 143206 h 603179"/>
                  <a:gd name="connsiteX11" fmla="*/ 334348 w 600582"/>
                  <a:gd name="connsiteY11" fmla="*/ 144349 h 603179"/>
                  <a:gd name="connsiteX12" fmla="*/ 393403 w 600582"/>
                  <a:gd name="connsiteY12" fmla="*/ 195784 h 603179"/>
                  <a:gd name="connsiteX13" fmla="*/ 460935 w 600582"/>
                  <a:gd name="connsiteY13" fmla="*/ 197879 h 603179"/>
                  <a:gd name="connsiteX14" fmla="*/ 523229 w 600582"/>
                  <a:gd name="connsiteY14" fmla="*/ 84722 h 603179"/>
                  <a:gd name="connsiteX15" fmla="*/ 592666 w 600582"/>
                  <a:gd name="connsiteY15" fmla="*/ 1664 h 603179"/>
                  <a:gd name="connsiteX16" fmla="*/ 599238 w 600582"/>
                  <a:gd name="connsiteY16" fmla="*/ 1093 h 603179"/>
                  <a:gd name="connsiteX17" fmla="*/ 599248 w 600582"/>
                  <a:gd name="connsiteY17" fmla="*/ 7560 h 603179"/>
                  <a:gd name="connsiteX18" fmla="*/ 599238 w 600582"/>
                  <a:gd name="connsiteY18" fmla="*/ 7570 h 603179"/>
                  <a:gd name="connsiteX19" fmla="*/ 530277 w 600582"/>
                  <a:gd name="connsiteY19" fmla="*/ 89866 h 603179"/>
                  <a:gd name="connsiteX20" fmla="*/ 467127 w 600582"/>
                  <a:gd name="connsiteY20" fmla="*/ 204737 h 603179"/>
                  <a:gd name="connsiteX21" fmla="*/ 462936 w 600582"/>
                  <a:gd name="connsiteY21" fmla="*/ 207119 h 603179"/>
                  <a:gd name="connsiteX22" fmla="*/ 391022 w 600582"/>
                  <a:gd name="connsiteY22" fmla="*/ 204928 h 603179"/>
                  <a:gd name="connsiteX23" fmla="*/ 388164 w 600582"/>
                  <a:gd name="connsiteY23" fmla="*/ 203880 h 603179"/>
                  <a:gd name="connsiteX24" fmla="*/ 331014 w 600582"/>
                  <a:gd name="connsiteY24" fmla="*/ 154541 h 603179"/>
                  <a:gd name="connsiteX25" fmla="*/ 260434 w 600582"/>
                  <a:gd name="connsiteY25" fmla="*/ 245600 h 603179"/>
                  <a:gd name="connsiteX26" fmla="*/ 201284 w 600582"/>
                  <a:gd name="connsiteY26" fmla="*/ 314942 h 603179"/>
                  <a:gd name="connsiteX27" fmla="*/ 139467 w 600582"/>
                  <a:gd name="connsiteY27" fmla="*/ 425622 h 603179"/>
                  <a:gd name="connsiteX28" fmla="*/ 138133 w 600582"/>
                  <a:gd name="connsiteY28" fmla="*/ 427146 h 603179"/>
                  <a:gd name="connsiteX29" fmla="*/ 69553 w 600582"/>
                  <a:gd name="connsiteY29" fmla="*/ 477819 h 603179"/>
                  <a:gd name="connsiteX30" fmla="*/ 8593 w 600582"/>
                  <a:gd name="connsiteY30" fmla="*/ 600501 h 603179"/>
                  <a:gd name="connsiteX31" fmla="*/ 4688 w 600582"/>
                  <a:gd name="connsiteY31" fmla="*/ 603073 h 60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0582" h="603179">
                    <a:moveTo>
                      <a:pt x="4688" y="603073"/>
                    </a:moveTo>
                    <a:cubicBezTo>
                      <a:pt x="3996" y="603216"/>
                      <a:pt x="3284" y="603216"/>
                      <a:pt x="2592" y="603073"/>
                    </a:cubicBezTo>
                    <a:cubicBezTo>
                      <a:pt x="317" y="601978"/>
                      <a:pt x="-641" y="599244"/>
                      <a:pt x="452" y="596967"/>
                    </a:cubicBezTo>
                    <a:cubicBezTo>
                      <a:pt x="467" y="596939"/>
                      <a:pt x="482" y="596910"/>
                      <a:pt x="497" y="596882"/>
                    </a:cubicBezTo>
                    <a:lnTo>
                      <a:pt x="61933" y="473057"/>
                    </a:lnTo>
                    <a:cubicBezTo>
                      <a:pt x="62276" y="472418"/>
                      <a:pt x="62771" y="471856"/>
                      <a:pt x="63362" y="471437"/>
                    </a:cubicBezTo>
                    <a:lnTo>
                      <a:pt x="132799" y="420193"/>
                    </a:lnTo>
                    <a:lnTo>
                      <a:pt x="194712" y="309608"/>
                    </a:lnTo>
                    <a:lnTo>
                      <a:pt x="254243" y="239694"/>
                    </a:lnTo>
                    <a:lnTo>
                      <a:pt x="327681" y="145016"/>
                    </a:lnTo>
                    <a:cubicBezTo>
                      <a:pt x="328462" y="143987"/>
                      <a:pt x="329633" y="143339"/>
                      <a:pt x="330919" y="143206"/>
                    </a:cubicBezTo>
                    <a:cubicBezTo>
                      <a:pt x="332167" y="143101"/>
                      <a:pt x="333415" y="143511"/>
                      <a:pt x="334348" y="144349"/>
                    </a:cubicBezTo>
                    <a:lnTo>
                      <a:pt x="393403" y="195784"/>
                    </a:lnTo>
                    <a:lnTo>
                      <a:pt x="460935" y="197879"/>
                    </a:lnTo>
                    <a:lnTo>
                      <a:pt x="523229" y="84722"/>
                    </a:lnTo>
                    <a:lnTo>
                      <a:pt x="592666" y="1664"/>
                    </a:lnTo>
                    <a:cubicBezTo>
                      <a:pt x="594323" y="-307"/>
                      <a:pt x="597267" y="-564"/>
                      <a:pt x="599238" y="1093"/>
                    </a:cubicBezTo>
                    <a:cubicBezTo>
                      <a:pt x="601029" y="2874"/>
                      <a:pt x="601029" y="5770"/>
                      <a:pt x="599248" y="7560"/>
                    </a:cubicBezTo>
                    <a:cubicBezTo>
                      <a:pt x="599248" y="7560"/>
                      <a:pt x="599238" y="7570"/>
                      <a:pt x="599238" y="7570"/>
                    </a:cubicBezTo>
                    <a:lnTo>
                      <a:pt x="530277" y="89866"/>
                    </a:lnTo>
                    <a:lnTo>
                      <a:pt x="467127" y="204737"/>
                    </a:lnTo>
                    <a:cubicBezTo>
                      <a:pt x="466393" y="206357"/>
                      <a:pt x="464698" y="207319"/>
                      <a:pt x="462936" y="207119"/>
                    </a:cubicBezTo>
                    <a:lnTo>
                      <a:pt x="391022" y="204928"/>
                    </a:lnTo>
                    <a:cubicBezTo>
                      <a:pt x="389974" y="204928"/>
                      <a:pt x="388964" y="204556"/>
                      <a:pt x="388164" y="203880"/>
                    </a:cubicBezTo>
                    <a:lnTo>
                      <a:pt x="331014" y="154541"/>
                    </a:lnTo>
                    <a:lnTo>
                      <a:pt x="260434" y="245600"/>
                    </a:lnTo>
                    <a:lnTo>
                      <a:pt x="201284" y="314942"/>
                    </a:lnTo>
                    <a:lnTo>
                      <a:pt x="139467" y="425622"/>
                    </a:lnTo>
                    <a:cubicBezTo>
                      <a:pt x="139124" y="426213"/>
                      <a:pt x="138676" y="426727"/>
                      <a:pt x="138133" y="427146"/>
                    </a:cubicBezTo>
                    <a:lnTo>
                      <a:pt x="69553" y="477819"/>
                    </a:lnTo>
                    <a:lnTo>
                      <a:pt x="8593" y="600501"/>
                    </a:lnTo>
                    <a:cubicBezTo>
                      <a:pt x="7862" y="602006"/>
                      <a:pt x="6362" y="602997"/>
                      <a:pt x="4688" y="60307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815DDFE1-8738-4667-9A97-FD311B1623BF}"/>
                  </a:ext>
                </a:extLst>
              </p:cNvPr>
              <p:cNvSpPr/>
              <p:nvPr/>
            </p:nvSpPr>
            <p:spPr>
              <a:xfrm>
                <a:off x="-4227749" y="2699352"/>
                <a:ext cx="607868" cy="536875"/>
              </a:xfrm>
              <a:custGeom>
                <a:avLst/>
                <a:gdLst>
                  <a:gd name="connsiteX0" fmla="*/ 4649 w 607868"/>
                  <a:gd name="connsiteY0" fmla="*/ 536860 h 536875"/>
                  <a:gd name="connsiteX1" fmla="*/ 1791 w 607868"/>
                  <a:gd name="connsiteY1" fmla="*/ 535908 h 536875"/>
                  <a:gd name="connsiteX2" fmla="*/ 934 w 607868"/>
                  <a:gd name="connsiteY2" fmla="*/ 529431 h 536875"/>
                  <a:gd name="connsiteX3" fmla="*/ 62370 w 607868"/>
                  <a:gd name="connsiteY3" fmla="*/ 449135 h 536875"/>
                  <a:gd name="connsiteX4" fmla="*/ 64656 w 607868"/>
                  <a:gd name="connsiteY4" fmla="*/ 447516 h 536875"/>
                  <a:gd name="connsiteX5" fmla="*/ 130760 w 607868"/>
                  <a:gd name="connsiteY5" fmla="*/ 425894 h 536875"/>
                  <a:gd name="connsiteX6" fmla="*/ 194863 w 607868"/>
                  <a:gd name="connsiteY6" fmla="*/ 330168 h 536875"/>
                  <a:gd name="connsiteX7" fmla="*/ 199340 w 607868"/>
                  <a:gd name="connsiteY7" fmla="*/ 328167 h 536875"/>
                  <a:gd name="connsiteX8" fmla="*/ 257443 w 607868"/>
                  <a:gd name="connsiteY8" fmla="*/ 336549 h 536875"/>
                  <a:gd name="connsiteX9" fmla="*/ 327928 w 607868"/>
                  <a:gd name="connsiteY9" fmla="*/ 318833 h 536875"/>
                  <a:gd name="connsiteX10" fmla="*/ 460039 w 607868"/>
                  <a:gd name="connsiteY10" fmla="*/ 2889 h 536875"/>
                  <a:gd name="connsiteX11" fmla="*/ 463754 w 607868"/>
                  <a:gd name="connsiteY11" fmla="*/ 31 h 536875"/>
                  <a:gd name="connsiteX12" fmla="*/ 467945 w 607868"/>
                  <a:gd name="connsiteY12" fmla="*/ 1841 h 536875"/>
                  <a:gd name="connsiteX13" fmla="*/ 536811 w 607868"/>
                  <a:gd name="connsiteY13" fmla="*/ 90900 h 536875"/>
                  <a:gd name="connsiteX14" fmla="*/ 603486 w 607868"/>
                  <a:gd name="connsiteY14" fmla="*/ 94995 h 536875"/>
                  <a:gd name="connsiteX15" fmla="*/ 607867 w 607868"/>
                  <a:gd name="connsiteY15" fmla="*/ 99853 h 536875"/>
                  <a:gd name="connsiteX16" fmla="*/ 603324 w 607868"/>
                  <a:gd name="connsiteY16" fmla="*/ 104263 h 536875"/>
                  <a:gd name="connsiteX17" fmla="*/ 602914 w 607868"/>
                  <a:gd name="connsiteY17" fmla="*/ 104235 h 536875"/>
                  <a:gd name="connsiteX18" fmla="*/ 534525 w 607868"/>
                  <a:gd name="connsiteY18" fmla="*/ 100044 h 536875"/>
                  <a:gd name="connsiteX19" fmla="*/ 531191 w 607868"/>
                  <a:gd name="connsiteY19" fmla="*/ 98234 h 536875"/>
                  <a:gd name="connsiteX20" fmla="*/ 465850 w 607868"/>
                  <a:gd name="connsiteY20" fmla="*/ 13747 h 536875"/>
                  <a:gd name="connsiteX21" fmla="*/ 336309 w 607868"/>
                  <a:gd name="connsiteY21" fmla="*/ 324453 h 536875"/>
                  <a:gd name="connsiteX22" fmla="*/ 333166 w 607868"/>
                  <a:gd name="connsiteY22" fmla="*/ 327215 h 536875"/>
                  <a:gd name="connsiteX23" fmla="*/ 259633 w 607868"/>
                  <a:gd name="connsiteY23" fmla="*/ 345693 h 536875"/>
                  <a:gd name="connsiteX24" fmla="*/ 257823 w 607868"/>
                  <a:gd name="connsiteY24" fmla="*/ 345693 h 536875"/>
                  <a:gd name="connsiteX25" fmla="*/ 201626 w 607868"/>
                  <a:gd name="connsiteY25" fmla="*/ 337597 h 536875"/>
                  <a:gd name="connsiteX26" fmla="*/ 138380 w 607868"/>
                  <a:gd name="connsiteY26" fmla="*/ 432276 h 536875"/>
                  <a:gd name="connsiteX27" fmla="*/ 135904 w 607868"/>
                  <a:gd name="connsiteY27" fmla="*/ 434085 h 536875"/>
                  <a:gd name="connsiteX28" fmla="*/ 69229 w 607868"/>
                  <a:gd name="connsiteY28" fmla="*/ 455802 h 536875"/>
                  <a:gd name="connsiteX29" fmla="*/ 8650 w 607868"/>
                  <a:gd name="connsiteY29" fmla="*/ 534955 h 536875"/>
                  <a:gd name="connsiteX30" fmla="*/ 4649 w 607868"/>
                  <a:gd name="connsiteY30" fmla="*/ 536860 h 53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68" h="536875">
                    <a:moveTo>
                      <a:pt x="4649" y="536860"/>
                    </a:moveTo>
                    <a:cubicBezTo>
                      <a:pt x="3616" y="536879"/>
                      <a:pt x="2605" y="536546"/>
                      <a:pt x="1791" y="535908"/>
                    </a:cubicBezTo>
                    <a:cubicBezTo>
                      <a:pt x="-210" y="534346"/>
                      <a:pt x="-591" y="531459"/>
                      <a:pt x="934" y="529431"/>
                    </a:cubicBezTo>
                    <a:lnTo>
                      <a:pt x="62370" y="449135"/>
                    </a:lnTo>
                    <a:cubicBezTo>
                      <a:pt x="62932" y="448363"/>
                      <a:pt x="63742" y="447792"/>
                      <a:pt x="64656" y="447516"/>
                    </a:cubicBezTo>
                    <a:lnTo>
                      <a:pt x="130760" y="425894"/>
                    </a:lnTo>
                    <a:lnTo>
                      <a:pt x="194863" y="330168"/>
                    </a:lnTo>
                    <a:cubicBezTo>
                      <a:pt x="195873" y="328729"/>
                      <a:pt x="197597" y="327958"/>
                      <a:pt x="199340" y="328167"/>
                    </a:cubicBezTo>
                    <a:lnTo>
                      <a:pt x="257443" y="336549"/>
                    </a:lnTo>
                    <a:lnTo>
                      <a:pt x="327928" y="318833"/>
                    </a:lnTo>
                    <a:lnTo>
                      <a:pt x="460039" y="2889"/>
                    </a:lnTo>
                    <a:cubicBezTo>
                      <a:pt x="460706" y="1365"/>
                      <a:pt x="462106" y="288"/>
                      <a:pt x="463754" y="31"/>
                    </a:cubicBezTo>
                    <a:cubicBezTo>
                      <a:pt x="465373" y="-159"/>
                      <a:pt x="466973" y="536"/>
                      <a:pt x="467945" y="1841"/>
                    </a:cubicBezTo>
                    <a:lnTo>
                      <a:pt x="536811" y="90900"/>
                    </a:lnTo>
                    <a:lnTo>
                      <a:pt x="603486" y="94995"/>
                    </a:lnTo>
                    <a:cubicBezTo>
                      <a:pt x="606000" y="95195"/>
                      <a:pt x="607924" y="97329"/>
                      <a:pt x="607867" y="99853"/>
                    </a:cubicBezTo>
                    <a:cubicBezTo>
                      <a:pt x="607829" y="102330"/>
                      <a:pt x="605791" y="104301"/>
                      <a:pt x="603324" y="104263"/>
                    </a:cubicBezTo>
                    <a:cubicBezTo>
                      <a:pt x="603181" y="104254"/>
                      <a:pt x="603048" y="104254"/>
                      <a:pt x="602914" y="104235"/>
                    </a:cubicBezTo>
                    <a:lnTo>
                      <a:pt x="534525" y="100044"/>
                    </a:lnTo>
                    <a:cubicBezTo>
                      <a:pt x="533201" y="99948"/>
                      <a:pt x="531991" y="99291"/>
                      <a:pt x="531191" y="98234"/>
                    </a:cubicBezTo>
                    <a:lnTo>
                      <a:pt x="465850" y="13747"/>
                    </a:lnTo>
                    <a:lnTo>
                      <a:pt x="336309" y="324453"/>
                    </a:lnTo>
                    <a:cubicBezTo>
                      <a:pt x="335767" y="325824"/>
                      <a:pt x="334595" y="326853"/>
                      <a:pt x="333166" y="327215"/>
                    </a:cubicBezTo>
                    <a:lnTo>
                      <a:pt x="259633" y="345693"/>
                    </a:lnTo>
                    <a:cubicBezTo>
                      <a:pt x="259043" y="345836"/>
                      <a:pt x="258414" y="345836"/>
                      <a:pt x="257823" y="345693"/>
                    </a:cubicBezTo>
                    <a:lnTo>
                      <a:pt x="201626" y="337597"/>
                    </a:lnTo>
                    <a:lnTo>
                      <a:pt x="138380" y="432276"/>
                    </a:lnTo>
                    <a:cubicBezTo>
                      <a:pt x="137751" y="433114"/>
                      <a:pt x="136894" y="433743"/>
                      <a:pt x="135904" y="434085"/>
                    </a:cubicBezTo>
                    <a:lnTo>
                      <a:pt x="69229" y="455802"/>
                    </a:lnTo>
                    <a:lnTo>
                      <a:pt x="8650" y="534955"/>
                    </a:lnTo>
                    <a:cubicBezTo>
                      <a:pt x="7759" y="536270"/>
                      <a:pt x="6229" y="536994"/>
                      <a:pt x="4649" y="53686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B7F40BE-5AAD-4CEC-AA08-9A70B4ABA49A}"/>
                  </a:ext>
                </a:extLst>
              </p:cNvPr>
              <p:cNvSpPr/>
              <p:nvPr/>
            </p:nvSpPr>
            <p:spPr>
              <a:xfrm>
                <a:off x="-3548825" y="2465035"/>
                <a:ext cx="32956" cy="35743"/>
              </a:xfrm>
              <a:custGeom>
                <a:avLst/>
                <a:gdLst>
                  <a:gd name="connsiteX0" fmla="*/ 23432 w 32956"/>
                  <a:gd name="connsiteY0" fmla="*/ 26513 h 35743"/>
                  <a:gd name="connsiteX1" fmla="*/ 9525 w 32956"/>
                  <a:gd name="connsiteY1" fmla="*/ 34609 h 35743"/>
                  <a:gd name="connsiteX2" fmla="*/ 0 w 32956"/>
                  <a:gd name="connsiteY2" fmla="*/ 27370 h 35743"/>
                  <a:gd name="connsiteX3" fmla="*/ 0 w 32956"/>
                  <a:gd name="connsiteY3" fmla="*/ 27370 h 35743"/>
                  <a:gd name="connsiteX4" fmla="*/ 9525 w 32956"/>
                  <a:gd name="connsiteY4" fmla="*/ 9177 h 35743"/>
                  <a:gd name="connsiteX5" fmla="*/ 23432 w 32956"/>
                  <a:gd name="connsiteY5" fmla="*/ 1176 h 35743"/>
                  <a:gd name="connsiteX6" fmla="*/ 32957 w 32956"/>
                  <a:gd name="connsiteY6" fmla="*/ 8320 h 35743"/>
                  <a:gd name="connsiteX7" fmla="*/ 32957 w 32956"/>
                  <a:gd name="connsiteY7" fmla="*/ 8320 h 35743"/>
                  <a:gd name="connsiteX8" fmla="*/ 23432 w 32956"/>
                  <a:gd name="connsiteY8" fmla="*/ 26513 h 35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56" h="35743">
                    <a:moveTo>
                      <a:pt x="23432" y="26513"/>
                    </a:moveTo>
                    <a:lnTo>
                      <a:pt x="9525" y="34609"/>
                    </a:lnTo>
                    <a:cubicBezTo>
                      <a:pt x="4286" y="37562"/>
                      <a:pt x="0" y="34609"/>
                      <a:pt x="0" y="27370"/>
                    </a:cubicBezTo>
                    <a:lnTo>
                      <a:pt x="0" y="27370"/>
                    </a:lnTo>
                    <a:cubicBezTo>
                      <a:pt x="124" y="20141"/>
                      <a:pt x="3648" y="13397"/>
                      <a:pt x="9525" y="9177"/>
                    </a:cubicBezTo>
                    <a:lnTo>
                      <a:pt x="23432" y="1176"/>
                    </a:lnTo>
                    <a:cubicBezTo>
                      <a:pt x="28670" y="-1872"/>
                      <a:pt x="32957" y="1176"/>
                      <a:pt x="32957" y="8320"/>
                    </a:cubicBezTo>
                    <a:lnTo>
                      <a:pt x="32957" y="8320"/>
                    </a:lnTo>
                    <a:cubicBezTo>
                      <a:pt x="32833" y="15550"/>
                      <a:pt x="29309" y="22293"/>
                      <a:pt x="23432" y="2651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039F4D15-1CFB-4C33-9E5B-E91836E185D6}"/>
                  </a:ext>
                </a:extLst>
              </p:cNvPr>
              <p:cNvSpPr/>
              <p:nvPr/>
            </p:nvSpPr>
            <p:spPr>
              <a:xfrm>
                <a:off x="-3548825" y="2552475"/>
                <a:ext cx="32956" cy="35783"/>
              </a:xfrm>
              <a:custGeom>
                <a:avLst/>
                <a:gdLst>
                  <a:gd name="connsiteX0" fmla="*/ 23432 w 32956"/>
                  <a:gd name="connsiteY0" fmla="*/ 26513 h 35783"/>
                  <a:gd name="connsiteX1" fmla="*/ 9525 w 32956"/>
                  <a:gd name="connsiteY1" fmla="*/ 34609 h 35783"/>
                  <a:gd name="connsiteX2" fmla="*/ 0 w 32956"/>
                  <a:gd name="connsiteY2" fmla="*/ 27370 h 35783"/>
                  <a:gd name="connsiteX3" fmla="*/ 0 w 32956"/>
                  <a:gd name="connsiteY3" fmla="*/ 27370 h 35783"/>
                  <a:gd name="connsiteX4" fmla="*/ 9525 w 32956"/>
                  <a:gd name="connsiteY4" fmla="*/ 9177 h 35783"/>
                  <a:gd name="connsiteX5" fmla="*/ 23432 w 32956"/>
                  <a:gd name="connsiteY5" fmla="*/ 1176 h 35783"/>
                  <a:gd name="connsiteX6" fmla="*/ 32957 w 32956"/>
                  <a:gd name="connsiteY6" fmla="*/ 8320 h 35783"/>
                  <a:gd name="connsiteX7" fmla="*/ 32957 w 32956"/>
                  <a:gd name="connsiteY7" fmla="*/ 8320 h 35783"/>
                  <a:gd name="connsiteX8" fmla="*/ 23432 w 32956"/>
                  <a:gd name="connsiteY8" fmla="*/ 26513 h 35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56" h="35783">
                    <a:moveTo>
                      <a:pt x="23432" y="26513"/>
                    </a:moveTo>
                    <a:lnTo>
                      <a:pt x="9525" y="34609"/>
                    </a:lnTo>
                    <a:cubicBezTo>
                      <a:pt x="4286" y="37657"/>
                      <a:pt x="0" y="34609"/>
                      <a:pt x="0" y="27370"/>
                    </a:cubicBezTo>
                    <a:lnTo>
                      <a:pt x="0" y="27370"/>
                    </a:lnTo>
                    <a:cubicBezTo>
                      <a:pt x="133" y="20141"/>
                      <a:pt x="3667" y="13406"/>
                      <a:pt x="9525" y="9177"/>
                    </a:cubicBezTo>
                    <a:lnTo>
                      <a:pt x="23432" y="1176"/>
                    </a:lnTo>
                    <a:cubicBezTo>
                      <a:pt x="28670" y="-1872"/>
                      <a:pt x="32957" y="1176"/>
                      <a:pt x="32957" y="8320"/>
                    </a:cubicBezTo>
                    <a:lnTo>
                      <a:pt x="32957" y="8320"/>
                    </a:lnTo>
                    <a:cubicBezTo>
                      <a:pt x="32871" y="15559"/>
                      <a:pt x="29328" y="22312"/>
                      <a:pt x="23432" y="26513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899A0337-FBFF-46A3-B46F-2105D0DE21F0}"/>
                  </a:ext>
                </a:extLst>
              </p:cNvPr>
              <p:cNvSpPr/>
              <p:nvPr/>
            </p:nvSpPr>
            <p:spPr>
              <a:xfrm>
                <a:off x="-4301014" y="2882895"/>
                <a:ext cx="60388" cy="49451"/>
              </a:xfrm>
              <a:custGeom>
                <a:avLst/>
                <a:gdLst>
                  <a:gd name="connsiteX0" fmla="*/ 8287 w 60388"/>
                  <a:gd name="connsiteY0" fmla="*/ 26324 h 49451"/>
                  <a:gd name="connsiteX1" fmla="*/ 52102 w 60388"/>
                  <a:gd name="connsiteY1" fmla="*/ 988 h 49451"/>
                  <a:gd name="connsiteX2" fmla="*/ 60388 w 60388"/>
                  <a:gd name="connsiteY2" fmla="*/ 7274 h 49451"/>
                  <a:gd name="connsiteX3" fmla="*/ 60388 w 60388"/>
                  <a:gd name="connsiteY3" fmla="*/ 7274 h 49451"/>
                  <a:gd name="connsiteX4" fmla="*/ 52102 w 60388"/>
                  <a:gd name="connsiteY4" fmla="*/ 23086 h 49451"/>
                  <a:gd name="connsiteX5" fmla="*/ 8287 w 60388"/>
                  <a:gd name="connsiteY5" fmla="*/ 48422 h 49451"/>
                  <a:gd name="connsiteX6" fmla="*/ 0 w 60388"/>
                  <a:gd name="connsiteY6" fmla="*/ 42136 h 49451"/>
                  <a:gd name="connsiteX7" fmla="*/ 0 w 60388"/>
                  <a:gd name="connsiteY7" fmla="*/ 42136 h 49451"/>
                  <a:gd name="connsiteX8" fmla="*/ 8287 w 60388"/>
                  <a:gd name="connsiteY8" fmla="*/ 26324 h 4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88" h="49451">
                    <a:moveTo>
                      <a:pt x="8287" y="26324"/>
                    </a:moveTo>
                    <a:lnTo>
                      <a:pt x="52102" y="988"/>
                    </a:lnTo>
                    <a:cubicBezTo>
                      <a:pt x="56674" y="-1584"/>
                      <a:pt x="60388" y="988"/>
                      <a:pt x="60388" y="7274"/>
                    </a:cubicBezTo>
                    <a:lnTo>
                      <a:pt x="60388" y="7274"/>
                    </a:lnTo>
                    <a:cubicBezTo>
                      <a:pt x="60307" y="13561"/>
                      <a:pt x="57228" y="19438"/>
                      <a:pt x="52102" y="23086"/>
                    </a:cubicBezTo>
                    <a:lnTo>
                      <a:pt x="8287" y="48422"/>
                    </a:lnTo>
                    <a:cubicBezTo>
                      <a:pt x="3715" y="51089"/>
                      <a:pt x="0" y="48422"/>
                      <a:pt x="0" y="42136"/>
                    </a:cubicBezTo>
                    <a:lnTo>
                      <a:pt x="0" y="42136"/>
                    </a:lnTo>
                    <a:cubicBezTo>
                      <a:pt x="111" y="35849"/>
                      <a:pt x="3184" y="29992"/>
                      <a:pt x="8287" y="2632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B524A99-2C6C-4392-88C4-7FB70E776EBB}"/>
                  </a:ext>
                </a:extLst>
              </p:cNvPr>
              <p:cNvSpPr/>
              <p:nvPr/>
            </p:nvSpPr>
            <p:spPr>
              <a:xfrm>
                <a:off x="-3498533" y="2407461"/>
                <a:ext cx="81343" cy="61588"/>
              </a:xfrm>
              <a:custGeom>
                <a:avLst/>
                <a:gdLst>
                  <a:gd name="connsiteX0" fmla="*/ 8287 w 81343"/>
                  <a:gd name="connsiteY0" fmla="*/ 38462 h 61588"/>
                  <a:gd name="connsiteX1" fmla="*/ 73057 w 81343"/>
                  <a:gd name="connsiteY1" fmla="*/ 1029 h 61588"/>
                  <a:gd name="connsiteX2" fmla="*/ 81344 w 81343"/>
                  <a:gd name="connsiteY2" fmla="*/ 7315 h 61588"/>
                  <a:gd name="connsiteX3" fmla="*/ 81344 w 81343"/>
                  <a:gd name="connsiteY3" fmla="*/ 7315 h 61588"/>
                  <a:gd name="connsiteX4" fmla="*/ 73057 w 81343"/>
                  <a:gd name="connsiteY4" fmla="*/ 23127 h 61588"/>
                  <a:gd name="connsiteX5" fmla="*/ 8287 w 81343"/>
                  <a:gd name="connsiteY5" fmla="*/ 60560 h 61588"/>
                  <a:gd name="connsiteX6" fmla="*/ 0 w 81343"/>
                  <a:gd name="connsiteY6" fmla="*/ 54273 h 61588"/>
                  <a:gd name="connsiteX7" fmla="*/ 0 w 81343"/>
                  <a:gd name="connsiteY7" fmla="*/ 54273 h 61588"/>
                  <a:gd name="connsiteX8" fmla="*/ 8287 w 81343"/>
                  <a:gd name="connsiteY8" fmla="*/ 38462 h 61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343" h="61588">
                    <a:moveTo>
                      <a:pt x="8287" y="38462"/>
                    </a:moveTo>
                    <a:lnTo>
                      <a:pt x="73057" y="1029"/>
                    </a:lnTo>
                    <a:cubicBezTo>
                      <a:pt x="77629" y="-1638"/>
                      <a:pt x="81344" y="1029"/>
                      <a:pt x="81344" y="7315"/>
                    </a:cubicBezTo>
                    <a:lnTo>
                      <a:pt x="81344" y="7315"/>
                    </a:lnTo>
                    <a:cubicBezTo>
                      <a:pt x="81229" y="13602"/>
                      <a:pt x="78162" y="19460"/>
                      <a:pt x="73057" y="23127"/>
                    </a:cubicBezTo>
                    <a:lnTo>
                      <a:pt x="8287" y="60560"/>
                    </a:lnTo>
                    <a:cubicBezTo>
                      <a:pt x="3715" y="63227"/>
                      <a:pt x="0" y="60560"/>
                      <a:pt x="0" y="54273"/>
                    </a:cubicBezTo>
                    <a:lnTo>
                      <a:pt x="0" y="54273"/>
                    </a:lnTo>
                    <a:cubicBezTo>
                      <a:pt x="114" y="47987"/>
                      <a:pt x="3181" y="42129"/>
                      <a:pt x="8287" y="38462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286B18A8-A82A-4E02-84E4-AC6E65D389F1}"/>
                  </a:ext>
                </a:extLst>
              </p:cNvPr>
              <p:cNvSpPr/>
              <p:nvPr/>
            </p:nvSpPr>
            <p:spPr>
              <a:xfrm>
                <a:off x="-3498533" y="2496465"/>
                <a:ext cx="81343" cy="61602"/>
              </a:xfrm>
              <a:custGeom>
                <a:avLst/>
                <a:gdLst>
                  <a:gd name="connsiteX0" fmla="*/ 8287 w 81343"/>
                  <a:gd name="connsiteY0" fmla="*/ 38421 h 61602"/>
                  <a:gd name="connsiteX1" fmla="*/ 73057 w 81343"/>
                  <a:gd name="connsiteY1" fmla="*/ 988 h 61602"/>
                  <a:gd name="connsiteX2" fmla="*/ 81344 w 81343"/>
                  <a:gd name="connsiteY2" fmla="*/ 7275 h 61602"/>
                  <a:gd name="connsiteX3" fmla="*/ 81344 w 81343"/>
                  <a:gd name="connsiteY3" fmla="*/ 7275 h 61602"/>
                  <a:gd name="connsiteX4" fmla="*/ 73057 w 81343"/>
                  <a:gd name="connsiteY4" fmla="*/ 23181 h 61602"/>
                  <a:gd name="connsiteX5" fmla="*/ 8287 w 81343"/>
                  <a:gd name="connsiteY5" fmla="*/ 60615 h 61602"/>
                  <a:gd name="connsiteX6" fmla="*/ 0 w 81343"/>
                  <a:gd name="connsiteY6" fmla="*/ 54328 h 61602"/>
                  <a:gd name="connsiteX7" fmla="*/ 0 w 81343"/>
                  <a:gd name="connsiteY7" fmla="*/ 54328 h 61602"/>
                  <a:gd name="connsiteX8" fmla="*/ 8287 w 81343"/>
                  <a:gd name="connsiteY8" fmla="*/ 38421 h 61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343" h="61602">
                    <a:moveTo>
                      <a:pt x="8287" y="38421"/>
                    </a:moveTo>
                    <a:lnTo>
                      <a:pt x="73057" y="988"/>
                    </a:lnTo>
                    <a:cubicBezTo>
                      <a:pt x="77629" y="-1584"/>
                      <a:pt x="81344" y="988"/>
                      <a:pt x="81344" y="7275"/>
                    </a:cubicBezTo>
                    <a:lnTo>
                      <a:pt x="81344" y="7275"/>
                    </a:lnTo>
                    <a:cubicBezTo>
                      <a:pt x="81248" y="13590"/>
                      <a:pt x="78172" y="19486"/>
                      <a:pt x="73057" y="23181"/>
                    </a:cubicBezTo>
                    <a:lnTo>
                      <a:pt x="8287" y="60615"/>
                    </a:lnTo>
                    <a:cubicBezTo>
                      <a:pt x="3715" y="63186"/>
                      <a:pt x="0" y="60615"/>
                      <a:pt x="0" y="54328"/>
                    </a:cubicBezTo>
                    <a:lnTo>
                      <a:pt x="0" y="54328"/>
                    </a:lnTo>
                    <a:cubicBezTo>
                      <a:pt x="95" y="48013"/>
                      <a:pt x="3172" y="42117"/>
                      <a:pt x="8287" y="3842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4860DB1-9AB1-4B7F-B499-2DEBF7EA1853}"/>
                  </a:ext>
                </a:extLst>
              </p:cNvPr>
              <p:cNvSpPr/>
              <p:nvPr/>
            </p:nvSpPr>
            <p:spPr>
              <a:xfrm>
                <a:off x="-4301014" y="3060917"/>
                <a:ext cx="60388" cy="49451"/>
              </a:xfrm>
              <a:custGeom>
                <a:avLst/>
                <a:gdLst>
                  <a:gd name="connsiteX0" fmla="*/ 8287 w 60388"/>
                  <a:gd name="connsiteY0" fmla="*/ 26324 h 49451"/>
                  <a:gd name="connsiteX1" fmla="*/ 52102 w 60388"/>
                  <a:gd name="connsiteY1" fmla="*/ 988 h 49451"/>
                  <a:gd name="connsiteX2" fmla="*/ 60388 w 60388"/>
                  <a:gd name="connsiteY2" fmla="*/ 7274 h 49451"/>
                  <a:gd name="connsiteX3" fmla="*/ 60388 w 60388"/>
                  <a:gd name="connsiteY3" fmla="*/ 7274 h 49451"/>
                  <a:gd name="connsiteX4" fmla="*/ 52102 w 60388"/>
                  <a:gd name="connsiteY4" fmla="*/ 23181 h 49451"/>
                  <a:gd name="connsiteX5" fmla="*/ 8287 w 60388"/>
                  <a:gd name="connsiteY5" fmla="*/ 48422 h 49451"/>
                  <a:gd name="connsiteX6" fmla="*/ 0 w 60388"/>
                  <a:gd name="connsiteY6" fmla="*/ 42136 h 49451"/>
                  <a:gd name="connsiteX7" fmla="*/ 0 w 60388"/>
                  <a:gd name="connsiteY7" fmla="*/ 42136 h 49451"/>
                  <a:gd name="connsiteX8" fmla="*/ 8287 w 60388"/>
                  <a:gd name="connsiteY8" fmla="*/ 26324 h 4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88" h="49451">
                    <a:moveTo>
                      <a:pt x="8287" y="26324"/>
                    </a:moveTo>
                    <a:lnTo>
                      <a:pt x="52102" y="988"/>
                    </a:lnTo>
                    <a:cubicBezTo>
                      <a:pt x="56674" y="-1584"/>
                      <a:pt x="60388" y="988"/>
                      <a:pt x="60388" y="7274"/>
                    </a:cubicBezTo>
                    <a:lnTo>
                      <a:pt x="60388" y="7274"/>
                    </a:lnTo>
                    <a:cubicBezTo>
                      <a:pt x="60291" y="13590"/>
                      <a:pt x="57220" y="19485"/>
                      <a:pt x="52102" y="23181"/>
                    </a:cubicBezTo>
                    <a:lnTo>
                      <a:pt x="8287" y="48422"/>
                    </a:lnTo>
                    <a:cubicBezTo>
                      <a:pt x="3715" y="51089"/>
                      <a:pt x="0" y="48422"/>
                      <a:pt x="0" y="42136"/>
                    </a:cubicBezTo>
                    <a:lnTo>
                      <a:pt x="0" y="42136"/>
                    </a:lnTo>
                    <a:cubicBezTo>
                      <a:pt x="111" y="35849"/>
                      <a:pt x="3184" y="29992"/>
                      <a:pt x="8287" y="2632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B00A388-9DA5-45E7-A45D-D49C9A5EDF3A}"/>
                  </a:ext>
                </a:extLst>
              </p:cNvPr>
              <p:cNvSpPr/>
              <p:nvPr/>
            </p:nvSpPr>
            <p:spPr>
              <a:xfrm>
                <a:off x="-4301014" y="3149935"/>
                <a:ext cx="60388" cy="49491"/>
              </a:xfrm>
              <a:custGeom>
                <a:avLst/>
                <a:gdLst>
                  <a:gd name="connsiteX0" fmla="*/ 8287 w 60388"/>
                  <a:gd name="connsiteY0" fmla="*/ 26365 h 49491"/>
                  <a:gd name="connsiteX1" fmla="*/ 52102 w 60388"/>
                  <a:gd name="connsiteY1" fmla="*/ 1029 h 49491"/>
                  <a:gd name="connsiteX2" fmla="*/ 60388 w 60388"/>
                  <a:gd name="connsiteY2" fmla="*/ 7315 h 49491"/>
                  <a:gd name="connsiteX3" fmla="*/ 60388 w 60388"/>
                  <a:gd name="connsiteY3" fmla="*/ 7315 h 49491"/>
                  <a:gd name="connsiteX4" fmla="*/ 52102 w 60388"/>
                  <a:gd name="connsiteY4" fmla="*/ 23127 h 49491"/>
                  <a:gd name="connsiteX5" fmla="*/ 8287 w 60388"/>
                  <a:gd name="connsiteY5" fmla="*/ 48463 h 49491"/>
                  <a:gd name="connsiteX6" fmla="*/ 0 w 60388"/>
                  <a:gd name="connsiteY6" fmla="*/ 42177 h 49491"/>
                  <a:gd name="connsiteX7" fmla="*/ 0 w 60388"/>
                  <a:gd name="connsiteY7" fmla="*/ 42177 h 49491"/>
                  <a:gd name="connsiteX8" fmla="*/ 8287 w 60388"/>
                  <a:gd name="connsiteY8" fmla="*/ 26365 h 4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88" h="49491">
                    <a:moveTo>
                      <a:pt x="8287" y="26365"/>
                    </a:moveTo>
                    <a:lnTo>
                      <a:pt x="52102" y="1029"/>
                    </a:lnTo>
                    <a:cubicBezTo>
                      <a:pt x="56674" y="-1638"/>
                      <a:pt x="60388" y="1029"/>
                      <a:pt x="60388" y="7315"/>
                    </a:cubicBezTo>
                    <a:lnTo>
                      <a:pt x="60388" y="7315"/>
                    </a:lnTo>
                    <a:cubicBezTo>
                      <a:pt x="60277" y="13602"/>
                      <a:pt x="57204" y="19460"/>
                      <a:pt x="52102" y="23127"/>
                    </a:cubicBezTo>
                    <a:lnTo>
                      <a:pt x="8287" y="48463"/>
                    </a:lnTo>
                    <a:cubicBezTo>
                      <a:pt x="3715" y="51130"/>
                      <a:pt x="0" y="48463"/>
                      <a:pt x="0" y="42177"/>
                    </a:cubicBezTo>
                    <a:lnTo>
                      <a:pt x="0" y="42177"/>
                    </a:lnTo>
                    <a:cubicBezTo>
                      <a:pt x="82" y="35890"/>
                      <a:pt x="3160" y="30013"/>
                      <a:pt x="8287" y="2636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4B1982C-A27A-4C64-81F7-EF588E00CB8F}"/>
                  </a:ext>
                </a:extLst>
              </p:cNvPr>
              <p:cNvSpPr/>
              <p:nvPr/>
            </p:nvSpPr>
            <p:spPr>
              <a:xfrm>
                <a:off x="-4301014" y="2971913"/>
                <a:ext cx="60388" cy="49451"/>
              </a:xfrm>
              <a:custGeom>
                <a:avLst/>
                <a:gdLst>
                  <a:gd name="connsiteX0" fmla="*/ 8287 w 60388"/>
                  <a:gd name="connsiteY0" fmla="*/ 26365 h 49451"/>
                  <a:gd name="connsiteX1" fmla="*/ 52102 w 60388"/>
                  <a:gd name="connsiteY1" fmla="*/ 1029 h 49451"/>
                  <a:gd name="connsiteX2" fmla="*/ 60388 w 60388"/>
                  <a:gd name="connsiteY2" fmla="*/ 7315 h 49451"/>
                  <a:gd name="connsiteX3" fmla="*/ 60388 w 60388"/>
                  <a:gd name="connsiteY3" fmla="*/ 7315 h 49451"/>
                  <a:gd name="connsiteX4" fmla="*/ 52102 w 60388"/>
                  <a:gd name="connsiteY4" fmla="*/ 23127 h 49451"/>
                  <a:gd name="connsiteX5" fmla="*/ 8287 w 60388"/>
                  <a:gd name="connsiteY5" fmla="*/ 48463 h 49451"/>
                  <a:gd name="connsiteX6" fmla="*/ 0 w 60388"/>
                  <a:gd name="connsiteY6" fmla="*/ 42177 h 49451"/>
                  <a:gd name="connsiteX7" fmla="*/ 0 w 60388"/>
                  <a:gd name="connsiteY7" fmla="*/ 42177 h 49451"/>
                  <a:gd name="connsiteX8" fmla="*/ 8287 w 60388"/>
                  <a:gd name="connsiteY8" fmla="*/ 26365 h 4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388" h="49451">
                    <a:moveTo>
                      <a:pt x="8287" y="26365"/>
                    </a:moveTo>
                    <a:lnTo>
                      <a:pt x="52102" y="1029"/>
                    </a:lnTo>
                    <a:cubicBezTo>
                      <a:pt x="56674" y="-1638"/>
                      <a:pt x="60388" y="1029"/>
                      <a:pt x="60388" y="7315"/>
                    </a:cubicBezTo>
                    <a:lnTo>
                      <a:pt x="60388" y="7315"/>
                    </a:lnTo>
                    <a:cubicBezTo>
                      <a:pt x="60277" y="13602"/>
                      <a:pt x="57204" y="19460"/>
                      <a:pt x="52102" y="23127"/>
                    </a:cubicBezTo>
                    <a:lnTo>
                      <a:pt x="8287" y="48463"/>
                    </a:lnTo>
                    <a:cubicBezTo>
                      <a:pt x="3715" y="51035"/>
                      <a:pt x="0" y="48463"/>
                      <a:pt x="0" y="42177"/>
                    </a:cubicBezTo>
                    <a:lnTo>
                      <a:pt x="0" y="42177"/>
                    </a:lnTo>
                    <a:cubicBezTo>
                      <a:pt x="82" y="35890"/>
                      <a:pt x="3160" y="30013"/>
                      <a:pt x="8287" y="2636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93930AB5-A508-4E4E-8E0B-D2D30121DAB9}"/>
                  </a:ext>
                </a:extLst>
              </p:cNvPr>
              <p:cNvSpPr/>
              <p:nvPr/>
            </p:nvSpPr>
            <p:spPr>
              <a:xfrm>
                <a:off x="-4266168" y="2597427"/>
                <a:ext cx="63927" cy="141394"/>
              </a:xfrm>
              <a:custGeom>
                <a:avLst/>
                <a:gdLst>
                  <a:gd name="connsiteX0" fmla="*/ 30590 w 63927"/>
                  <a:gd name="connsiteY0" fmla="*/ 4896 h 141394"/>
                  <a:gd name="connsiteX1" fmla="*/ 44878 w 63927"/>
                  <a:gd name="connsiteY1" fmla="*/ 39 h 141394"/>
                  <a:gd name="connsiteX2" fmla="*/ 55069 w 63927"/>
                  <a:gd name="connsiteY2" fmla="*/ 3658 h 141394"/>
                  <a:gd name="connsiteX3" fmla="*/ 61261 w 63927"/>
                  <a:gd name="connsiteY3" fmla="*/ 14993 h 141394"/>
                  <a:gd name="connsiteX4" fmla="*/ 63928 w 63927"/>
                  <a:gd name="connsiteY4" fmla="*/ 33090 h 141394"/>
                  <a:gd name="connsiteX5" fmla="*/ 63928 w 63927"/>
                  <a:gd name="connsiteY5" fmla="*/ 58522 h 141394"/>
                  <a:gd name="connsiteX6" fmla="*/ 61261 w 63927"/>
                  <a:gd name="connsiteY6" fmla="*/ 79572 h 141394"/>
                  <a:gd name="connsiteX7" fmla="*/ 55069 w 63927"/>
                  <a:gd name="connsiteY7" fmla="*/ 98051 h 141394"/>
                  <a:gd name="connsiteX8" fmla="*/ 45544 w 63927"/>
                  <a:gd name="connsiteY8" fmla="*/ 113386 h 141394"/>
                  <a:gd name="connsiteX9" fmla="*/ 31543 w 63927"/>
                  <a:gd name="connsiteY9" fmla="*/ 124816 h 141394"/>
                  <a:gd name="connsiteX10" fmla="*/ 2968 w 63927"/>
                  <a:gd name="connsiteY10" fmla="*/ 141009 h 141394"/>
                  <a:gd name="connsiteX11" fmla="*/ 872 w 63927"/>
                  <a:gd name="connsiteY11" fmla="*/ 141009 h 141394"/>
                  <a:gd name="connsiteX12" fmla="*/ 15 w 63927"/>
                  <a:gd name="connsiteY12" fmla="*/ 138246 h 141394"/>
                  <a:gd name="connsiteX13" fmla="*/ 15 w 63927"/>
                  <a:gd name="connsiteY13" fmla="*/ 27185 h 141394"/>
                  <a:gd name="connsiteX14" fmla="*/ 872 w 63927"/>
                  <a:gd name="connsiteY14" fmla="*/ 23470 h 141394"/>
                  <a:gd name="connsiteX15" fmla="*/ 2968 w 63927"/>
                  <a:gd name="connsiteY15" fmla="*/ 20803 h 141394"/>
                  <a:gd name="connsiteX16" fmla="*/ 48878 w 63927"/>
                  <a:gd name="connsiteY16" fmla="*/ 41758 h 141394"/>
                  <a:gd name="connsiteX17" fmla="*/ 47449 w 63927"/>
                  <a:gd name="connsiteY17" fmla="*/ 32233 h 141394"/>
                  <a:gd name="connsiteX18" fmla="*/ 44020 w 63927"/>
                  <a:gd name="connsiteY18" fmla="*/ 26042 h 141394"/>
                  <a:gd name="connsiteX19" fmla="*/ 38210 w 63927"/>
                  <a:gd name="connsiteY19" fmla="*/ 23851 h 141394"/>
                  <a:gd name="connsiteX20" fmla="*/ 30019 w 63927"/>
                  <a:gd name="connsiteY20" fmla="*/ 26613 h 141394"/>
                  <a:gd name="connsiteX21" fmla="*/ 15064 w 63927"/>
                  <a:gd name="connsiteY21" fmla="*/ 35281 h 141394"/>
                  <a:gd name="connsiteX22" fmla="*/ 15064 w 63927"/>
                  <a:gd name="connsiteY22" fmla="*/ 112529 h 141394"/>
                  <a:gd name="connsiteX23" fmla="*/ 30590 w 63927"/>
                  <a:gd name="connsiteY23" fmla="*/ 103575 h 141394"/>
                  <a:gd name="connsiteX24" fmla="*/ 38496 w 63927"/>
                  <a:gd name="connsiteY24" fmla="*/ 97003 h 141394"/>
                  <a:gd name="connsiteX25" fmla="*/ 44020 w 63927"/>
                  <a:gd name="connsiteY25" fmla="*/ 88430 h 141394"/>
                  <a:gd name="connsiteX26" fmla="*/ 47449 w 63927"/>
                  <a:gd name="connsiteY26" fmla="*/ 78239 h 141394"/>
                  <a:gd name="connsiteX27" fmla="*/ 48878 w 63927"/>
                  <a:gd name="connsiteY27" fmla="*/ 67095 h 141394"/>
                  <a:gd name="connsiteX28" fmla="*/ 48878 w 63927"/>
                  <a:gd name="connsiteY28" fmla="*/ 41758 h 14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27" h="141394">
                    <a:moveTo>
                      <a:pt x="30590" y="4896"/>
                    </a:moveTo>
                    <a:cubicBezTo>
                      <a:pt x="34879" y="2125"/>
                      <a:pt x="39787" y="458"/>
                      <a:pt x="44878" y="39"/>
                    </a:cubicBezTo>
                    <a:cubicBezTo>
                      <a:pt x="48633" y="-247"/>
                      <a:pt x="52336" y="1067"/>
                      <a:pt x="55069" y="3658"/>
                    </a:cubicBezTo>
                    <a:cubicBezTo>
                      <a:pt x="58085" y="6830"/>
                      <a:pt x="60219" y="10745"/>
                      <a:pt x="61261" y="14993"/>
                    </a:cubicBezTo>
                    <a:cubicBezTo>
                      <a:pt x="62854" y="20898"/>
                      <a:pt x="63749" y="26975"/>
                      <a:pt x="63928" y="33090"/>
                    </a:cubicBezTo>
                    <a:cubicBezTo>
                      <a:pt x="63928" y="41406"/>
                      <a:pt x="63928" y="49883"/>
                      <a:pt x="63928" y="58522"/>
                    </a:cubicBezTo>
                    <a:cubicBezTo>
                      <a:pt x="63643" y="65599"/>
                      <a:pt x="62750" y="72648"/>
                      <a:pt x="61261" y="79572"/>
                    </a:cubicBezTo>
                    <a:cubicBezTo>
                      <a:pt x="59920" y="85954"/>
                      <a:pt x="57841" y="92155"/>
                      <a:pt x="55069" y="98051"/>
                    </a:cubicBezTo>
                    <a:cubicBezTo>
                      <a:pt x="52629" y="103585"/>
                      <a:pt x="49423" y="108747"/>
                      <a:pt x="45544" y="113386"/>
                    </a:cubicBezTo>
                    <a:cubicBezTo>
                      <a:pt x="41593" y="117996"/>
                      <a:pt x="36851" y="121863"/>
                      <a:pt x="31543" y="124816"/>
                    </a:cubicBezTo>
                    <a:lnTo>
                      <a:pt x="2968" y="141009"/>
                    </a:lnTo>
                    <a:cubicBezTo>
                      <a:pt x="2364" y="141523"/>
                      <a:pt x="1477" y="141523"/>
                      <a:pt x="872" y="141009"/>
                    </a:cubicBezTo>
                    <a:cubicBezTo>
                      <a:pt x="235" y="140237"/>
                      <a:pt x="-74" y="139246"/>
                      <a:pt x="15" y="138246"/>
                    </a:cubicBezTo>
                    <a:lnTo>
                      <a:pt x="15" y="27185"/>
                    </a:lnTo>
                    <a:cubicBezTo>
                      <a:pt x="24" y="25899"/>
                      <a:pt x="317" y="24632"/>
                      <a:pt x="872" y="23470"/>
                    </a:cubicBezTo>
                    <a:cubicBezTo>
                      <a:pt x="1285" y="22394"/>
                      <a:pt x="2015" y="21460"/>
                      <a:pt x="2968" y="20803"/>
                    </a:cubicBezTo>
                    <a:close/>
                    <a:moveTo>
                      <a:pt x="48878" y="41758"/>
                    </a:moveTo>
                    <a:cubicBezTo>
                      <a:pt x="48747" y="38539"/>
                      <a:pt x="48268" y="35348"/>
                      <a:pt x="47449" y="32233"/>
                    </a:cubicBezTo>
                    <a:cubicBezTo>
                      <a:pt x="46885" y="29899"/>
                      <a:pt x="45701" y="27756"/>
                      <a:pt x="44020" y="26042"/>
                    </a:cubicBezTo>
                    <a:cubicBezTo>
                      <a:pt x="42476" y="24527"/>
                      <a:pt x="40369" y="23737"/>
                      <a:pt x="38210" y="23851"/>
                    </a:cubicBezTo>
                    <a:cubicBezTo>
                      <a:pt x="35290" y="24070"/>
                      <a:pt x="32472" y="25013"/>
                      <a:pt x="30019" y="26613"/>
                    </a:cubicBezTo>
                    <a:lnTo>
                      <a:pt x="15064" y="35281"/>
                    </a:lnTo>
                    <a:lnTo>
                      <a:pt x="15064" y="112529"/>
                    </a:lnTo>
                    <a:lnTo>
                      <a:pt x="30590" y="103575"/>
                    </a:lnTo>
                    <a:cubicBezTo>
                      <a:pt x="33577" y="101851"/>
                      <a:pt x="36251" y="99622"/>
                      <a:pt x="38496" y="97003"/>
                    </a:cubicBezTo>
                    <a:cubicBezTo>
                      <a:pt x="40728" y="94412"/>
                      <a:pt x="42587" y="91536"/>
                      <a:pt x="44020" y="88430"/>
                    </a:cubicBezTo>
                    <a:cubicBezTo>
                      <a:pt x="45573" y="85183"/>
                      <a:pt x="46725" y="81763"/>
                      <a:pt x="47449" y="78239"/>
                    </a:cubicBezTo>
                    <a:cubicBezTo>
                      <a:pt x="48207" y="74562"/>
                      <a:pt x="48684" y="70838"/>
                      <a:pt x="48878" y="67095"/>
                    </a:cubicBezTo>
                    <a:cubicBezTo>
                      <a:pt x="49195" y="58522"/>
                      <a:pt x="49195" y="50073"/>
                      <a:pt x="48878" y="4175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3CB0B9CC-C616-4FBA-9867-08787C1F39E9}"/>
                  </a:ext>
                </a:extLst>
              </p:cNvPr>
              <p:cNvSpPr/>
              <p:nvPr/>
            </p:nvSpPr>
            <p:spPr>
              <a:xfrm>
                <a:off x="-4193989" y="2552198"/>
                <a:ext cx="75714" cy="144522"/>
              </a:xfrm>
              <a:custGeom>
                <a:avLst/>
                <a:gdLst>
                  <a:gd name="connsiteX0" fmla="*/ 44136 w 75714"/>
                  <a:gd name="connsiteY0" fmla="*/ 500 h 144522"/>
                  <a:gd name="connsiteX1" fmla="*/ 46803 w 75714"/>
                  <a:gd name="connsiteY1" fmla="*/ 500 h 144522"/>
                  <a:gd name="connsiteX2" fmla="*/ 48423 w 75714"/>
                  <a:gd name="connsiteY2" fmla="*/ 4024 h 144522"/>
                  <a:gd name="connsiteX3" fmla="*/ 75664 w 75714"/>
                  <a:gd name="connsiteY3" fmla="*/ 96798 h 144522"/>
                  <a:gd name="connsiteX4" fmla="*/ 75664 w 75714"/>
                  <a:gd name="connsiteY4" fmla="*/ 97941 h 144522"/>
                  <a:gd name="connsiteX5" fmla="*/ 74712 w 75714"/>
                  <a:gd name="connsiteY5" fmla="*/ 101656 h 144522"/>
                  <a:gd name="connsiteX6" fmla="*/ 72616 w 75714"/>
                  <a:gd name="connsiteY6" fmla="*/ 104323 h 144522"/>
                  <a:gd name="connsiteX7" fmla="*/ 64615 w 75714"/>
                  <a:gd name="connsiteY7" fmla="*/ 108895 h 144522"/>
                  <a:gd name="connsiteX8" fmla="*/ 61472 w 75714"/>
                  <a:gd name="connsiteY8" fmla="*/ 108895 h 144522"/>
                  <a:gd name="connsiteX9" fmla="*/ 60234 w 75714"/>
                  <a:gd name="connsiteY9" fmla="*/ 106799 h 144522"/>
                  <a:gd name="connsiteX10" fmla="*/ 55471 w 75714"/>
                  <a:gd name="connsiteY10" fmla="*/ 90511 h 144522"/>
                  <a:gd name="connsiteX11" fmla="*/ 20229 w 75714"/>
                  <a:gd name="connsiteY11" fmla="*/ 110800 h 144522"/>
                  <a:gd name="connsiteX12" fmla="*/ 15371 w 75714"/>
                  <a:gd name="connsiteY12" fmla="*/ 132612 h 144522"/>
                  <a:gd name="connsiteX13" fmla="*/ 14133 w 75714"/>
                  <a:gd name="connsiteY13" fmla="*/ 136231 h 144522"/>
                  <a:gd name="connsiteX14" fmla="*/ 11085 w 75714"/>
                  <a:gd name="connsiteY14" fmla="*/ 139470 h 144522"/>
                  <a:gd name="connsiteX15" fmla="*/ 2988 w 75714"/>
                  <a:gd name="connsiteY15" fmla="*/ 144137 h 144522"/>
                  <a:gd name="connsiteX16" fmla="*/ 893 w 75714"/>
                  <a:gd name="connsiteY16" fmla="*/ 144137 h 144522"/>
                  <a:gd name="connsiteX17" fmla="*/ 36 w 75714"/>
                  <a:gd name="connsiteY17" fmla="*/ 141375 h 144522"/>
                  <a:gd name="connsiteX18" fmla="*/ 36 w 75714"/>
                  <a:gd name="connsiteY18" fmla="*/ 140137 h 144522"/>
                  <a:gd name="connsiteX19" fmla="*/ 27372 w 75714"/>
                  <a:gd name="connsiteY19" fmla="*/ 15835 h 144522"/>
                  <a:gd name="connsiteX20" fmla="*/ 28896 w 75714"/>
                  <a:gd name="connsiteY20" fmla="*/ 10501 h 144522"/>
                  <a:gd name="connsiteX21" fmla="*/ 31563 w 75714"/>
                  <a:gd name="connsiteY21" fmla="*/ 7549 h 144522"/>
                  <a:gd name="connsiteX22" fmla="*/ 50232 w 75714"/>
                  <a:gd name="connsiteY22" fmla="*/ 72414 h 144522"/>
                  <a:gd name="connsiteX23" fmla="*/ 38040 w 75714"/>
                  <a:gd name="connsiteY23" fmla="*/ 30504 h 144522"/>
                  <a:gd name="connsiteX24" fmla="*/ 26229 w 75714"/>
                  <a:gd name="connsiteY24" fmla="*/ 86225 h 144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714" h="144522">
                    <a:moveTo>
                      <a:pt x="44136" y="500"/>
                    </a:moveTo>
                    <a:cubicBezTo>
                      <a:pt x="45375" y="-167"/>
                      <a:pt x="46232" y="-167"/>
                      <a:pt x="46803" y="500"/>
                    </a:cubicBezTo>
                    <a:cubicBezTo>
                      <a:pt x="47575" y="1548"/>
                      <a:pt x="48127" y="2748"/>
                      <a:pt x="48423" y="4024"/>
                    </a:cubicBezTo>
                    <a:lnTo>
                      <a:pt x="75664" y="96798"/>
                    </a:lnTo>
                    <a:cubicBezTo>
                      <a:pt x="75731" y="97179"/>
                      <a:pt x="75731" y="97560"/>
                      <a:pt x="75664" y="97941"/>
                    </a:cubicBezTo>
                    <a:cubicBezTo>
                      <a:pt x="75664" y="99236"/>
                      <a:pt x="75340" y="100513"/>
                      <a:pt x="74712" y="101656"/>
                    </a:cubicBezTo>
                    <a:cubicBezTo>
                      <a:pt x="74331" y="102760"/>
                      <a:pt x="73597" y="103694"/>
                      <a:pt x="72616" y="104323"/>
                    </a:cubicBezTo>
                    <a:lnTo>
                      <a:pt x="64615" y="108895"/>
                    </a:lnTo>
                    <a:cubicBezTo>
                      <a:pt x="63091" y="109752"/>
                      <a:pt x="62043" y="109942"/>
                      <a:pt x="61472" y="108895"/>
                    </a:cubicBezTo>
                    <a:cubicBezTo>
                      <a:pt x="60900" y="108304"/>
                      <a:pt x="60481" y="107580"/>
                      <a:pt x="60234" y="106799"/>
                    </a:cubicBezTo>
                    <a:lnTo>
                      <a:pt x="55471" y="90511"/>
                    </a:lnTo>
                    <a:lnTo>
                      <a:pt x="20229" y="110800"/>
                    </a:lnTo>
                    <a:lnTo>
                      <a:pt x="15371" y="132612"/>
                    </a:lnTo>
                    <a:cubicBezTo>
                      <a:pt x="15133" y="133869"/>
                      <a:pt x="14714" y="135088"/>
                      <a:pt x="14133" y="136231"/>
                    </a:cubicBezTo>
                    <a:cubicBezTo>
                      <a:pt x="13485" y="137613"/>
                      <a:pt x="12418" y="138746"/>
                      <a:pt x="11085" y="139470"/>
                    </a:cubicBezTo>
                    <a:lnTo>
                      <a:pt x="2988" y="144137"/>
                    </a:lnTo>
                    <a:cubicBezTo>
                      <a:pt x="2388" y="144651"/>
                      <a:pt x="1493" y="144651"/>
                      <a:pt x="893" y="144137"/>
                    </a:cubicBezTo>
                    <a:cubicBezTo>
                      <a:pt x="255" y="143366"/>
                      <a:pt x="-50" y="142375"/>
                      <a:pt x="36" y="141375"/>
                    </a:cubicBezTo>
                    <a:cubicBezTo>
                      <a:pt x="-12" y="140965"/>
                      <a:pt x="-12" y="140546"/>
                      <a:pt x="36" y="140137"/>
                    </a:cubicBezTo>
                    <a:lnTo>
                      <a:pt x="27372" y="15835"/>
                    </a:lnTo>
                    <a:cubicBezTo>
                      <a:pt x="27677" y="14007"/>
                      <a:pt x="28182" y="12216"/>
                      <a:pt x="28896" y="10501"/>
                    </a:cubicBezTo>
                    <a:cubicBezTo>
                      <a:pt x="29468" y="9273"/>
                      <a:pt x="30392" y="8234"/>
                      <a:pt x="31563" y="7549"/>
                    </a:cubicBezTo>
                    <a:close/>
                    <a:moveTo>
                      <a:pt x="50232" y="72414"/>
                    </a:moveTo>
                    <a:lnTo>
                      <a:pt x="38040" y="30504"/>
                    </a:lnTo>
                    <a:lnTo>
                      <a:pt x="26229" y="86225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487AE3D-1742-49A3-8E73-F910B981BF38}"/>
                  </a:ext>
                </a:extLst>
              </p:cNvPr>
              <p:cNvSpPr/>
              <p:nvPr/>
            </p:nvSpPr>
            <p:spPr>
              <a:xfrm>
                <a:off x="-4119863" y="2501259"/>
                <a:ext cx="61748" cy="139646"/>
              </a:xfrm>
              <a:custGeom>
                <a:avLst/>
                <a:gdLst>
                  <a:gd name="connsiteX0" fmla="*/ 58688 w 61748"/>
                  <a:gd name="connsiteY0" fmla="*/ 386 h 139646"/>
                  <a:gd name="connsiteX1" fmla="*/ 60783 w 61748"/>
                  <a:gd name="connsiteY1" fmla="*/ 386 h 139646"/>
                  <a:gd name="connsiteX2" fmla="*/ 61736 w 61748"/>
                  <a:gd name="connsiteY2" fmla="*/ 3148 h 139646"/>
                  <a:gd name="connsiteX3" fmla="*/ 61736 w 61748"/>
                  <a:gd name="connsiteY3" fmla="*/ 15340 h 139646"/>
                  <a:gd name="connsiteX4" fmla="*/ 60783 w 61748"/>
                  <a:gd name="connsiteY4" fmla="*/ 19150 h 139646"/>
                  <a:gd name="connsiteX5" fmla="*/ 58688 w 61748"/>
                  <a:gd name="connsiteY5" fmla="*/ 21722 h 139646"/>
                  <a:gd name="connsiteX6" fmla="*/ 38590 w 61748"/>
                  <a:gd name="connsiteY6" fmla="*/ 33342 h 139646"/>
                  <a:gd name="connsiteX7" fmla="*/ 38590 w 61748"/>
                  <a:gd name="connsiteY7" fmla="*/ 127640 h 139646"/>
                  <a:gd name="connsiteX8" fmla="*/ 37733 w 61748"/>
                  <a:gd name="connsiteY8" fmla="*/ 131450 h 139646"/>
                  <a:gd name="connsiteX9" fmla="*/ 35637 w 61748"/>
                  <a:gd name="connsiteY9" fmla="*/ 134022 h 139646"/>
                  <a:gd name="connsiteX10" fmla="*/ 26112 w 61748"/>
                  <a:gd name="connsiteY10" fmla="*/ 139260 h 139646"/>
                  <a:gd name="connsiteX11" fmla="*/ 24017 w 61748"/>
                  <a:gd name="connsiteY11" fmla="*/ 139260 h 139646"/>
                  <a:gd name="connsiteX12" fmla="*/ 23064 w 61748"/>
                  <a:gd name="connsiteY12" fmla="*/ 136498 h 139646"/>
                  <a:gd name="connsiteX13" fmla="*/ 23064 w 61748"/>
                  <a:gd name="connsiteY13" fmla="*/ 41915 h 139646"/>
                  <a:gd name="connsiteX14" fmla="*/ 2967 w 61748"/>
                  <a:gd name="connsiteY14" fmla="*/ 53535 h 139646"/>
                  <a:gd name="connsiteX15" fmla="*/ 871 w 61748"/>
                  <a:gd name="connsiteY15" fmla="*/ 53535 h 139646"/>
                  <a:gd name="connsiteX16" fmla="*/ 14 w 61748"/>
                  <a:gd name="connsiteY16" fmla="*/ 50868 h 139646"/>
                  <a:gd name="connsiteX17" fmla="*/ 14 w 61748"/>
                  <a:gd name="connsiteY17" fmla="*/ 38581 h 139646"/>
                  <a:gd name="connsiteX18" fmla="*/ 871 w 61748"/>
                  <a:gd name="connsiteY18" fmla="*/ 34866 h 139646"/>
                  <a:gd name="connsiteX19" fmla="*/ 2967 w 61748"/>
                  <a:gd name="connsiteY19" fmla="*/ 32295 h 13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1748" h="139646">
                    <a:moveTo>
                      <a:pt x="58688" y="386"/>
                    </a:moveTo>
                    <a:cubicBezTo>
                      <a:pt x="59288" y="-129"/>
                      <a:pt x="60183" y="-129"/>
                      <a:pt x="60783" y="386"/>
                    </a:cubicBezTo>
                    <a:cubicBezTo>
                      <a:pt x="61479" y="1129"/>
                      <a:pt x="61822" y="2138"/>
                      <a:pt x="61736" y="3148"/>
                    </a:cubicBezTo>
                    <a:lnTo>
                      <a:pt x="61736" y="15340"/>
                    </a:lnTo>
                    <a:cubicBezTo>
                      <a:pt x="61745" y="16674"/>
                      <a:pt x="61422" y="17978"/>
                      <a:pt x="60783" y="19150"/>
                    </a:cubicBezTo>
                    <a:cubicBezTo>
                      <a:pt x="60374" y="20207"/>
                      <a:pt x="59640" y="21112"/>
                      <a:pt x="58688" y="21722"/>
                    </a:cubicBezTo>
                    <a:lnTo>
                      <a:pt x="38590" y="33342"/>
                    </a:lnTo>
                    <a:lnTo>
                      <a:pt x="38590" y="127640"/>
                    </a:lnTo>
                    <a:cubicBezTo>
                      <a:pt x="38571" y="128954"/>
                      <a:pt x="38276" y="130250"/>
                      <a:pt x="37733" y="131450"/>
                    </a:cubicBezTo>
                    <a:cubicBezTo>
                      <a:pt x="37295" y="132488"/>
                      <a:pt x="36571" y="133383"/>
                      <a:pt x="35637" y="134022"/>
                    </a:cubicBezTo>
                    <a:lnTo>
                      <a:pt x="26112" y="139260"/>
                    </a:lnTo>
                    <a:cubicBezTo>
                      <a:pt x="25512" y="139775"/>
                      <a:pt x="24617" y="139775"/>
                      <a:pt x="24017" y="139260"/>
                    </a:cubicBezTo>
                    <a:cubicBezTo>
                      <a:pt x="23312" y="138517"/>
                      <a:pt x="22969" y="137517"/>
                      <a:pt x="23064" y="136498"/>
                    </a:cubicBezTo>
                    <a:lnTo>
                      <a:pt x="23064" y="41915"/>
                    </a:lnTo>
                    <a:lnTo>
                      <a:pt x="2967" y="53535"/>
                    </a:lnTo>
                    <a:cubicBezTo>
                      <a:pt x="2367" y="54050"/>
                      <a:pt x="1471" y="54050"/>
                      <a:pt x="871" y="53535"/>
                    </a:cubicBezTo>
                    <a:cubicBezTo>
                      <a:pt x="242" y="52802"/>
                      <a:pt x="-72" y="51840"/>
                      <a:pt x="14" y="50868"/>
                    </a:cubicBezTo>
                    <a:lnTo>
                      <a:pt x="14" y="38581"/>
                    </a:lnTo>
                    <a:cubicBezTo>
                      <a:pt x="23" y="37295"/>
                      <a:pt x="319" y="36028"/>
                      <a:pt x="871" y="34866"/>
                    </a:cubicBezTo>
                    <a:cubicBezTo>
                      <a:pt x="1281" y="33809"/>
                      <a:pt x="2014" y="32904"/>
                      <a:pt x="2967" y="3229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5AA1853-293E-49EC-8375-89D3AAEE4FB6}"/>
                  </a:ext>
                </a:extLst>
              </p:cNvPr>
              <p:cNvSpPr/>
              <p:nvPr/>
            </p:nvSpPr>
            <p:spPr>
              <a:xfrm>
                <a:off x="-4059401" y="2474689"/>
                <a:ext cx="75664" cy="144594"/>
              </a:xfrm>
              <a:custGeom>
                <a:avLst/>
                <a:gdLst>
                  <a:gd name="connsiteX0" fmla="*/ 44041 w 75664"/>
                  <a:gd name="connsiteY0" fmla="*/ 572 h 144594"/>
                  <a:gd name="connsiteX1" fmla="*/ 46708 w 75664"/>
                  <a:gd name="connsiteY1" fmla="*/ 572 h 144594"/>
                  <a:gd name="connsiteX2" fmla="*/ 48327 w 75664"/>
                  <a:gd name="connsiteY2" fmla="*/ 4001 h 144594"/>
                  <a:gd name="connsiteX3" fmla="*/ 75664 w 75664"/>
                  <a:gd name="connsiteY3" fmla="*/ 96774 h 144594"/>
                  <a:gd name="connsiteX4" fmla="*/ 75664 w 75664"/>
                  <a:gd name="connsiteY4" fmla="*/ 97917 h 144594"/>
                  <a:gd name="connsiteX5" fmla="*/ 74712 w 75664"/>
                  <a:gd name="connsiteY5" fmla="*/ 101727 h 144594"/>
                  <a:gd name="connsiteX6" fmla="*/ 72616 w 75664"/>
                  <a:gd name="connsiteY6" fmla="*/ 104299 h 144594"/>
                  <a:gd name="connsiteX7" fmla="*/ 64615 w 75664"/>
                  <a:gd name="connsiteY7" fmla="*/ 108966 h 144594"/>
                  <a:gd name="connsiteX8" fmla="*/ 61472 w 75664"/>
                  <a:gd name="connsiteY8" fmla="*/ 108966 h 144594"/>
                  <a:gd name="connsiteX9" fmla="*/ 60234 w 75664"/>
                  <a:gd name="connsiteY9" fmla="*/ 106871 h 144594"/>
                  <a:gd name="connsiteX10" fmla="*/ 55471 w 75664"/>
                  <a:gd name="connsiteY10" fmla="*/ 90583 h 144594"/>
                  <a:gd name="connsiteX11" fmla="*/ 20229 w 75664"/>
                  <a:gd name="connsiteY11" fmla="*/ 110966 h 144594"/>
                  <a:gd name="connsiteX12" fmla="*/ 15371 w 75664"/>
                  <a:gd name="connsiteY12" fmla="*/ 132779 h 144594"/>
                  <a:gd name="connsiteX13" fmla="*/ 14228 w 75664"/>
                  <a:gd name="connsiteY13" fmla="*/ 136303 h 144594"/>
                  <a:gd name="connsiteX14" fmla="*/ 11085 w 75664"/>
                  <a:gd name="connsiteY14" fmla="*/ 139541 h 144594"/>
                  <a:gd name="connsiteX15" fmla="*/ 2988 w 75664"/>
                  <a:gd name="connsiteY15" fmla="*/ 144209 h 144594"/>
                  <a:gd name="connsiteX16" fmla="*/ 893 w 75664"/>
                  <a:gd name="connsiteY16" fmla="*/ 144209 h 144594"/>
                  <a:gd name="connsiteX17" fmla="*/ 36 w 75664"/>
                  <a:gd name="connsiteY17" fmla="*/ 141542 h 144594"/>
                  <a:gd name="connsiteX18" fmla="*/ 36 w 75664"/>
                  <a:gd name="connsiteY18" fmla="*/ 140208 h 144594"/>
                  <a:gd name="connsiteX19" fmla="*/ 27372 w 75664"/>
                  <a:gd name="connsiteY19" fmla="*/ 15907 h 144594"/>
                  <a:gd name="connsiteX20" fmla="*/ 28897 w 75664"/>
                  <a:gd name="connsiteY20" fmla="*/ 10668 h 144594"/>
                  <a:gd name="connsiteX21" fmla="*/ 31563 w 75664"/>
                  <a:gd name="connsiteY21" fmla="*/ 7620 h 144594"/>
                  <a:gd name="connsiteX22" fmla="*/ 50232 w 75664"/>
                  <a:gd name="connsiteY22" fmla="*/ 72390 h 144594"/>
                  <a:gd name="connsiteX23" fmla="*/ 37850 w 75664"/>
                  <a:gd name="connsiteY23" fmla="*/ 30385 h 144594"/>
                  <a:gd name="connsiteX24" fmla="*/ 25563 w 75664"/>
                  <a:gd name="connsiteY24" fmla="*/ 86392 h 14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664" h="144594">
                    <a:moveTo>
                      <a:pt x="44041" y="572"/>
                    </a:moveTo>
                    <a:cubicBezTo>
                      <a:pt x="45279" y="-191"/>
                      <a:pt x="46137" y="-191"/>
                      <a:pt x="46708" y="572"/>
                    </a:cubicBezTo>
                    <a:cubicBezTo>
                      <a:pt x="47527" y="1562"/>
                      <a:pt x="48089" y="2743"/>
                      <a:pt x="48327" y="4001"/>
                    </a:cubicBezTo>
                    <a:lnTo>
                      <a:pt x="75664" y="96774"/>
                    </a:lnTo>
                    <a:cubicBezTo>
                      <a:pt x="75664" y="96774"/>
                      <a:pt x="75664" y="97441"/>
                      <a:pt x="75664" y="97917"/>
                    </a:cubicBezTo>
                    <a:cubicBezTo>
                      <a:pt x="75664" y="99251"/>
                      <a:pt x="75340" y="100556"/>
                      <a:pt x="74712" y="101727"/>
                    </a:cubicBezTo>
                    <a:cubicBezTo>
                      <a:pt x="74302" y="102784"/>
                      <a:pt x="73569" y="103689"/>
                      <a:pt x="72616" y="104299"/>
                    </a:cubicBezTo>
                    <a:lnTo>
                      <a:pt x="64615" y="108966"/>
                    </a:lnTo>
                    <a:cubicBezTo>
                      <a:pt x="63091" y="109795"/>
                      <a:pt x="62043" y="109795"/>
                      <a:pt x="61472" y="108966"/>
                    </a:cubicBezTo>
                    <a:cubicBezTo>
                      <a:pt x="60920" y="108366"/>
                      <a:pt x="60491" y="107652"/>
                      <a:pt x="60234" y="106871"/>
                    </a:cubicBezTo>
                    <a:lnTo>
                      <a:pt x="55471" y="90583"/>
                    </a:lnTo>
                    <a:lnTo>
                      <a:pt x="20229" y="110966"/>
                    </a:lnTo>
                    <a:lnTo>
                      <a:pt x="15371" y="132779"/>
                    </a:lnTo>
                    <a:cubicBezTo>
                      <a:pt x="15123" y="133988"/>
                      <a:pt x="14742" y="135179"/>
                      <a:pt x="14228" y="136303"/>
                    </a:cubicBezTo>
                    <a:cubicBezTo>
                      <a:pt x="13514" y="137665"/>
                      <a:pt x="12428" y="138789"/>
                      <a:pt x="11085" y="139541"/>
                    </a:cubicBezTo>
                    <a:lnTo>
                      <a:pt x="2988" y="144209"/>
                    </a:lnTo>
                    <a:cubicBezTo>
                      <a:pt x="2388" y="144723"/>
                      <a:pt x="1493" y="144723"/>
                      <a:pt x="893" y="144209"/>
                    </a:cubicBezTo>
                    <a:cubicBezTo>
                      <a:pt x="264" y="143475"/>
                      <a:pt x="-50" y="142513"/>
                      <a:pt x="36" y="141542"/>
                    </a:cubicBezTo>
                    <a:cubicBezTo>
                      <a:pt x="-12" y="141094"/>
                      <a:pt x="-12" y="140656"/>
                      <a:pt x="36" y="140208"/>
                    </a:cubicBezTo>
                    <a:lnTo>
                      <a:pt x="27372" y="15907"/>
                    </a:lnTo>
                    <a:cubicBezTo>
                      <a:pt x="27706" y="14116"/>
                      <a:pt x="28220" y="12364"/>
                      <a:pt x="28897" y="10668"/>
                    </a:cubicBezTo>
                    <a:cubicBezTo>
                      <a:pt x="29468" y="9411"/>
                      <a:pt x="30392" y="8353"/>
                      <a:pt x="31563" y="7620"/>
                    </a:cubicBezTo>
                    <a:close/>
                    <a:moveTo>
                      <a:pt x="50232" y="72390"/>
                    </a:moveTo>
                    <a:lnTo>
                      <a:pt x="37850" y="30385"/>
                    </a:lnTo>
                    <a:lnTo>
                      <a:pt x="25563" y="86392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C738DF9A-7A43-4D92-83A2-6C99D595C3A4}"/>
                  </a:ext>
                </a:extLst>
              </p:cNvPr>
              <p:cNvSpPr/>
              <p:nvPr/>
            </p:nvSpPr>
            <p:spPr>
              <a:xfrm>
                <a:off x="-3954509" y="2406104"/>
                <a:ext cx="61268" cy="139462"/>
              </a:xfrm>
              <a:custGeom>
                <a:avLst/>
                <a:gdLst>
                  <a:gd name="connsiteX0" fmla="*/ 58212 w 61268"/>
                  <a:gd name="connsiteY0" fmla="*/ 386 h 139462"/>
                  <a:gd name="connsiteX1" fmla="*/ 60307 w 61268"/>
                  <a:gd name="connsiteY1" fmla="*/ 386 h 139462"/>
                  <a:gd name="connsiteX2" fmla="*/ 61260 w 61268"/>
                  <a:gd name="connsiteY2" fmla="*/ 3148 h 139462"/>
                  <a:gd name="connsiteX3" fmla="*/ 61260 w 61268"/>
                  <a:gd name="connsiteY3" fmla="*/ 15340 h 139462"/>
                  <a:gd name="connsiteX4" fmla="*/ 60307 w 61268"/>
                  <a:gd name="connsiteY4" fmla="*/ 19150 h 139462"/>
                  <a:gd name="connsiteX5" fmla="*/ 58212 w 61268"/>
                  <a:gd name="connsiteY5" fmla="*/ 21722 h 139462"/>
                  <a:gd name="connsiteX6" fmla="*/ 38114 w 61268"/>
                  <a:gd name="connsiteY6" fmla="*/ 33342 h 139462"/>
                  <a:gd name="connsiteX7" fmla="*/ 38114 w 61268"/>
                  <a:gd name="connsiteY7" fmla="*/ 127545 h 139462"/>
                  <a:gd name="connsiteX8" fmla="*/ 37257 w 61268"/>
                  <a:gd name="connsiteY8" fmla="*/ 131259 h 139462"/>
                  <a:gd name="connsiteX9" fmla="*/ 35066 w 61268"/>
                  <a:gd name="connsiteY9" fmla="*/ 133926 h 139462"/>
                  <a:gd name="connsiteX10" fmla="*/ 26113 w 61268"/>
                  <a:gd name="connsiteY10" fmla="*/ 139070 h 139462"/>
                  <a:gd name="connsiteX11" fmla="*/ 23922 w 61268"/>
                  <a:gd name="connsiteY11" fmla="*/ 139070 h 139462"/>
                  <a:gd name="connsiteX12" fmla="*/ 23065 w 61268"/>
                  <a:gd name="connsiteY12" fmla="*/ 136308 h 139462"/>
                  <a:gd name="connsiteX13" fmla="*/ 23065 w 61268"/>
                  <a:gd name="connsiteY13" fmla="*/ 41820 h 139462"/>
                  <a:gd name="connsiteX14" fmla="*/ 2967 w 61268"/>
                  <a:gd name="connsiteY14" fmla="*/ 53440 h 139462"/>
                  <a:gd name="connsiteX15" fmla="*/ 871 w 61268"/>
                  <a:gd name="connsiteY15" fmla="*/ 53440 h 139462"/>
                  <a:gd name="connsiteX16" fmla="*/ 14 w 61268"/>
                  <a:gd name="connsiteY16" fmla="*/ 50678 h 139462"/>
                  <a:gd name="connsiteX17" fmla="*/ 14 w 61268"/>
                  <a:gd name="connsiteY17" fmla="*/ 38486 h 139462"/>
                  <a:gd name="connsiteX18" fmla="*/ 871 w 61268"/>
                  <a:gd name="connsiteY18" fmla="*/ 34771 h 139462"/>
                  <a:gd name="connsiteX19" fmla="*/ 2967 w 61268"/>
                  <a:gd name="connsiteY19" fmla="*/ 32104 h 13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1268" h="139462">
                    <a:moveTo>
                      <a:pt x="58212" y="386"/>
                    </a:moveTo>
                    <a:cubicBezTo>
                      <a:pt x="58812" y="-129"/>
                      <a:pt x="59707" y="-129"/>
                      <a:pt x="60307" y="386"/>
                    </a:cubicBezTo>
                    <a:cubicBezTo>
                      <a:pt x="60984" y="1148"/>
                      <a:pt x="61327" y="2138"/>
                      <a:pt x="61260" y="3148"/>
                    </a:cubicBezTo>
                    <a:lnTo>
                      <a:pt x="61260" y="15340"/>
                    </a:lnTo>
                    <a:cubicBezTo>
                      <a:pt x="61212" y="16664"/>
                      <a:pt x="60889" y="17959"/>
                      <a:pt x="60307" y="19150"/>
                    </a:cubicBezTo>
                    <a:cubicBezTo>
                      <a:pt x="59869" y="20188"/>
                      <a:pt x="59145" y="21084"/>
                      <a:pt x="58212" y="21722"/>
                    </a:cubicBezTo>
                    <a:lnTo>
                      <a:pt x="38114" y="33342"/>
                    </a:lnTo>
                    <a:lnTo>
                      <a:pt x="38114" y="127545"/>
                    </a:lnTo>
                    <a:cubicBezTo>
                      <a:pt x="38105" y="128830"/>
                      <a:pt x="37809" y="130097"/>
                      <a:pt x="37257" y="131259"/>
                    </a:cubicBezTo>
                    <a:cubicBezTo>
                      <a:pt x="36847" y="132374"/>
                      <a:pt x="36076" y="133307"/>
                      <a:pt x="35066" y="133926"/>
                    </a:cubicBezTo>
                    <a:lnTo>
                      <a:pt x="26113" y="139070"/>
                    </a:lnTo>
                    <a:cubicBezTo>
                      <a:pt x="25475" y="139594"/>
                      <a:pt x="24560" y="139594"/>
                      <a:pt x="23922" y="139070"/>
                    </a:cubicBezTo>
                    <a:cubicBezTo>
                      <a:pt x="23284" y="138298"/>
                      <a:pt x="22979" y="137308"/>
                      <a:pt x="23065" y="136308"/>
                    </a:cubicBezTo>
                    <a:lnTo>
                      <a:pt x="23065" y="41820"/>
                    </a:lnTo>
                    <a:lnTo>
                      <a:pt x="2967" y="53440"/>
                    </a:lnTo>
                    <a:cubicBezTo>
                      <a:pt x="2367" y="53954"/>
                      <a:pt x="1472" y="53954"/>
                      <a:pt x="871" y="53440"/>
                    </a:cubicBezTo>
                    <a:cubicBezTo>
                      <a:pt x="233" y="52669"/>
                      <a:pt x="-72" y="51678"/>
                      <a:pt x="14" y="50678"/>
                    </a:cubicBezTo>
                    <a:lnTo>
                      <a:pt x="14" y="38486"/>
                    </a:lnTo>
                    <a:cubicBezTo>
                      <a:pt x="24" y="37200"/>
                      <a:pt x="319" y="35933"/>
                      <a:pt x="871" y="34771"/>
                    </a:cubicBezTo>
                    <a:cubicBezTo>
                      <a:pt x="1281" y="33695"/>
                      <a:pt x="2014" y="32761"/>
                      <a:pt x="2967" y="3210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05F1455-B7ED-4E26-90F9-75E2F07079B3}"/>
                  </a:ext>
                </a:extLst>
              </p:cNvPr>
              <p:cNvSpPr/>
              <p:nvPr/>
            </p:nvSpPr>
            <p:spPr>
              <a:xfrm>
                <a:off x="-3879738" y="2373629"/>
                <a:ext cx="61359" cy="141267"/>
              </a:xfrm>
              <a:custGeom>
                <a:avLst/>
                <a:gdLst>
                  <a:gd name="connsiteX0" fmla="*/ 32209 w 61359"/>
                  <a:gd name="connsiteY0" fmla="*/ 4667 h 141267"/>
                  <a:gd name="connsiteX1" fmla="*/ 53354 w 61359"/>
                  <a:gd name="connsiteY1" fmla="*/ 2381 h 141267"/>
                  <a:gd name="connsiteX2" fmla="*/ 60593 w 61359"/>
                  <a:gd name="connsiteY2" fmla="*/ 25908 h 141267"/>
                  <a:gd name="connsiteX3" fmla="*/ 56878 w 61359"/>
                  <a:gd name="connsiteY3" fmla="*/ 49435 h 141267"/>
                  <a:gd name="connsiteX4" fmla="*/ 45925 w 61359"/>
                  <a:gd name="connsiteY4" fmla="*/ 68485 h 141267"/>
                  <a:gd name="connsiteX5" fmla="*/ 61260 w 61359"/>
                  <a:gd name="connsiteY5" fmla="*/ 102013 h 141267"/>
                  <a:gd name="connsiteX6" fmla="*/ 61260 w 61359"/>
                  <a:gd name="connsiteY6" fmla="*/ 103727 h 141267"/>
                  <a:gd name="connsiteX7" fmla="*/ 60498 w 61359"/>
                  <a:gd name="connsiteY7" fmla="*/ 106775 h 141267"/>
                  <a:gd name="connsiteX8" fmla="*/ 58783 w 61359"/>
                  <a:gd name="connsiteY8" fmla="*/ 108966 h 141267"/>
                  <a:gd name="connsiteX9" fmla="*/ 49258 w 61359"/>
                  <a:gd name="connsiteY9" fmla="*/ 114395 h 141267"/>
                  <a:gd name="connsiteX10" fmla="*/ 46020 w 61359"/>
                  <a:gd name="connsiteY10" fmla="*/ 114395 h 141267"/>
                  <a:gd name="connsiteX11" fmla="*/ 44496 w 61359"/>
                  <a:gd name="connsiteY11" fmla="*/ 112300 h 141267"/>
                  <a:gd name="connsiteX12" fmla="*/ 29923 w 61359"/>
                  <a:gd name="connsiteY12" fmla="*/ 80677 h 141267"/>
                  <a:gd name="connsiteX13" fmla="*/ 15064 w 61359"/>
                  <a:gd name="connsiteY13" fmla="*/ 89249 h 141267"/>
                  <a:gd name="connsiteX14" fmla="*/ 15064 w 61359"/>
                  <a:gd name="connsiteY14" fmla="*/ 129254 h 141267"/>
                  <a:gd name="connsiteX15" fmla="*/ 14206 w 61359"/>
                  <a:gd name="connsiteY15" fmla="*/ 133064 h 141267"/>
                  <a:gd name="connsiteX16" fmla="*/ 12016 w 61359"/>
                  <a:gd name="connsiteY16" fmla="*/ 135636 h 141267"/>
                  <a:gd name="connsiteX17" fmla="*/ 3062 w 61359"/>
                  <a:gd name="connsiteY17" fmla="*/ 140875 h 141267"/>
                  <a:gd name="connsiteX18" fmla="*/ 871 w 61359"/>
                  <a:gd name="connsiteY18" fmla="*/ 140875 h 141267"/>
                  <a:gd name="connsiteX19" fmla="*/ 14 w 61359"/>
                  <a:gd name="connsiteY19" fmla="*/ 138112 h 141267"/>
                  <a:gd name="connsiteX20" fmla="*/ 14 w 61359"/>
                  <a:gd name="connsiteY20" fmla="*/ 27718 h 141267"/>
                  <a:gd name="connsiteX21" fmla="*/ 871 w 61359"/>
                  <a:gd name="connsiteY21" fmla="*/ 23908 h 141267"/>
                  <a:gd name="connsiteX22" fmla="*/ 3062 w 61359"/>
                  <a:gd name="connsiteY22" fmla="*/ 21336 h 141267"/>
                  <a:gd name="connsiteX23" fmla="*/ 15445 w 61359"/>
                  <a:gd name="connsiteY23" fmla="*/ 68485 h 141267"/>
                  <a:gd name="connsiteX24" fmla="*/ 31637 w 61359"/>
                  <a:gd name="connsiteY24" fmla="*/ 58960 h 141267"/>
                  <a:gd name="connsiteX25" fmla="*/ 41734 w 61359"/>
                  <a:gd name="connsiteY25" fmla="*/ 49435 h 141267"/>
                  <a:gd name="connsiteX26" fmla="*/ 45544 w 61359"/>
                  <a:gd name="connsiteY26" fmla="*/ 34195 h 141267"/>
                  <a:gd name="connsiteX27" fmla="*/ 41734 w 61359"/>
                  <a:gd name="connsiteY27" fmla="*/ 23527 h 141267"/>
                  <a:gd name="connsiteX28" fmla="*/ 31637 w 61359"/>
                  <a:gd name="connsiteY28" fmla="*/ 26099 h 141267"/>
                  <a:gd name="connsiteX29" fmla="*/ 15445 w 61359"/>
                  <a:gd name="connsiteY29" fmla="*/ 35624 h 14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1359" h="141267">
                    <a:moveTo>
                      <a:pt x="32209" y="4667"/>
                    </a:moveTo>
                    <a:cubicBezTo>
                      <a:pt x="41419" y="-667"/>
                      <a:pt x="48468" y="-1429"/>
                      <a:pt x="53354" y="2381"/>
                    </a:cubicBezTo>
                    <a:cubicBezTo>
                      <a:pt x="59098" y="8782"/>
                      <a:pt x="61746" y="17383"/>
                      <a:pt x="60593" y="25908"/>
                    </a:cubicBezTo>
                    <a:cubicBezTo>
                      <a:pt x="60641" y="33899"/>
                      <a:pt x="59393" y="41843"/>
                      <a:pt x="56878" y="49435"/>
                    </a:cubicBezTo>
                    <a:cubicBezTo>
                      <a:pt x="54450" y="56417"/>
                      <a:pt x="50735" y="62874"/>
                      <a:pt x="45925" y="68485"/>
                    </a:cubicBezTo>
                    <a:lnTo>
                      <a:pt x="61260" y="102013"/>
                    </a:lnTo>
                    <a:cubicBezTo>
                      <a:pt x="61393" y="102575"/>
                      <a:pt x="61393" y="103165"/>
                      <a:pt x="61260" y="103727"/>
                    </a:cubicBezTo>
                    <a:cubicBezTo>
                      <a:pt x="61241" y="104785"/>
                      <a:pt x="60984" y="105832"/>
                      <a:pt x="60498" y="106775"/>
                    </a:cubicBezTo>
                    <a:cubicBezTo>
                      <a:pt x="60164" y="107661"/>
                      <a:pt x="59564" y="108423"/>
                      <a:pt x="58783" y="108966"/>
                    </a:cubicBezTo>
                    <a:lnTo>
                      <a:pt x="49258" y="114395"/>
                    </a:lnTo>
                    <a:cubicBezTo>
                      <a:pt x="47830" y="115253"/>
                      <a:pt x="46687" y="115348"/>
                      <a:pt x="46020" y="114395"/>
                    </a:cubicBezTo>
                    <a:cubicBezTo>
                      <a:pt x="45363" y="113824"/>
                      <a:pt x="44839" y="113100"/>
                      <a:pt x="44496" y="112300"/>
                    </a:cubicBezTo>
                    <a:lnTo>
                      <a:pt x="29923" y="80677"/>
                    </a:lnTo>
                    <a:lnTo>
                      <a:pt x="15064" y="89249"/>
                    </a:lnTo>
                    <a:lnTo>
                      <a:pt x="15064" y="129254"/>
                    </a:lnTo>
                    <a:cubicBezTo>
                      <a:pt x="15045" y="130569"/>
                      <a:pt x="14749" y="131864"/>
                      <a:pt x="14206" y="133064"/>
                    </a:cubicBezTo>
                    <a:cubicBezTo>
                      <a:pt x="13740" y="134112"/>
                      <a:pt x="12978" y="135007"/>
                      <a:pt x="12016" y="135636"/>
                    </a:cubicBezTo>
                    <a:lnTo>
                      <a:pt x="3062" y="140875"/>
                    </a:lnTo>
                    <a:cubicBezTo>
                      <a:pt x="2424" y="141399"/>
                      <a:pt x="1510" y="141399"/>
                      <a:pt x="871" y="140875"/>
                    </a:cubicBezTo>
                    <a:cubicBezTo>
                      <a:pt x="233" y="140103"/>
                      <a:pt x="-72" y="139113"/>
                      <a:pt x="14" y="138112"/>
                    </a:cubicBezTo>
                    <a:lnTo>
                      <a:pt x="14" y="27718"/>
                    </a:lnTo>
                    <a:cubicBezTo>
                      <a:pt x="14" y="26403"/>
                      <a:pt x="309" y="25098"/>
                      <a:pt x="871" y="23908"/>
                    </a:cubicBezTo>
                    <a:cubicBezTo>
                      <a:pt x="1338" y="22860"/>
                      <a:pt x="2100" y="21965"/>
                      <a:pt x="3062" y="21336"/>
                    </a:cubicBezTo>
                    <a:close/>
                    <a:moveTo>
                      <a:pt x="15445" y="68485"/>
                    </a:moveTo>
                    <a:lnTo>
                      <a:pt x="31637" y="58960"/>
                    </a:lnTo>
                    <a:cubicBezTo>
                      <a:pt x="35714" y="56636"/>
                      <a:pt x="39171" y="53368"/>
                      <a:pt x="41734" y="49435"/>
                    </a:cubicBezTo>
                    <a:cubicBezTo>
                      <a:pt x="44515" y="44853"/>
                      <a:pt x="45839" y="39538"/>
                      <a:pt x="45544" y="34195"/>
                    </a:cubicBezTo>
                    <a:cubicBezTo>
                      <a:pt x="45544" y="27813"/>
                      <a:pt x="44305" y="24194"/>
                      <a:pt x="41734" y="23527"/>
                    </a:cubicBezTo>
                    <a:cubicBezTo>
                      <a:pt x="38162" y="22993"/>
                      <a:pt x="34523" y="23917"/>
                      <a:pt x="31637" y="26099"/>
                    </a:cubicBezTo>
                    <a:lnTo>
                      <a:pt x="15445" y="3562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B2ED21D-7222-48D4-A94A-91432B46C76F}"/>
                  </a:ext>
                </a:extLst>
              </p:cNvPr>
              <p:cNvSpPr/>
              <p:nvPr/>
            </p:nvSpPr>
            <p:spPr>
              <a:xfrm>
                <a:off x="-3801826" y="2321998"/>
                <a:ext cx="54990" cy="148980"/>
              </a:xfrm>
              <a:custGeom>
                <a:avLst/>
                <a:gdLst>
                  <a:gd name="connsiteX0" fmla="*/ 51928 w 54990"/>
                  <a:gd name="connsiteY0" fmla="*/ 98684 h 148980"/>
                  <a:gd name="connsiteX1" fmla="*/ 54119 w 54990"/>
                  <a:gd name="connsiteY1" fmla="*/ 98684 h 148980"/>
                  <a:gd name="connsiteX2" fmla="*/ 54976 w 54990"/>
                  <a:gd name="connsiteY2" fmla="*/ 101446 h 148980"/>
                  <a:gd name="connsiteX3" fmla="*/ 54976 w 54990"/>
                  <a:gd name="connsiteY3" fmla="*/ 113638 h 148980"/>
                  <a:gd name="connsiteX4" fmla="*/ 54119 w 54990"/>
                  <a:gd name="connsiteY4" fmla="*/ 117448 h 148980"/>
                  <a:gd name="connsiteX5" fmla="*/ 51928 w 54990"/>
                  <a:gd name="connsiteY5" fmla="*/ 120020 h 148980"/>
                  <a:gd name="connsiteX6" fmla="*/ 2970 w 54990"/>
                  <a:gd name="connsiteY6" fmla="*/ 148595 h 148980"/>
                  <a:gd name="connsiteX7" fmla="*/ 874 w 54990"/>
                  <a:gd name="connsiteY7" fmla="*/ 148595 h 148980"/>
                  <a:gd name="connsiteX8" fmla="*/ 17 w 54990"/>
                  <a:gd name="connsiteY8" fmla="*/ 145832 h 148980"/>
                  <a:gd name="connsiteX9" fmla="*/ 17 w 54990"/>
                  <a:gd name="connsiteY9" fmla="*/ 34580 h 148980"/>
                  <a:gd name="connsiteX10" fmla="*/ 874 w 54990"/>
                  <a:gd name="connsiteY10" fmla="*/ 30770 h 148980"/>
                  <a:gd name="connsiteX11" fmla="*/ 2970 w 54990"/>
                  <a:gd name="connsiteY11" fmla="*/ 28199 h 148980"/>
                  <a:gd name="connsiteX12" fmla="*/ 51071 w 54990"/>
                  <a:gd name="connsiteY12" fmla="*/ 386 h 148980"/>
                  <a:gd name="connsiteX13" fmla="*/ 53167 w 54990"/>
                  <a:gd name="connsiteY13" fmla="*/ 386 h 148980"/>
                  <a:gd name="connsiteX14" fmla="*/ 54119 w 54990"/>
                  <a:gd name="connsiteY14" fmla="*/ 3148 h 148980"/>
                  <a:gd name="connsiteX15" fmla="*/ 54119 w 54990"/>
                  <a:gd name="connsiteY15" fmla="*/ 15340 h 148980"/>
                  <a:gd name="connsiteX16" fmla="*/ 53167 w 54990"/>
                  <a:gd name="connsiteY16" fmla="*/ 19055 h 148980"/>
                  <a:gd name="connsiteX17" fmla="*/ 51071 w 54990"/>
                  <a:gd name="connsiteY17" fmla="*/ 21722 h 148980"/>
                  <a:gd name="connsiteX18" fmla="*/ 15067 w 54990"/>
                  <a:gd name="connsiteY18" fmla="*/ 42677 h 148980"/>
                  <a:gd name="connsiteX19" fmla="*/ 15067 w 54990"/>
                  <a:gd name="connsiteY19" fmla="*/ 70013 h 148980"/>
                  <a:gd name="connsiteX20" fmla="*/ 48595 w 54990"/>
                  <a:gd name="connsiteY20" fmla="*/ 50963 h 148980"/>
                  <a:gd name="connsiteX21" fmla="*/ 50785 w 54990"/>
                  <a:gd name="connsiteY21" fmla="*/ 50963 h 148980"/>
                  <a:gd name="connsiteX22" fmla="*/ 51643 w 54990"/>
                  <a:gd name="connsiteY22" fmla="*/ 53726 h 148980"/>
                  <a:gd name="connsiteX23" fmla="*/ 51643 w 54990"/>
                  <a:gd name="connsiteY23" fmla="*/ 65918 h 148980"/>
                  <a:gd name="connsiteX24" fmla="*/ 50785 w 54990"/>
                  <a:gd name="connsiteY24" fmla="*/ 69632 h 148980"/>
                  <a:gd name="connsiteX25" fmla="*/ 48595 w 54990"/>
                  <a:gd name="connsiteY25" fmla="*/ 72299 h 148980"/>
                  <a:gd name="connsiteX26" fmla="*/ 15067 w 54990"/>
                  <a:gd name="connsiteY26" fmla="*/ 91349 h 148980"/>
                  <a:gd name="connsiteX27" fmla="*/ 15067 w 54990"/>
                  <a:gd name="connsiteY27" fmla="*/ 119924 h 148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4990" h="148980">
                    <a:moveTo>
                      <a:pt x="51928" y="98684"/>
                    </a:moveTo>
                    <a:cubicBezTo>
                      <a:pt x="52567" y="98160"/>
                      <a:pt x="53481" y="98160"/>
                      <a:pt x="54119" y="98684"/>
                    </a:cubicBezTo>
                    <a:cubicBezTo>
                      <a:pt x="54757" y="99455"/>
                      <a:pt x="55062" y="100446"/>
                      <a:pt x="54976" y="101446"/>
                    </a:cubicBezTo>
                    <a:lnTo>
                      <a:pt x="54976" y="113638"/>
                    </a:lnTo>
                    <a:cubicBezTo>
                      <a:pt x="54957" y="114952"/>
                      <a:pt x="54662" y="116248"/>
                      <a:pt x="54119" y="117448"/>
                    </a:cubicBezTo>
                    <a:cubicBezTo>
                      <a:pt x="53652" y="118496"/>
                      <a:pt x="52890" y="119391"/>
                      <a:pt x="51928" y="120020"/>
                    </a:cubicBezTo>
                    <a:lnTo>
                      <a:pt x="2970" y="148595"/>
                    </a:lnTo>
                    <a:cubicBezTo>
                      <a:pt x="2370" y="149109"/>
                      <a:pt x="1474" y="149109"/>
                      <a:pt x="874" y="148595"/>
                    </a:cubicBezTo>
                    <a:cubicBezTo>
                      <a:pt x="227" y="147823"/>
                      <a:pt x="-78" y="146833"/>
                      <a:pt x="17" y="145832"/>
                    </a:cubicBezTo>
                    <a:lnTo>
                      <a:pt x="17" y="34580"/>
                    </a:lnTo>
                    <a:cubicBezTo>
                      <a:pt x="17" y="33266"/>
                      <a:pt x="312" y="31961"/>
                      <a:pt x="874" y="30770"/>
                    </a:cubicBezTo>
                    <a:cubicBezTo>
                      <a:pt x="1313" y="29732"/>
                      <a:pt x="2036" y="28837"/>
                      <a:pt x="2970" y="28199"/>
                    </a:cubicBezTo>
                    <a:lnTo>
                      <a:pt x="51071" y="386"/>
                    </a:lnTo>
                    <a:cubicBezTo>
                      <a:pt x="51671" y="-129"/>
                      <a:pt x="52567" y="-129"/>
                      <a:pt x="53167" y="386"/>
                    </a:cubicBezTo>
                    <a:cubicBezTo>
                      <a:pt x="53872" y="1129"/>
                      <a:pt x="54214" y="2129"/>
                      <a:pt x="54119" y="3148"/>
                    </a:cubicBezTo>
                    <a:lnTo>
                      <a:pt x="54119" y="15340"/>
                    </a:lnTo>
                    <a:cubicBezTo>
                      <a:pt x="54119" y="16635"/>
                      <a:pt x="53795" y="17912"/>
                      <a:pt x="53167" y="19055"/>
                    </a:cubicBezTo>
                    <a:cubicBezTo>
                      <a:pt x="52786" y="20160"/>
                      <a:pt x="52052" y="21093"/>
                      <a:pt x="51071" y="21722"/>
                    </a:cubicBezTo>
                    <a:lnTo>
                      <a:pt x="15067" y="42677"/>
                    </a:lnTo>
                    <a:lnTo>
                      <a:pt x="15067" y="70013"/>
                    </a:lnTo>
                    <a:lnTo>
                      <a:pt x="48595" y="50963"/>
                    </a:lnTo>
                    <a:cubicBezTo>
                      <a:pt x="49233" y="50440"/>
                      <a:pt x="50147" y="50440"/>
                      <a:pt x="50785" y="50963"/>
                    </a:cubicBezTo>
                    <a:cubicBezTo>
                      <a:pt x="51433" y="51735"/>
                      <a:pt x="51738" y="52726"/>
                      <a:pt x="51643" y="53726"/>
                    </a:cubicBezTo>
                    <a:lnTo>
                      <a:pt x="51643" y="65918"/>
                    </a:lnTo>
                    <a:cubicBezTo>
                      <a:pt x="51633" y="67204"/>
                      <a:pt x="51338" y="68470"/>
                      <a:pt x="50785" y="69632"/>
                    </a:cubicBezTo>
                    <a:cubicBezTo>
                      <a:pt x="50338" y="70718"/>
                      <a:pt x="49576" y="71652"/>
                      <a:pt x="48595" y="72299"/>
                    </a:cubicBezTo>
                    <a:lnTo>
                      <a:pt x="15067" y="91349"/>
                    </a:lnTo>
                    <a:lnTo>
                      <a:pt x="15067" y="119924"/>
                    </a:ln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7BF7AF0-2D81-4776-BE0F-C12A053E087B}"/>
                  </a:ext>
                </a:extLst>
              </p:cNvPr>
              <p:cNvSpPr/>
              <p:nvPr/>
            </p:nvSpPr>
            <p:spPr>
              <a:xfrm>
                <a:off x="-3730198" y="2276564"/>
                <a:ext cx="61468" cy="152790"/>
              </a:xfrm>
              <a:custGeom>
                <a:avLst/>
                <a:gdLst>
                  <a:gd name="connsiteX0" fmla="*/ 50595 w 61468"/>
                  <a:gd name="connsiteY0" fmla="*/ 124973 h 152790"/>
                  <a:gd name="connsiteX1" fmla="*/ 47737 w 61468"/>
                  <a:gd name="connsiteY1" fmla="*/ 124973 h 152790"/>
                  <a:gd name="connsiteX2" fmla="*/ 46309 w 61468"/>
                  <a:gd name="connsiteY2" fmla="*/ 123449 h 152790"/>
                  <a:gd name="connsiteX3" fmla="*/ 15067 w 61468"/>
                  <a:gd name="connsiteY3" fmla="*/ 70013 h 152790"/>
                  <a:gd name="connsiteX4" fmla="*/ 15067 w 61468"/>
                  <a:gd name="connsiteY4" fmla="*/ 140784 h 152790"/>
                  <a:gd name="connsiteX5" fmla="*/ 14114 w 61468"/>
                  <a:gd name="connsiteY5" fmla="*/ 144594 h 152790"/>
                  <a:gd name="connsiteX6" fmla="*/ 12019 w 61468"/>
                  <a:gd name="connsiteY6" fmla="*/ 147166 h 152790"/>
                  <a:gd name="connsiteX7" fmla="*/ 2970 w 61468"/>
                  <a:gd name="connsiteY7" fmla="*/ 152405 h 152790"/>
                  <a:gd name="connsiteX8" fmla="*/ 874 w 61468"/>
                  <a:gd name="connsiteY8" fmla="*/ 152405 h 152790"/>
                  <a:gd name="connsiteX9" fmla="*/ 17 w 61468"/>
                  <a:gd name="connsiteY9" fmla="*/ 149643 h 152790"/>
                  <a:gd name="connsiteX10" fmla="*/ 17 w 61468"/>
                  <a:gd name="connsiteY10" fmla="*/ 38676 h 152790"/>
                  <a:gd name="connsiteX11" fmla="*/ 874 w 61468"/>
                  <a:gd name="connsiteY11" fmla="*/ 34866 h 152790"/>
                  <a:gd name="connsiteX12" fmla="*/ 2970 w 61468"/>
                  <a:gd name="connsiteY12" fmla="*/ 32294 h 152790"/>
                  <a:gd name="connsiteX13" fmla="*/ 10780 w 61468"/>
                  <a:gd name="connsiteY13" fmla="*/ 27722 h 152790"/>
                  <a:gd name="connsiteX14" fmla="*/ 13733 w 61468"/>
                  <a:gd name="connsiteY14" fmla="*/ 27722 h 152790"/>
                  <a:gd name="connsiteX15" fmla="*/ 15162 w 61468"/>
                  <a:gd name="connsiteY15" fmla="*/ 29247 h 152790"/>
                  <a:gd name="connsiteX16" fmla="*/ 46404 w 61468"/>
                  <a:gd name="connsiteY16" fmla="*/ 82682 h 152790"/>
                  <a:gd name="connsiteX17" fmla="*/ 46404 w 61468"/>
                  <a:gd name="connsiteY17" fmla="*/ 11911 h 152790"/>
                  <a:gd name="connsiteX18" fmla="*/ 47261 w 61468"/>
                  <a:gd name="connsiteY18" fmla="*/ 8196 h 152790"/>
                  <a:gd name="connsiteX19" fmla="*/ 49357 w 61468"/>
                  <a:gd name="connsiteY19" fmla="*/ 5529 h 152790"/>
                  <a:gd name="connsiteX20" fmla="*/ 58405 w 61468"/>
                  <a:gd name="connsiteY20" fmla="*/ 386 h 152790"/>
                  <a:gd name="connsiteX21" fmla="*/ 60501 w 61468"/>
                  <a:gd name="connsiteY21" fmla="*/ 386 h 152790"/>
                  <a:gd name="connsiteX22" fmla="*/ 61453 w 61468"/>
                  <a:gd name="connsiteY22" fmla="*/ 3148 h 152790"/>
                  <a:gd name="connsiteX23" fmla="*/ 61453 w 61468"/>
                  <a:gd name="connsiteY23" fmla="*/ 114209 h 152790"/>
                  <a:gd name="connsiteX24" fmla="*/ 60501 w 61468"/>
                  <a:gd name="connsiteY24" fmla="*/ 117924 h 152790"/>
                  <a:gd name="connsiteX25" fmla="*/ 58405 w 61468"/>
                  <a:gd name="connsiteY25" fmla="*/ 120591 h 152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1468" h="152790">
                    <a:moveTo>
                      <a:pt x="50595" y="124973"/>
                    </a:moveTo>
                    <a:cubicBezTo>
                      <a:pt x="49357" y="125735"/>
                      <a:pt x="48404" y="125735"/>
                      <a:pt x="47737" y="124973"/>
                    </a:cubicBezTo>
                    <a:cubicBezTo>
                      <a:pt x="47204" y="124516"/>
                      <a:pt x="46728" y="124011"/>
                      <a:pt x="46309" y="123449"/>
                    </a:cubicBezTo>
                    <a:lnTo>
                      <a:pt x="15067" y="70013"/>
                    </a:lnTo>
                    <a:lnTo>
                      <a:pt x="15067" y="140784"/>
                    </a:lnTo>
                    <a:cubicBezTo>
                      <a:pt x="15067" y="142118"/>
                      <a:pt x="14743" y="143423"/>
                      <a:pt x="14114" y="144594"/>
                    </a:cubicBezTo>
                    <a:cubicBezTo>
                      <a:pt x="13705" y="145651"/>
                      <a:pt x="12971" y="146556"/>
                      <a:pt x="12019" y="147166"/>
                    </a:cubicBezTo>
                    <a:lnTo>
                      <a:pt x="2970" y="152405"/>
                    </a:lnTo>
                    <a:cubicBezTo>
                      <a:pt x="2370" y="152919"/>
                      <a:pt x="1474" y="152919"/>
                      <a:pt x="874" y="152405"/>
                    </a:cubicBezTo>
                    <a:cubicBezTo>
                      <a:pt x="227" y="151633"/>
                      <a:pt x="-78" y="150643"/>
                      <a:pt x="17" y="149643"/>
                    </a:cubicBezTo>
                    <a:lnTo>
                      <a:pt x="17" y="38676"/>
                    </a:lnTo>
                    <a:cubicBezTo>
                      <a:pt x="17" y="37362"/>
                      <a:pt x="312" y="36057"/>
                      <a:pt x="874" y="34866"/>
                    </a:cubicBezTo>
                    <a:cubicBezTo>
                      <a:pt x="1313" y="33828"/>
                      <a:pt x="2036" y="32933"/>
                      <a:pt x="2970" y="32294"/>
                    </a:cubicBezTo>
                    <a:lnTo>
                      <a:pt x="10780" y="27722"/>
                    </a:lnTo>
                    <a:cubicBezTo>
                      <a:pt x="12019" y="27056"/>
                      <a:pt x="13066" y="26960"/>
                      <a:pt x="13733" y="27722"/>
                    </a:cubicBezTo>
                    <a:lnTo>
                      <a:pt x="15162" y="29247"/>
                    </a:lnTo>
                    <a:lnTo>
                      <a:pt x="46404" y="82682"/>
                    </a:lnTo>
                    <a:lnTo>
                      <a:pt x="46404" y="11911"/>
                    </a:lnTo>
                    <a:cubicBezTo>
                      <a:pt x="46413" y="10625"/>
                      <a:pt x="46709" y="9358"/>
                      <a:pt x="47261" y="8196"/>
                    </a:cubicBezTo>
                    <a:cubicBezTo>
                      <a:pt x="47671" y="7120"/>
                      <a:pt x="48404" y="6186"/>
                      <a:pt x="49357" y="5529"/>
                    </a:cubicBezTo>
                    <a:lnTo>
                      <a:pt x="58405" y="386"/>
                    </a:lnTo>
                    <a:cubicBezTo>
                      <a:pt x="59005" y="-129"/>
                      <a:pt x="59901" y="-129"/>
                      <a:pt x="60501" y="386"/>
                    </a:cubicBezTo>
                    <a:cubicBezTo>
                      <a:pt x="61206" y="1129"/>
                      <a:pt x="61549" y="2129"/>
                      <a:pt x="61453" y="3148"/>
                    </a:cubicBezTo>
                    <a:lnTo>
                      <a:pt x="61453" y="114209"/>
                    </a:lnTo>
                    <a:cubicBezTo>
                      <a:pt x="61453" y="115505"/>
                      <a:pt x="61130" y="116781"/>
                      <a:pt x="60501" y="117924"/>
                    </a:cubicBezTo>
                    <a:cubicBezTo>
                      <a:pt x="60120" y="119029"/>
                      <a:pt x="59386" y="119963"/>
                      <a:pt x="58405" y="12059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838AC78A-FACC-4420-8761-9A96611DDC28}"/>
                  </a:ext>
                </a:extLst>
              </p:cNvPr>
              <p:cNvSpPr/>
              <p:nvPr/>
            </p:nvSpPr>
            <p:spPr>
              <a:xfrm>
                <a:off x="-3648569" y="2240830"/>
                <a:ext cx="63929" cy="141470"/>
              </a:xfrm>
              <a:custGeom>
                <a:avLst/>
                <a:gdLst>
                  <a:gd name="connsiteX0" fmla="*/ 30592 w 63929"/>
                  <a:gd name="connsiteY0" fmla="*/ 4973 h 141470"/>
                  <a:gd name="connsiteX1" fmla="*/ 44880 w 63929"/>
                  <a:gd name="connsiteY1" fmla="*/ 20 h 141470"/>
                  <a:gd name="connsiteX2" fmla="*/ 55072 w 63929"/>
                  <a:gd name="connsiteY2" fmla="*/ 3734 h 141470"/>
                  <a:gd name="connsiteX3" fmla="*/ 61263 w 63929"/>
                  <a:gd name="connsiteY3" fmla="*/ 15069 h 141470"/>
                  <a:gd name="connsiteX4" fmla="*/ 63930 w 63929"/>
                  <a:gd name="connsiteY4" fmla="*/ 33071 h 141470"/>
                  <a:gd name="connsiteX5" fmla="*/ 63930 w 63929"/>
                  <a:gd name="connsiteY5" fmla="*/ 58503 h 141470"/>
                  <a:gd name="connsiteX6" fmla="*/ 61263 w 63929"/>
                  <a:gd name="connsiteY6" fmla="*/ 79553 h 141470"/>
                  <a:gd name="connsiteX7" fmla="*/ 55072 w 63929"/>
                  <a:gd name="connsiteY7" fmla="*/ 98127 h 141470"/>
                  <a:gd name="connsiteX8" fmla="*/ 45547 w 63929"/>
                  <a:gd name="connsiteY8" fmla="*/ 113367 h 141470"/>
                  <a:gd name="connsiteX9" fmla="*/ 31545 w 63929"/>
                  <a:gd name="connsiteY9" fmla="*/ 124797 h 141470"/>
                  <a:gd name="connsiteX10" fmla="*/ 2970 w 63929"/>
                  <a:gd name="connsiteY10" fmla="*/ 141085 h 141470"/>
                  <a:gd name="connsiteX11" fmla="*/ 874 w 63929"/>
                  <a:gd name="connsiteY11" fmla="*/ 141085 h 141470"/>
                  <a:gd name="connsiteX12" fmla="*/ 17 w 63929"/>
                  <a:gd name="connsiteY12" fmla="*/ 138323 h 141470"/>
                  <a:gd name="connsiteX13" fmla="*/ 17 w 63929"/>
                  <a:gd name="connsiteY13" fmla="*/ 27261 h 141470"/>
                  <a:gd name="connsiteX14" fmla="*/ 874 w 63929"/>
                  <a:gd name="connsiteY14" fmla="*/ 23451 h 141470"/>
                  <a:gd name="connsiteX15" fmla="*/ 2970 w 63929"/>
                  <a:gd name="connsiteY15" fmla="*/ 20879 h 141470"/>
                  <a:gd name="connsiteX16" fmla="*/ 48880 w 63929"/>
                  <a:gd name="connsiteY16" fmla="*/ 41834 h 141470"/>
                  <a:gd name="connsiteX17" fmla="*/ 47452 w 63929"/>
                  <a:gd name="connsiteY17" fmla="*/ 32309 h 141470"/>
                  <a:gd name="connsiteX18" fmla="*/ 44023 w 63929"/>
                  <a:gd name="connsiteY18" fmla="*/ 26023 h 141470"/>
                  <a:gd name="connsiteX19" fmla="*/ 38212 w 63929"/>
                  <a:gd name="connsiteY19" fmla="*/ 23832 h 141470"/>
                  <a:gd name="connsiteX20" fmla="*/ 30021 w 63929"/>
                  <a:gd name="connsiteY20" fmla="*/ 26689 h 141470"/>
                  <a:gd name="connsiteX21" fmla="*/ 15067 w 63929"/>
                  <a:gd name="connsiteY21" fmla="*/ 35262 h 141470"/>
                  <a:gd name="connsiteX22" fmla="*/ 15067 w 63929"/>
                  <a:gd name="connsiteY22" fmla="*/ 112510 h 141470"/>
                  <a:gd name="connsiteX23" fmla="*/ 30592 w 63929"/>
                  <a:gd name="connsiteY23" fmla="*/ 103556 h 141470"/>
                  <a:gd name="connsiteX24" fmla="*/ 38498 w 63929"/>
                  <a:gd name="connsiteY24" fmla="*/ 97079 h 141470"/>
                  <a:gd name="connsiteX25" fmla="*/ 44023 w 63929"/>
                  <a:gd name="connsiteY25" fmla="*/ 88411 h 141470"/>
                  <a:gd name="connsiteX26" fmla="*/ 47452 w 63929"/>
                  <a:gd name="connsiteY26" fmla="*/ 78220 h 141470"/>
                  <a:gd name="connsiteX27" fmla="*/ 48880 w 63929"/>
                  <a:gd name="connsiteY27" fmla="*/ 67076 h 141470"/>
                  <a:gd name="connsiteX28" fmla="*/ 48880 w 63929"/>
                  <a:gd name="connsiteY28" fmla="*/ 41834 h 141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929" h="141470">
                    <a:moveTo>
                      <a:pt x="30592" y="4973"/>
                    </a:moveTo>
                    <a:cubicBezTo>
                      <a:pt x="34860" y="2144"/>
                      <a:pt x="39775" y="448"/>
                      <a:pt x="44880" y="20"/>
                    </a:cubicBezTo>
                    <a:cubicBezTo>
                      <a:pt x="48642" y="-181"/>
                      <a:pt x="52319" y="1162"/>
                      <a:pt x="55072" y="3734"/>
                    </a:cubicBezTo>
                    <a:cubicBezTo>
                      <a:pt x="58129" y="6878"/>
                      <a:pt x="60263" y="10802"/>
                      <a:pt x="61263" y="15069"/>
                    </a:cubicBezTo>
                    <a:cubicBezTo>
                      <a:pt x="62873" y="20946"/>
                      <a:pt x="63758" y="26985"/>
                      <a:pt x="63930" y="33071"/>
                    </a:cubicBezTo>
                    <a:cubicBezTo>
                      <a:pt x="63930" y="41387"/>
                      <a:pt x="63930" y="49864"/>
                      <a:pt x="63930" y="58503"/>
                    </a:cubicBezTo>
                    <a:cubicBezTo>
                      <a:pt x="63654" y="65580"/>
                      <a:pt x="62758" y="72629"/>
                      <a:pt x="61263" y="79553"/>
                    </a:cubicBezTo>
                    <a:cubicBezTo>
                      <a:pt x="59920" y="85964"/>
                      <a:pt x="57843" y="92193"/>
                      <a:pt x="55072" y="98127"/>
                    </a:cubicBezTo>
                    <a:cubicBezTo>
                      <a:pt x="52633" y="103632"/>
                      <a:pt x="49423" y="108757"/>
                      <a:pt x="45547" y="113367"/>
                    </a:cubicBezTo>
                    <a:cubicBezTo>
                      <a:pt x="41594" y="117977"/>
                      <a:pt x="36850" y="121844"/>
                      <a:pt x="31545" y="124797"/>
                    </a:cubicBezTo>
                    <a:lnTo>
                      <a:pt x="2970" y="141085"/>
                    </a:lnTo>
                    <a:cubicBezTo>
                      <a:pt x="2370" y="141599"/>
                      <a:pt x="1474" y="141599"/>
                      <a:pt x="874" y="141085"/>
                    </a:cubicBezTo>
                    <a:cubicBezTo>
                      <a:pt x="227" y="140313"/>
                      <a:pt x="-78" y="139323"/>
                      <a:pt x="17" y="138323"/>
                    </a:cubicBezTo>
                    <a:lnTo>
                      <a:pt x="17" y="27261"/>
                    </a:lnTo>
                    <a:cubicBezTo>
                      <a:pt x="36" y="25947"/>
                      <a:pt x="331" y="24651"/>
                      <a:pt x="874" y="23451"/>
                    </a:cubicBezTo>
                    <a:cubicBezTo>
                      <a:pt x="1313" y="22413"/>
                      <a:pt x="2036" y="21517"/>
                      <a:pt x="2970" y="20879"/>
                    </a:cubicBezTo>
                    <a:close/>
                    <a:moveTo>
                      <a:pt x="48880" y="41834"/>
                    </a:moveTo>
                    <a:cubicBezTo>
                      <a:pt x="48766" y="38615"/>
                      <a:pt x="48280" y="35424"/>
                      <a:pt x="47452" y="32309"/>
                    </a:cubicBezTo>
                    <a:cubicBezTo>
                      <a:pt x="46890" y="29947"/>
                      <a:pt x="45699" y="27775"/>
                      <a:pt x="44023" y="26023"/>
                    </a:cubicBezTo>
                    <a:cubicBezTo>
                      <a:pt x="42451" y="24546"/>
                      <a:pt x="40365" y="23765"/>
                      <a:pt x="38212" y="23832"/>
                    </a:cubicBezTo>
                    <a:cubicBezTo>
                      <a:pt x="35279" y="24042"/>
                      <a:pt x="32450" y="25023"/>
                      <a:pt x="30021" y="26689"/>
                    </a:cubicBezTo>
                    <a:lnTo>
                      <a:pt x="15067" y="35262"/>
                    </a:lnTo>
                    <a:lnTo>
                      <a:pt x="15067" y="112510"/>
                    </a:lnTo>
                    <a:lnTo>
                      <a:pt x="30592" y="103556"/>
                    </a:lnTo>
                    <a:cubicBezTo>
                      <a:pt x="33574" y="101861"/>
                      <a:pt x="36241" y="99670"/>
                      <a:pt x="38498" y="97079"/>
                    </a:cubicBezTo>
                    <a:cubicBezTo>
                      <a:pt x="40708" y="94441"/>
                      <a:pt x="42565" y="91526"/>
                      <a:pt x="44023" y="88411"/>
                    </a:cubicBezTo>
                    <a:cubicBezTo>
                      <a:pt x="45575" y="85164"/>
                      <a:pt x="46728" y="81744"/>
                      <a:pt x="47452" y="78220"/>
                    </a:cubicBezTo>
                    <a:cubicBezTo>
                      <a:pt x="48223" y="74553"/>
                      <a:pt x="48699" y="70819"/>
                      <a:pt x="48880" y="67076"/>
                    </a:cubicBezTo>
                    <a:cubicBezTo>
                      <a:pt x="49166" y="58598"/>
                      <a:pt x="49166" y="50121"/>
                      <a:pt x="48880" y="4183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BED7193-C7AE-4DAD-A625-6FBF0455A2FE}"/>
                  </a:ext>
                </a:extLst>
              </p:cNvPr>
              <p:cNvSpPr/>
              <p:nvPr/>
            </p:nvSpPr>
            <p:spPr>
              <a:xfrm>
                <a:off x="-3571509" y="2194708"/>
                <a:ext cx="64421" cy="133131"/>
              </a:xfrm>
              <a:custGeom>
                <a:avLst/>
                <a:gdLst>
                  <a:gd name="connsiteX0" fmla="*/ 31066 w 64421"/>
                  <a:gd name="connsiteY0" fmla="*/ 4613 h 133131"/>
                  <a:gd name="connsiteX1" fmla="*/ 44211 w 64421"/>
                  <a:gd name="connsiteY1" fmla="*/ 41 h 133131"/>
                  <a:gd name="connsiteX2" fmla="*/ 53736 w 64421"/>
                  <a:gd name="connsiteY2" fmla="*/ 2327 h 133131"/>
                  <a:gd name="connsiteX3" fmla="*/ 59546 w 64421"/>
                  <a:gd name="connsiteY3" fmla="*/ 9280 h 133131"/>
                  <a:gd name="connsiteX4" fmla="*/ 61641 w 64421"/>
                  <a:gd name="connsiteY4" fmla="*/ 18805 h 133131"/>
                  <a:gd name="connsiteX5" fmla="*/ 60879 w 64421"/>
                  <a:gd name="connsiteY5" fmla="*/ 22711 h 133131"/>
                  <a:gd name="connsiteX6" fmla="*/ 58688 w 64421"/>
                  <a:gd name="connsiteY6" fmla="*/ 25187 h 133131"/>
                  <a:gd name="connsiteX7" fmla="*/ 50878 w 64421"/>
                  <a:gd name="connsiteY7" fmla="*/ 29759 h 133131"/>
                  <a:gd name="connsiteX8" fmla="*/ 48020 w 64421"/>
                  <a:gd name="connsiteY8" fmla="*/ 29759 h 133131"/>
                  <a:gd name="connsiteX9" fmla="*/ 46306 w 64421"/>
                  <a:gd name="connsiteY9" fmla="*/ 27759 h 133131"/>
                  <a:gd name="connsiteX10" fmla="*/ 41162 w 64421"/>
                  <a:gd name="connsiteY10" fmla="*/ 23187 h 133131"/>
                  <a:gd name="connsiteX11" fmla="*/ 31637 w 64421"/>
                  <a:gd name="connsiteY11" fmla="*/ 25854 h 133131"/>
                  <a:gd name="connsiteX12" fmla="*/ 26113 w 64421"/>
                  <a:gd name="connsiteY12" fmla="*/ 30045 h 133131"/>
                  <a:gd name="connsiteX13" fmla="*/ 21541 w 64421"/>
                  <a:gd name="connsiteY13" fmla="*/ 35379 h 133131"/>
                  <a:gd name="connsiteX14" fmla="*/ 18398 w 64421"/>
                  <a:gd name="connsiteY14" fmla="*/ 41570 h 133131"/>
                  <a:gd name="connsiteX15" fmla="*/ 17350 w 64421"/>
                  <a:gd name="connsiteY15" fmla="*/ 48047 h 133131"/>
                  <a:gd name="connsiteX16" fmla="*/ 18398 w 64421"/>
                  <a:gd name="connsiteY16" fmla="*/ 53857 h 133131"/>
                  <a:gd name="connsiteX17" fmla="*/ 21922 w 64421"/>
                  <a:gd name="connsiteY17" fmla="*/ 56048 h 133131"/>
                  <a:gd name="connsiteX18" fmla="*/ 28590 w 64421"/>
                  <a:gd name="connsiteY18" fmla="*/ 56048 h 133131"/>
                  <a:gd name="connsiteX19" fmla="*/ 38876 w 64421"/>
                  <a:gd name="connsiteY19" fmla="*/ 53762 h 133131"/>
                  <a:gd name="connsiteX20" fmla="*/ 50402 w 64421"/>
                  <a:gd name="connsiteY20" fmla="*/ 52333 h 133131"/>
                  <a:gd name="connsiteX21" fmla="*/ 58307 w 64421"/>
                  <a:gd name="connsiteY21" fmla="*/ 55000 h 133131"/>
                  <a:gd name="connsiteX22" fmla="*/ 62879 w 64421"/>
                  <a:gd name="connsiteY22" fmla="*/ 62049 h 133131"/>
                  <a:gd name="connsiteX23" fmla="*/ 64403 w 64421"/>
                  <a:gd name="connsiteY23" fmla="*/ 73669 h 133131"/>
                  <a:gd name="connsiteX24" fmla="*/ 62117 w 64421"/>
                  <a:gd name="connsiteY24" fmla="*/ 89290 h 133131"/>
                  <a:gd name="connsiteX25" fmla="*/ 55831 w 64421"/>
                  <a:gd name="connsiteY25" fmla="*/ 104340 h 133131"/>
                  <a:gd name="connsiteX26" fmla="*/ 45639 w 64421"/>
                  <a:gd name="connsiteY26" fmla="*/ 117675 h 133131"/>
                  <a:gd name="connsiteX27" fmla="*/ 32114 w 64421"/>
                  <a:gd name="connsiteY27" fmla="*/ 128248 h 133131"/>
                  <a:gd name="connsiteX28" fmla="*/ 20207 w 64421"/>
                  <a:gd name="connsiteY28" fmla="*/ 132820 h 133131"/>
                  <a:gd name="connsiteX29" fmla="*/ 10111 w 64421"/>
                  <a:gd name="connsiteY29" fmla="*/ 131867 h 133131"/>
                  <a:gd name="connsiteX30" fmla="*/ 3062 w 64421"/>
                  <a:gd name="connsiteY30" fmla="*/ 125485 h 133131"/>
                  <a:gd name="connsiteX31" fmla="*/ 15 w 64421"/>
                  <a:gd name="connsiteY31" fmla="*/ 113389 h 133131"/>
                  <a:gd name="connsiteX32" fmla="*/ 872 w 64421"/>
                  <a:gd name="connsiteY32" fmla="*/ 109579 h 133131"/>
                  <a:gd name="connsiteX33" fmla="*/ 3062 w 64421"/>
                  <a:gd name="connsiteY33" fmla="*/ 107102 h 133131"/>
                  <a:gd name="connsiteX34" fmla="*/ 10873 w 64421"/>
                  <a:gd name="connsiteY34" fmla="*/ 102530 h 133131"/>
                  <a:gd name="connsiteX35" fmla="*/ 13730 w 64421"/>
                  <a:gd name="connsiteY35" fmla="*/ 101863 h 133131"/>
                  <a:gd name="connsiteX36" fmla="*/ 15445 w 64421"/>
                  <a:gd name="connsiteY36" fmla="*/ 104054 h 133131"/>
                  <a:gd name="connsiteX37" fmla="*/ 17350 w 64421"/>
                  <a:gd name="connsiteY37" fmla="*/ 107388 h 133131"/>
                  <a:gd name="connsiteX38" fmla="*/ 20303 w 64421"/>
                  <a:gd name="connsiteY38" fmla="*/ 109579 h 133131"/>
                  <a:gd name="connsiteX39" fmla="*/ 25065 w 64421"/>
                  <a:gd name="connsiteY39" fmla="*/ 109579 h 133131"/>
                  <a:gd name="connsiteX40" fmla="*/ 32114 w 64421"/>
                  <a:gd name="connsiteY40" fmla="*/ 106626 h 133131"/>
                  <a:gd name="connsiteX41" fmla="*/ 38591 w 64421"/>
                  <a:gd name="connsiteY41" fmla="*/ 102149 h 133131"/>
                  <a:gd name="connsiteX42" fmla="*/ 44115 w 64421"/>
                  <a:gd name="connsiteY42" fmla="*/ 96434 h 133131"/>
                  <a:gd name="connsiteX43" fmla="*/ 47925 w 64421"/>
                  <a:gd name="connsiteY43" fmla="*/ 89767 h 133131"/>
                  <a:gd name="connsiteX44" fmla="*/ 49354 w 64421"/>
                  <a:gd name="connsiteY44" fmla="*/ 82337 h 133131"/>
                  <a:gd name="connsiteX45" fmla="*/ 47735 w 64421"/>
                  <a:gd name="connsiteY45" fmla="*/ 77003 h 133131"/>
                  <a:gd name="connsiteX46" fmla="*/ 43067 w 64421"/>
                  <a:gd name="connsiteY46" fmla="*/ 75670 h 133131"/>
                  <a:gd name="connsiteX47" fmla="*/ 35162 w 64421"/>
                  <a:gd name="connsiteY47" fmla="*/ 76908 h 133131"/>
                  <a:gd name="connsiteX48" fmla="*/ 24303 w 64421"/>
                  <a:gd name="connsiteY48" fmla="*/ 79194 h 133131"/>
                  <a:gd name="connsiteX49" fmla="*/ 14778 w 64421"/>
                  <a:gd name="connsiteY49" fmla="*/ 79956 h 133131"/>
                  <a:gd name="connsiteX50" fmla="*/ 7825 w 64421"/>
                  <a:gd name="connsiteY50" fmla="*/ 77003 h 133131"/>
                  <a:gd name="connsiteX51" fmla="*/ 3824 w 64421"/>
                  <a:gd name="connsiteY51" fmla="*/ 69669 h 133131"/>
                  <a:gd name="connsiteX52" fmla="*/ 2491 w 64421"/>
                  <a:gd name="connsiteY52" fmla="*/ 57096 h 133131"/>
                  <a:gd name="connsiteX53" fmla="*/ 4682 w 64421"/>
                  <a:gd name="connsiteY53" fmla="*/ 41570 h 133131"/>
                  <a:gd name="connsiteX54" fmla="*/ 20112 w 64421"/>
                  <a:gd name="connsiteY54" fmla="*/ 14138 h 133131"/>
                  <a:gd name="connsiteX55" fmla="*/ 31066 w 64421"/>
                  <a:gd name="connsiteY55" fmla="*/ 4613 h 133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64421" h="133131">
                    <a:moveTo>
                      <a:pt x="31066" y="4613"/>
                    </a:moveTo>
                    <a:cubicBezTo>
                      <a:pt x="35028" y="2089"/>
                      <a:pt x="39534" y="517"/>
                      <a:pt x="44211" y="41"/>
                    </a:cubicBezTo>
                    <a:cubicBezTo>
                      <a:pt x="47544" y="-197"/>
                      <a:pt x="50868" y="603"/>
                      <a:pt x="53736" y="2327"/>
                    </a:cubicBezTo>
                    <a:cubicBezTo>
                      <a:pt x="56345" y="3994"/>
                      <a:pt x="58374" y="6423"/>
                      <a:pt x="59546" y="9280"/>
                    </a:cubicBezTo>
                    <a:cubicBezTo>
                      <a:pt x="60851" y="12290"/>
                      <a:pt x="61556" y="15529"/>
                      <a:pt x="61641" y="18805"/>
                    </a:cubicBezTo>
                    <a:cubicBezTo>
                      <a:pt x="61717" y="20148"/>
                      <a:pt x="61460" y="21491"/>
                      <a:pt x="60879" y="22711"/>
                    </a:cubicBezTo>
                    <a:cubicBezTo>
                      <a:pt x="60355" y="23692"/>
                      <a:pt x="59603" y="24549"/>
                      <a:pt x="58688" y="25187"/>
                    </a:cubicBezTo>
                    <a:lnTo>
                      <a:pt x="50878" y="29759"/>
                    </a:lnTo>
                    <a:cubicBezTo>
                      <a:pt x="49640" y="30426"/>
                      <a:pt x="48687" y="30616"/>
                      <a:pt x="48020" y="29759"/>
                    </a:cubicBezTo>
                    <a:cubicBezTo>
                      <a:pt x="47268" y="29273"/>
                      <a:pt x="46668" y="28578"/>
                      <a:pt x="46306" y="27759"/>
                    </a:cubicBezTo>
                    <a:cubicBezTo>
                      <a:pt x="45220" y="25644"/>
                      <a:pt x="43391" y="24016"/>
                      <a:pt x="41162" y="23187"/>
                    </a:cubicBezTo>
                    <a:cubicBezTo>
                      <a:pt x="37762" y="22825"/>
                      <a:pt x="34352" y="23777"/>
                      <a:pt x="31637" y="25854"/>
                    </a:cubicBezTo>
                    <a:cubicBezTo>
                      <a:pt x="29618" y="26997"/>
                      <a:pt x="27761" y="28407"/>
                      <a:pt x="26113" y="30045"/>
                    </a:cubicBezTo>
                    <a:cubicBezTo>
                      <a:pt x="24360" y="31617"/>
                      <a:pt x="22827" y="33407"/>
                      <a:pt x="21541" y="35379"/>
                    </a:cubicBezTo>
                    <a:cubicBezTo>
                      <a:pt x="20236" y="37303"/>
                      <a:pt x="19179" y="39379"/>
                      <a:pt x="18398" y="41570"/>
                    </a:cubicBezTo>
                    <a:cubicBezTo>
                      <a:pt x="17721" y="43666"/>
                      <a:pt x="17369" y="45847"/>
                      <a:pt x="17350" y="48047"/>
                    </a:cubicBezTo>
                    <a:cubicBezTo>
                      <a:pt x="17198" y="50038"/>
                      <a:pt x="17560" y="52038"/>
                      <a:pt x="18398" y="53857"/>
                    </a:cubicBezTo>
                    <a:cubicBezTo>
                      <a:pt x="19131" y="55134"/>
                      <a:pt x="20455" y="55953"/>
                      <a:pt x="21922" y="56048"/>
                    </a:cubicBezTo>
                    <a:cubicBezTo>
                      <a:pt x="24132" y="56439"/>
                      <a:pt x="26380" y="56439"/>
                      <a:pt x="28590" y="56048"/>
                    </a:cubicBezTo>
                    <a:lnTo>
                      <a:pt x="38876" y="53762"/>
                    </a:lnTo>
                    <a:cubicBezTo>
                      <a:pt x="42639" y="52791"/>
                      <a:pt x="46515" y="52314"/>
                      <a:pt x="50402" y="52333"/>
                    </a:cubicBezTo>
                    <a:cubicBezTo>
                      <a:pt x="53259" y="52324"/>
                      <a:pt x="56040" y="53267"/>
                      <a:pt x="58307" y="55000"/>
                    </a:cubicBezTo>
                    <a:cubicBezTo>
                      <a:pt x="60489" y="56858"/>
                      <a:pt x="62079" y="59306"/>
                      <a:pt x="62879" y="62049"/>
                    </a:cubicBezTo>
                    <a:cubicBezTo>
                      <a:pt x="64013" y="65811"/>
                      <a:pt x="64527" y="69736"/>
                      <a:pt x="64403" y="73669"/>
                    </a:cubicBezTo>
                    <a:cubicBezTo>
                      <a:pt x="64384" y="78956"/>
                      <a:pt x="63613" y="84214"/>
                      <a:pt x="62117" y="89290"/>
                    </a:cubicBezTo>
                    <a:cubicBezTo>
                      <a:pt x="60698" y="94567"/>
                      <a:pt x="58584" y="99625"/>
                      <a:pt x="55831" y="104340"/>
                    </a:cubicBezTo>
                    <a:cubicBezTo>
                      <a:pt x="52973" y="109169"/>
                      <a:pt x="49554" y="113646"/>
                      <a:pt x="45639" y="117675"/>
                    </a:cubicBezTo>
                    <a:cubicBezTo>
                      <a:pt x="41629" y="121790"/>
                      <a:pt x="37076" y="125352"/>
                      <a:pt x="32114" y="128248"/>
                    </a:cubicBezTo>
                    <a:cubicBezTo>
                      <a:pt x="28447" y="130457"/>
                      <a:pt x="24418" y="132010"/>
                      <a:pt x="20207" y="132820"/>
                    </a:cubicBezTo>
                    <a:cubicBezTo>
                      <a:pt x="16817" y="133448"/>
                      <a:pt x="13321" y="133124"/>
                      <a:pt x="10111" y="131867"/>
                    </a:cubicBezTo>
                    <a:cubicBezTo>
                      <a:pt x="7082" y="130638"/>
                      <a:pt x="4586" y="128381"/>
                      <a:pt x="3062" y="125485"/>
                    </a:cubicBezTo>
                    <a:cubicBezTo>
                      <a:pt x="1081" y="121761"/>
                      <a:pt x="34" y="117608"/>
                      <a:pt x="15" y="113389"/>
                    </a:cubicBezTo>
                    <a:cubicBezTo>
                      <a:pt x="-71" y="112065"/>
                      <a:pt x="224" y="110741"/>
                      <a:pt x="872" y="109579"/>
                    </a:cubicBezTo>
                    <a:cubicBezTo>
                      <a:pt x="1319" y="108540"/>
                      <a:pt x="2081" y="107674"/>
                      <a:pt x="3062" y="107102"/>
                    </a:cubicBezTo>
                    <a:lnTo>
                      <a:pt x="10873" y="102530"/>
                    </a:lnTo>
                    <a:cubicBezTo>
                      <a:pt x="12111" y="101863"/>
                      <a:pt x="13064" y="101578"/>
                      <a:pt x="13730" y="101863"/>
                    </a:cubicBezTo>
                    <a:cubicBezTo>
                      <a:pt x="14530" y="102378"/>
                      <a:pt x="15140" y="103149"/>
                      <a:pt x="15445" y="104054"/>
                    </a:cubicBezTo>
                    <a:cubicBezTo>
                      <a:pt x="15950" y="105235"/>
                      <a:pt x="16588" y="106350"/>
                      <a:pt x="17350" y="107388"/>
                    </a:cubicBezTo>
                    <a:cubicBezTo>
                      <a:pt x="18045" y="108445"/>
                      <a:pt x="19093" y="109217"/>
                      <a:pt x="20303" y="109579"/>
                    </a:cubicBezTo>
                    <a:cubicBezTo>
                      <a:pt x="21855" y="110017"/>
                      <a:pt x="23513" y="110017"/>
                      <a:pt x="25065" y="109579"/>
                    </a:cubicBezTo>
                    <a:cubicBezTo>
                      <a:pt x="27570" y="109026"/>
                      <a:pt x="29961" y="108026"/>
                      <a:pt x="32114" y="106626"/>
                    </a:cubicBezTo>
                    <a:cubicBezTo>
                      <a:pt x="34409" y="105340"/>
                      <a:pt x="36581" y="103845"/>
                      <a:pt x="38591" y="102149"/>
                    </a:cubicBezTo>
                    <a:cubicBezTo>
                      <a:pt x="40648" y="100463"/>
                      <a:pt x="42496" y="98549"/>
                      <a:pt x="44115" y="96434"/>
                    </a:cubicBezTo>
                    <a:cubicBezTo>
                      <a:pt x="45601" y="94339"/>
                      <a:pt x="46878" y="92110"/>
                      <a:pt x="47925" y="89767"/>
                    </a:cubicBezTo>
                    <a:cubicBezTo>
                      <a:pt x="48878" y="87404"/>
                      <a:pt x="49364" y="84880"/>
                      <a:pt x="49354" y="82337"/>
                    </a:cubicBezTo>
                    <a:cubicBezTo>
                      <a:pt x="49544" y="80413"/>
                      <a:pt x="48963" y="78489"/>
                      <a:pt x="47735" y="77003"/>
                    </a:cubicBezTo>
                    <a:cubicBezTo>
                      <a:pt x="46430" y="75946"/>
                      <a:pt x="44744" y="75460"/>
                      <a:pt x="43067" y="75670"/>
                    </a:cubicBezTo>
                    <a:cubicBezTo>
                      <a:pt x="40391" y="75784"/>
                      <a:pt x="37743" y="76193"/>
                      <a:pt x="35162" y="76908"/>
                    </a:cubicBezTo>
                    <a:cubicBezTo>
                      <a:pt x="32047" y="77670"/>
                      <a:pt x="28427" y="78432"/>
                      <a:pt x="24303" y="79194"/>
                    </a:cubicBezTo>
                    <a:cubicBezTo>
                      <a:pt x="21179" y="79918"/>
                      <a:pt x="17969" y="80175"/>
                      <a:pt x="14778" y="79956"/>
                    </a:cubicBezTo>
                    <a:cubicBezTo>
                      <a:pt x="12197" y="79775"/>
                      <a:pt x="9749" y="78737"/>
                      <a:pt x="7825" y="77003"/>
                    </a:cubicBezTo>
                    <a:cubicBezTo>
                      <a:pt x="5844" y="74974"/>
                      <a:pt x="4463" y="72431"/>
                      <a:pt x="3824" y="69669"/>
                    </a:cubicBezTo>
                    <a:cubicBezTo>
                      <a:pt x="2805" y="65564"/>
                      <a:pt x="2358" y="61325"/>
                      <a:pt x="2491" y="57096"/>
                    </a:cubicBezTo>
                    <a:cubicBezTo>
                      <a:pt x="2481" y="51838"/>
                      <a:pt x="3215" y="46618"/>
                      <a:pt x="4682" y="41570"/>
                    </a:cubicBezTo>
                    <a:cubicBezTo>
                      <a:pt x="7558" y="31321"/>
                      <a:pt x="12854" y="21920"/>
                      <a:pt x="20112" y="14138"/>
                    </a:cubicBezTo>
                    <a:cubicBezTo>
                      <a:pt x="23294" y="10462"/>
                      <a:pt x="26980" y="7252"/>
                      <a:pt x="31066" y="461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3B4A1864-89F8-455E-A730-B7799A393A95}"/>
                  </a:ext>
                </a:extLst>
              </p:cNvPr>
              <p:cNvSpPr/>
              <p:nvPr/>
            </p:nvSpPr>
            <p:spPr>
              <a:xfrm>
                <a:off x="-4348735" y="2950706"/>
                <a:ext cx="968501" cy="571647"/>
              </a:xfrm>
              <a:custGeom>
                <a:avLst/>
                <a:gdLst>
                  <a:gd name="connsiteX0" fmla="*/ 9525 w 968501"/>
                  <a:gd name="connsiteY0" fmla="*/ 549539 h 571647"/>
                  <a:gd name="connsiteX1" fmla="*/ 958977 w 968501"/>
                  <a:gd name="connsiteY1" fmla="*/ 1376 h 571647"/>
                  <a:gd name="connsiteX2" fmla="*/ 968502 w 968501"/>
                  <a:gd name="connsiteY2" fmla="*/ 6233 h 571647"/>
                  <a:gd name="connsiteX3" fmla="*/ 958977 w 968501"/>
                  <a:gd name="connsiteY3" fmla="*/ 22140 h 571647"/>
                  <a:gd name="connsiteX4" fmla="*/ 9525 w 968501"/>
                  <a:gd name="connsiteY4" fmla="*/ 570209 h 571647"/>
                  <a:gd name="connsiteX5" fmla="*/ 0 w 968501"/>
                  <a:gd name="connsiteY5" fmla="*/ 565446 h 571647"/>
                  <a:gd name="connsiteX6" fmla="*/ 9525 w 968501"/>
                  <a:gd name="connsiteY6" fmla="*/ 549539 h 571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8501" h="571647">
                    <a:moveTo>
                      <a:pt x="9525" y="549539"/>
                    </a:moveTo>
                    <a:lnTo>
                      <a:pt x="958977" y="1376"/>
                    </a:lnTo>
                    <a:cubicBezTo>
                      <a:pt x="964216" y="-1672"/>
                      <a:pt x="968502" y="518"/>
                      <a:pt x="968502" y="6233"/>
                    </a:cubicBezTo>
                    <a:cubicBezTo>
                      <a:pt x="968016" y="12739"/>
                      <a:pt x="964482" y="18635"/>
                      <a:pt x="958977" y="22140"/>
                    </a:cubicBezTo>
                    <a:lnTo>
                      <a:pt x="9525" y="570209"/>
                    </a:lnTo>
                    <a:cubicBezTo>
                      <a:pt x="4286" y="573352"/>
                      <a:pt x="0" y="571161"/>
                      <a:pt x="0" y="565446"/>
                    </a:cubicBezTo>
                    <a:cubicBezTo>
                      <a:pt x="486" y="558941"/>
                      <a:pt x="4017" y="553045"/>
                      <a:pt x="9525" y="54953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8D103945-903C-46E0-9BFA-CC5B9335CCA4}"/>
                  </a:ext>
                </a:extLst>
              </p:cNvPr>
              <p:cNvSpPr/>
              <p:nvPr/>
            </p:nvSpPr>
            <p:spPr>
              <a:xfrm>
                <a:off x="-4348735" y="3012883"/>
                <a:ext cx="968501" cy="571605"/>
              </a:xfrm>
              <a:custGeom>
                <a:avLst/>
                <a:gdLst>
                  <a:gd name="connsiteX0" fmla="*/ 9525 w 968501"/>
                  <a:gd name="connsiteY0" fmla="*/ 549466 h 571605"/>
                  <a:gd name="connsiteX1" fmla="*/ 958977 w 968501"/>
                  <a:gd name="connsiteY1" fmla="*/ 1397 h 571605"/>
                  <a:gd name="connsiteX2" fmla="*/ 968502 w 968501"/>
                  <a:gd name="connsiteY2" fmla="*/ 6160 h 571605"/>
                  <a:gd name="connsiteX3" fmla="*/ 958977 w 968501"/>
                  <a:gd name="connsiteY3" fmla="*/ 22066 h 571605"/>
                  <a:gd name="connsiteX4" fmla="*/ 9525 w 968501"/>
                  <a:gd name="connsiteY4" fmla="*/ 570230 h 571605"/>
                  <a:gd name="connsiteX5" fmla="*/ 0 w 968501"/>
                  <a:gd name="connsiteY5" fmla="*/ 565373 h 571605"/>
                  <a:gd name="connsiteX6" fmla="*/ 9525 w 968501"/>
                  <a:gd name="connsiteY6" fmla="*/ 549466 h 571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8501" h="571605">
                    <a:moveTo>
                      <a:pt x="9525" y="549466"/>
                    </a:moveTo>
                    <a:lnTo>
                      <a:pt x="958977" y="1397"/>
                    </a:lnTo>
                    <a:cubicBezTo>
                      <a:pt x="964216" y="-1651"/>
                      <a:pt x="968502" y="445"/>
                      <a:pt x="968502" y="6160"/>
                    </a:cubicBezTo>
                    <a:cubicBezTo>
                      <a:pt x="968016" y="12665"/>
                      <a:pt x="964482" y="18561"/>
                      <a:pt x="958977" y="22066"/>
                    </a:cubicBezTo>
                    <a:lnTo>
                      <a:pt x="9525" y="570230"/>
                    </a:lnTo>
                    <a:cubicBezTo>
                      <a:pt x="4286" y="573278"/>
                      <a:pt x="0" y="571087"/>
                      <a:pt x="0" y="565373"/>
                    </a:cubicBezTo>
                    <a:cubicBezTo>
                      <a:pt x="486" y="558867"/>
                      <a:pt x="4017" y="552971"/>
                      <a:pt x="9525" y="549466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ABDE605F-2F7D-4572-A3B2-CEDA8831BEF6}"/>
                  </a:ext>
                </a:extLst>
              </p:cNvPr>
              <p:cNvSpPr/>
              <p:nvPr/>
            </p:nvSpPr>
            <p:spPr>
              <a:xfrm>
                <a:off x="-4348735" y="3075198"/>
                <a:ext cx="968120" cy="571393"/>
              </a:xfrm>
              <a:custGeom>
                <a:avLst/>
                <a:gdLst>
                  <a:gd name="connsiteX0" fmla="*/ 9525 w 968120"/>
                  <a:gd name="connsiteY0" fmla="*/ 549349 h 571393"/>
                  <a:gd name="connsiteX1" fmla="*/ 958596 w 968120"/>
                  <a:gd name="connsiteY1" fmla="*/ 1376 h 571393"/>
                  <a:gd name="connsiteX2" fmla="*/ 968121 w 968120"/>
                  <a:gd name="connsiteY2" fmla="*/ 6233 h 571393"/>
                  <a:gd name="connsiteX3" fmla="*/ 958596 w 968120"/>
                  <a:gd name="connsiteY3" fmla="*/ 22045 h 571393"/>
                  <a:gd name="connsiteX4" fmla="*/ 9525 w 968120"/>
                  <a:gd name="connsiteY4" fmla="*/ 570018 h 571393"/>
                  <a:gd name="connsiteX5" fmla="*/ 0 w 968120"/>
                  <a:gd name="connsiteY5" fmla="*/ 565160 h 571393"/>
                  <a:gd name="connsiteX6" fmla="*/ 9525 w 968120"/>
                  <a:gd name="connsiteY6" fmla="*/ 549349 h 571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8120" h="571393">
                    <a:moveTo>
                      <a:pt x="9525" y="549349"/>
                    </a:moveTo>
                    <a:lnTo>
                      <a:pt x="958596" y="1376"/>
                    </a:lnTo>
                    <a:cubicBezTo>
                      <a:pt x="963835" y="-1672"/>
                      <a:pt x="968121" y="518"/>
                      <a:pt x="968121" y="6233"/>
                    </a:cubicBezTo>
                    <a:cubicBezTo>
                      <a:pt x="967635" y="12720"/>
                      <a:pt x="964102" y="18587"/>
                      <a:pt x="958596" y="22045"/>
                    </a:cubicBezTo>
                    <a:lnTo>
                      <a:pt x="9525" y="570018"/>
                    </a:lnTo>
                    <a:cubicBezTo>
                      <a:pt x="4286" y="573066"/>
                      <a:pt x="0" y="570875"/>
                      <a:pt x="0" y="565160"/>
                    </a:cubicBezTo>
                    <a:cubicBezTo>
                      <a:pt x="485" y="558674"/>
                      <a:pt x="4020" y="552807"/>
                      <a:pt x="9525" y="54934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0360B6A5-B6FE-4BF9-97E3-0DA50AFF078B}"/>
                  </a:ext>
                </a:extLst>
              </p:cNvPr>
              <p:cNvSpPr/>
              <p:nvPr/>
            </p:nvSpPr>
            <p:spPr>
              <a:xfrm>
                <a:off x="-4284699" y="3832761"/>
                <a:ext cx="24012" cy="66570"/>
              </a:xfrm>
              <a:custGeom>
                <a:avLst/>
                <a:gdLst>
                  <a:gd name="connsiteX0" fmla="*/ 163 w 24012"/>
                  <a:gd name="connsiteY0" fmla="*/ 32959 h 66570"/>
                  <a:gd name="connsiteX1" fmla="*/ 163 w 24012"/>
                  <a:gd name="connsiteY1" fmla="*/ 31340 h 66570"/>
                  <a:gd name="connsiteX2" fmla="*/ 830 w 24012"/>
                  <a:gd name="connsiteY2" fmla="*/ 29435 h 66570"/>
                  <a:gd name="connsiteX3" fmla="*/ 13117 w 24012"/>
                  <a:gd name="connsiteY3" fmla="*/ 7718 h 66570"/>
                  <a:gd name="connsiteX4" fmla="*/ 14260 w 24012"/>
                  <a:gd name="connsiteY4" fmla="*/ 5813 h 66570"/>
                  <a:gd name="connsiteX5" fmla="*/ 15784 w 24012"/>
                  <a:gd name="connsiteY5" fmla="*/ 4289 h 66570"/>
                  <a:gd name="connsiteX6" fmla="*/ 22737 w 24012"/>
                  <a:gd name="connsiteY6" fmla="*/ 193 h 66570"/>
                  <a:gd name="connsiteX7" fmla="*/ 23880 w 24012"/>
                  <a:gd name="connsiteY7" fmla="*/ 193 h 66570"/>
                  <a:gd name="connsiteX8" fmla="*/ 23880 w 24012"/>
                  <a:gd name="connsiteY8" fmla="*/ 1622 h 66570"/>
                  <a:gd name="connsiteX9" fmla="*/ 23880 w 24012"/>
                  <a:gd name="connsiteY9" fmla="*/ 58772 h 66570"/>
                  <a:gd name="connsiteX10" fmla="*/ 23880 w 24012"/>
                  <a:gd name="connsiteY10" fmla="*/ 60677 h 66570"/>
                  <a:gd name="connsiteX11" fmla="*/ 22737 w 24012"/>
                  <a:gd name="connsiteY11" fmla="*/ 62010 h 66570"/>
                  <a:gd name="connsiteX12" fmla="*/ 15212 w 24012"/>
                  <a:gd name="connsiteY12" fmla="*/ 66392 h 66570"/>
                  <a:gd name="connsiteX13" fmla="*/ 14165 w 24012"/>
                  <a:gd name="connsiteY13" fmla="*/ 66392 h 66570"/>
                  <a:gd name="connsiteX14" fmla="*/ 13688 w 24012"/>
                  <a:gd name="connsiteY14" fmla="*/ 64963 h 66570"/>
                  <a:gd name="connsiteX15" fmla="*/ 13688 w 24012"/>
                  <a:gd name="connsiteY15" fmla="*/ 26387 h 66570"/>
                  <a:gd name="connsiteX16" fmla="*/ 6926 w 24012"/>
                  <a:gd name="connsiteY16" fmla="*/ 38293 h 66570"/>
                  <a:gd name="connsiteX17" fmla="*/ 5783 w 24012"/>
                  <a:gd name="connsiteY17" fmla="*/ 39436 h 66570"/>
                  <a:gd name="connsiteX18" fmla="*/ 4735 w 24012"/>
                  <a:gd name="connsiteY18" fmla="*/ 39436 h 66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2" h="66570">
                    <a:moveTo>
                      <a:pt x="163" y="32959"/>
                    </a:moveTo>
                    <a:cubicBezTo>
                      <a:pt x="-54" y="32444"/>
                      <a:pt x="-54" y="31854"/>
                      <a:pt x="163" y="31340"/>
                    </a:cubicBezTo>
                    <a:cubicBezTo>
                      <a:pt x="240" y="30663"/>
                      <a:pt x="469" y="30016"/>
                      <a:pt x="830" y="29435"/>
                    </a:cubicBezTo>
                    <a:lnTo>
                      <a:pt x="13117" y="7718"/>
                    </a:lnTo>
                    <a:lnTo>
                      <a:pt x="14260" y="5813"/>
                    </a:lnTo>
                    <a:cubicBezTo>
                      <a:pt x="14642" y="5194"/>
                      <a:pt x="15164" y="4670"/>
                      <a:pt x="15784" y="4289"/>
                    </a:cubicBezTo>
                    <a:lnTo>
                      <a:pt x="22737" y="193"/>
                    </a:lnTo>
                    <a:cubicBezTo>
                      <a:pt x="23076" y="-64"/>
                      <a:pt x="23541" y="-64"/>
                      <a:pt x="23880" y="193"/>
                    </a:cubicBezTo>
                    <a:cubicBezTo>
                      <a:pt x="24056" y="650"/>
                      <a:pt x="24056" y="1164"/>
                      <a:pt x="23880" y="1622"/>
                    </a:cubicBezTo>
                    <a:lnTo>
                      <a:pt x="23880" y="58772"/>
                    </a:lnTo>
                    <a:cubicBezTo>
                      <a:pt x="24001" y="59400"/>
                      <a:pt x="24001" y="60048"/>
                      <a:pt x="23880" y="60677"/>
                    </a:cubicBezTo>
                    <a:cubicBezTo>
                      <a:pt x="23692" y="61258"/>
                      <a:pt x="23281" y="61734"/>
                      <a:pt x="22737" y="62010"/>
                    </a:cubicBezTo>
                    <a:lnTo>
                      <a:pt x="15212" y="66392"/>
                    </a:lnTo>
                    <a:cubicBezTo>
                      <a:pt x="14904" y="66630"/>
                      <a:pt x="14473" y="66630"/>
                      <a:pt x="14165" y="66392"/>
                    </a:cubicBezTo>
                    <a:cubicBezTo>
                      <a:pt x="13826" y="65992"/>
                      <a:pt x="13655" y="65487"/>
                      <a:pt x="13688" y="64963"/>
                    </a:cubicBezTo>
                    <a:lnTo>
                      <a:pt x="13688" y="26387"/>
                    </a:lnTo>
                    <a:lnTo>
                      <a:pt x="6926" y="38293"/>
                    </a:lnTo>
                    <a:cubicBezTo>
                      <a:pt x="6647" y="38769"/>
                      <a:pt x="6254" y="39160"/>
                      <a:pt x="5783" y="39436"/>
                    </a:cubicBezTo>
                    <a:cubicBezTo>
                      <a:pt x="5474" y="39674"/>
                      <a:pt x="5044" y="39674"/>
                      <a:pt x="4735" y="3943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43EFBE9-29B8-4B98-B9CD-4018D8915C01}"/>
                  </a:ext>
                </a:extLst>
              </p:cNvPr>
              <p:cNvSpPr/>
              <p:nvPr/>
            </p:nvSpPr>
            <p:spPr>
              <a:xfrm>
                <a:off x="-4253489" y="3815332"/>
                <a:ext cx="33056" cy="68103"/>
              </a:xfrm>
              <a:custGeom>
                <a:avLst/>
                <a:gdLst>
                  <a:gd name="connsiteX0" fmla="*/ 16292 w 33056"/>
                  <a:gd name="connsiteY0" fmla="*/ 2286 h 68103"/>
                  <a:gd name="connsiteX1" fmla="*/ 23722 w 33056"/>
                  <a:gd name="connsiteY1" fmla="*/ 0 h 68103"/>
                  <a:gd name="connsiteX2" fmla="*/ 28865 w 33056"/>
                  <a:gd name="connsiteY2" fmla="*/ 2191 h 68103"/>
                  <a:gd name="connsiteX3" fmla="*/ 31913 w 33056"/>
                  <a:gd name="connsiteY3" fmla="*/ 8096 h 68103"/>
                  <a:gd name="connsiteX4" fmla="*/ 33056 w 33056"/>
                  <a:gd name="connsiteY4" fmla="*/ 16573 h 68103"/>
                  <a:gd name="connsiteX5" fmla="*/ 33056 w 33056"/>
                  <a:gd name="connsiteY5" fmla="*/ 24384 h 68103"/>
                  <a:gd name="connsiteX6" fmla="*/ 33056 w 33056"/>
                  <a:gd name="connsiteY6" fmla="*/ 32290 h 68103"/>
                  <a:gd name="connsiteX7" fmla="*/ 31913 w 33056"/>
                  <a:gd name="connsiteY7" fmla="*/ 41815 h 68103"/>
                  <a:gd name="connsiteX8" fmla="*/ 28865 w 33056"/>
                  <a:gd name="connsiteY8" fmla="*/ 51340 h 68103"/>
                  <a:gd name="connsiteX9" fmla="*/ 23722 w 33056"/>
                  <a:gd name="connsiteY9" fmla="*/ 59531 h 68103"/>
                  <a:gd name="connsiteX10" fmla="*/ 16292 w 33056"/>
                  <a:gd name="connsiteY10" fmla="*/ 65818 h 68103"/>
                  <a:gd name="connsiteX11" fmla="*/ 8958 w 33056"/>
                  <a:gd name="connsiteY11" fmla="*/ 68104 h 68103"/>
                  <a:gd name="connsiteX12" fmla="*/ 3814 w 33056"/>
                  <a:gd name="connsiteY12" fmla="*/ 65818 h 68103"/>
                  <a:gd name="connsiteX13" fmla="*/ 766 w 33056"/>
                  <a:gd name="connsiteY13" fmla="*/ 60007 h 68103"/>
                  <a:gd name="connsiteX14" fmla="*/ 4 w 33056"/>
                  <a:gd name="connsiteY14" fmla="*/ 51816 h 68103"/>
                  <a:gd name="connsiteX15" fmla="*/ 4 w 33056"/>
                  <a:gd name="connsiteY15" fmla="*/ 44101 h 68103"/>
                  <a:gd name="connsiteX16" fmla="*/ 4 w 33056"/>
                  <a:gd name="connsiteY16" fmla="*/ 36100 h 68103"/>
                  <a:gd name="connsiteX17" fmla="*/ 1147 w 33056"/>
                  <a:gd name="connsiteY17" fmla="*/ 26575 h 68103"/>
                  <a:gd name="connsiteX18" fmla="*/ 4195 w 33056"/>
                  <a:gd name="connsiteY18" fmla="*/ 17050 h 68103"/>
                  <a:gd name="connsiteX19" fmla="*/ 9339 w 33056"/>
                  <a:gd name="connsiteY19" fmla="*/ 8858 h 68103"/>
                  <a:gd name="connsiteX20" fmla="*/ 16292 w 33056"/>
                  <a:gd name="connsiteY20" fmla="*/ 2286 h 68103"/>
                  <a:gd name="connsiteX21" fmla="*/ 22483 w 33056"/>
                  <a:gd name="connsiteY21" fmla="*/ 37910 h 68103"/>
                  <a:gd name="connsiteX22" fmla="*/ 22483 w 33056"/>
                  <a:gd name="connsiteY22" fmla="*/ 23146 h 68103"/>
                  <a:gd name="connsiteX23" fmla="*/ 22483 w 33056"/>
                  <a:gd name="connsiteY23" fmla="*/ 19336 h 68103"/>
                  <a:gd name="connsiteX24" fmla="*/ 21531 w 33056"/>
                  <a:gd name="connsiteY24" fmla="*/ 16669 h 68103"/>
                  <a:gd name="connsiteX25" fmla="*/ 19721 w 33056"/>
                  <a:gd name="connsiteY25" fmla="*/ 15526 h 68103"/>
                  <a:gd name="connsiteX26" fmla="*/ 16768 w 33056"/>
                  <a:gd name="connsiteY26" fmla="*/ 16383 h 68103"/>
                  <a:gd name="connsiteX27" fmla="*/ 13911 w 33056"/>
                  <a:gd name="connsiteY27" fmla="*/ 18860 h 68103"/>
                  <a:gd name="connsiteX28" fmla="*/ 12101 w 33056"/>
                  <a:gd name="connsiteY28" fmla="*/ 22098 h 68103"/>
                  <a:gd name="connsiteX29" fmla="*/ 11053 w 33056"/>
                  <a:gd name="connsiteY29" fmla="*/ 25908 h 68103"/>
                  <a:gd name="connsiteX30" fmla="*/ 11053 w 33056"/>
                  <a:gd name="connsiteY30" fmla="*/ 30194 h 68103"/>
                  <a:gd name="connsiteX31" fmla="*/ 11053 w 33056"/>
                  <a:gd name="connsiteY31" fmla="*/ 45053 h 68103"/>
                  <a:gd name="connsiteX32" fmla="*/ 11053 w 33056"/>
                  <a:gd name="connsiteY32" fmla="*/ 48863 h 68103"/>
                  <a:gd name="connsiteX33" fmla="*/ 12101 w 33056"/>
                  <a:gd name="connsiteY33" fmla="*/ 51530 h 68103"/>
                  <a:gd name="connsiteX34" fmla="*/ 13911 w 33056"/>
                  <a:gd name="connsiteY34" fmla="*/ 52578 h 68103"/>
                  <a:gd name="connsiteX35" fmla="*/ 16768 w 33056"/>
                  <a:gd name="connsiteY35" fmla="*/ 51721 h 68103"/>
                  <a:gd name="connsiteX36" fmla="*/ 19721 w 33056"/>
                  <a:gd name="connsiteY36" fmla="*/ 49244 h 68103"/>
                  <a:gd name="connsiteX37" fmla="*/ 21531 w 33056"/>
                  <a:gd name="connsiteY37" fmla="*/ 46006 h 68103"/>
                  <a:gd name="connsiteX38" fmla="*/ 22579 w 33056"/>
                  <a:gd name="connsiteY38" fmla="*/ 42196 h 68103"/>
                  <a:gd name="connsiteX39" fmla="*/ 22483 w 33056"/>
                  <a:gd name="connsiteY39" fmla="*/ 37910 h 6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3056" h="68103">
                    <a:moveTo>
                      <a:pt x="16292" y="2286"/>
                    </a:moveTo>
                    <a:cubicBezTo>
                      <a:pt x="18496" y="819"/>
                      <a:pt x="21077" y="28"/>
                      <a:pt x="23722" y="0"/>
                    </a:cubicBezTo>
                    <a:cubicBezTo>
                      <a:pt x="25663" y="0"/>
                      <a:pt x="27519" y="791"/>
                      <a:pt x="28865" y="2191"/>
                    </a:cubicBezTo>
                    <a:cubicBezTo>
                      <a:pt x="30363" y="3867"/>
                      <a:pt x="31412" y="5905"/>
                      <a:pt x="31913" y="8096"/>
                    </a:cubicBezTo>
                    <a:cubicBezTo>
                      <a:pt x="32618" y="10868"/>
                      <a:pt x="33002" y="13716"/>
                      <a:pt x="33056" y="16573"/>
                    </a:cubicBezTo>
                    <a:cubicBezTo>
                      <a:pt x="33056" y="19050"/>
                      <a:pt x="33056" y="21622"/>
                      <a:pt x="33056" y="24384"/>
                    </a:cubicBezTo>
                    <a:cubicBezTo>
                      <a:pt x="33056" y="27146"/>
                      <a:pt x="33056" y="29813"/>
                      <a:pt x="33056" y="32290"/>
                    </a:cubicBezTo>
                    <a:cubicBezTo>
                      <a:pt x="32937" y="35490"/>
                      <a:pt x="32554" y="38681"/>
                      <a:pt x="31913" y="41815"/>
                    </a:cubicBezTo>
                    <a:cubicBezTo>
                      <a:pt x="31272" y="45101"/>
                      <a:pt x="30249" y="48292"/>
                      <a:pt x="28865" y="51340"/>
                    </a:cubicBezTo>
                    <a:cubicBezTo>
                      <a:pt x="27539" y="54293"/>
                      <a:pt x="25809" y="57055"/>
                      <a:pt x="23722" y="59531"/>
                    </a:cubicBezTo>
                    <a:cubicBezTo>
                      <a:pt x="21631" y="62046"/>
                      <a:pt x="19116" y="64170"/>
                      <a:pt x="16292" y="65818"/>
                    </a:cubicBezTo>
                    <a:cubicBezTo>
                      <a:pt x="14102" y="67237"/>
                      <a:pt x="11566" y="68028"/>
                      <a:pt x="8958" y="68104"/>
                    </a:cubicBezTo>
                    <a:cubicBezTo>
                      <a:pt x="7005" y="68066"/>
                      <a:pt x="5151" y="67246"/>
                      <a:pt x="3814" y="65818"/>
                    </a:cubicBezTo>
                    <a:cubicBezTo>
                      <a:pt x="2317" y="64170"/>
                      <a:pt x="1267" y="62170"/>
                      <a:pt x="766" y="60007"/>
                    </a:cubicBezTo>
                    <a:cubicBezTo>
                      <a:pt x="218" y="57312"/>
                      <a:pt x="-37" y="54569"/>
                      <a:pt x="4" y="51816"/>
                    </a:cubicBezTo>
                    <a:cubicBezTo>
                      <a:pt x="4" y="49435"/>
                      <a:pt x="4" y="46863"/>
                      <a:pt x="4" y="44101"/>
                    </a:cubicBezTo>
                    <a:cubicBezTo>
                      <a:pt x="4" y="41338"/>
                      <a:pt x="4" y="38671"/>
                      <a:pt x="4" y="36100"/>
                    </a:cubicBezTo>
                    <a:cubicBezTo>
                      <a:pt x="118" y="32899"/>
                      <a:pt x="500" y="29708"/>
                      <a:pt x="1147" y="26575"/>
                    </a:cubicBezTo>
                    <a:cubicBezTo>
                      <a:pt x="1796" y="23298"/>
                      <a:pt x="2818" y="20098"/>
                      <a:pt x="4195" y="17050"/>
                    </a:cubicBezTo>
                    <a:cubicBezTo>
                      <a:pt x="5521" y="14097"/>
                      <a:pt x="7252" y="11335"/>
                      <a:pt x="9339" y="8858"/>
                    </a:cubicBezTo>
                    <a:cubicBezTo>
                      <a:pt x="11224" y="6248"/>
                      <a:pt x="13582" y="4020"/>
                      <a:pt x="16292" y="2286"/>
                    </a:cubicBezTo>
                    <a:close/>
                    <a:moveTo>
                      <a:pt x="22483" y="37910"/>
                    </a:moveTo>
                    <a:cubicBezTo>
                      <a:pt x="22483" y="32861"/>
                      <a:pt x="22483" y="27908"/>
                      <a:pt x="22483" y="23146"/>
                    </a:cubicBezTo>
                    <a:cubicBezTo>
                      <a:pt x="22601" y="21879"/>
                      <a:pt x="22601" y="20603"/>
                      <a:pt x="22483" y="19336"/>
                    </a:cubicBezTo>
                    <a:cubicBezTo>
                      <a:pt x="22373" y="18383"/>
                      <a:pt x="22047" y="17478"/>
                      <a:pt x="21531" y="16669"/>
                    </a:cubicBezTo>
                    <a:cubicBezTo>
                      <a:pt x="21132" y="16031"/>
                      <a:pt x="20466" y="15612"/>
                      <a:pt x="19721" y="15526"/>
                    </a:cubicBezTo>
                    <a:cubicBezTo>
                      <a:pt x="18673" y="15507"/>
                      <a:pt x="17645" y="15812"/>
                      <a:pt x="16768" y="16383"/>
                    </a:cubicBezTo>
                    <a:cubicBezTo>
                      <a:pt x="15671" y="17021"/>
                      <a:pt x="14702" y="17869"/>
                      <a:pt x="13911" y="18860"/>
                    </a:cubicBezTo>
                    <a:cubicBezTo>
                      <a:pt x="13160" y="19850"/>
                      <a:pt x="12552" y="20936"/>
                      <a:pt x="12101" y="22098"/>
                    </a:cubicBezTo>
                    <a:cubicBezTo>
                      <a:pt x="11640" y="23336"/>
                      <a:pt x="11289" y="24613"/>
                      <a:pt x="11053" y="25908"/>
                    </a:cubicBezTo>
                    <a:cubicBezTo>
                      <a:pt x="10951" y="27337"/>
                      <a:pt x="10951" y="28765"/>
                      <a:pt x="11053" y="30194"/>
                    </a:cubicBezTo>
                    <a:cubicBezTo>
                      <a:pt x="11053" y="35243"/>
                      <a:pt x="11053" y="39719"/>
                      <a:pt x="11053" y="45053"/>
                    </a:cubicBezTo>
                    <a:cubicBezTo>
                      <a:pt x="10945" y="46320"/>
                      <a:pt x="10945" y="47597"/>
                      <a:pt x="11053" y="48863"/>
                    </a:cubicBezTo>
                    <a:cubicBezTo>
                      <a:pt x="11192" y="49825"/>
                      <a:pt x="11552" y="50730"/>
                      <a:pt x="12101" y="51530"/>
                    </a:cubicBezTo>
                    <a:cubicBezTo>
                      <a:pt x="12544" y="52102"/>
                      <a:pt x="13194" y="52483"/>
                      <a:pt x="13911" y="52578"/>
                    </a:cubicBezTo>
                    <a:cubicBezTo>
                      <a:pt x="14931" y="52607"/>
                      <a:pt x="15932" y="52302"/>
                      <a:pt x="16768" y="51721"/>
                    </a:cubicBezTo>
                    <a:cubicBezTo>
                      <a:pt x="17931" y="51140"/>
                      <a:pt x="18943" y="50292"/>
                      <a:pt x="19721" y="49244"/>
                    </a:cubicBezTo>
                    <a:cubicBezTo>
                      <a:pt x="20490" y="48263"/>
                      <a:pt x="21100" y="47177"/>
                      <a:pt x="21531" y="46006"/>
                    </a:cubicBezTo>
                    <a:cubicBezTo>
                      <a:pt x="22048" y="44787"/>
                      <a:pt x="22401" y="43510"/>
                      <a:pt x="22579" y="42196"/>
                    </a:cubicBezTo>
                    <a:cubicBezTo>
                      <a:pt x="22293" y="40862"/>
                      <a:pt x="22388" y="39434"/>
                      <a:pt x="22483" y="37910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7B68788C-1A3A-4006-8E82-67FA4FADCA36}"/>
                  </a:ext>
                </a:extLst>
              </p:cNvPr>
              <p:cNvSpPr/>
              <p:nvPr/>
            </p:nvSpPr>
            <p:spPr>
              <a:xfrm>
                <a:off x="-4215480" y="3783138"/>
                <a:ext cx="44767" cy="81641"/>
              </a:xfrm>
              <a:custGeom>
                <a:avLst/>
                <a:gdLst>
                  <a:gd name="connsiteX0" fmla="*/ 18002 w 44767"/>
                  <a:gd name="connsiteY0" fmla="*/ 24575 h 81641"/>
                  <a:gd name="connsiteX1" fmla="*/ 18002 w 44767"/>
                  <a:gd name="connsiteY1" fmla="*/ 31242 h 81641"/>
                  <a:gd name="connsiteX2" fmla="*/ 17335 w 44767"/>
                  <a:gd name="connsiteY2" fmla="*/ 36576 h 81641"/>
                  <a:gd name="connsiteX3" fmla="*/ 15716 w 44767"/>
                  <a:gd name="connsiteY3" fmla="*/ 41434 h 81641"/>
                  <a:gd name="connsiteX4" fmla="*/ 12954 w 44767"/>
                  <a:gd name="connsiteY4" fmla="*/ 45815 h 81641"/>
                  <a:gd name="connsiteX5" fmla="*/ 9049 w 44767"/>
                  <a:gd name="connsiteY5" fmla="*/ 48959 h 81641"/>
                  <a:gd name="connsiteX6" fmla="*/ 5144 w 44767"/>
                  <a:gd name="connsiteY6" fmla="*/ 50292 h 81641"/>
                  <a:gd name="connsiteX7" fmla="*/ 2381 w 44767"/>
                  <a:gd name="connsiteY7" fmla="*/ 49149 h 81641"/>
                  <a:gd name="connsiteX8" fmla="*/ 667 w 44767"/>
                  <a:gd name="connsiteY8" fmla="*/ 46101 h 81641"/>
                  <a:gd name="connsiteX9" fmla="*/ 0 w 44767"/>
                  <a:gd name="connsiteY9" fmla="*/ 41624 h 81641"/>
                  <a:gd name="connsiteX10" fmla="*/ 0 w 44767"/>
                  <a:gd name="connsiteY10" fmla="*/ 38386 h 81641"/>
                  <a:gd name="connsiteX11" fmla="*/ 0 w 44767"/>
                  <a:gd name="connsiteY11" fmla="*/ 34957 h 81641"/>
                  <a:gd name="connsiteX12" fmla="*/ 667 w 44767"/>
                  <a:gd name="connsiteY12" fmla="*/ 29623 h 81641"/>
                  <a:gd name="connsiteX13" fmla="*/ 2381 w 44767"/>
                  <a:gd name="connsiteY13" fmla="*/ 24670 h 81641"/>
                  <a:gd name="connsiteX14" fmla="*/ 5144 w 44767"/>
                  <a:gd name="connsiteY14" fmla="*/ 20384 h 81641"/>
                  <a:gd name="connsiteX15" fmla="*/ 9049 w 44767"/>
                  <a:gd name="connsiteY15" fmla="*/ 17240 h 81641"/>
                  <a:gd name="connsiteX16" fmla="*/ 12954 w 44767"/>
                  <a:gd name="connsiteY16" fmla="*/ 15907 h 81641"/>
                  <a:gd name="connsiteX17" fmla="*/ 15716 w 44767"/>
                  <a:gd name="connsiteY17" fmla="*/ 17050 h 81641"/>
                  <a:gd name="connsiteX18" fmla="*/ 17335 w 44767"/>
                  <a:gd name="connsiteY18" fmla="*/ 20003 h 81641"/>
                  <a:gd name="connsiteX19" fmla="*/ 18002 w 44767"/>
                  <a:gd name="connsiteY19" fmla="*/ 24575 h 81641"/>
                  <a:gd name="connsiteX20" fmla="*/ 32385 w 44767"/>
                  <a:gd name="connsiteY20" fmla="*/ 5525 h 81641"/>
                  <a:gd name="connsiteX21" fmla="*/ 33147 w 44767"/>
                  <a:gd name="connsiteY21" fmla="*/ 3810 h 81641"/>
                  <a:gd name="connsiteX22" fmla="*/ 34385 w 44767"/>
                  <a:gd name="connsiteY22" fmla="*/ 2667 h 81641"/>
                  <a:gd name="connsiteX23" fmla="*/ 39148 w 44767"/>
                  <a:gd name="connsiteY23" fmla="*/ 0 h 81641"/>
                  <a:gd name="connsiteX24" fmla="*/ 40100 w 44767"/>
                  <a:gd name="connsiteY24" fmla="*/ 0 h 81641"/>
                  <a:gd name="connsiteX25" fmla="*/ 40100 w 44767"/>
                  <a:gd name="connsiteY25" fmla="*/ 1048 h 81641"/>
                  <a:gd name="connsiteX26" fmla="*/ 40100 w 44767"/>
                  <a:gd name="connsiteY26" fmla="*/ 1524 h 81641"/>
                  <a:gd name="connsiteX27" fmla="*/ 40100 w 44767"/>
                  <a:gd name="connsiteY27" fmla="*/ 2191 h 81641"/>
                  <a:gd name="connsiteX28" fmla="*/ 11525 w 44767"/>
                  <a:gd name="connsiteY28" fmla="*/ 75914 h 81641"/>
                  <a:gd name="connsiteX29" fmla="*/ 10763 w 44767"/>
                  <a:gd name="connsiteY29" fmla="*/ 77629 h 81641"/>
                  <a:gd name="connsiteX30" fmla="*/ 9525 w 44767"/>
                  <a:gd name="connsiteY30" fmla="*/ 78772 h 81641"/>
                  <a:gd name="connsiteX31" fmla="*/ 4763 w 44767"/>
                  <a:gd name="connsiteY31" fmla="*/ 81534 h 81641"/>
                  <a:gd name="connsiteX32" fmla="*/ 3810 w 44767"/>
                  <a:gd name="connsiteY32" fmla="*/ 81534 h 81641"/>
                  <a:gd name="connsiteX33" fmla="*/ 3810 w 44767"/>
                  <a:gd name="connsiteY33" fmla="*/ 80391 h 81641"/>
                  <a:gd name="connsiteX34" fmla="*/ 3810 w 44767"/>
                  <a:gd name="connsiteY34" fmla="*/ 80391 h 81641"/>
                  <a:gd name="connsiteX35" fmla="*/ 3810 w 44767"/>
                  <a:gd name="connsiteY35" fmla="*/ 79820 h 81641"/>
                  <a:gd name="connsiteX36" fmla="*/ 6668 w 44767"/>
                  <a:gd name="connsiteY36" fmla="*/ 37052 h 81641"/>
                  <a:gd name="connsiteX37" fmla="*/ 7239 w 44767"/>
                  <a:gd name="connsiteY37" fmla="*/ 40196 h 81641"/>
                  <a:gd name="connsiteX38" fmla="*/ 9049 w 44767"/>
                  <a:gd name="connsiteY38" fmla="*/ 40196 h 81641"/>
                  <a:gd name="connsiteX39" fmla="*/ 10763 w 44767"/>
                  <a:gd name="connsiteY39" fmla="*/ 38100 h 81641"/>
                  <a:gd name="connsiteX40" fmla="*/ 11335 w 44767"/>
                  <a:gd name="connsiteY40" fmla="*/ 34290 h 81641"/>
                  <a:gd name="connsiteX41" fmla="*/ 11335 w 44767"/>
                  <a:gd name="connsiteY41" fmla="*/ 28480 h 81641"/>
                  <a:gd name="connsiteX42" fmla="*/ 10763 w 44767"/>
                  <a:gd name="connsiteY42" fmla="*/ 25337 h 81641"/>
                  <a:gd name="connsiteX43" fmla="*/ 9049 w 44767"/>
                  <a:gd name="connsiteY43" fmla="*/ 25337 h 81641"/>
                  <a:gd name="connsiteX44" fmla="*/ 7239 w 44767"/>
                  <a:gd name="connsiteY44" fmla="*/ 27432 h 81641"/>
                  <a:gd name="connsiteX45" fmla="*/ 6668 w 44767"/>
                  <a:gd name="connsiteY45" fmla="*/ 31242 h 81641"/>
                  <a:gd name="connsiteX46" fmla="*/ 6668 w 44767"/>
                  <a:gd name="connsiteY46" fmla="*/ 37338 h 81641"/>
                  <a:gd name="connsiteX47" fmla="*/ 44768 w 44767"/>
                  <a:gd name="connsiteY47" fmla="*/ 39814 h 81641"/>
                  <a:gd name="connsiteX48" fmla="*/ 44768 w 44767"/>
                  <a:gd name="connsiteY48" fmla="*/ 46482 h 81641"/>
                  <a:gd name="connsiteX49" fmla="*/ 44101 w 44767"/>
                  <a:gd name="connsiteY49" fmla="*/ 51816 h 81641"/>
                  <a:gd name="connsiteX50" fmla="*/ 42386 w 44767"/>
                  <a:gd name="connsiteY50" fmla="*/ 56769 h 81641"/>
                  <a:gd name="connsiteX51" fmla="*/ 39624 w 44767"/>
                  <a:gd name="connsiteY51" fmla="*/ 61055 h 81641"/>
                  <a:gd name="connsiteX52" fmla="*/ 35719 w 44767"/>
                  <a:gd name="connsiteY52" fmla="*/ 64199 h 81641"/>
                  <a:gd name="connsiteX53" fmla="*/ 31814 w 44767"/>
                  <a:gd name="connsiteY53" fmla="*/ 65532 h 81641"/>
                  <a:gd name="connsiteX54" fmla="*/ 28670 w 44767"/>
                  <a:gd name="connsiteY54" fmla="*/ 64961 h 81641"/>
                  <a:gd name="connsiteX55" fmla="*/ 27051 w 44767"/>
                  <a:gd name="connsiteY55" fmla="*/ 62008 h 81641"/>
                  <a:gd name="connsiteX56" fmla="*/ 26289 w 44767"/>
                  <a:gd name="connsiteY56" fmla="*/ 57531 h 81641"/>
                  <a:gd name="connsiteX57" fmla="*/ 26289 w 44767"/>
                  <a:gd name="connsiteY57" fmla="*/ 54197 h 81641"/>
                  <a:gd name="connsiteX58" fmla="*/ 26289 w 44767"/>
                  <a:gd name="connsiteY58" fmla="*/ 50768 h 81641"/>
                  <a:gd name="connsiteX59" fmla="*/ 27051 w 44767"/>
                  <a:gd name="connsiteY59" fmla="*/ 45434 h 81641"/>
                  <a:gd name="connsiteX60" fmla="*/ 28670 w 44767"/>
                  <a:gd name="connsiteY60" fmla="*/ 40577 h 81641"/>
                  <a:gd name="connsiteX61" fmla="*/ 31433 w 44767"/>
                  <a:gd name="connsiteY61" fmla="*/ 36290 h 81641"/>
                  <a:gd name="connsiteX62" fmla="*/ 35338 w 44767"/>
                  <a:gd name="connsiteY62" fmla="*/ 33052 h 81641"/>
                  <a:gd name="connsiteX63" fmla="*/ 39243 w 44767"/>
                  <a:gd name="connsiteY63" fmla="*/ 31718 h 81641"/>
                  <a:gd name="connsiteX64" fmla="*/ 42005 w 44767"/>
                  <a:gd name="connsiteY64" fmla="*/ 32861 h 81641"/>
                  <a:gd name="connsiteX65" fmla="*/ 43625 w 44767"/>
                  <a:gd name="connsiteY65" fmla="*/ 35909 h 81641"/>
                  <a:gd name="connsiteX66" fmla="*/ 44672 w 44767"/>
                  <a:gd name="connsiteY66" fmla="*/ 40100 h 81641"/>
                  <a:gd name="connsiteX67" fmla="*/ 33338 w 44767"/>
                  <a:gd name="connsiteY67" fmla="*/ 52673 h 81641"/>
                  <a:gd name="connsiteX68" fmla="*/ 34004 w 44767"/>
                  <a:gd name="connsiteY68" fmla="*/ 55721 h 81641"/>
                  <a:gd name="connsiteX69" fmla="*/ 35719 w 44767"/>
                  <a:gd name="connsiteY69" fmla="*/ 55721 h 81641"/>
                  <a:gd name="connsiteX70" fmla="*/ 37433 w 44767"/>
                  <a:gd name="connsiteY70" fmla="*/ 53530 h 81641"/>
                  <a:gd name="connsiteX71" fmla="*/ 38100 w 44767"/>
                  <a:gd name="connsiteY71" fmla="*/ 49721 h 81641"/>
                  <a:gd name="connsiteX72" fmla="*/ 38100 w 44767"/>
                  <a:gd name="connsiteY72" fmla="*/ 43910 h 81641"/>
                  <a:gd name="connsiteX73" fmla="*/ 37433 w 44767"/>
                  <a:gd name="connsiteY73" fmla="*/ 40767 h 81641"/>
                  <a:gd name="connsiteX74" fmla="*/ 35719 w 44767"/>
                  <a:gd name="connsiteY74" fmla="*/ 40767 h 81641"/>
                  <a:gd name="connsiteX75" fmla="*/ 34004 w 44767"/>
                  <a:gd name="connsiteY75" fmla="*/ 42958 h 81641"/>
                  <a:gd name="connsiteX76" fmla="*/ 33338 w 44767"/>
                  <a:gd name="connsiteY76" fmla="*/ 46672 h 81641"/>
                  <a:gd name="connsiteX77" fmla="*/ 33242 w 44767"/>
                  <a:gd name="connsiteY77" fmla="*/ 52959 h 8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4767" h="81641">
                    <a:moveTo>
                      <a:pt x="18002" y="24575"/>
                    </a:moveTo>
                    <a:cubicBezTo>
                      <a:pt x="18002" y="26861"/>
                      <a:pt x="18002" y="29051"/>
                      <a:pt x="18002" y="31242"/>
                    </a:cubicBezTo>
                    <a:cubicBezTo>
                      <a:pt x="17927" y="33033"/>
                      <a:pt x="17704" y="34823"/>
                      <a:pt x="17335" y="36576"/>
                    </a:cubicBezTo>
                    <a:cubicBezTo>
                      <a:pt x="16998" y="38253"/>
                      <a:pt x="16454" y="39891"/>
                      <a:pt x="15716" y="41434"/>
                    </a:cubicBezTo>
                    <a:cubicBezTo>
                      <a:pt x="14965" y="42996"/>
                      <a:pt x="14039" y="44463"/>
                      <a:pt x="12954" y="45815"/>
                    </a:cubicBezTo>
                    <a:cubicBezTo>
                      <a:pt x="11808" y="47044"/>
                      <a:pt x="10493" y="48101"/>
                      <a:pt x="9049" y="48959"/>
                    </a:cubicBezTo>
                    <a:cubicBezTo>
                      <a:pt x="7875" y="49711"/>
                      <a:pt x="6534" y="50168"/>
                      <a:pt x="5144" y="50292"/>
                    </a:cubicBezTo>
                    <a:cubicBezTo>
                      <a:pt x="4099" y="50340"/>
                      <a:pt x="3087" y="49921"/>
                      <a:pt x="2381" y="49149"/>
                    </a:cubicBezTo>
                    <a:cubicBezTo>
                      <a:pt x="1533" y="48320"/>
                      <a:pt x="938" y="47263"/>
                      <a:pt x="667" y="46101"/>
                    </a:cubicBezTo>
                    <a:cubicBezTo>
                      <a:pt x="268" y="44644"/>
                      <a:pt x="44" y="43139"/>
                      <a:pt x="0" y="41624"/>
                    </a:cubicBezTo>
                    <a:cubicBezTo>
                      <a:pt x="0" y="40481"/>
                      <a:pt x="0" y="39434"/>
                      <a:pt x="0" y="38386"/>
                    </a:cubicBezTo>
                    <a:cubicBezTo>
                      <a:pt x="0" y="37338"/>
                      <a:pt x="0" y="36195"/>
                      <a:pt x="0" y="34957"/>
                    </a:cubicBezTo>
                    <a:cubicBezTo>
                      <a:pt x="75" y="33166"/>
                      <a:pt x="298" y="31375"/>
                      <a:pt x="667" y="29623"/>
                    </a:cubicBezTo>
                    <a:cubicBezTo>
                      <a:pt x="1052" y="27918"/>
                      <a:pt x="1627" y="26251"/>
                      <a:pt x="2381" y="24670"/>
                    </a:cubicBezTo>
                    <a:cubicBezTo>
                      <a:pt x="3086" y="23117"/>
                      <a:pt x="4017" y="21669"/>
                      <a:pt x="5144" y="20384"/>
                    </a:cubicBezTo>
                    <a:cubicBezTo>
                      <a:pt x="6248" y="19117"/>
                      <a:pt x="7570" y="18050"/>
                      <a:pt x="9049" y="17240"/>
                    </a:cubicBezTo>
                    <a:cubicBezTo>
                      <a:pt x="10212" y="16459"/>
                      <a:pt x="11558" y="16002"/>
                      <a:pt x="12954" y="15907"/>
                    </a:cubicBezTo>
                    <a:cubicBezTo>
                      <a:pt x="13992" y="15897"/>
                      <a:pt x="14989" y="16307"/>
                      <a:pt x="15716" y="17050"/>
                    </a:cubicBezTo>
                    <a:cubicBezTo>
                      <a:pt x="16481" y="17897"/>
                      <a:pt x="17036" y="18907"/>
                      <a:pt x="17335" y="20003"/>
                    </a:cubicBezTo>
                    <a:cubicBezTo>
                      <a:pt x="17725" y="21498"/>
                      <a:pt x="17949" y="23031"/>
                      <a:pt x="18002" y="24575"/>
                    </a:cubicBezTo>
                    <a:close/>
                    <a:moveTo>
                      <a:pt x="32385" y="5525"/>
                    </a:moveTo>
                    <a:cubicBezTo>
                      <a:pt x="32604" y="4934"/>
                      <a:pt x="32861" y="4363"/>
                      <a:pt x="33147" y="3810"/>
                    </a:cubicBezTo>
                    <a:cubicBezTo>
                      <a:pt x="33490" y="3362"/>
                      <a:pt x="33909" y="2972"/>
                      <a:pt x="34385" y="2667"/>
                    </a:cubicBezTo>
                    <a:lnTo>
                      <a:pt x="39148" y="0"/>
                    </a:lnTo>
                    <a:cubicBezTo>
                      <a:pt x="39148" y="0"/>
                      <a:pt x="39910" y="0"/>
                      <a:pt x="40100" y="0"/>
                    </a:cubicBezTo>
                    <a:cubicBezTo>
                      <a:pt x="40291" y="0"/>
                      <a:pt x="40100" y="476"/>
                      <a:pt x="40100" y="1048"/>
                    </a:cubicBezTo>
                    <a:lnTo>
                      <a:pt x="40100" y="1524"/>
                    </a:lnTo>
                    <a:cubicBezTo>
                      <a:pt x="40091" y="1743"/>
                      <a:pt x="40091" y="1972"/>
                      <a:pt x="40100" y="2191"/>
                    </a:cubicBezTo>
                    <a:lnTo>
                      <a:pt x="11525" y="75914"/>
                    </a:lnTo>
                    <a:cubicBezTo>
                      <a:pt x="11348" y="76515"/>
                      <a:pt x="11092" y="77095"/>
                      <a:pt x="10763" y="77629"/>
                    </a:cubicBezTo>
                    <a:cubicBezTo>
                      <a:pt x="10449" y="78105"/>
                      <a:pt x="10024" y="78496"/>
                      <a:pt x="9525" y="78772"/>
                    </a:cubicBezTo>
                    <a:lnTo>
                      <a:pt x="4763" y="81534"/>
                    </a:lnTo>
                    <a:cubicBezTo>
                      <a:pt x="4461" y="81677"/>
                      <a:pt x="4112" y="81677"/>
                      <a:pt x="3810" y="81534"/>
                    </a:cubicBezTo>
                    <a:cubicBezTo>
                      <a:pt x="3810" y="81534"/>
                      <a:pt x="3810" y="80963"/>
                      <a:pt x="3810" y="80391"/>
                    </a:cubicBezTo>
                    <a:lnTo>
                      <a:pt x="3810" y="80391"/>
                    </a:lnTo>
                    <a:lnTo>
                      <a:pt x="3810" y="79820"/>
                    </a:lnTo>
                    <a:close/>
                    <a:moveTo>
                      <a:pt x="6668" y="37052"/>
                    </a:moveTo>
                    <a:cubicBezTo>
                      <a:pt x="6680" y="38129"/>
                      <a:pt x="6873" y="39186"/>
                      <a:pt x="7239" y="40196"/>
                    </a:cubicBezTo>
                    <a:cubicBezTo>
                      <a:pt x="7239" y="40767"/>
                      <a:pt x="8192" y="40767"/>
                      <a:pt x="9049" y="40196"/>
                    </a:cubicBezTo>
                    <a:cubicBezTo>
                      <a:pt x="9857" y="39729"/>
                      <a:pt x="10468" y="38986"/>
                      <a:pt x="10763" y="38100"/>
                    </a:cubicBezTo>
                    <a:cubicBezTo>
                      <a:pt x="11090" y="36852"/>
                      <a:pt x="11281" y="35576"/>
                      <a:pt x="11335" y="34290"/>
                    </a:cubicBezTo>
                    <a:cubicBezTo>
                      <a:pt x="11335" y="32290"/>
                      <a:pt x="11335" y="30289"/>
                      <a:pt x="11335" y="28480"/>
                    </a:cubicBezTo>
                    <a:cubicBezTo>
                      <a:pt x="11322" y="27404"/>
                      <a:pt x="11129" y="26346"/>
                      <a:pt x="10763" y="25337"/>
                    </a:cubicBezTo>
                    <a:cubicBezTo>
                      <a:pt x="10763" y="24765"/>
                      <a:pt x="9811" y="24765"/>
                      <a:pt x="9049" y="25337"/>
                    </a:cubicBezTo>
                    <a:cubicBezTo>
                      <a:pt x="8210" y="25794"/>
                      <a:pt x="7566" y="26537"/>
                      <a:pt x="7239" y="27432"/>
                    </a:cubicBezTo>
                    <a:cubicBezTo>
                      <a:pt x="6913" y="28680"/>
                      <a:pt x="6721" y="29956"/>
                      <a:pt x="6668" y="31242"/>
                    </a:cubicBezTo>
                    <a:cubicBezTo>
                      <a:pt x="6572" y="33528"/>
                      <a:pt x="6572" y="35528"/>
                      <a:pt x="6668" y="37338"/>
                    </a:cubicBezTo>
                    <a:close/>
                    <a:moveTo>
                      <a:pt x="44768" y="39814"/>
                    </a:moveTo>
                    <a:cubicBezTo>
                      <a:pt x="44768" y="42101"/>
                      <a:pt x="44768" y="44291"/>
                      <a:pt x="44768" y="46482"/>
                    </a:cubicBezTo>
                    <a:cubicBezTo>
                      <a:pt x="44691" y="48273"/>
                      <a:pt x="44472" y="50064"/>
                      <a:pt x="44101" y="51816"/>
                    </a:cubicBezTo>
                    <a:cubicBezTo>
                      <a:pt x="43720" y="53521"/>
                      <a:pt x="43139" y="55188"/>
                      <a:pt x="42386" y="56769"/>
                    </a:cubicBezTo>
                    <a:cubicBezTo>
                      <a:pt x="41643" y="58303"/>
                      <a:pt x="40719" y="59750"/>
                      <a:pt x="39624" y="61055"/>
                    </a:cubicBezTo>
                    <a:cubicBezTo>
                      <a:pt x="38500" y="62303"/>
                      <a:pt x="37176" y="63370"/>
                      <a:pt x="35719" y="64199"/>
                    </a:cubicBezTo>
                    <a:cubicBezTo>
                      <a:pt x="34576" y="65008"/>
                      <a:pt x="33214" y="65475"/>
                      <a:pt x="31814" y="65532"/>
                    </a:cubicBezTo>
                    <a:cubicBezTo>
                      <a:pt x="30737" y="65837"/>
                      <a:pt x="29575" y="65627"/>
                      <a:pt x="28670" y="64961"/>
                    </a:cubicBezTo>
                    <a:cubicBezTo>
                      <a:pt x="27908" y="64113"/>
                      <a:pt x="27356" y="63103"/>
                      <a:pt x="27051" y="62008"/>
                    </a:cubicBezTo>
                    <a:cubicBezTo>
                      <a:pt x="26622" y="60550"/>
                      <a:pt x="26375" y="59046"/>
                      <a:pt x="26289" y="57531"/>
                    </a:cubicBezTo>
                    <a:cubicBezTo>
                      <a:pt x="26289" y="56388"/>
                      <a:pt x="26289" y="55245"/>
                      <a:pt x="26289" y="54197"/>
                    </a:cubicBezTo>
                    <a:cubicBezTo>
                      <a:pt x="26289" y="53150"/>
                      <a:pt x="26289" y="52007"/>
                      <a:pt x="26289" y="50768"/>
                    </a:cubicBezTo>
                    <a:cubicBezTo>
                      <a:pt x="26394" y="48968"/>
                      <a:pt x="26651" y="47187"/>
                      <a:pt x="27051" y="45434"/>
                    </a:cubicBezTo>
                    <a:cubicBezTo>
                      <a:pt x="27432" y="43767"/>
                      <a:pt x="27975" y="42139"/>
                      <a:pt x="28670" y="40577"/>
                    </a:cubicBezTo>
                    <a:cubicBezTo>
                      <a:pt x="29366" y="39014"/>
                      <a:pt x="30299" y="37567"/>
                      <a:pt x="31433" y="36290"/>
                    </a:cubicBezTo>
                    <a:cubicBezTo>
                      <a:pt x="32528" y="34985"/>
                      <a:pt x="33852" y="33890"/>
                      <a:pt x="35338" y="33052"/>
                    </a:cubicBezTo>
                    <a:cubicBezTo>
                      <a:pt x="36509" y="32280"/>
                      <a:pt x="37852" y="31823"/>
                      <a:pt x="39243" y="31718"/>
                    </a:cubicBezTo>
                    <a:cubicBezTo>
                      <a:pt x="40281" y="31680"/>
                      <a:pt x="41291" y="32099"/>
                      <a:pt x="42005" y="32861"/>
                    </a:cubicBezTo>
                    <a:cubicBezTo>
                      <a:pt x="42805" y="33719"/>
                      <a:pt x="43358" y="34766"/>
                      <a:pt x="43625" y="35909"/>
                    </a:cubicBezTo>
                    <a:cubicBezTo>
                      <a:pt x="44129" y="37262"/>
                      <a:pt x="44482" y="38671"/>
                      <a:pt x="44672" y="40100"/>
                    </a:cubicBezTo>
                    <a:close/>
                    <a:moveTo>
                      <a:pt x="33338" y="52673"/>
                    </a:moveTo>
                    <a:cubicBezTo>
                      <a:pt x="33318" y="53731"/>
                      <a:pt x="33547" y="54769"/>
                      <a:pt x="34004" y="55721"/>
                    </a:cubicBezTo>
                    <a:cubicBezTo>
                      <a:pt x="34004" y="56293"/>
                      <a:pt x="34862" y="56388"/>
                      <a:pt x="35719" y="55721"/>
                    </a:cubicBezTo>
                    <a:cubicBezTo>
                      <a:pt x="36538" y="55226"/>
                      <a:pt x="37148" y="54445"/>
                      <a:pt x="37433" y="53530"/>
                    </a:cubicBezTo>
                    <a:cubicBezTo>
                      <a:pt x="37852" y="52302"/>
                      <a:pt x="38081" y="51016"/>
                      <a:pt x="38100" y="49721"/>
                    </a:cubicBezTo>
                    <a:cubicBezTo>
                      <a:pt x="38100" y="47720"/>
                      <a:pt x="38100" y="45720"/>
                      <a:pt x="38100" y="43910"/>
                    </a:cubicBezTo>
                    <a:cubicBezTo>
                      <a:pt x="38119" y="42824"/>
                      <a:pt x="37890" y="41748"/>
                      <a:pt x="37433" y="40767"/>
                    </a:cubicBezTo>
                    <a:cubicBezTo>
                      <a:pt x="37433" y="40196"/>
                      <a:pt x="36576" y="40196"/>
                      <a:pt x="35719" y="40767"/>
                    </a:cubicBezTo>
                    <a:cubicBezTo>
                      <a:pt x="34881" y="41243"/>
                      <a:pt x="34261" y="42024"/>
                      <a:pt x="34004" y="42958"/>
                    </a:cubicBezTo>
                    <a:cubicBezTo>
                      <a:pt x="33595" y="44158"/>
                      <a:pt x="33366" y="45406"/>
                      <a:pt x="33338" y="46672"/>
                    </a:cubicBezTo>
                    <a:cubicBezTo>
                      <a:pt x="33147" y="49054"/>
                      <a:pt x="33147" y="51054"/>
                      <a:pt x="33242" y="5295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D8B40BA-3019-45B9-BBEF-ED06892E5938}"/>
                  </a:ext>
                </a:extLst>
              </p:cNvPr>
              <p:cNvSpPr/>
              <p:nvPr/>
            </p:nvSpPr>
            <p:spPr>
              <a:xfrm>
                <a:off x="-4172332" y="3658741"/>
                <a:ext cx="59531" cy="95631"/>
              </a:xfrm>
              <a:custGeom>
                <a:avLst/>
                <a:gdLst>
                  <a:gd name="connsiteX0" fmla="*/ 27146 w 59531"/>
                  <a:gd name="connsiteY0" fmla="*/ 95631 h 95631"/>
                  <a:gd name="connsiteX1" fmla="*/ 59531 w 59531"/>
                  <a:gd name="connsiteY1" fmla="*/ 60674 h 95631"/>
                  <a:gd name="connsiteX2" fmla="*/ 20003 w 59531"/>
                  <a:gd name="connsiteY2" fmla="*/ 0 h 95631"/>
                  <a:gd name="connsiteX3" fmla="*/ 0 w 59531"/>
                  <a:gd name="connsiteY3" fmla="*/ 53721 h 95631"/>
                  <a:gd name="connsiteX4" fmla="*/ 27146 w 59531"/>
                  <a:gd name="connsiteY4" fmla="*/ 95631 h 9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95631">
                    <a:moveTo>
                      <a:pt x="27146" y="95631"/>
                    </a:moveTo>
                    <a:lnTo>
                      <a:pt x="59531" y="60674"/>
                    </a:lnTo>
                    <a:cubicBezTo>
                      <a:pt x="51626" y="32099"/>
                      <a:pt x="37814" y="11144"/>
                      <a:pt x="20003" y="0"/>
                    </a:cubicBezTo>
                    <a:lnTo>
                      <a:pt x="0" y="53721"/>
                    </a:lnTo>
                    <a:cubicBezTo>
                      <a:pt x="13716" y="64046"/>
                      <a:pt x="23327" y="78896"/>
                      <a:pt x="27146" y="9563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6E081C5-092E-455D-BE4D-7DE880C357F7}"/>
                  </a:ext>
                </a:extLst>
              </p:cNvPr>
              <p:cNvSpPr/>
              <p:nvPr/>
            </p:nvSpPr>
            <p:spPr>
              <a:xfrm>
                <a:off x="-4223100" y="3637330"/>
                <a:ext cx="68294" cy="86943"/>
              </a:xfrm>
              <a:custGeom>
                <a:avLst/>
                <a:gdLst>
                  <a:gd name="connsiteX0" fmla="*/ 0 w 68294"/>
                  <a:gd name="connsiteY0" fmla="*/ 11219 h 86943"/>
                  <a:gd name="connsiteX1" fmla="*/ 0 w 68294"/>
                  <a:gd name="connsiteY1" fmla="*/ 86943 h 86943"/>
                  <a:gd name="connsiteX2" fmla="*/ 39433 w 68294"/>
                  <a:gd name="connsiteY2" fmla="*/ 83800 h 86943"/>
                  <a:gd name="connsiteX3" fmla="*/ 43910 w 68294"/>
                  <a:gd name="connsiteY3" fmla="*/ 71703 h 86943"/>
                  <a:gd name="connsiteX4" fmla="*/ 63913 w 68294"/>
                  <a:gd name="connsiteY4" fmla="*/ 17887 h 86943"/>
                  <a:gd name="connsiteX5" fmla="*/ 68294 w 68294"/>
                  <a:gd name="connsiteY5" fmla="*/ 6171 h 86943"/>
                  <a:gd name="connsiteX6" fmla="*/ 0 w 68294"/>
                  <a:gd name="connsiteY6" fmla="*/ 11219 h 8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294" h="86943">
                    <a:moveTo>
                      <a:pt x="0" y="11219"/>
                    </a:moveTo>
                    <a:lnTo>
                      <a:pt x="0" y="86943"/>
                    </a:lnTo>
                    <a:cubicBezTo>
                      <a:pt x="12037" y="80123"/>
                      <a:pt x="26469" y="78980"/>
                      <a:pt x="39433" y="83800"/>
                    </a:cubicBezTo>
                    <a:lnTo>
                      <a:pt x="43910" y="71703"/>
                    </a:lnTo>
                    <a:lnTo>
                      <a:pt x="63913" y="17887"/>
                    </a:lnTo>
                    <a:lnTo>
                      <a:pt x="68294" y="6171"/>
                    </a:lnTo>
                    <a:cubicBezTo>
                      <a:pt x="48673" y="-3259"/>
                      <a:pt x="25241" y="-2116"/>
                      <a:pt x="0" y="1121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A6B944B-12F2-400F-BC80-2386CD2D7FD2}"/>
                  </a:ext>
                </a:extLst>
              </p:cNvPr>
              <p:cNvSpPr/>
              <p:nvPr/>
            </p:nvSpPr>
            <p:spPr>
              <a:xfrm>
                <a:off x="-4295395" y="3987545"/>
                <a:ext cx="63817" cy="62726"/>
              </a:xfrm>
              <a:custGeom>
                <a:avLst/>
                <a:gdLst>
                  <a:gd name="connsiteX0" fmla="*/ 20002 w 63817"/>
                  <a:gd name="connsiteY0" fmla="*/ 3429 h 62726"/>
                  <a:gd name="connsiteX1" fmla="*/ 0 w 63817"/>
                  <a:gd name="connsiteY1" fmla="*/ 57245 h 62726"/>
                  <a:gd name="connsiteX2" fmla="*/ 63818 w 63817"/>
                  <a:gd name="connsiteY2" fmla="*/ 52388 h 62726"/>
                  <a:gd name="connsiteX3" fmla="*/ 63818 w 63817"/>
                  <a:gd name="connsiteY3" fmla="*/ 0 h 62726"/>
                  <a:gd name="connsiteX4" fmla="*/ 20002 w 63817"/>
                  <a:gd name="connsiteY4" fmla="*/ 3429 h 62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817" h="62726">
                    <a:moveTo>
                      <a:pt x="20002" y="3429"/>
                    </a:moveTo>
                    <a:lnTo>
                      <a:pt x="0" y="57245"/>
                    </a:lnTo>
                    <a:cubicBezTo>
                      <a:pt x="20813" y="65999"/>
                      <a:pt x="44568" y="64189"/>
                      <a:pt x="63818" y="52388"/>
                    </a:cubicBezTo>
                    <a:lnTo>
                      <a:pt x="63818" y="0"/>
                    </a:lnTo>
                    <a:cubicBezTo>
                      <a:pt x="50498" y="7763"/>
                      <a:pt x="34367" y="9020"/>
                      <a:pt x="20002" y="34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575291E-4380-4C76-97D0-8BCD96C29779}"/>
                  </a:ext>
                </a:extLst>
              </p:cNvPr>
              <p:cNvSpPr/>
              <p:nvPr/>
            </p:nvSpPr>
            <p:spPr>
              <a:xfrm>
                <a:off x="-4295395" y="3664742"/>
                <a:ext cx="63817" cy="99822"/>
              </a:xfrm>
              <a:custGeom>
                <a:avLst/>
                <a:gdLst>
                  <a:gd name="connsiteX0" fmla="*/ 63818 w 63817"/>
                  <a:gd name="connsiteY0" fmla="*/ 52388 h 99822"/>
                  <a:gd name="connsiteX1" fmla="*/ 63818 w 63817"/>
                  <a:gd name="connsiteY1" fmla="*/ 0 h 99822"/>
                  <a:gd name="connsiteX2" fmla="*/ 0 w 63817"/>
                  <a:gd name="connsiteY2" fmla="*/ 69056 h 99822"/>
                  <a:gd name="connsiteX3" fmla="*/ 20002 w 63817"/>
                  <a:gd name="connsiteY3" fmla="*/ 99822 h 99822"/>
                  <a:gd name="connsiteX4" fmla="*/ 63818 w 63817"/>
                  <a:gd name="connsiteY4" fmla="*/ 52388 h 9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817" h="99822">
                    <a:moveTo>
                      <a:pt x="63818" y="52388"/>
                    </a:moveTo>
                    <a:lnTo>
                      <a:pt x="63818" y="0"/>
                    </a:lnTo>
                    <a:cubicBezTo>
                      <a:pt x="37681" y="17993"/>
                      <a:pt x="15880" y="41586"/>
                      <a:pt x="0" y="69056"/>
                    </a:cubicBezTo>
                    <a:lnTo>
                      <a:pt x="20002" y="99822"/>
                    </a:lnTo>
                    <a:cubicBezTo>
                      <a:pt x="31052" y="81058"/>
                      <a:pt x="45992" y="64884"/>
                      <a:pt x="63818" y="5238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DEB52FFF-08D7-4F28-807A-1726E8D28C75}"/>
                  </a:ext>
                </a:extLst>
              </p:cNvPr>
              <p:cNvSpPr/>
              <p:nvPr/>
            </p:nvSpPr>
            <p:spPr>
              <a:xfrm>
                <a:off x="-4142899" y="3730370"/>
                <a:ext cx="37055" cy="105917"/>
              </a:xfrm>
              <a:custGeom>
                <a:avLst/>
                <a:gdLst>
                  <a:gd name="connsiteX0" fmla="*/ 32290 w 37055"/>
                  <a:gd name="connsiteY0" fmla="*/ 0 h 105917"/>
                  <a:gd name="connsiteX1" fmla="*/ 0 w 37055"/>
                  <a:gd name="connsiteY1" fmla="*/ 34861 h 105917"/>
                  <a:gd name="connsiteX2" fmla="*/ 3143 w 37055"/>
                  <a:gd name="connsiteY2" fmla="*/ 68580 h 105917"/>
                  <a:gd name="connsiteX3" fmla="*/ 0 w 37055"/>
                  <a:gd name="connsiteY3" fmla="*/ 105918 h 105917"/>
                  <a:gd name="connsiteX4" fmla="*/ 32290 w 37055"/>
                  <a:gd name="connsiteY4" fmla="*/ 103441 h 105917"/>
                  <a:gd name="connsiteX5" fmla="*/ 37052 w 37055"/>
                  <a:gd name="connsiteY5" fmla="*/ 48958 h 105917"/>
                  <a:gd name="connsiteX6" fmla="*/ 32290 w 37055"/>
                  <a:gd name="connsiteY6" fmla="*/ 0 h 10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5" h="105917">
                    <a:moveTo>
                      <a:pt x="32290" y="0"/>
                    </a:moveTo>
                    <a:lnTo>
                      <a:pt x="0" y="34861"/>
                    </a:lnTo>
                    <a:cubicBezTo>
                      <a:pt x="2134" y="45977"/>
                      <a:pt x="3191" y="57264"/>
                      <a:pt x="3143" y="68580"/>
                    </a:cubicBezTo>
                    <a:cubicBezTo>
                      <a:pt x="3086" y="81086"/>
                      <a:pt x="2029" y="93573"/>
                      <a:pt x="0" y="105918"/>
                    </a:cubicBezTo>
                    <a:lnTo>
                      <a:pt x="32290" y="103441"/>
                    </a:lnTo>
                    <a:cubicBezTo>
                      <a:pt x="35376" y="85439"/>
                      <a:pt x="36976" y="67218"/>
                      <a:pt x="37052" y="48958"/>
                    </a:cubicBezTo>
                    <a:cubicBezTo>
                      <a:pt x="37138" y="32518"/>
                      <a:pt x="35538" y="16116"/>
                      <a:pt x="32290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0D4F152E-3696-4919-A364-9309F43609A5}"/>
                  </a:ext>
                </a:extLst>
              </p:cNvPr>
              <p:cNvSpPr/>
              <p:nvPr/>
            </p:nvSpPr>
            <p:spPr>
              <a:xfrm>
                <a:off x="-4172332" y="3848099"/>
                <a:ext cx="59531" cy="106013"/>
              </a:xfrm>
              <a:custGeom>
                <a:avLst/>
                <a:gdLst>
                  <a:gd name="connsiteX0" fmla="*/ 0 w 59531"/>
                  <a:gd name="connsiteY0" fmla="*/ 75247 h 106013"/>
                  <a:gd name="connsiteX1" fmla="*/ 20003 w 59531"/>
                  <a:gd name="connsiteY1" fmla="*/ 106013 h 106013"/>
                  <a:gd name="connsiteX2" fmla="*/ 59531 w 59531"/>
                  <a:gd name="connsiteY2" fmla="*/ 0 h 106013"/>
                  <a:gd name="connsiteX3" fmla="*/ 27146 w 59531"/>
                  <a:gd name="connsiteY3" fmla="*/ 2477 h 106013"/>
                  <a:gd name="connsiteX4" fmla="*/ 0 w 59531"/>
                  <a:gd name="connsiteY4" fmla="*/ 75247 h 10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106013">
                    <a:moveTo>
                      <a:pt x="0" y="75247"/>
                    </a:moveTo>
                    <a:lnTo>
                      <a:pt x="20003" y="106013"/>
                    </a:lnTo>
                    <a:cubicBezTo>
                      <a:pt x="38414" y="72857"/>
                      <a:pt x="51740" y="37119"/>
                      <a:pt x="59531" y="0"/>
                    </a:cubicBezTo>
                    <a:lnTo>
                      <a:pt x="27146" y="2477"/>
                    </a:lnTo>
                    <a:cubicBezTo>
                      <a:pt x="21622" y="27908"/>
                      <a:pt x="12487" y="52416"/>
                      <a:pt x="0" y="7524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0BAC33E4-0CE9-4607-B682-408288AF36A3}"/>
                  </a:ext>
                </a:extLst>
              </p:cNvPr>
              <p:cNvSpPr/>
              <p:nvPr/>
            </p:nvSpPr>
            <p:spPr>
              <a:xfrm>
                <a:off x="-4341591" y="3745229"/>
                <a:ext cx="59531" cy="106394"/>
              </a:xfrm>
              <a:custGeom>
                <a:avLst/>
                <a:gdLst>
                  <a:gd name="connsiteX0" fmla="*/ 59531 w 59531"/>
                  <a:gd name="connsiteY0" fmla="*/ 30766 h 106394"/>
                  <a:gd name="connsiteX1" fmla="*/ 39529 w 59531"/>
                  <a:gd name="connsiteY1" fmla="*/ 0 h 106394"/>
                  <a:gd name="connsiteX2" fmla="*/ 0 w 59531"/>
                  <a:gd name="connsiteY2" fmla="*/ 106394 h 106394"/>
                  <a:gd name="connsiteX3" fmla="*/ 32385 w 59531"/>
                  <a:gd name="connsiteY3" fmla="*/ 103917 h 106394"/>
                  <a:gd name="connsiteX4" fmla="*/ 59531 w 59531"/>
                  <a:gd name="connsiteY4" fmla="*/ 30766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106394">
                    <a:moveTo>
                      <a:pt x="59531" y="30766"/>
                    </a:moveTo>
                    <a:lnTo>
                      <a:pt x="39529" y="0"/>
                    </a:lnTo>
                    <a:cubicBezTo>
                      <a:pt x="21079" y="33280"/>
                      <a:pt x="7752" y="69142"/>
                      <a:pt x="0" y="106394"/>
                    </a:cubicBezTo>
                    <a:lnTo>
                      <a:pt x="32385" y="103917"/>
                    </a:lnTo>
                    <a:cubicBezTo>
                      <a:pt x="37903" y="78362"/>
                      <a:pt x="47044" y="53730"/>
                      <a:pt x="59531" y="30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BD00950-80C4-44F9-8135-F8BD1372F434}"/>
                  </a:ext>
                </a:extLst>
              </p:cNvPr>
              <p:cNvSpPr/>
              <p:nvPr/>
            </p:nvSpPr>
            <p:spPr>
              <a:xfrm>
                <a:off x="-4349119" y="3863053"/>
                <a:ext cx="37055" cy="105917"/>
              </a:xfrm>
              <a:custGeom>
                <a:avLst/>
                <a:gdLst>
                  <a:gd name="connsiteX0" fmla="*/ 33912 w 37055"/>
                  <a:gd name="connsiteY0" fmla="*/ 37433 h 105917"/>
                  <a:gd name="connsiteX1" fmla="*/ 37056 w 37055"/>
                  <a:gd name="connsiteY1" fmla="*/ 0 h 105917"/>
                  <a:gd name="connsiteX2" fmla="*/ 4766 w 37055"/>
                  <a:gd name="connsiteY2" fmla="*/ 2476 h 105917"/>
                  <a:gd name="connsiteX3" fmla="*/ 3 w 37055"/>
                  <a:gd name="connsiteY3" fmla="*/ 56959 h 105917"/>
                  <a:gd name="connsiteX4" fmla="*/ 4766 w 37055"/>
                  <a:gd name="connsiteY4" fmla="*/ 105918 h 105917"/>
                  <a:gd name="connsiteX5" fmla="*/ 37056 w 37055"/>
                  <a:gd name="connsiteY5" fmla="*/ 70771 h 105917"/>
                  <a:gd name="connsiteX6" fmla="*/ 33912 w 37055"/>
                  <a:gd name="connsiteY6" fmla="*/ 37433 h 10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5" h="105917">
                    <a:moveTo>
                      <a:pt x="33912" y="37433"/>
                    </a:moveTo>
                    <a:cubicBezTo>
                      <a:pt x="33972" y="24889"/>
                      <a:pt x="35024" y="12373"/>
                      <a:pt x="37056" y="0"/>
                    </a:cubicBezTo>
                    <a:lnTo>
                      <a:pt x="4766" y="2476"/>
                    </a:lnTo>
                    <a:cubicBezTo>
                      <a:pt x="1685" y="20479"/>
                      <a:pt x="92" y="38700"/>
                      <a:pt x="3" y="56959"/>
                    </a:cubicBezTo>
                    <a:cubicBezTo>
                      <a:pt x="-82" y="73400"/>
                      <a:pt x="1513" y="89801"/>
                      <a:pt x="4766" y="105918"/>
                    </a:cubicBezTo>
                    <a:lnTo>
                      <a:pt x="37056" y="70771"/>
                    </a:lnTo>
                    <a:cubicBezTo>
                      <a:pt x="34938" y="59788"/>
                      <a:pt x="33886" y="48625"/>
                      <a:pt x="33912" y="3743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719A710E-C899-411E-8ACD-201015413812}"/>
                  </a:ext>
                </a:extLst>
              </p:cNvPr>
              <p:cNvSpPr/>
              <p:nvPr/>
            </p:nvSpPr>
            <p:spPr>
              <a:xfrm>
                <a:off x="-4341781" y="3945063"/>
                <a:ext cx="59531" cy="95631"/>
              </a:xfrm>
              <a:custGeom>
                <a:avLst/>
                <a:gdLst>
                  <a:gd name="connsiteX0" fmla="*/ 32385 w 59531"/>
                  <a:gd name="connsiteY0" fmla="*/ 0 h 95631"/>
                  <a:gd name="connsiteX1" fmla="*/ 0 w 59531"/>
                  <a:gd name="connsiteY1" fmla="*/ 34862 h 95631"/>
                  <a:gd name="connsiteX2" fmla="*/ 39529 w 59531"/>
                  <a:gd name="connsiteY2" fmla="*/ 95631 h 95631"/>
                  <a:gd name="connsiteX3" fmla="*/ 59531 w 59531"/>
                  <a:gd name="connsiteY3" fmla="*/ 41815 h 95631"/>
                  <a:gd name="connsiteX4" fmla="*/ 32385 w 59531"/>
                  <a:gd name="connsiteY4" fmla="*/ 0 h 9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95631">
                    <a:moveTo>
                      <a:pt x="32385" y="0"/>
                    </a:moveTo>
                    <a:lnTo>
                      <a:pt x="0" y="34862"/>
                    </a:lnTo>
                    <a:cubicBezTo>
                      <a:pt x="7906" y="63437"/>
                      <a:pt x="21717" y="84392"/>
                      <a:pt x="39529" y="95631"/>
                    </a:cubicBezTo>
                    <a:lnTo>
                      <a:pt x="59531" y="41815"/>
                    </a:lnTo>
                    <a:cubicBezTo>
                      <a:pt x="45835" y="31509"/>
                      <a:pt x="36221" y="16707"/>
                      <a:pt x="3238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2E927A3B-6203-4697-A21E-C8A3CF9AC966}"/>
                  </a:ext>
                </a:extLst>
              </p:cNvPr>
              <p:cNvSpPr/>
              <p:nvPr/>
            </p:nvSpPr>
            <p:spPr>
              <a:xfrm>
                <a:off x="-4223100" y="3934966"/>
                <a:ext cx="63912" cy="99631"/>
              </a:xfrm>
              <a:custGeom>
                <a:avLst/>
                <a:gdLst>
                  <a:gd name="connsiteX0" fmla="*/ 0 w 63912"/>
                  <a:gd name="connsiteY0" fmla="*/ 47339 h 99631"/>
                  <a:gd name="connsiteX1" fmla="*/ 0 w 63912"/>
                  <a:gd name="connsiteY1" fmla="*/ 99631 h 99631"/>
                  <a:gd name="connsiteX2" fmla="*/ 63913 w 63912"/>
                  <a:gd name="connsiteY2" fmla="*/ 30861 h 99631"/>
                  <a:gd name="connsiteX3" fmla="*/ 43910 w 63912"/>
                  <a:gd name="connsiteY3" fmla="*/ 0 h 99631"/>
                  <a:gd name="connsiteX4" fmla="*/ 0 w 63912"/>
                  <a:gd name="connsiteY4" fmla="*/ 47339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99631">
                    <a:moveTo>
                      <a:pt x="0" y="47339"/>
                    </a:moveTo>
                    <a:lnTo>
                      <a:pt x="0" y="99631"/>
                    </a:lnTo>
                    <a:cubicBezTo>
                      <a:pt x="26165" y="81763"/>
                      <a:pt x="48006" y="58264"/>
                      <a:pt x="63913" y="30861"/>
                    </a:cubicBezTo>
                    <a:lnTo>
                      <a:pt x="43910" y="0"/>
                    </a:lnTo>
                    <a:cubicBezTo>
                      <a:pt x="32823" y="18736"/>
                      <a:pt x="17850" y="34881"/>
                      <a:pt x="0" y="4733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CE93AC54-3A7F-48A1-94ED-C7C7A1A2B91F}"/>
                  </a:ext>
                </a:extLst>
              </p:cNvPr>
              <p:cNvSpPr/>
              <p:nvPr/>
            </p:nvSpPr>
            <p:spPr>
              <a:xfrm>
                <a:off x="-4302253" y="3733799"/>
                <a:ext cx="26860" cy="42386"/>
              </a:xfrm>
              <a:custGeom>
                <a:avLst/>
                <a:gdLst>
                  <a:gd name="connsiteX0" fmla="*/ 26860 w 26860"/>
                  <a:gd name="connsiteY0" fmla="*/ 30575 h 42386"/>
                  <a:gd name="connsiteX1" fmla="*/ 6858 w 26860"/>
                  <a:gd name="connsiteY1" fmla="*/ 0 h 42386"/>
                  <a:gd name="connsiteX2" fmla="*/ 0 w 26860"/>
                  <a:gd name="connsiteY2" fmla="*/ 11621 h 42386"/>
                  <a:gd name="connsiteX3" fmla="*/ 20003 w 26860"/>
                  <a:gd name="connsiteY3" fmla="*/ 42386 h 42386"/>
                  <a:gd name="connsiteX4" fmla="*/ 26860 w 26860"/>
                  <a:gd name="connsiteY4" fmla="*/ 30575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42386">
                    <a:moveTo>
                      <a:pt x="26860" y="30575"/>
                    </a:moveTo>
                    <a:lnTo>
                      <a:pt x="6858" y="0"/>
                    </a:lnTo>
                    <a:cubicBezTo>
                      <a:pt x="4477" y="3715"/>
                      <a:pt x="2286" y="7715"/>
                      <a:pt x="0" y="11621"/>
                    </a:cubicBezTo>
                    <a:lnTo>
                      <a:pt x="20003" y="42386"/>
                    </a:lnTo>
                    <a:cubicBezTo>
                      <a:pt x="22193" y="38100"/>
                      <a:pt x="24479" y="34290"/>
                      <a:pt x="26860" y="3057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00446460-A2EF-44BC-B533-6011895F167F}"/>
                  </a:ext>
                </a:extLst>
              </p:cNvPr>
              <p:cNvSpPr/>
              <p:nvPr/>
            </p:nvSpPr>
            <p:spPr>
              <a:xfrm>
                <a:off x="-4344353" y="3849146"/>
                <a:ext cx="34956" cy="16383"/>
              </a:xfrm>
              <a:custGeom>
                <a:avLst/>
                <a:gdLst>
                  <a:gd name="connsiteX0" fmla="*/ 34957 w 34956"/>
                  <a:gd name="connsiteY0" fmla="*/ 0 h 16383"/>
                  <a:gd name="connsiteX1" fmla="*/ 2572 w 34956"/>
                  <a:gd name="connsiteY1" fmla="*/ 2477 h 16383"/>
                  <a:gd name="connsiteX2" fmla="*/ 0 w 34956"/>
                  <a:gd name="connsiteY2" fmla="*/ 16383 h 16383"/>
                  <a:gd name="connsiteX3" fmla="*/ 32290 w 34956"/>
                  <a:gd name="connsiteY3" fmla="*/ 13907 h 16383"/>
                  <a:gd name="connsiteX4" fmla="*/ 34957 w 34956"/>
                  <a:gd name="connsiteY4" fmla="*/ 0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383">
                    <a:moveTo>
                      <a:pt x="34957" y="0"/>
                    </a:moveTo>
                    <a:lnTo>
                      <a:pt x="2572" y="2477"/>
                    </a:lnTo>
                    <a:cubicBezTo>
                      <a:pt x="1619" y="7144"/>
                      <a:pt x="762" y="12002"/>
                      <a:pt x="0" y="16383"/>
                    </a:cubicBezTo>
                    <a:lnTo>
                      <a:pt x="32290" y="13907"/>
                    </a:lnTo>
                    <a:cubicBezTo>
                      <a:pt x="33052" y="9239"/>
                      <a:pt x="33719" y="4667"/>
                      <a:pt x="34957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F3E4C116-799B-4B46-A12D-AE62E967E29E}"/>
                  </a:ext>
                </a:extLst>
              </p:cNvPr>
              <p:cNvSpPr/>
              <p:nvPr/>
            </p:nvSpPr>
            <p:spPr>
              <a:xfrm>
                <a:off x="-4344353" y="3933824"/>
                <a:ext cx="34956" cy="45815"/>
              </a:xfrm>
              <a:custGeom>
                <a:avLst/>
                <a:gdLst>
                  <a:gd name="connsiteX0" fmla="*/ 32290 w 34956"/>
                  <a:gd name="connsiteY0" fmla="*/ 0 h 45815"/>
                  <a:gd name="connsiteX1" fmla="*/ 0 w 34956"/>
                  <a:gd name="connsiteY1" fmla="*/ 34862 h 45815"/>
                  <a:gd name="connsiteX2" fmla="*/ 2572 w 34956"/>
                  <a:gd name="connsiteY2" fmla="*/ 45815 h 45815"/>
                  <a:gd name="connsiteX3" fmla="*/ 34957 w 34956"/>
                  <a:gd name="connsiteY3" fmla="*/ 10954 h 45815"/>
                  <a:gd name="connsiteX4" fmla="*/ 32290 w 34956"/>
                  <a:gd name="connsiteY4" fmla="*/ 0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45815">
                    <a:moveTo>
                      <a:pt x="32290" y="0"/>
                    </a:moveTo>
                    <a:lnTo>
                      <a:pt x="0" y="34862"/>
                    </a:lnTo>
                    <a:cubicBezTo>
                      <a:pt x="762" y="38576"/>
                      <a:pt x="1619" y="42291"/>
                      <a:pt x="2572" y="45815"/>
                    </a:cubicBezTo>
                    <a:lnTo>
                      <a:pt x="34957" y="10954"/>
                    </a:lnTo>
                    <a:cubicBezTo>
                      <a:pt x="33719" y="7715"/>
                      <a:pt x="33052" y="4096"/>
                      <a:pt x="32290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3FC3BE43-6B87-489E-84EB-6C4B9EBD057C}"/>
                  </a:ext>
                </a:extLst>
              </p:cNvPr>
              <p:cNvSpPr/>
              <p:nvPr/>
            </p:nvSpPr>
            <p:spPr>
              <a:xfrm>
                <a:off x="-4302062" y="3986878"/>
                <a:ext cx="26669" cy="57530"/>
              </a:xfrm>
              <a:custGeom>
                <a:avLst/>
                <a:gdLst>
                  <a:gd name="connsiteX0" fmla="*/ 20002 w 26669"/>
                  <a:gd name="connsiteY0" fmla="*/ 0 h 57530"/>
                  <a:gd name="connsiteX1" fmla="*/ 0 w 26669"/>
                  <a:gd name="connsiteY1" fmla="*/ 53816 h 57530"/>
                  <a:gd name="connsiteX2" fmla="*/ 6858 w 26669"/>
                  <a:gd name="connsiteY2" fmla="*/ 57531 h 57530"/>
                  <a:gd name="connsiteX3" fmla="*/ 26670 w 26669"/>
                  <a:gd name="connsiteY3" fmla="*/ 4096 h 57530"/>
                  <a:gd name="connsiteX4" fmla="*/ 20002 w 26669"/>
                  <a:gd name="connsiteY4" fmla="*/ 0 h 5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9" h="57530">
                    <a:moveTo>
                      <a:pt x="20002" y="0"/>
                    </a:moveTo>
                    <a:lnTo>
                      <a:pt x="0" y="53816"/>
                    </a:lnTo>
                    <a:cubicBezTo>
                      <a:pt x="2214" y="55188"/>
                      <a:pt x="4503" y="56426"/>
                      <a:pt x="6858" y="57531"/>
                    </a:cubicBezTo>
                    <a:lnTo>
                      <a:pt x="26670" y="4096"/>
                    </a:lnTo>
                    <a:cubicBezTo>
                      <a:pt x="24339" y="2915"/>
                      <a:pt x="22108" y="1543"/>
                      <a:pt x="20002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B23BD42-2DDB-4424-8283-A8347739B1B4}"/>
                  </a:ext>
                </a:extLst>
              </p:cNvPr>
              <p:cNvSpPr/>
              <p:nvPr/>
            </p:nvSpPr>
            <p:spPr>
              <a:xfrm>
                <a:off x="-4231577" y="3982306"/>
                <a:ext cx="8477" cy="57245"/>
              </a:xfrm>
              <a:custGeom>
                <a:avLst/>
                <a:gdLst>
                  <a:gd name="connsiteX0" fmla="*/ 4286 w 8477"/>
                  <a:gd name="connsiteY0" fmla="*/ 2762 h 57245"/>
                  <a:gd name="connsiteX1" fmla="*/ 0 w 8477"/>
                  <a:gd name="connsiteY1" fmla="*/ 4858 h 57245"/>
                  <a:gd name="connsiteX2" fmla="*/ 0 w 8477"/>
                  <a:gd name="connsiteY2" fmla="*/ 57245 h 57245"/>
                  <a:gd name="connsiteX3" fmla="*/ 4286 w 8477"/>
                  <a:gd name="connsiteY3" fmla="*/ 54959 h 57245"/>
                  <a:gd name="connsiteX4" fmla="*/ 8477 w 8477"/>
                  <a:gd name="connsiteY4" fmla="*/ 52292 h 57245"/>
                  <a:gd name="connsiteX5" fmla="*/ 8477 w 8477"/>
                  <a:gd name="connsiteY5" fmla="*/ 0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77" h="57245">
                    <a:moveTo>
                      <a:pt x="4286" y="2762"/>
                    </a:moveTo>
                    <a:lnTo>
                      <a:pt x="0" y="4858"/>
                    </a:lnTo>
                    <a:lnTo>
                      <a:pt x="0" y="57245"/>
                    </a:lnTo>
                    <a:lnTo>
                      <a:pt x="4286" y="54959"/>
                    </a:lnTo>
                    <a:cubicBezTo>
                      <a:pt x="5715" y="54102"/>
                      <a:pt x="7144" y="53245"/>
                      <a:pt x="8477" y="52292"/>
                    </a:cubicBezTo>
                    <a:lnTo>
                      <a:pt x="8477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1CDFA547-39C4-484B-8219-2788606D8498}"/>
                  </a:ext>
                </a:extLst>
              </p:cNvPr>
              <p:cNvSpPr/>
              <p:nvPr/>
            </p:nvSpPr>
            <p:spPr>
              <a:xfrm>
                <a:off x="-4179189" y="3923346"/>
                <a:ext cx="26860" cy="42481"/>
              </a:xfrm>
              <a:custGeom>
                <a:avLst/>
                <a:gdLst>
                  <a:gd name="connsiteX0" fmla="*/ 0 w 26860"/>
                  <a:gd name="connsiteY0" fmla="*/ 11621 h 42481"/>
                  <a:gd name="connsiteX1" fmla="*/ 20002 w 26860"/>
                  <a:gd name="connsiteY1" fmla="*/ 42481 h 42481"/>
                  <a:gd name="connsiteX2" fmla="*/ 26860 w 26860"/>
                  <a:gd name="connsiteY2" fmla="*/ 30766 h 42481"/>
                  <a:gd name="connsiteX3" fmla="*/ 6858 w 26860"/>
                  <a:gd name="connsiteY3" fmla="*/ 0 h 42481"/>
                  <a:gd name="connsiteX4" fmla="*/ 0 w 26860"/>
                  <a:gd name="connsiteY4" fmla="*/ 11621 h 4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42481">
                    <a:moveTo>
                      <a:pt x="0" y="11621"/>
                    </a:moveTo>
                    <a:lnTo>
                      <a:pt x="20002" y="42481"/>
                    </a:lnTo>
                    <a:cubicBezTo>
                      <a:pt x="22384" y="38671"/>
                      <a:pt x="24574" y="34766"/>
                      <a:pt x="26860" y="30766"/>
                    </a:cubicBezTo>
                    <a:lnTo>
                      <a:pt x="6858" y="0"/>
                    </a:lnTo>
                    <a:cubicBezTo>
                      <a:pt x="4667" y="4001"/>
                      <a:pt x="2381" y="7906"/>
                      <a:pt x="0" y="1162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3C338B3-22DA-4BB7-A8D7-C0F151841611}"/>
                  </a:ext>
                </a:extLst>
              </p:cNvPr>
              <p:cNvSpPr/>
              <p:nvPr/>
            </p:nvSpPr>
            <p:spPr>
              <a:xfrm>
                <a:off x="-4145185" y="3833811"/>
                <a:ext cx="34956" cy="16383"/>
              </a:xfrm>
              <a:custGeom>
                <a:avLst/>
                <a:gdLst>
                  <a:gd name="connsiteX0" fmla="*/ 0 w 34956"/>
                  <a:gd name="connsiteY0" fmla="*/ 16383 h 16383"/>
                  <a:gd name="connsiteX1" fmla="*/ 32385 w 34956"/>
                  <a:gd name="connsiteY1" fmla="*/ 13906 h 16383"/>
                  <a:gd name="connsiteX2" fmla="*/ 34957 w 34956"/>
                  <a:gd name="connsiteY2" fmla="*/ 0 h 16383"/>
                  <a:gd name="connsiteX3" fmla="*/ 2667 w 34956"/>
                  <a:gd name="connsiteY3" fmla="*/ 2477 h 16383"/>
                  <a:gd name="connsiteX4" fmla="*/ 0 w 34956"/>
                  <a:gd name="connsiteY4" fmla="*/ 16383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383">
                    <a:moveTo>
                      <a:pt x="0" y="16383"/>
                    </a:moveTo>
                    <a:lnTo>
                      <a:pt x="32385" y="13906"/>
                    </a:lnTo>
                    <a:cubicBezTo>
                      <a:pt x="33338" y="9239"/>
                      <a:pt x="34195" y="4381"/>
                      <a:pt x="34957" y="0"/>
                    </a:cubicBezTo>
                    <a:lnTo>
                      <a:pt x="2667" y="2477"/>
                    </a:lnTo>
                    <a:cubicBezTo>
                      <a:pt x="1905" y="7144"/>
                      <a:pt x="1048" y="11811"/>
                      <a:pt x="0" y="1638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0FABA408-486E-4132-9D71-7CF2BC570D46}"/>
                  </a:ext>
                </a:extLst>
              </p:cNvPr>
              <p:cNvSpPr/>
              <p:nvPr/>
            </p:nvSpPr>
            <p:spPr>
              <a:xfrm>
                <a:off x="-4145185" y="3719416"/>
                <a:ext cx="34956" cy="45815"/>
              </a:xfrm>
              <a:custGeom>
                <a:avLst/>
                <a:gdLst>
                  <a:gd name="connsiteX0" fmla="*/ 2667 w 34956"/>
                  <a:gd name="connsiteY0" fmla="*/ 45815 h 45815"/>
                  <a:gd name="connsiteX1" fmla="*/ 34957 w 34956"/>
                  <a:gd name="connsiteY1" fmla="*/ 10954 h 45815"/>
                  <a:gd name="connsiteX2" fmla="*/ 32385 w 34956"/>
                  <a:gd name="connsiteY2" fmla="*/ 0 h 45815"/>
                  <a:gd name="connsiteX3" fmla="*/ 0 w 34956"/>
                  <a:gd name="connsiteY3" fmla="*/ 34957 h 45815"/>
                  <a:gd name="connsiteX4" fmla="*/ 2667 w 34956"/>
                  <a:gd name="connsiteY4" fmla="*/ 45815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45815">
                    <a:moveTo>
                      <a:pt x="2667" y="45815"/>
                    </a:moveTo>
                    <a:lnTo>
                      <a:pt x="34957" y="10954"/>
                    </a:lnTo>
                    <a:cubicBezTo>
                      <a:pt x="34195" y="7239"/>
                      <a:pt x="33338" y="3524"/>
                      <a:pt x="32385" y="0"/>
                    </a:cubicBezTo>
                    <a:lnTo>
                      <a:pt x="0" y="34957"/>
                    </a:lnTo>
                    <a:cubicBezTo>
                      <a:pt x="1048" y="38386"/>
                      <a:pt x="1905" y="42005"/>
                      <a:pt x="2667" y="45815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33" name="Graphic 27">
                <a:extLst>
                  <a:ext uri="{FF2B5EF4-FFF2-40B4-BE49-F238E27FC236}">
                    <a16:creationId xmlns:a16="http://schemas.microsoft.com/office/drawing/2014/main" id="{D9AFE899-03F2-4D6E-B90E-789B0C507D0E}"/>
                  </a:ext>
                </a:extLst>
              </p:cNvPr>
              <p:cNvGrpSpPr/>
              <p:nvPr/>
            </p:nvGrpSpPr>
            <p:grpSpPr>
              <a:xfrm>
                <a:off x="-4349119" y="3658741"/>
                <a:ext cx="243275" cy="391529"/>
                <a:chOff x="-4349119" y="3658741"/>
                <a:chExt cx="243275" cy="391529"/>
              </a:xfrm>
              <a:solidFill>
                <a:srgbClr val="FFFFFF"/>
              </a:solidFill>
            </p:grpSpPr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21BC73EA-6FE0-4AD8-9D5D-886C31CE787E}"/>
                    </a:ext>
                  </a:extLst>
                </p:cNvPr>
                <p:cNvSpPr/>
                <p:nvPr/>
              </p:nvSpPr>
              <p:spPr>
                <a:xfrm>
                  <a:off x="-4172332" y="3658741"/>
                  <a:ext cx="59531" cy="95631"/>
                </a:xfrm>
                <a:custGeom>
                  <a:avLst/>
                  <a:gdLst>
                    <a:gd name="connsiteX0" fmla="*/ 27146 w 59531"/>
                    <a:gd name="connsiteY0" fmla="*/ 95631 h 95631"/>
                    <a:gd name="connsiteX1" fmla="*/ 59531 w 59531"/>
                    <a:gd name="connsiteY1" fmla="*/ 60674 h 95631"/>
                    <a:gd name="connsiteX2" fmla="*/ 20003 w 59531"/>
                    <a:gd name="connsiteY2" fmla="*/ 0 h 95631"/>
                    <a:gd name="connsiteX3" fmla="*/ 0 w 59531"/>
                    <a:gd name="connsiteY3" fmla="*/ 53721 h 95631"/>
                    <a:gd name="connsiteX4" fmla="*/ 27146 w 59531"/>
                    <a:gd name="connsiteY4" fmla="*/ 95631 h 9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95631">
                      <a:moveTo>
                        <a:pt x="27146" y="95631"/>
                      </a:moveTo>
                      <a:lnTo>
                        <a:pt x="59531" y="60674"/>
                      </a:lnTo>
                      <a:cubicBezTo>
                        <a:pt x="51626" y="32099"/>
                        <a:pt x="37814" y="11144"/>
                        <a:pt x="20003" y="0"/>
                      </a:cubicBezTo>
                      <a:lnTo>
                        <a:pt x="0" y="53721"/>
                      </a:lnTo>
                      <a:cubicBezTo>
                        <a:pt x="13716" y="64046"/>
                        <a:pt x="23327" y="78896"/>
                        <a:pt x="27146" y="956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477262A5-2027-4DCE-B4C1-04ED8F7C79DD}"/>
                    </a:ext>
                  </a:extLst>
                </p:cNvPr>
                <p:cNvSpPr/>
                <p:nvPr/>
              </p:nvSpPr>
              <p:spPr>
                <a:xfrm>
                  <a:off x="-4295395" y="3987545"/>
                  <a:ext cx="63817" cy="62726"/>
                </a:xfrm>
                <a:custGeom>
                  <a:avLst/>
                  <a:gdLst>
                    <a:gd name="connsiteX0" fmla="*/ 20002 w 63817"/>
                    <a:gd name="connsiteY0" fmla="*/ 3429 h 62726"/>
                    <a:gd name="connsiteX1" fmla="*/ 0 w 63817"/>
                    <a:gd name="connsiteY1" fmla="*/ 57245 h 62726"/>
                    <a:gd name="connsiteX2" fmla="*/ 63818 w 63817"/>
                    <a:gd name="connsiteY2" fmla="*/ 52388 h 62726"/>
                    <a:gd name="connsiteX3" fmla="*/ 63818 w 63817"/>
                    <a:gd name="connsiteY3" fmla="*/ 0 h 62726"/>
                    <a:gd name="connsiteX4" fmla="*/ 20002 w 63817"/>
                    <a:gd name="connsiteY4" fmla="*/ 3429 h 62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817" h="62726">
                      <a:moveTo>
                        <a:pt x="20002" y="3429"/>
                      </a:moveTo>
                      <a:lnTo>
                        <a:pt x="0" y="57245"/>
                      </a:lnTo>
                      <a:cubicBezTo>
                        <a:pt x="20813" y="65999"/>
                        <a:pt x="44568" y="64189"/>
                        <a:pt x="63818" y="52388"/>
                      </a:cubicBezTo>
                      <a:lnTo>
                        <a:pt x="63818" y="0"/>
                      </a:lnTo>
                      <a:cubicBezTo>
                        <a:pt x="50498" y="7763"/>
                        <a:pt x="34367" y="9020"/>
                        <a:pt x="20002" y="342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F197EF35-B888-4458-89CD-F25313D54032}"/>
                    </a:ext>
                  </a:extLst>
                </p:cNvPr>
                <p:cNvSpPr/>
                <p:nvPr/>
              </p:nvSpPr>
              <p:spPr>
                <a:xfrm>
                  <a:off x="-4295395" y="3664742"/>
                  <a:ext cx="63817" cy="99822"/>
                </a:xfrm>
                <a:custGeom>
                  <a:avLst/>
                  <a:gdLst>
                    <a:gd name="connsiteX0" fmla="*/ 63818 w 63817"/>
                    <a:gd name="connsiteY0" fmla="*/ 52388 h 99822"/>
                    <a:gd name="connsiteX1" fmla="*/ 63818 w 63817"/>
                    <a:gd name="connsiteY1" fmla="*/ 0 h 99822"/>
                    <a:gd name="connsiteX2" fmla="*/ 0 w 63817"/>
                    <a:gd name="connsiteY2" fmla="*/ 69056 h 99822"/>
                    <a:gd name="connsiteX3" fmla="*/ 20002 w 63817"/>
                    <a:gd name="connsiteY3" fmla="*/ 99822 h 99822"/>
                    <a:gd name="connsiteX4" fmla="*/ 63818 w 63817"/>
                    <a:gd name="connsiteY4" fmla="*/ 52388 h 99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817" h="99822">
                      <a:moveTo>
                        <a:pt x="63818" y="52388"/>
                      </a:moveTo>
                      <a:lnTo>
                        <a:pt x="63818" y="0"/>
                      </a:lnTo>
                      <a:cubicBezTo>
                        <a:pt x="37681" y="17993"/>
                        <a:pt x="15880" y="41586"/>
                        <a:pt x="0" y="69056"/>
                      </a:cubicBezTo>
                      <a:lnTo>
                        <a:pt x="20002" y="99822"/>
                      </a:lnTo>
                      <a:cubicBezTo>
                        <a:pt x="31052" y="81058"/>
                        <a:pt x="45992" y="64884"/>
                        <a:pt x="63818" y="523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48D4449B-B856-4A65-B0AF-183D641DD166}"/>
                    </a:ext>
                  </a:extLst>
                </p:cNvPr>
                <p:cNvSpPr/>
                <p:nvPr/>
              </p:nvSpPr>
              <p:spPr>
                <a:xfrm>
                  <a:off x="-4142899" y="3730370"/>
                  <a:ext cx="37055" cy="105917"/>
                </a:xfrm>
                <a:custGeom>
                  <a:avLst/>
                  <a:gdLst>
                    <a:gd name="connsiteX0" fmla="*/ 32290 w 37055"/>
                    <a:gd name="connsiteY0" fmla="*/ 0 h 105917"/>
                    <a:gd name="connsiteX1" fmla="*/ 0 w 37055"/>
                    <a:gd name="connsiteY1" fmla="*/ 34861 h 105917"/>
                    <a:gd name="connsiteX2" fmla="*/ 3143 w 37055"/>
                    <a:gd name="connsiteY2" fmla="*/ 68580 h 105917"/>
                    <a:gd name="connsiteX3" fmla="*/ 0 w 37055"/>
                    <a:gd name="connsiteY3" fmla="*/ 105918 h 105917"/>
                    <a:gd name="connsiteX4" fmla="*/ 32290 w 37055"/>
                    <a:gd name="connsiteY4" fmla="*/ 103441 h 105917"/>
                    <a:gd name="connsiteX5" fmla="*/ 37052 w 37055"/>
                    <a:gd name="connsiteY5" fmla="*/ 48958 h 105917"/>
                    <a:gd name="connsiteX6" fmla="*/ 32290 w 37055"/>
                    <a:gd name="connsiteY6" fmla="*/ 0 h 1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55" h="105917">
                      <a:moveTo>
                        <a:pt x="32290" y="0"/>
                      </a:moveTo>
                      <a:lnTo>
                        <a:pt x="0" y="34861"/>
                      </a:lnTo>
                      <a:cubicBezTo>
                        <a:pt x="2134" y="45977"/>
                        <a:pt x="3191" y="57264"/>
                        <a:pt x="3143" y="68580"/>
                      </a:cubicBezTo>
                      <a:cubicBezTo>
                        <a:pt x="3086" y="81086"/>
                        <a:pt x="2029" y="93573"/>
                        <a:pt x="0" y="105918"/>
                      </a:cubicBezTo>
                      <a:lnTo>
                        <a:pt x="32290" y="103441"/>
                      </a:lnTo>
                      <a:cubicBezTo>
                        <a:pt x="35376" y="85439"/>
                        <a:pt x="36976" y="67218"/>
                        <a:pt x="37052" y="48958"/>
                      </a:cubicBezTo>
                      <a:cubicBezTo>
                        <a:pt x="37138" y="32518"/>
                        <a:pt x="35538" y="16116"/>
                        <a:pt x="322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0B057CC4-2075-437B-B7EC-25CCE06211AE}"/>
                    </a:ext>
                  </a:extLst>
                </p:cNvPr>
                <p:cNvSpPr/>
                <p:nvPr/>
              </p:nvSpPr>
              <p:spPr>
                <a:xfrm>
                  <a:off x="-4172332" y="3848099"/>
                  <a:ext cx="59531" cy="106013"/>
                </a:xfrm>
                <a:custGeom>
                  <a:avLst/>
                  <a:gdLst>
                    <a:gd name="connsiteX0" fmla="*/ 0 w 59531"/>
                    <a:gd name="connsiteY0" fmla="*/ 75247 h 106013"/>
                    <a:gd name="connsiteX1" fmla="*/ 20003 w 59531"/>
                    <a:gd name="connsiteY1" fmla="*/ 106013 h 106013"/>
                    <a:gd name="connsiteX2" fmla="*/ 59531 w 59531"/>
                    <a:gd name="connsiteY2" fmla="*/ 0 h 106013"/>
                    <a:gd name="connsiteX3" fmla="*/ 27146 w 59531"/>
                    <a:gd name="connsiteY3" fmla="*/ 2477 h 106013"/>
                    <a:gd name="connsiteX4" fmla="*/ 0 w 59531"/>
                    <a:gd name="connsiteY4" fmla="*/ 75247 h 106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106013">
                      <a:moveTo>
                        <a:pt x="0" y="75247"/>
                      </a:moveTo>
                      <a:lnTo>
                        <a:pt x="20003" y="106013"/>
                      </a:lnTo>
                      <a:cubicBezTo>
                        <a:pt x="38414" y="72857"/>
                        <a:pt x="51740" y="37119"/>
                        <a:pt x="59531" y="0"/>
                      </a:cubicBezTo>
                      <a:lnTo>
                        <a:pt x="27146" y="2477"/>
                      </a:lnTo>
                      <a:cubicBezTo>
                        <a:pt x="21622" y="27908"/>
                        <a:pt x="12487" y="52416"/>
                        <a:pt x="0" y="7524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27520F97-4987-43AA-A714-DB735FB79250}"/>
                    </a:ext>
                  </a:extLst>
                </p:cNvPr>
                <p:cNvSpPr/>
                <p:nvPr/>
              </p:nvSpPr>
              <p:spPr>
                <a:xfrm>
                  <a:off x="-4341591" y="3745229"/>
                  <a:ext cx="59531" cy="106394"/>
                </a:xfrm>
                <a:custGeom>
                  <a:avLst/>
                  <a:gdLst>
                    <a:gd name="connsiteX0" fmla="*/ 59531 w 59531"/>
                    <a:gd name="connsiteY0" fmla="*/ 30766 h 106394"/>
                    <a:gd name="connsiteX1" fmla="*/ 39529 w 59531"/>
                    <a:gd name="connsiteY1" fmla="*/ 0 h 106394"/>
                    <a:gd name="connsiteX2" fmla="*/ 0 w 59531"/>
                    <a:gd name="connsiteY2" fmla="*/ 106394 h 106394"/>
                    <a:gd name="connsiteX3" fmla="*/ 32385 w 59531"/>
                    <a:gd name="connsiteY3" fmla="*/ 103917 h 106394"/>
                    <a:gd name="connsiteX4" fmla="*/ 59531 w 59531"/>
                    <a:gd name="connsiteY4" fmla="*/ 30766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106394">
                      <a:moveTo>
                        <a:pt x="59531" y="30766"/>
                      </a:moveTo>
                      <a:lnTo>
                        <a:pt x="39529" y="0"/>
                      </a:lnTo>
                      <a:cubicBezTo>
                        <a:pt x="21079" y="33280"/>
                        <a:pt x="7752" y="69142"/>
                        <a:pt x="0" y="106394"/>
                      </a:cubicBezTo>
                      <a:lnTo>
                        <a:pt x="32385" y="103917"/>
                      </a:lnTo>
                      <a:cubicBezTo>
                        <a:pt x="37903" y="78362"/>
                        <a:pt x="47044" y="53730"/>
                        <a:pt x="59531" y="3076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21409E8D-4B38-4645-B216-8C77A8F97F2D}"/>
                    </a:ext>
                  </a:extLst>
                </p:cNvPr>
                <p:cNvSpPr/>
                <p:nvPr/>
              </p:nvSpPr>
              <p:spPr>
                <a:xfrm>
                  <a:off x="-4349119" y="3863053"/>
                  <a:ext cx="37055" cy="105917"/>
                </a:xfrm>
                <a:custGeom>
                  <a:avLst/>
                  <a:gdLst>
                    <a:gd name="connsiteX0" fmla="*/ 33912 w 37055"/>
                    <a:gd name="connsiteY0" fmla="*/ 37433 h 105917"/>
                    <a:gd name="connsiteX1" fmla="*/ 37056 w 37055"/>
                    <a:gd name="connsiteY1" fmla="*/ 0 h 105917"/>
                    <a:gd name="connsiteX2" fmla="*/ 4766 w 37055"/>
                    <a:gd name="connsiteY2" fmla="*/ 2476 h 105917"/>
                    <a:gd name="connsiteX3" fmla="*/ 3 w 37055"/>
                    <a:gd name="connsiteY3" fmla="*/ 56959 h 105917"/>
                    <a:gd name="connsiteX4" fmla="*/ 4766 w 37055"/>
                    <a:gd name="connsiteY4" fmla="*/ 105918 h 105917"/>
                    <a:gd name="connsiteX5" fmla="*/ 37056 w 37055"/>
                    <a:gd name="connsiteY5" fmla="*/ 70771 h 105917"/>
                    <a:gd name="connsiteX6" fmla="*/ 33912 w 37055"/>
                    <a:gd name="connsiteY6" fmla="*/ 37433 h 1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055" h="105917">
                      <a:moveTo>
                        <a:pt x="33912" y="37433"/>
                      </a:moveTo>
                      <a:cubicBezTo>
                        <a:pt x="33972" y="24889"/>
                        <a:pt x="35024" y="12373"/>
                        <a:pt x="37056" y="0"/>
                      </a:cubicBezTo>
                      <a:lnTo>
                        <a:pt x="4766" y="2476"/>
                      </a:lnTo>
                      <a:cubicBezTo>
                        <a:pt x="1685" y="20479"/>
                        <a:pt x="92" y="38700"/>
                        <a:pt x="3" y="56959"/>
                      </a:cubicBezTo>
                      <a:cubicBezTo>
                        <a:pt x="-82" y="73400"/>
                        <a:pt x="1513" y="89801"/>
                        <a:pt x="4766" y="105918"/>
                      </a:cubicBezTo>
                      <a:lnTo>
                        <a:pt x="37056" y="70771"/>
                      </a:lnTo>
                      <a:cubicBezTo>
                        <a:pt x="34938" y="59788"/>
                        <a:pt x="33886" y="48625"/>
                        <a:pt x="33912" y="374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7AA576FE-A384-4091-8219-05D6665E3181}"/>
                    </a:ext>
                  </a:extLst>
                </p:cNvPr>
                <p:cNvSpPr/>
                <p:nvPr/>
              </p:nvSpPr>
              <p:spPr>
                <a:xfrm>
                  <a:off x="-4341781" y="3945063"/>
                  <a:ext cx="59531" cy="95631"/>
                </a:xfrm>
                <a:custGeom>
                  <a:avLst/>
                  <a:gdLst>
                    <a:gd name="connsiteX0" fmla="*/ 32385 w 59531"/>
                    <a:gd name="connsiteY0" fmla="*/ 0 h 95631"/>
                    <a:gd name="connsiteX1" fmla="*/ 0 w 59531"/>
                    <a:gd name="connsiteY1" fmla="*/ 34862 h 95631"/>
                    <a:gd name="connsiteX2" fmla="*/ 39529 w 59531"/>
                    <a:gd name="connsiteY2" fmla="*/ 95631 h 95631"/>
                    <a:gd name="connsiteX3" fmla="*/ 59531 w 59531"/>
                    <a:gd name="connsiteY3" fmla="*/ 41815 h 95631"/>
                    <a:gd name="connsiteX4" fmla="*/ 32385 w 59531"/>
                    <a:gd name="connsiteY4" fmla="*/ 0 h 9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95631">
                      <a:moveTo>
                        <a:pt x="32385" y="0"/>
                      </a:moveTo>
                      <a:lnTo>
                        <a:pt x="0" y="34862"/>
                      </a:lnTo>
                      <a:cubicBezTo>
                        <a:pt x="7906" y="63437"/>
                        <a:pt x="21717" y="84392"/>
                        <a:pt x="39529" y="95631"/>
                      </a:cubicBezTo>
                      <a:lnTo>
                        <a:pt x="59531" y="41815"/>
                      </a:lnTo>
                      <a:cubicBezTo>
                        <a:pt x="45835" y="31509"/>
                        <a:pt x="36221" y="16707"/>
                        <a:pt x="323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0EA2FF09-B634-4B77-9C77-2280916A102A}"/>
                    </a:ext>
                  </a:extLst>
                </p:cNvPr>
                <p:cNvSpPr/>
                <p:nvPr/>
              </p:nvSpPr>
              <p:spPr>
                <a:xfrm>
                  <a:off x="-4223100" y="3934966"/>
                  <a:ext cx="63912" cy="99631"/>
                </a:xfrm>
                <a:custGeom>
                  <a:avLst/>
                  <a:gdLst>
                    <a:gd name="connsiteX0" fmla="*/ 0 w 63912"/>
                    <a:gd name="connsiteY0" fmla="*/ 47339 h 99631"/>
                    <a:gd name="connsiteX1" fmla="*/ 0 w 63912"/>
                    <a:gd name="connsiteY1" fmla="*/ 99631 h 99631"/>
                    <a:gd name="connsiteX2" fmla="*/ 63913 w 63912"/>
                    <a:gd name="connsiteY2" fmla="*/ 30861 h 99631"/>
                    <a:gd name="connsiteX3" fmla="*/ 43910 w 63912"/>
                    <a:gd name="connsiteY3" fmla="*/ 0 h 99631"/>
                    <a:gd name="connsiteX4" fmla="*/ 0 w 63912"/>
                    <a:gd name="connsiteY4" fmla="*/ 47339 h 9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912" h="99631">
                      <a:moveTo>
                        <a:pt x="0" y="47339"/>
                      </a:moveTo>
                      <a:lnTo>
                        <a:pt x="0" y="99631"/>
                      </a:lnTo>
                      <a:cubicBezTo>
                        <a:pt x="26165" y="81763"/>
                        <a:pt x="48006" y="58264"/>
                        <a:pt x="63913" y="30861"/>
                      </a:cubicBezTo>
                      <a:lnTo>
                        <a:pt x="43910" y="0"/>
                      </a:lnTo>
                      <a:cubicBezTo>
                        <a:pt x="32823" y="18736"/>
                        <a:pt x="17850" y="34881"/>
                        <a:pt x="0" y="4733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6F7CA2E9-05D6-4F3C-8838-CB78E2BEF353}"/>
                    </a:ext>
                  </a:extLst>
                </p:cNvPr>
                <p:cNvSpPr/>
                <p:nvPr/>
              </p:nvSpPr>
              <p:spPr>
                <a:xfrm>
                  <a:off x="-4302253" y="3733799"/>
                  <a:ext cx="26860" cy="42386"/>
                </a:xfrm>
                <a:custGeom>
                  <a:avLst/>
                  <a:gdLst>
                    <a:gd name="connsiteX0" fmla="*/ 26860 w 26860"/>
                    <a:gd name="connsiteY0" fmla="*/ 30575 h 42386"/>
                    <a:gd name="connsiteX1" fmla="*/ 6858 w 26860"/>
                    <a:gd name="connsiteY1" fmla="*/ 0 h 42386"/>
                    <a:gd name="connsiteX2" fmla="*/ 0 w 26860"/>
                    <a:gd name="connsiteY2" fmla="*/ 11621 h 42386"/>
                    <a:gd name="connsiteX3" fmla="*/ 20003 w 26860"/>
                    <a:gd name="connsiteY3" fmla="*/ 42386 h 42386"/>
                    <a:gd name="connsiteX4" fmla="*/ 26860 w 26860"/>
                    <a:gd name="connsiteY4" fmla="*/ 30575 h 42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60" h="42386">
                      <a:moveTo>
                        <a:pt x="26860" y="30575"/>
                      </a:moveTo>
                      <a:lnTo>
                        <a:pt x="6858" y="0"/>
                      </a:lnTo>
                      <a:cubicBezTo>
                        <a:pt x="4477" y="3715"/>
                        <a:pt x="2286" y="7715"/>
                        <a:pt x="0" y="11621"/>
                      </a:cubicBezTo>
                      <a:lnTo>
                        <a:pt x="20003" y="42386"/>
                      </a:lnTo>
                      <a:cubicBezTo>
                        <a:pt x="22193" y="38100"/>
                        <a:pt x="24479" y="34290"/>
                        <a:pt x="26860" y="30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A259E0F1-2838-49AB-A785-582E0B3491CA}"/>
                    </a:ext>
                  </a:extLst>
                </p:cNvPr>
                <p:cNvSpPr/>
                <p:nvPr/>
              </p:nvSpPr>
              <p:spPr>
                <a:xfrm>
                  <a:off x="-4344353" y="3849146"/>
                  <a:ext cx="34956" cy="16383"/>
                </a:xfrm>
                <a:custGeom>
                  <a:avLst/>
                  <a:gdLst>
                    <a:gd name="connsiteX0" fmla="*/ 34957 w 34956"/>
                    <a:gd name="connsiteY0" fmla="*/ 0 h 16383"/>
                    <a:gd name="connsiteX1" fmla="*/ 2572 w 34956"/>
                    <a:gd name="connsiteY1" fmla="*/ 2477 h 16383"/>
                    <a:gd name="connsiteX2" fmla="*/ 0 w 34956"/>
                    <a:gd name="connsiteY2" fmla="*/ 16383 h 16383"/>
                    <a:gd name="connsiteX3" fmla="*/ 32290 w 34956"/>
                    <a:gd name="connsiteY3" fmla="*/ 13907 h 16383"/>
                    <a:gd name="connsiteX4" fmla="*/ 34957 w 34956"/>
                    <a:gd name="connsiteY4" fmla="*/ 0 h 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16383">
                      <a:moveTo>
                        <a:pt x="34957" y="0"/>
                      </a:moveTo>
                      <a:lnTo>
                        <a:pt x="2572" y="2477"/>
                      </a:lnTo>
                      <a:cubicBezTo>
                        <a:pt x="1619" y="7144"/>
                        <a:pt x="762" y="12002"/>
                        <a:pt x="0" y="16383"/>
                      </a:cubicBezTo>
                      <a:lnTo>
                        <a:pt x="32290" y="13907"/>
                      </a:lnTo>
                      <a:cubicBezTo>
                        <a:pt x="33052" y="9239"/>
                        <a:pt x="33719" y="4667"/>
                        <a:pt x="349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89EE057A-C442-40CF-B402-B805CFAA6D28}"/>
                    </a:ext>
                  </a:extLst>
                </p:cNvPr>
                <p:cNvSpPr/>
                <p:nvPr/>
              </p:nvSpPr>
              <p:spPr>
                <a:xfrm>
                  <a:off x="-4344353" y="3933824"/>
                  <a:ext cx="34956" cy="45815"/>
                </a:xfrm>
                <a:custGeom>
                  <a:avLst/>
                  <a:gdLst>
                    <a:gd name="connsiteX0" fmla="*/ 32290 w 34956"/>
                    <a:gd name="connsiteY0" fmla="*/ 0 h 45815"/>
                    <a:gd name="connsiteX1" fmla="*/ 0 w 34956"/>
                    <a:gd name="connsiteY1" fmla="*/ 34862 h 45815"/>
                    <a:gd name="connsiteX2" fmla="*/ 2572 w 34956"/>
                    <a:gd name="connsiteY2" fmla="*/ 45815 h 45815"/>
                    <a:gd name="connsiteX3" fmla="*/ 34957 w 34956"/>
                    <a:gd name="connsiteY3" fmla="*/ 10954 h 45815"/>
                    <a:gd name="connsiteX4" fmla="*/ 32290 w 34956"/>
                    <a:gd name="connsiteY4" fmla="*/ 0 h 45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45815">
                      <a:moveTo>
                        <a:pt x="32290" y="0"/>
                      </a:moveTo>
                      <a:lnTo>
                        <a:pt x="0" y="34862"/>
                      </a:lnTo>
                      <a:cubicBezTo>
                        <a:pt x="762" y="38576"/>
                        <a:pt x="1619" y="42291"/>
                        <a:pt x="2572" y="45815"/>
                      </a:cubicBezTo>
                      <a:lnTo>
                        <a:pt x="34957" y="10954"/>
                      </a:lnTo>
                      <a:cubicBezTo>
                        <a:pt x="33719" y="7715"/>
                        <a:pt x="33052" y="4096"/>
                        <a:pt x="322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C5BAD1F0-688E-4636-A48C-E2160BA6B262}"/>
                    </a:ext>
                  </a:extLst>
                </p:cNvPr>
                <p:cNvSpPr/>
                <p:nvPr/>
              </p:nvSpPr>
              <p:spPr>
                <a:xfrm>
                  <a:off x="-4302062" y="3986878"/>
                  <a:ext cx="26669" cy="57530"/>
                </a:xfrm>
                <a:custGeom>
                  <a:avLst/>
                  <a:gdLst>
                    <a:gd name="connsiteX0" fmla="*/ 20002 w 26669"/>
                    <a:gd name="connsiteY0" fmla="*/ 0 h 57530"/>
                    <a:gd name="connsiteX1" fmla="*/ 0 w 26669"/>
                    <a:gd name="connsiteY1" fmla="*/ 53816 h 57530"/>
                    <a:gd name="connsiteX2" fmla="*/ 6858 w 26669"/>
                    <a:gd name="connsiteY2" fmla="*/ 57531 h 57530"/>
                    <a:gd name="connsiteX3" fmla="*/ 26670 w 26669"/>
                    <a:gd name="connsiteY3" fmla="*/ 4096 h 57530"/>
                    <a:gd name="connsiteX4" fmla="*/ 20002 w 26669"/>
                    <a:gd name="connsiteY4" fmla="*/ 0 h 57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669" h="57530">
                      <a:moveTo>
                        <a:pt x="20002" y="0"/>
                      </a:moveTo>
                      <a:lnTo>
                        <a:pt x="0" y="53816"/>
                      </a:lnTo>
                      <a:cubicBezTo>
                        <a:pt x="2214" y="55188"/>
                        <a:pt x="4503" y="56426"/>
                        <a:pt x="6858" y="57531"/>
                      </a:cubicBezTo>
                      <a:lnTo>
                        <a:pt x="26670" y="4096"/>
                      </a:lnTo>
                      <a:cubicBezTo>
                        <a:pt x="24339" y="2915"/>
                        <a:pt x="22108" y="1543"/>
                        <a:pt x="2000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2F7B5C9-285E-4FCD-9452-430AB6FBD57C}"/>
                    </a:ext>
                  </a:extLst>
                </p:cNvPr>
                <p:cNvSpPr/>
                <p:nvPr/>
              </p:nvSpPr>
              <p:spPr>
                <a:xfrm>
                  <a:off x="-4231577" y="3982306"/>
                  <a:ext cx="8477" cy="57245"/>
                </a:xfrm>
                <a:custGeom>
                  <a:avLst/>
                  <a:gdLst>
                    <a:gd name="connsiteX0" fmla="*/ 4286 w 8477"/>
                    <a:gd name="connsiteY0" fmla="*/ 2762 h 57245"/>
                    <a:gd name="connsiteX1" fmla="*/ 0 w 8477"/>
                    <a:gd name="connsiteY1" fmla="*/ 4858 h 57245"/>
                    <a:gd name="connsiteX2" fmla="*/ 0 w 8477"/>
                    <a:gd name="connsiteY2" fmla="*/ 57245 h 57245"/>
                    <a:gd name="connsiteX3" fmla="*/ 4286 w 8477"/>
                    <a:gd name="connsiteY3" fmla="*/ 54959 h 57245"/>
                    <a:gd name="connsiteX4" fmla="*/ 8477 w 8477"/>
                    <a:gd name="connsiteY4" fmla="*/ 52292 h 57245"/>
                    <a:gd name="connsiteX5" fmla="*/ 8477 w 8477"/>
                    <a:gd name="connsiteY5" fmla="*/ 0 h 57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77" h="57245">
                      <a:moveTo>
                        <a:pt x="4286" y="2762"/>
                      </a:moveTo>
                      <a:lnTo>
                        <a:pt x="0" y="4858"/>
                      </a:lnTo>
                      <a:lnTo>
                        <a:pt x="0" y="57245"/>
                      </a:lnTo>
                      <a:lnTo>
                        <a:pt x="4286" y="54959"/>
                      </a:lnTo>
                      <a:cubicBezTo>
                        <a:pt x="5715" y="54102"/>
                        <a:pt x="7144" y="53245"/>
                        <a:pt x="8477" y="52292"/>
                      </a:cubicBezTo>
                      <a:lnTo>
                        <a:pt x="847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289DC71D-365D-415E-AFC6-A1E1483ADF59}"/>
                    </a:ext>
                  </a:extLst>
                </p:cNvPr>
                <p:cNvSpPr/>
                <p:nvPr/>
              </p:nvSpPr>
              <p:spPr>
                <a:xfrm>
                  <a:off x="-4179189" y="3923346"/>
                  <a:ext cx="26860" cy="42481"/>
                </a:xfrm>
                <a:custGeom>
                  <a:avLst/>
                  <a:gdLst>
                    <a:gd name="connsiteX0" fmla="*/ 0 w 26860"/>
                    <a:gd name="connsiteY0" fmla="*/ 11621 h 42481"/>
                    <a:gd name="connsiteX1" fmla="*/ 20002 w 26860"/>
                    <a:gd name="connsiteY1" fmla="*/ 42481 h 42481"/>
                    <a:gd name="connsiteX2" fmla="*/ 26860 w 26860"/>
                    <a:gd name="connsiteY2" fmla="*/ 30766 h 42481"/>
                    <a:gd name="connsiteX3" fmla="*/ 6858 w 26860"/>
                    <a:gd name="connsiteY3" fmla="*/ 0 h 42481"/>
                    <a:gd name="connsiteX4" fmla="*/ 0 w 26860"/>
                    <a:gd name="connsiteY4" fmla="*/ 11621 h 4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60" h="42481">
                      <a:moveTo>
                        <a:pt x="0" y="11621"/>
                      </a:moveTo>
                      <a:lnTo>
                        <a:pt x="20002" y="42481"/>
                      </a:lnTo>
                      <a:cubicBezTo>
                        <a:pt x="22384" y="38671"/>
                        <a:pt x="24574" y="34766"/>
                        <a:pt x="26860" y="30766"/>
                      </a:cubicBezTo>
                      <a:lnTo>
                        <a:pt x="6858" y="0"/>
                      </a:lnTo>
                      <a:cubicBezTo>
                        <a:pt x="4667" y="4001"/>
                        <a:pt x="2381" y="7906"/>
                        <a:pt x="0" y="1162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F6D24269-73AF-4863-9E91-C5D955CAD223}"/>
                    </a:ext>
                  </a:extLst>
                </p:cNvPr>
                <p:cNvSpPr/>
                <p:nvPr/>
              </p:nvSpPr>
              <p:spPr>
                <a:xfrm>
                  <a:off x="-4145185" y="3833811"/>
                  <a:ext cx="34956" cy="16383"/>
                </a:xfrm>
                <a:custGeom>
                  <a:avLst/>
                  <a:gdLst>
                    <a:gd name="connsiteX0" fmla="*/ 0 w 34956"/>
                    <a:gd name="connsiteY0" fmla="*/ 16383 h 16383"/>
                    <a:gd name="connsiteX1" fmla="*/ 32385 w 34956"/>
                    <a:gd name="connsiteY1" fmla="*/ 13906 h 16383"/>
                    <a:gd name="connsiteX2" fmla="*/ 34957 w 34956"/>
                    <a:gd name="connsiteY2" fmla="*/ 0 h 16383"/>
                    <a:gd name="connsiteX3" fmla="*/ 2667 w 34956"/>
                    <a:gd name="connsiteY3" fmla="*/ 2477 h 16383"/>
                    <a:gd name="connsiteX4" fmla="*/ 0 w 34956"/>
                    <a:gd name="connsiteY4" fmla="*/ 16383 h 1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16383">
                      <a:moveTo>
                        <a:pt x="0" y="16383"/>
                      </a:moveTo>
                      <a:lnTo>
                        <a:pt x="32385" y="13906"/>
                      </a:lnTo>
                      <a:cubicBezTo>
                        <a:pt x="33338" y="9239"/>
                        <a:pt x="34195" y="4381"/>
                        <a:pt x="34957" y="0"/>
                      </a:cubicBezTo>
                      <a:lnTo>
                        <a:pt x="2667" y="2477"/>
                      </a:lnTo>
                      <a:cubicBezTo>
                        <a:pt x="1905" y="7144"/>
                        <a:pt x="1048" y="11811"/>
                        <a:pt x="0" y="163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6258F01C-C2A0-4400-BC4D-6F6459A60662}"/>
                    </a:ext>
                  </a:extLst>
                </p:cNvPr>
                <p:cNvSpPr/>
                <p:nvPr/>
              </p:nvSpPr>
              <p:spPr>
                <a:xfrm>
                  <a:off x="-4145185" y="3719416"/>
                  <a:ext cx="34956" cy="45815"/>
                </a:xfrm>
                <a:custGeom>
                  <a:avLst/>
                  <a:gdLst>
                    <a:gd name="connsiteX0" fmla="*/ 2667 w 34956"/>
                    <a:gd name="connsiteY0" fmla="*/ 45815 h 45815"/>
                    <a:gd name="connsiteX1" fmla="*/ 34957 w 34956"/>
                    <a:gd name="connsiteY1" fmla="*/ 10954 h 45815"/>
                    <a:gd name="connsiteX2" fmla="*/ 32385 w 34956"/>
                    <a:gd name="connsiteY2" fmla="*/ 0 h 45815"/>
                    <a:gd name="connsiteX3" fmla="*/ 0 w 34956"/>
                    <a:gd name="connsiteY3" fmla="*/ 34957 h 45815"/>
                    <a:gd name="connsiteX4" fmla="*/ 2667 w 34956"/>
                    <a:gd name="connsiteY4" fmla="*/ 45815 h 45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45815">
                      <a:moveTo>
                        <a:pt x="2667" y="45815"/>
                      </a:moveTo>
                      <a:lnTo>
                        <a:pt x="34957" y="10954"/>
                      </a:lnTo>
                      <a:cubicBezTo>
                        <a:pt x="34195" y="7239"/>
                        <a:pt x="33338" y="3524"/>
                        <a:pt x="32385" y="0"/>
                      </a:cubicBezTo>
                      <a:lnTo>
                        <a:pt x="0" y="34957"/>
                      </a:lnTo>
                      <a:cubicBezTo>
                        <a:pt x="1048" y="38386"/>
                        <a:pt x="1905" y="42005"/>
                        <a:pt x="2667" y="458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02A264A5-7E33-4661-9661-BFD7C846B534}"/>
                  </a:ext>
                </a:extLst>
              </p:cNvPr>
              <p:cNvSpPr/>
              <p:nvPr/>
            </p:nvSpPr>
            <p:spPr>
              <a:xfrm>
                <a:off x="-4348735" y="4007314"/>
                <a:ext cx="260604" cy="162961"/>
              </a:xfrm>
              <a:custGeom>
                <a:avLst/>
                <a:gdLst>
                  <a:gd name="connsiteX0" fmla="*/ 9525 w 260604"/>
                  <a:gd name="connsiteY0" fmla="*/ 140822 h 162961"/>
                  <a:gd name="connsiteX1" fmla="*/ 251079 w 260604"/>
                  <a:gd name="connsiteY1" fmla="*/ 1375 h 162961"/>
                  <a:gd name="connsiteX2" fmla="*/ 260604 w 260604"/>
                  <a:gd name="connsiteY2" fmla="*/ 6233 h 162961"/>
                  <a:gd name="connsiteX3" fmla="*/ 251079 w 260604"/>
                  <a:gd name="connsiteY3" fmla="*/ 22140 h 162961"/>
                  <a:gd name="connsiteX4" fmla="*/ 9525 w 260604"/>
                  <a:gd name="connsiteY4" fmla="*/ 161586 h 162961"/>
                  <a:gd name="connsiteX5" fmla="*/ 0 w 260604"/>
                  <a:gd name="connsiteY5" fmla="*/ 156729 h 162961"/>
                  <a:gd name="connsiteX6" fmla="*/ 9525 w 260604"/>
                  <a:gd name="connsiteY6" fmla="*/ 140822 h 16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961">
                    <a:moveTo>
                      <a:pt x="9525" y="140822"/>
                    </a:moveTo>
                    <a:lnTo>
                      <a:pt x="251079" y="1375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47" y="12748"/>
                      <a:pt x="256613" y="18663"/>
                      <a:pt x="251079" y="22140"/>
                    </a:cubicBezTo>
                    <a:lnTo>
                      <a:pt x="9525" y="161586"/>
                    </a:lnTo>
                    <a:cubicBezTo>
                      <a:pt x="4286" y="164634"/>
                      <a:pt x="0" y="162443"/>
                      <a:pt x="0" y="156729"/>
                    </a:cubicBezTo>
                    <a:cubicBezTo>
                      <a:pt x="486" y="150223"/>
                      <a:pt x="4017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191C36FA-A777-4EF8-A0ED-25D10A26C05E}"/>
                  </a:ext>
                </a:extLst>
              </p:cNvPr>
              <p:cNvSpPr/>
              <p:nvPr/>
            </p:nvSpPr>
            <p:spPr>
              <a:xfrm>
                <a:off x="-4348735" y="4069132"/>
                <a:ext cx="260604" cy="163247"/>
              </a:xfrm>
              <a:custGeom>
                <a:avLst/>
                <a:gdLst>
                  <a:gd name="connsiteX0" fmla="*/ 9525 w 260604"/>
                  <a:gd name="connsiteY0" fmla="*/ 140917 h 163247"/>
                  <a:gd name="connsiteX1" fmla="*/ 251079 w 260604"/>
                  <a:gd name="connsiteY1" fmla="*/ 1376 h 163247"/>
                  <a:gd name="connsiteX2" fmla="*/ 260604 w 260604"/>
                  <a:gd name="connsiteY2" fmla="*/ 6233 h 163247"/>
                  <a:gd name="connsiteX3" fmla="*/ 251079 w 260604"/>
                  <a:gd name="connsiteY3" fmla="*/ 22140 h 163247"/>
                  <a:gd name="connsiteX4" fmla="*/ 9525 w 260604"/>
                  <a:gd name="connsiteY4" fmla="*/ 161872 h 163247"/>
                  <a:gd name="connsiteX5" fmla="*/ 0 w 260604"/>
                  <a:gd name="connsiteY5" fmla="*/ 157014 h 163247"/>
                  <a:gd name="connsiteX6" fmla="*/ 9525 w 260604"/>
                  <a:gd name="connsiteY6" fmla="*/ 140917 h 16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3247">
                    <a:moveTo>
                      <a:pt x="9525" y="140917"/>
                    </a:moveTo>
                    <a:lnTo>
                      <a:pt x="251079" y="1376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47" y="12748"/>
                      <a:pt x="256613" y="18664"/>
                      <a:pt x="251079" y="22140"/>
                    </a:cubicBezTo>
                    <a:lnTo>
                      <a:pt x="9525" y="161872"/>
                    </a:lnTo>
                    <a:cubicBezTo>
                      <a:pt x="4286" y="164920"/>
                      <a:pt x="0" y="162729"/>
                      <a:pt x="0" y="157014"/>
                    </a:cubicBezTo>
                    <a:cubicBezTo>
                      <a:pt x="396" y="150423"/>
                      <a:pt x="3941" y="144431"/>
                      <a:pt x="9525" y="14091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574F9523-9924-4669-A7BD-0BB6B437ED9F}"/>
                  </a:ext>
                </a:extLst>
              </p:cNvPr>
              <p:cNvSpPr/>
              <p:nvPr/>
            </p:nvSpPr>
            <p:spPr>
              <a:xfrm>
                <a:off x="-4348735" y="4131594"/>
                <a:ext cx="260604" cy="162888"/>
              </a:xfrm>
              <a:custGeom>
                <a:avLst/>
                <a:gdLst>
                  <a:gd name="connsiteX0" fmla="*/ 9525 w 260604"/>
                  <a:gd name="connsiteY0" fmla="*/ 140843 h 162888"/>
                  <a:gd name="connsiteX1" fmla="*/ 251079 w 260604"/>
                  <a:gd name="connsiteY1" fmla="*/ 1397 h 162888"/>
                  <a:gd name="connsiteX2" fmla="*/ 260604 w 260604"/>
                  <a:gd name="connsiteY2" fmla="*/ 6160 h 162888"/>
                  <a:gd name="connsiteX3" fmla="*/ 251079 w 260604"/>
                  <a:gd name="connsiteY3" fmla="*/ 22066 h 162888"/>
                  <a:gd name="connsiteX4" fmla="*/ 9525 w 260604"/>
                  <a:gd name="connsiteY4" fmla="*/ 161512 h 162888"/>
                  <a:gd name="connsiteX5" fmla="*/ 0 w 260604"/>
                  <a:gd name="connsiteY5" fmla="*/ 156655 h 162888"/>
                  <a:gd name="connsiteX6" fmla="*/ 9525 w 260604"/>
                  <a:gd name="connsiteY6" fmla="*/ 140843 h 16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8">
                    <a:moveTo>
                      <a:pt x="9525" y="140843"/>
                    </a:moveTo>
                    <a:lnTo>
                      <a:pt x="251079" y="1397"/>
                    </a:lnTo>
                    <a:cubicBezTo>
                      <a:pt x="256413" y="-1651"/>
                      <a:pt x="260604" y="445"/>
                      <a:pt x="260604" y="6160"/>
                    </a:cubicBezTo>
                    <a:cubicBezTo>
                      <a:pt x="260166" y="12684"/>
                      <a:pt x="256623" y="18599"/>
                      <a:pt x="251079" y="22066"/>
                    </a:cubicBezTo>
                    <a:lnTo>
                      <a:pt x="9525" y="161512"/>
                    </a:lnTo>
                    <a:cubicBezTo>
                      <a:pt x="4286" y="164561"/>
                      <a:pt x="0" y="162370"/>
                      <a:pt x="0" y="156655"/>
                    </a:cubicBezTo>
                    <a:cubicBezTo>
                      <a:pt x="485" y="150168"/>
                      <a:pt x="4020" y="144301"/>
                      <a:pt x="9525" y="14084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826A6A4-4622-4CBA-A9F1-E04BD3FB3830}"/>
                  </a:ext>
                </a:extLst>
              </p:cNvPr>
              <p:cNvSpPr/>
              <p:nvPr/>
            </p:nvSpPr>
            <p:spPr>
              <a:xfrm>
                <a:off x="-4348735" y="4193719"/>
                <a:ext cx="260604" cy="162888"/>
              </a:xfrm>
              <a:custGeom>
                <a:avLst/>
                <a:gdLst>
                  <a:gd name="connsiteX0" fmla="*/ 9525 w 260604"/>
                  <a:gd name="connsiteY0" fmla="*/ 140822 h 162888"/>
                  <a:gd name="connsiteX1" fmla="*/ 251079 w 260604"/>
                  <a:gd name="connsiteY1" fmla="*/ 1376 h 162888"/>
                  <a:gd name="connsiteX2" fmla="*/ 260604 w 260604"/>
                  <a:gd name="connsiteY2" fmla="*/ 6233 h 162888"/>
                  <a:gd name="connsiteX3" fmla="*/ 251079 w 260604"/>
                  <a:gd name="connsiteY3" fmla="*/ 22045 h 162888"/>
                  <a:gd name="connsiteX4" fmla="*/ 9525 w 260604"/>
                  <a:gd name="connsiteY4" fmla="*/ 161491 h 162888"/>
                  <a:gd name="connsiteX5" fmla="*/ 0 w 260604"/>
                  <a:gd name="connsiteY5" fmla="*/ 156728 h 162888"/>
                  <a:gd name="connsiteX6" fmla="*/ 9525 w 260604"/>
                  <a:gd name="connsiteY6" fmla="*/ 140822 h 16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8">
                    <a:moveTo>
                      <a:pt x="9525" y="140822"/>
                    </a:moveTo>
                    <a:lnTo>
                      <a:pt x="251079" y="1376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47" y="12730"/>
                      <a:pt x="256604" y="18607"/>
                      <a:pt x="251079" y="22045"/>
                    </a:cubicBezTo>
                    <a:lnTo>
                      <a:pt x="9525" y="161491"/>
                    </a:lnTo>
                    <a:cubicBezTo>
                      <a:pt x="4286" y="164539"/>
                      <a:pt x="0" y="162443"/>
                      <a:pt x="0" y="156728"/>
                    </a:cubicBezTo>
                    <a:cubicBezTo>
                      <a:pt x="486" y="150223"/>
                      <a:pt x="4017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4FB324A-4063-4797-BC07-394436977020}"/>
                  </a:ext>
                </a:extLst>
              </p:cNvPr>
              <p:cNvSpPr/>
              <p:nvPr/>
            </p:nvSpPr>
            <p:spPr>
              <a:xfrm>
                <a:off x="-3932906" y="3630833"/>
                <a:ext cx="32737" cy="73659"/>
              </a:xfrm>
              <a:custGeom>
                <a:avLst/>
                <a:gdLst>
                  <a:gd name="connsiteX0" fmla="*/ 31847 w 32737"/>
                  <a:gd name="connsiteY0" fmla="*/ 13525 h 73659"/>
                  <a:gd name="connsiteX1" fmla="*/ 31847 w 32737"/>
                  <a:gd name="connsiteY1" fmla="*/ 18669 h 73659"/>
                  <a:gd name="connsiteX2" fmla="*/ 28513 w 32737"/>
                  <a:gd name="connsiteY2" fmla="*/ 29718 h 73659"/>
                  <a:gd name="connsiteX3" fmla="*/ 25179 w 32737"/>
                  <a:gd name="connsiteY3" fmla="*/ 36004 h 73659"/>
                  <a:gd name="connsiteX4" fmla="*/ 17178 w 32737"/>
                  <a:gd name="connsiteY4" fmla="*/ 50006 h 73659"/>
                  <a:gd name="connsiteX5" fmla="*/ 31561 w 32737"/>
                  <a:gd name="connsiteY5" fmla="*/ 41720 h 73659"/>
                  <a:gd name="connsiteX6" fmla="*/ 32609 w 32737"/>
                  <a:gd name="connsiteY6" fmla="*/ 41720 h 73659"/>
                  <a:gd name="connsiteX7" fmla="*/ 32609 w 32737"/>
                  <a:gd name="connsiteY7" fmla="*/ 43148 h 73659"/>
                  <a:gd name="connsiteX8" fmla="*/ 32609 w 32737"/>
                  <a:gd name="connsiteY8" fmla="*/ 52673 h 73659"/>
                  <a:gd name="connsiteX9" fmla="*/ 32609 w 32737"/>
                  <a:gd name="connsiteY9" fmla="*/ 54673 h 73659"/>
                  <a:gd name="connsiteX10" fmla="*/ 31561 w 32737"/>
                  <a:gd name="connsiteY10" fmla="*/ 56007 h 73659"/>
                  <a:gd name="connsiteX11" fmla="*/ 1272 w 32737"/>
                  <a:gd name="connsiteY11" fmla="*/ 73438 h 73659"/>
                  <a:gd name="connsiteX12" fmla="*/ 129 w 32737"/>
                  <a:gd name="connsiteY12" fmla="*/ 73438 h 73659"/>
                  <a:gd name="connsiteX13" fmla="*/ 129 w 32737"/>
                  <a:gd name="connsiteY13" fmla="*/ 72009 h 73659"/>
                  <a:gd name="connsiteX14" fmla="*/ 129 w 32737"/>
                  <a:gd name="connsiteY14" fmla="*/ 64389 h 73659"/>
                  <a:gd name="connsiteX15" fmla="*/ 129 w 32737"/>
                  <a:gd name="connsiteY15" fmla="*/ 61341 h 73659"/>
                  <a:gd name="connsiteX16" fmla="*/ 1462 w 32737"/>
                  <a:gd name="connsiteY16" fmla="*/ 58198 h 73659"/>
                  <a:gd name="connsiteX17" fmla="*/ 18607 w 32737"/>
                  <a:gd name="connsiteY17" fmla="*/ 29623 h 73659"/>
                  <a:gd name="connsiteX18" fmla="*/ 21179 w 32737"/>
                  <a:gd name="connsiteY18" fmla="*/ 24003 h 73659"/>
                  <a:gd name="connsiteX19" fmla="*/ 21179 w 32737"/>
                  <a:gd name="connsiteY19" fmla="*/ 20003 h 73659"/>
                  <a:gd name="connsiteX20" fmla="*/ 21179 w 32737"/>
                  <a:gd name="connsiteY20" fmla="*/ 18383 h 73659"/>
                  <a:gd name="connsiteX21" fmla="*/ 20512 w 32737"/>
                  <a:gd name="connsiteY21" fmla="*/ 16573 h 73659"/>
                  <a:gd name="connsiteX22" fmla="*/ 19083 w 32737"/>
                  <a:gd name="connsiteY22" fmla="*/ 15526 h 73659"/>
                  <a:gd name="connsiteX23" fmla="*/ 16512 w 32737"/>
                  <a:gd name="connsiteY23" fmla="*/ 16193 h 73659"/>
                  <a:gd name="connsiteX24" fmla="*/ 13940 w 32737"/>
                  <a:gd name="connsiteY24" fmla="*/ 18479 h 73659"/>
                  <a:gd name="connsiteX25" fmla="*/ 12416 w 32737"/>
                  <a:gd name="connsiteY25" fmla="*/ 21336 h 73659"/>
                  <a:gd name="connsiteX26" fmla="*/ 11559 w 32737"/>
                  <a:gd name="connsiteY26" fmla="*/ 23908 h 73659"/>
                  <a:gd name="connsiteX27" fmla="*/ 11559 w 32737"/>
                  <a:gd name="connsiteY27" fmla="*/ 25813 h 73659"/>
                  <a:gd name="connsiteX28" fmla="*/ 10701 w 32737"/>
                  <a:gd name="connsiteY28" fmla="*/ 27908 h 73659"/>
                  <a:gd name="connsiteX29" fmla="*/ 9273 w 32737"/>
                  <a:gd name="connsiteY29" fmla="*/ 29146 h 73659"/>
                  <a:gd name="connsiteX30" fmla="*/ 2224 w 32737"/>
                  <a:gd name="connsiteY30" fmla="*/ 33242 h 73659"/>
                  <a:gd name="connsiteX31" fmla="*/ 1414 w 32737"/>
                  <a:gd name="connsiteY31" fmla="*/ 33290 h 73659"/>
                  <a:gd name="connsiteX32" fmla="*/ 1367 w 32737"/>
                  <a:gd name="connsiteY32" fmla="*/ 33242 h 73659"/>
                  <a:gd name="connsiteX33" fmla="*/ 1367 w 32737"/>
                  <a:gd name="connsiteY33" fmla="*/ 32099 h 73659"/>
                  <a:gd name="connsiteX34" fmla="*/ 2415 w 32737"/>
                  <a:gd name="connsiteY34" fmla="*/ 24098 h 73659"/>
                  <a:gd name="connsiteX35" fmla="*/ 5367 w 32737"/>
                  <a:gd name="connsiteY35" fmla="*/ 15716 h 73659"/>
                  <a:gd name="connsiteX36" fmla="*/ 10320 w 32737"/>
                  <a:gd name="connsiteY36" fmla="*/ 8001 h 73659"/>
                  <a:gd name="connsiteX37" fmla="*/ 17274 w 32737"/>
                  <a:gd name="connsiteY37" fmla="*/ 2191 h 73659"/>
                  <a:gd name="connsiteX38" fmla="*/ 23941 w 32737"/>
                  <a:gd name="connsiteY38" fmla="*/ 0 h 73659"/>
                  <a:gd name="connsiteX39" fmla="*/ 28799 w 32737"/>
                  <a:gd name="connsiteY39" fmla="*/ 1810 h 73659"/>
                  <a:gd name="connsiteX40" fmla="*/ 31752 w 32737"/>
                  <a:gd name="connsiteY40" fmla="*/ 6763 h 73659"/>
                  <a:gd name="connsiteX41" fmla="*/ 31847 w 32737"/>
                  <a:gd name="connsiteY41" fmla="*/ 13525 h 73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2737" h="73659">
                    <a:moveTo>
                      <a:pt x="31847" y="13525"/>
                    </a:moveTo>
                    <a:cubicBezTo>
                      <a:pt x="31942" y="15240"/>
                      <a:pt x="31942" y="16954"/>
                      <a:pt x="31847" y="18669"/>
                    </a:cubicBezTo>
                    <a:cubicBezTo>
                      <a:pt x="31199" y="22479"/>
                      <a:pt x="30075" y="26184"/>
                      <a:pt x="28513" y="29718"/>
                    </a:cubicBezTo>
                    <a:cubicBezTo>
                      <a:pt x="27561" y="31623"/>
                      <a:pt x="26513" y="33814"/>
                      <a:pt x="25179" y="36004"/>
                    </a:cubicBezTo>
                    <a:lnTo>
                      <a:pt x="17178" y="50006"/>
                    </a:lnTo>
                    <a:lnTo>
                      <a:pt x="31561" y="41720"/>
                    </a:lnTo>
                    <a:cubicBezTo>
                      <a:pt x="31856" y="41443"/>
                      <a:pt x="32314" y="41443"/>
                      <a:pt x="32609" y="41720"/>
                    </a:cubicBezTo>
                    <a:cubicBezTo>
                      <a:pt x="32780" y="42177"/>
                      <a:pt x="32780" y="42691"/>
                      <a:pt x="32609" y="43148"/>
                    </a:cubicBezTo>
                    <a:lnTo>
                      <a:pt x="32609" y="52673"/>
                    </a:lnTo>
                    <a:cubicBezTo>
                      <a:pt x="32742" y="53330"/>
                      <a:pt x="32742" y="54016"/>
                      <a:pt x="32609" y="54673"/>
                    </a:cubicBezTo>
                    <a:cubicBezTo>
                      <a:pt x="32390" y="55207"/>
                      <a:pt x="32028" y="55664"/>
                      <a:pt x="31561" y="56007"/>
                    </a:cubicBezTo>
                    <a:lnTo>
                      <a:pt x="1272" y="73438"/>
                    </a:lnTo>
                    <a:cubicBezTo>
                      <a:pt x="948" y="73733"/>
                      <a:pt x="452" y="73733"/>
                      <a:pt x="129" y="73438"/>
                    </a:cubicBezTo>
                    <a:cubicBezTo>
                      <a:pt x="-43" y="72980"/>
                      <a:pt x="-43" y="72466"/>
                      <a:pt x="129" y="72009"/>
                    </a:cubicBezTo>
                    <a:lnTo>
                      <a:pt x="129" y="64389"/>
                    </a:lnTo>
                    <a:cubicBezTo>
                      <a:pt x="43" y="63379"/>
                      <a:pt x="43" y="62351"/>
                      <a:pt x="129" y="61341"/>
                    </a:cubicBezTo>
                    <a:cubicBezTo>
                      <a:pt x="452" y="60246"/>
                      <a:pt x="900" y="59188"/>
                      <a:pt x="1462" y="58198"/>
                    </a:cubicBezTo>
                    <a:lnTo>
                      <a:pt x="18607" y="29623"/>
                    </a:lnTo>
                    <a:cubicBezTo>
                      <a:pt x="19693" y="27861"/>
                      <a:pt x="20560" y="25975"/>
                      <a:pt x="21179" y="24003"/>
                    </a:cubicBezTo>
                    <a:cubicBezTo>
                      <a:pt x="21293" y="22670"/>
                      <a:pt x="21293" y="21336"/>
                      <a:pt x="21179" y="20003"/>
                    </a:cubicBezTo>
                    <a:cubicBezTo>
                      <a:pt x="21207" y="19460"/>
                      <a:pt x="21207" y="18926"/>
                      <a:pt x="21179" y="18383"/>
                    </a:cubicBezTo>
                    <a:cubicBezTo>
                      <a:pt x="21112" y="17736"/>
                      <a:pt x="20884" y="17107"/>
                      <a:pt x="20512" y="16573"/>
                    </a:cubicBezTo>
                    <a:cubicBezTo>
                      <a:pt x="20255" y="16002"/>
                      <a:pt x="19712" y="15602"/>
                      <a:pt x="19083" y="15526"/>
                    </a:cubicBezTo>
                    <a:cubicBezTo>
                      <a:pt x="18169" y="15383"/>
                      <a:pt x="17236" y="15621"/>
                      <a:pt x="16512" y="16193"/>
                    </a:cubicBezTo>
                    <a:cubicBezTo>
                      <a:pt x="15483" y="16745"/>
                      <a:pt x="14607" y="17526"/>
                      <a:pt x="13940" y="18479"/>
                    </a:cubicBezTo>
                    <a:cubicBezTo>
                      <a:pt x="13283" y="19345"/>
                      <a:pt x="12768" y="20307"/>
                      <a:pt x="12416" y="21336"/>
                    </a:cubicBezTo>
                    <a:cubicBezTo>
                      <a:pt x="12044" y="22165"/>
                      <a:pt x="11759" y="23022"/>
                      <a:pt x="11559" y="23908"/>
                    </a:cubicBezTo>
                    <a:lnTo>
                      <a:pt x="11559" y="25813"/>
                    </a:lnTo>
                    <a:cubicBezTo>
                      <a:pt x="11425" y="26565"/>
                      <a:pt x="11130" y="27279"/>
                      <a:pt x="10701" y="27908"/>
                    </a:cubicBezTo>
                    <a:cubicBezTo>
                      <a:pt x="10320" y="28423"/>
                      <a:pt x="9835" y="28842"/>
                      <a:pt x="9273" y="29146"/>
                    </a:cubicBezTo>
                    <a:lnTo>
                      <a:pt x="2224" y="33242"/>
                    </a:lnTo>
                    <a:cubicBezTo>
                      <a:pt x="2015" y="33480"/>
                      <a:pt x="1653" y="33499"/>
                      <a:pt x="1414" y="33290"/>
                    </a:cubicBezTo>
                    <a:cubicBezTo>
                      <a:pt x="1395" y="33280"/>
                      <a:pt x="1386" y="33261"/>
                      <a:pt x="1367" y="33242"/>
                    </a:cubicBezTo>
                    <a:cubicBezTo>
                      <a:pt x="1214" y="32880"/>
                      <a:pt x="1214" y="32461"/>
                      <a:pt x="1367" y="32099"/>
                    </a:cubicBezTo>
                    <a:cubicBezTo>
                      <a:pt x="1414" y="29404"/>
                      <a:pt x="1767" y="26718"/>
                      <a:pt x="2415" y="24098"/>
                    </a:cubicBezTo>
                    <a:cubicBezTo>
                      <a:pt x="3100" y="21212"/>
                      <a:pt x="4091" y="18402"/>
                      <a:pt x="5367" y="15716"/>
                    </a:cubicBezTo>
                    <a:cubicBezTo>
                      <a:pt x="6691" y="12945"/>
                      <a:pt x="8349" y="10354"/>
                      <a:pt x="10320" y="8001"/>
                    </a:cubicBezTo>
                    <a:cubicBezTo>
                      <a:pt x="12254" y="5639"/>
                      <a:pt x="14607" y="3667"/>
                      <a:pt x="17274" y="2191"/>
                    </a:cubicBezTo>
                    <a:cubicBezTo>
                      <a:pt x="19255" y="867"/>
                      <a:pt x="21560" y="105"/>
                      <a:pt x="23941" y="0"/>
                    </a:cubicBezTo>
                    <a:cubicBezTo>
                      <a:pt x="25722" y="28"/>
                      <a:pt x="27437" y="667"/>
                      <a:pt x="28799" y="1810"/>
                    </a:cubicBezTo>
                    <a:cubicBezTo>
                      <a:pt x="30209" y="3172"/>
                      <a:pt x="31228" y="4877"/>
                      <a:pt x="31752" y="6763"/>
                    </a:cubicBezTo>
                    <a:cubicBezTo>
                      <a:pt x="32104" y="9001"/>
                      <a:pt x="32133" y="11278"/>
                      <a:pt x="31847" y="1352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B1530A6E-4CA1-40C2-A34A-FA3B1872FFC3}"/>
                  </a:ext>
                </a:extLst>
              </p:cNvPr>
              <p:cNvSpPr/>
              <p:nvPr/>
            </p:nvSpPr>
            <p:spPr>
              <a:xfrm>
                <a:off x="-3894297" y="3607688"/>
                <a:ext cx="33432" cy="68008"/>
              </a:xfrm>
              <a:custGeom>
                <a:avLst/>
                <a:gdLst>
                  <a:gd name="connsiteX0" fmla="*/ 16764 w 33432"/>
                  <a:gd name="connsiteY0" fmla="*/ 2286 h 68008"/>
                  <a:gd name="connsiteX1" fmla="*/ 24098 w 33432"/>
                  <a:gd name="connsiteY1" fmla="*/ 0 h 68008"/>
                  <a:gd name="connsiteX2" fmla="*/ 29242 w 33432"/>
                  <a:gd name="connsiteY2" fmla="*/ 2286 h 68008"/>
                  <a:gd name="connsiteX3" fmla="*/ 32290 w 33432"/>
                  <a:gd name="connsiteY3" fmla="*/ 8096 h 68008"/>
                  <a:gd name="connsiteX4" fmla="*/ 33433 w 33432"/>
                  <a:gd name="connsiteY4" fmla="*/ 16573 h 68008"/>
                  <a:gd name="connsiteX5" fmla="*/ 33433 w 33432"/>
                  <a:gd name="connsiteY5" fmla="*/ 24479 h 68008"/>
                  <a:gd name="connsiteX6" fmla="*/ 33433 w 33432"/>
                  <a:gd name="connsiteY6" fmla="*/ 32290 h 68008"/>
                  <a:gd name="connsiteX7" fmla="*/ 32290 w 33432"/>
                  <a:gd name="connsiteY7" fmla="*/ 41815 h 68008"/>
                  <a:gd name="connsiteX8" fmla="*/ 29242 w 33432"/>
                  <a:gd name="connsiteY8" fmla="*/ 51340 h 68008"/>
                  <a:gd name="connsiteX9" fmla="*/ 24098 w 33432"/>
                  <a:gd name="connsiteY9" fmla="*/ 59531 h 68008"/>
                  <a:gd name="connsiteX10" fmla="*/ 16764 w 33432"/>
                  <a:gd name="connsiteY10" fmla="*/ 65722 h 68008"/>
                  <a:gd name="connsiteX11" fmla="*/ 9334 w 33432"/>
                  <a:gd name="connsiteY11" fmla="*/ 68008 h 68008"/>
                  <a:gd name="connsiteX12" fmla="*/ 4191 w 33432"/>
                  <a:gd name="connsiteY12" fmla="*/ 65818 h 68008"/>
                  <a:gd name="connsiteX13" fmla="*/ 1143 w 33432"/>
                  <a:gd name="connsiteY13" fmla="*/ 59912 h 68008"/>
                  <a:gd name="connsiteX14" fmla="*/ 0 w 33432"/>
                  <a:gd name="connsiteY14" fmla="*/ 51435 h 68008"/>
                  <a:gd name="connsiteX15" fmla="*/ 0 w 33432"/>
                  <a:gd name="connsiteY15" fmla="*/ 43720 h 68008"/>
                  <a:gd name="connsiteX16" fmla="*/ 0 w 33432"/>
                  <a:gd name="connsiteY16" fmla="*/ 35719 h 68008"/>
                  <a:gd name="connsiteX17" fmla="*/ 1143 w 33432"/>
                  <a:gd name="connsiteY17" fmla="*/ 26194 h 68008"/>
                  <a:gd name="connsiteX18" fmla="*/ 4191 w 33432"/>
                  <a:gd name="connsiteY18" fmla="*/ 16669 h 68008"/>
                  <a:gd name="connsiteX19" fmla="*/ 9334 w 33432"/>
                  <a:gd name="connsiteY19" fmla="*/ 8572 h 68008"/>
                  <a:gd name="connsiteX20" fmla="*/ 16764 w 33432"/>
                  <a:gd name="connsiteY20" fmla="*/ 2286 h 68008"/>
                  <a:gd name="connsiteX21" fmla="*/ 22860 w 33432"/>
                  <a:gd name="connsiteY21" fmla="*/ 38005 h 68008"/>
                  <a:gd name="connsiteX22" fmla="*/ 22860 w 33432"/>
                  <a:gd name="connsiteY22" fmla="*/ 23146 h 68008"/>
                  <a:gd name="connsiteX23" fmla="*/ 22860 w 33432"/>
                  <a:gd name="connsiteY23" fmla="*/ 19336 h 68008"/>
                  <a:gd name="connsiteX24" fmla="*/ 21812 w 33432"/>
                  <a:gd name="connsiteY24" fmla="*/ 16669 h 68008"/>
                  <a:gd name="connsiteX25" fmla="*/ 20002 w 33432"/>
                  <a:gd name="connsiteY25" fmla="*/ 15621 h 68008"/>
                  <a:gd name="connsiteX26" fmla="*/ 17145 w 33432"/>
                  <a:gd name="connsiteY26" fmla="*/ 16478 h 68008"/>
                  <a:gd name="connsiteX27" fmla="*/ 14192 w 33432"/>
                  <a:gd name="connsiteY27" fmla="*/ 18955 h 68008"/>
                  <a:gd name="connsiteX28" fmla="*/ 12382 w 33432"/>
                  <a:gd name="connsiteY28" fmla="*/ 22098 h 68008"/>
                  <a:gd name="connsiteX29" fmla="*/ 11335 w 33432"/>
                  <a:gd name="connsiteY29" fmla="*/ 25908 h 68008"/>
                  <a:gd name="connsiteX30" fmla="*/ 11335 w 33432"/>
                  <a:gd name="connsiteY30" fmla="*/ 30194 h 68008"/>
                  <a:gd name="connsiteX31" fmla="*/ 11335 w 33432"/>
                  <a:gd name="connsiteY31" fmla="*/ 45053 h 68008"/>
                  <a:gd name="connsiteX32" fmla="*/ 11335 w 33432"/>
                  <a:gd name="connsiteY32" fmla="*/ 48958 h 68008"/>
                  <a:gd name="connsiteX33" fmla="*/ 12382 w 33432"/>
                  <a:gd name="connsiteY33" fmla="*/ 51530 h 68008"/>
                  <a:gd name="connsiteX34" fmla="*/ 14192 w 33432"/>
                  <a:gd name="connsiteY34" fmla="*/ 52673 h 68008"/>
                  <a:gd name="connsiteX35" fmla="*/ 17145 w 33432"/>
                  <a:gd name="connsiteY35" fmla="*/ 51816 h 68008"/>
                  <a:gd name="connsiteX36" fmla="*/ 20002 w 33432"/>
                  <a:gd name="connsiteY36" fmla="*/ 49339 h 68008"/>
                  <a:gd name="connsiteX37" fmla="*/ 21812 w 33432"/>
                  <a:gd name="connsiteY37" fmla="*/ 46101 h 68008"/>
                  <a:gd name="connsiteX38" fmla="*/ 22860 w 33432"/>
                  <a:gd name="connsiteY38" fmla="*/ 42291 h 68008"/>
                  <a:gd name="connsiteX39" fmla="*/ 22860 w 33432"/>
                  <a:gd name="connsiteY39" fmla="*/ 38195 h 68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3432" h="68008">
                    <a:moveTo>
                      <a:pt x="16764" y="2286"/>
                    </a:moveTo>
                    <a:cubicBezTo>
                      <a:pt x="18955" y="867"/>
                      <a:pt x="21488" y="76"/>
                      <a:pt x="24098" y="0"/>
                    </a:cubicBezTo>
                    <a:cubicBezTo>
                      <a:pt x="26051" y="38"/>
                      <a:pt x="27908" y="857"/>
                      <a:pt x="29242" y="2286"/>
                    </a:cubicBezTo>
                    <a:cubicBezTo>
                      <a:pt x="30737" y="3934"/>
                      <a:pt x="31785" y="5934"/>
                      <a:pt x="32290" y="8096"/>
                    </a:cubicBezTo>
                    <a:cubicBezTo>
                      <a:pt x="32985" y="10868"/>
                      <a:pt x="33376" y="13716"/>
                      <a:pt x="33433" y="16573"/>
                    </a:cubicBezTo>
                    <a:cubicBezTo>
                      <a:pt x="33433" y="19050"/>
                      <a:pt x="33433" y="21717"/>
                      <a:pt x="33433" y="24479"/>
                    </a:cubicBezTo>
                    <a:cubicBezTo>
                      <a:pt x="33433" y="27241"/>
                      <a:pt x="33433" y="29813"/>
                      <a:pt x="33433" y="32290"/>
                    </a:cubicBezTo>
                    <a:cubicBezTo>
                      <a:pt x="33309" y="35490"/>
                      <a:pt x="32928" y="38671"/>
                      <a:pt x="32290" y="41815"/>
                    </a:cubicBezTo>
                    <a:cubicBezTo>
                      <a:pt x="31642" y="45091"/>
                      <a:pt x="30623" y="48292"/>
                      <a:pt x="29242" y="51340"/>
                    </a:cubicBezTo>
                    <a:cubicBezTo>
                      <a:pt x="27918" y="54292"/>
                      <a:pt x="26184" y="57055"/>
                      <a:pt x="24098" y="59531"/>
                    </a:cubicBezTo>
                    <a:cubicBezTo>
                      <a:pt x="22041" y="62017"/>
                      <a:pt x="19555" y="64113"/>
                      <a:pt x="16764" y="65722"/>
                    </a:cubicBezTo>
                    <a:cubicBezTo>
                      <a:pt x="14545" y="67142"/>
                      <a:pt x="11973" y="67932"/>
                      <a:pt x="9334" y="68008"/>
                    </a:cubicBezTo>
                    <a:cubicBezTo>
                      <a:pt x="7401" y="67961"/>
                      <a:pt x="5563" y="67180"/>
                      <a:pt x="4191" y="65818"/>
                    </a:cubicBezTo>
                    <a:cubicBezTo>
                      <a:pt x="2705" y="64122"/>
                      <a:pt x="1667" y="62103"/>
                      <a:pt x="1143" y="59912"/>
                    </a:cubicBezTo>
                    <a:cubicBezTo>
                      <a:pt x="448" y="57140"/>
                      <a:pt x="57" y="54292"/>
                      <a:pt x="0" y="51435"/>
                    </a:cubicBezTo>
                    <a:cubicBezTo>
                      <a:pt x="0" y="49054"/>
                      <a:pt x="0" y="46482"/>
                      <a:pt x="0" y="43720"/>
                    </a:cubicBezTo>
                    <a:cubicBezTo>
                      <a:pt x="0" y="40957"/>
                      <a:pt x="0" y="38290"/>
                      <a:pt x="0" y="35719"/>
                    </a:cubicBezTo>
                    <a:cubicBezTo>
                      <a:pt x="124" y="32518"/>
                      <a:pt x="505" y="29337"/>
                      <a:pt x="1143" y="26194"/>
                    </a:cubicBezTo>
                    <a:cubicBezTo>
                      <a:pt x="1810" y="22917"/>
                      <a:pt x="2829" y="19726"/>
                      <a:pt x="4191" y="16669"/>
                    </a:cubicBezTo>
                    <a:cubicBezTo>
                      <a:pt x="5515" y="13745"/>
                      <a:pt x="7248" y="11020"/>
                      <a:pt x="9334" y="8572"/>
                    </a:cubicBezTo>
                    <a:cubicBezTo>
                      <a:pt x="11420" y="6058"/>
                      <a:pt x="13935" y="3934"/>
                      <a:pt x="16764" y="2286"/>
                    </a:cubicBezTo>
                    <a:close/>
                    <a:moveTo>
                      <a:pt x="22860" y="38005"/>
                    </a:moveTo>
                    <a:cubicBezTo>
                      <a:pt x="22860" y="32861"/>
                      <a:pt x="22860" y="27908"/>
                      <a:pt x="22860" y="23146"/>
                    </a:cubicBezTo>
                    <a:cubicBezTo>
                      <a:pt x="22860" y="21717"/>
                      <a:pt x="22860" y="20479"/>
                      <a:pt x="22860" y="19336"/>
                    </a:cubicBezTo>
                    <a:cubicBezTo>
                      <a:pt x="22679" y="18393"/>
                      <a:pt x="22327" y="17488"/>
                      <a:pt x="21812" y="16669"/>
                    </a:cubicBezTo>
                    <a:cubicBezTo>
                      <a:pt x="21403" y="16059"/>
                      <a:pt x="20736" y="15669"/>
                      <a:pt x="20002" y="15621"/>
                    </a:cubicBezTo>
                    <a:cubicBezTo>
                      <a:pt x="18983" y="15592"/>
                      <a:pt x="17983" y="15897"/>
                      <a:pt x="17145" y="16478"/>
                    </a:cubicBezTo>
                    <a:cubicBezTo>
                      <a:pt x="16002" y="17097"/>
                      <a:pt x="15002" y="17936"/>
                      <a:pt x="14192" y="18955"/>
                    </a:cubicBezTo>
                    <a:cubicBezTo>
                      <a:pt x="13440" y="19907"/>
                      <a:pt x="12830" y="20974"/>
                      <a:pt x="12382" y="22098"/>
                    </a:cubicBezTo>
                    <a:cubicBezTo>
                      <a:pt x="11935" y="23336"/>
                      <a:pt x="11582" y="24612"/>
                      <a:pt x="11335" y="25908"/>
                    </a:cubicBezTo>
                    <a:cubicBezTo>
                      <a:pt x="11335" y="27337"/>
                      <a:pt x="11335" y="28765"/>
                      <a:pt x="11335" y="30194"/>
                    </a:cubicBezTo>
                    <a:cubicBezTo>
                      <a:pt x="11335" y="35271"/>
                      <a:pt x="11335" y="40224"/>
                      <a:pt x="11335" y="45053"/>
                    </a:cubicBezTo>
                    <a:cubicBezTo>
                      <a:pt x="11335" y="46482"/>
                      <a:pt x="11335" y="47815"/>
                      <a:pt x="11335" y="48958"/>
                    </a:cubicBezTo>
                    <a:cubicBezTo>
                      <a:pt x="11487" y="49882"/>
                      <a:pt x="11849" y="50759"/>
                      <a:pt x="12382" y="51530"/>
                    </a:cubicBezTo>
                    <a:cubicBezTo>
                      <a:pt x="12783" y="52168"/>
                      <a:pt x="13449" y="52587"/>
                      <a:pt x="14192" y="52673"/>
                    </a:cubicBezTo>
                    <a:cubicBezTo>
                      <a:pt x="15230" y="52654"/>
                      <a:pt x="16250" y="52359"/>
                      <a:pt x="17145" y="51816"/>
                    </a:cubicBezTo>
                    <a:cubicBezTo>
                      <a:pt x="18240" y="51178"/>
                      <a:pt x="19212" y="50330"/>
                      <a:pt x="20002" y="49339"/>
                    </a:cubicBezTo>
                    <a:cubicBezTo>
                      <a:pt x="20755" y="48349"/>
                      <a:pt x="21365" y="47263"/>
                      <a:pt x="21812" y="46101"/>
                    </a:cubicBezTo>
                    <a:cubicBezTo>
                      <a:pt x="22308" y="44872"/>
                      <a:pt x="22660" y="43596"/>
                      <a:pt x="22860" y="42291"/>
                    </a:cubicBezTo>
                    <a:cubicBezTo>
                      <a:pt x="22946" y="40929"/>
                      <a:pt x="22946" y="39557"/>
                      <a:pt x="22860" y="3819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0295231-C1F4-432C-A50A-3A440B29C94B}"/>
                  </a:ext>
                </a:extLst>
              </p:cNvPr>
              <p:cNvSpPr/>
              <p:nvPr/>
            </p:nvSpPr>
            <p:spPr>
              <a:xfrm>
                <a:off x="-3855911" y="3575779"/>
                <a:ext cx="44767" cy="81533"/>
              </a:xfrm>
              <a:custGeom>
                <a:avLst/>
                <a:gdLst>
                  <a:gd name="connsiteX0" fmla="*/ 18002 w 44767"/>
                  <a:gd name="connsiteY0" fmla="*/ 24670 h 81533"/>
                  <a:gd name="connsiteX1" fmla="*/ 18002 w 44767"/>
                  <a:gd name="connsiteY1" fmla="*/ 31432 h 81533"/>
                  <a:gd name="connsiteX2" fmla="*/ 17335 w 44767"/>
                  <a:gd name="connsiteY2" fmla="*/ 36671 h 81533"/>
                  <a:gd name="connsiteX3" fmla="*/ 15716 w 44767"/>
                  <a:gd name="connsiteY3" fmla="*/ 41624 h 81533"/>
                  <a:gd name="connsiteX4" fmla="*/ 12954 w 44767"/>
                  <a:gd name="connsiteY4" fmla="*/ 45911 h 81533"/>
                  <a:gd name="connsiteX5" fmla="*/ 9049 w 44767"/>
                  <a:gd name="connsiteY5" fmla="*/ 49149 h 81533"/>
                  <a:gd name="connsiteX6" fmla="*/ 5143 w 44767"/>
                  <a:gd name="connsiteY6" fmla="*/ 50387 h 81533"/>
                  <a:gd name="connsiteX7" fmla="*/ 2381 w 44767"/>
                  <a:gd name="connsiteY7" fmla="*/ 49339 h 81533"/>
                  <a:gd name="connsiteX8" fmla="*/ 762 w 44767"/>
                  <a:gd name="connsiteY8" fmla="*/ 46291 h 81533"/>
                  <a:gd name="connsiteX9" fmla="*/ 0 w 44767"/>
                  <a:gd name="connsiteY9" fmla="*/ 41815 h 81533"/>
                  <a:gd name="connsiteX10" fmla="*/ 0 w 44767"/>
                  <a:gd name="connsiteY10" fmla="*/ 38576 h 81533"/>
                  <a:gd name="connsiteX11" fmla="*/ 0 w 44767"/>
                  <a:gd name="connsiteY11" fmla="*/ 35052 h 81533"/>
                  <a:gd name="connsiteX12" fmla="*/ 762 w 44767"/>
                  <a:gd name="connsiteY12" fmla="*/ 29813 h 81533"/>
                  <a:gd name="connsiteX13" fmla="*/ 2476 w 44767"/>
                  <a:gd name="connsiteY13" fmla="*/ 24670 h 81533"/>
                  <a:gd name="connsiteX14" fmla="*/ 5239 w 44767"/>
                  <a:gd name="connsiteY14" fmla="*/ 20383 h 81533"/>
                  <a:gd name="connsiteX15" fmla="*/ 9144 w 44767"/>
                  <a:gd name="connsiteY15" fmla="*/ 17145 h 81533"/>
                  <a:gd name="connsiteX16" fmla="*/ 13049 w 44767"/>
                  <a:gd name="connsiteY16" fmla="*/ 15907 h 81533"/>
                  <a:gd name="connsiteX17" fmla="*/ 15811 w 44767"/>
                  <a:gd name="connsiteY17" fmla="*/ 16954 h 81533"/>
                  <a:gd name="connsiteX18" fmla="*/ 17431 w 44767"/>
                  <a:gd name="connsiteY18" fmla="*/ 20003 h 81533"/>
                  <a:gd name="connsiteX19" fmla="*/ 18002 w 44767"/>
                  <a:gd name="connsiteY19" fmla="*/ 24670 h 81533"/>
                  <a:gd name="connsiteX20" fmla="*/ 32385 w 44767"/>
                  <a:gd name="connsiteY20" fmla="*/ 5620 h 81533"/>
                  <a:gd name="connsiteX21" fmla="*/ 33242 w 44767"/>
                  <a:gd name="connsiteY21" fmla="*/ 3905 h 81533"/>
                  <a:gd name="connsiteX22" fmla="*/ 34480 w 44767"/>
                  <a:gd name="connsiteY22" fmla="*/ 2762 h 81533"/>
                  <a:gd name="connsiteX23" fmla="*/ 39148 w 44767"/>
                  <a:gd name="connsiteY23" fmla="*/ 0 h 81533"/>
                  <a:gd name="connsiteX24" fmla="*/ 40100 w 44767"/>
                  <a:gd name="connsiteY24" fmla="*/ 0 h 81533"/>
                  <a:gd name="connsiteX25" fmla="*/ 40100 w 44767"/>
                  <a:gd name="connsiteY25" fmla="*/ 1048 h 81533"/>
                  <a:gd name="connsiteX26" fmla="*/ 40100 w 44767"/>
                  <a:gd name="connsiteY26" fmla="*/ 1524 h 81533"/>
                  <a:gd name="connsiteX27" fmla="*/ 40100 w 44767"/>
                  <a:gd name="connsiteY27" fmla="*/ 2191 h 81533"/>
                  <a:gd name="connsiteX28" fmla="*/ 11525 w 44767"/>
                  <a:gd name="connsiteY28" fmla="*/ 75914 h 81533"/>
                  <a:gd name="connsiteX29" fmla="*/ 10763 w 44767"/>
                  <a:gd name="connsiteY29" fmla="*/ 77629 h 81533"/>
                  <a:gd name="connsiteX30" fmla="*/ 9525 w 44767"/>
                  <a:gd name="connsiteY30" fmla="*/ 78772 h 81533"/>
                  <a:gd name="connsiteX31" fmla="*/ 4763 w 44767"/>
                  <a:gd name="connsiteY31" fmla="*/ 81534 h 81533"/>
                  <a:gd name="connsiteX32" fmla="*/ 3810 w 44767"/>
                  <a:gd name="connsiteY32" fmla="*/ 81534 h 81533"/>
                  <a:gd name="connsiteX33" fmla="*/ 3810 w 44767"/>
                  <a:gd name="connsiteY33" fmla="*/ 80486 h 81533"/>
                  <a:gd name="connsiteX34" fmla="*/ 3810 w 44767"/>
                  <a:gd name="connsiteY34" fmla="*/ 80010 h 81533"/>
                  <a:gd name="connsiteX35" fmla="*/ 3810 w 44767"/>
                  <a:gd name="connsiteY35" fmla="*/ 79343 h 81533"/>
                  <a:gd name="connsiteX36" fmla="*/ 6667 w 44767"/>
                  <a:gd name="connsiteY36" fmla="*/ 37147 h 81533"/>
                  <a:gd name="connsiteX37" fmla="*/ 7239 w 44767"/>
                  <a:gd name="connsiteY37" fmla="*/ 40196 h 81533"/>
                  <a:gd name="connsiteX38" fmla="*/ 9049 w 44767"/>
                  <a:gd name="connsiteY38" fmla="*/ 40196 h 81533"/>
                  <a:gd name="connsiteX39" fmla="*/ 10763 w 44767"/>
                  <a:gd name="connsiteY39" fmla="*/ 38005 h 81533"/>
                  <a:gd name="connsiteX40" fmla="*/ 11430 w 44767"/>
                  <a:gd name="connsiteY40" fmla="*/ 34195 h 81533"/>
                  <a:gd name="connsiteX41" fmla="*/ 11430 w 44767"/>
                  <a:gd name="connsiteY41" fmla="*/ 28385 h 81533"/>
                  <a:gd name="connsiteX42" fmla="*/ 10763 w 44767"/>
                  <a:gd name="connsiteY42" fmla="*/ 25241 h 81533"/>
                  <a:gd name="connsiteX43" fmla="*/ 9049 w 44767"/>
                  <a:gd name="connsiteY43" fmla="*/ 25241 h 81533"/>
                  <a:gd name="connsiteX44" fmla="*/ 7239 w 44767"/>
                  <a:gd name="connsiteY44" fmla="*/ 27432 h 81533"/>
                  <a:gd name="connsiteX45" fmla="*/ 6667 w 44767"/>
                  <a:gd name="connsiteY45" fmla="*/ 31147 h 81533"/>
                  <a:gd name="connsiteX46" fmla="*/ 6667 w 44767"/>
                  <a:gd name="connsiteY46" fmla="*/ 37338 h 81533"/>
                  <a:gd name="connsiteX47" fmla="*/ 44767 w 44767"/>
                  <a:gd name="connsiteY47" fmla="*/ 39814 h 81533"/>
                  <a:gd name="connsiteX48" fmla="*/ 44767 w 44767"/>
                  <a:gd name="connsiteY48" fmla="*/ 46577 h 81533"/>
                  <a:gd name="connsiteX49" fmla="*/ 44101 w 44767"/>
                  <a:gd name="connsiteY49" fmla="*/ 51816 h 81533"/>
                  <a:gd name="connsiteX50" fmla="*/ 42386 w 44767"/>
                  <a:gd name="connsiteY50" fmla="*/ 56769 h 81533"/>
                  <a:gd name="connsiteX51" fmla="*/ 39624 w 44767"/>
                  <a:gd name="connsiteY51" fmla="*/ 61055 h 81533"/>
                  <a:gd name="connsiteX52" fmla="*/ 35719 w 44767"/>
                  <a:gd name="connsiteY52" fmla="*/ 64294 h 81533"/>
                  <a:gd name="connsiteX53" fmla="*/ 31813 w 44767"/>
                  <a:gd name="connsiteY53" fmla="*/ 65532 h 81533"/>
                  <a:gd name="connsiteX54" fmla="*/ 29051 w 44767"/>
                  <a:gd name="connsiteY54" fmla="*/ 64484 h 81533"/>
                  <a:gd name="connsiteX55" fmla="*/ 27432 w 44767"/>
                  <a:gd name="connsiteY55" fmla="*/ 61436 h 81533"/>
                  <a:gd name="connsiteX56" fmla="*/ 26765 w 44767"/>
                  <a:gd name="connsiteY56" fmla="*/ 56960 h 81533"/>
                  <a:gd name="connsiteX57" fmla="*/ 26765 w 44767"/>
                  <a:gd name="connsiteY57" fmla="*/ 53721 h 81533"/>
                  <a:gd name="connsiteX58" fmla="*/ 26765 w 44767"/>
                  <a:gd name="connsiteY58" fmla="*/ 50197 h 81533"/>
                  <a:gd name="connsiteX59" fmla="*/ 27432 w 44767"/>
                  <a:gd name="connsiteY59" fmla="*/ 44958 h 81533"/>
                  <a:gd name="connsiteX60" fmla="*/ 29051 w 44767"/>
                  <a:gd name="connsiteY60" fmla="*/ 40005 h 81533"/>
                  <a:gd name="connsiteX61" fmla="*/ 31813 w 44767"/>
                  <a:gd name="connsiteY61" fmla="*/ 35719 h 81533"/>
                  <a:gd name="connsiteX62" fmla="*/ 35719 w 44767"/>
                  <a:gd name="connsiteY62" fmla="*/ 32480 h 81533"/>
                  <a:gd name="connsiteX63" fmla="*/ 39624 w 44767"/>
                  <a:gd name="connsiteY63" fmla="*/ 31242 h 81533"/>
                  <a:gd name="connsiteX64" fmla="*/ 42386 w 44767"/>
                  <a:gd name="connsiteY64" fmla="*/ 32290 h 81533"/>
                  <a:gd name="connsiteX65" fmla="*/ 44101 w 44767"/>
                  <a:gd name="connsiteY65" fmla="*/ 35338 h 81533"/>
                  <a:gd name="connsiteX66" fmla="*/ 44672 w 44767"/>
                  <a:gd name="connsiteY66" fmla="*/ 40005 h 81533"/>
                  <a:gd name="connsiteX67" fmla="*/ 33338 w 44767"/>
                  <a:gd name="connsiteY67" fmla="*/ 53245 h 81533"/>
                  <a:gd name="connsiteX68" fmla="*/ 33909 w 44767"/>
                  <a:gd name="connsiteY68" fmla="*/ 56293 h 81533"/>
                  <a:gd name="connsiteX69" fmla="*/ 35623 w 44767"/>
                  <a:gd name="connsiteY69" fmla="*/ 56293 h 81533"/>
                  <a:gd name="connsiteX70" fmla="*/ 37433 w 44767"/>
                  <a:gd name="connsiteY70" fmla="*/ 54102 h 81533"/>
                  <a:gd name="connsiteX71" fmla="*/ 38005 w 44767"/>
                  <a:gd name="connsiteY71" fmla="*/ 50292 h 81533"/>
                  <a:gd name="connsiteX72" fmla="*/ 38005 w 44767"/>
                  <a:gd name="connsiteY72" fmla="*/ 44482 h 81533"/>
                  <a:gd name="connsiteX73" fmla="*/ 37433 w 44767"/>
                  <a:gd name="connsiteY73" fmla="*/ 41434 h 81533"/>
                  <a:gd name="connsiteX74" fmla="*/ 35623 w 44767"/>
                  <a:gd name="connsiteY74" fmla="*/ 41434 h 81533"/>
                  <a:gd name="connsiteX75" fmla="*/ 33909 w 44767"/>
                  <a:gd name="connsiteY75" fmla="*/ 43624 h 81533"/>
                  <a:gd name="connsiteX76" fmla="*/ 33338 w 44767"/>
                  <a:gd name="connsiteY76" fmla="*/ 47435 h 81533"/>
                  <a:gd name="connsiteX77" fmla="*/ 33338 w 44767"/>
                  <a:gd name="connsiteY77" fmla="*/ 53245 h 81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4767" h="81533">
                    <a:moveTo>
                      <a:pt x="18002" y="24670"/>
                    </a:moveTo>
                    <a:cubicBezTo>
                      <a:pt x="18193" y="26918"/>
                      <a:pt x="18193" y="29185"/>
                      <a:pt x="18002" y="31432"/>
                    </a:cubicBezTo>
                    <a:cubicBezTo>
                      <a:pt x="17916" y="33194"/>
                      <a:pt x="17697" y="34947"/>
                      <a:pt x="17335" y="36671"/>
                    </a:cubicBezTo>
                    <a:cubicBezTo>
                      <a:pt x="17021" y="38386"/>
                      <a:pt x="16478" y="40052"/>
                      <a:pt x="15716" y="41624"/>
                    </a:cubicBezTo>
                    <a:cubicBezTo>
                      <a:pt x="14945" y="43139"/>
                      <a:pt x="14021" y="44577"/>
                      <a:pt x="12954" y="45911"/>
                    </a:cubicBezTo>
                    <a:cubicBezTo>
                      <a:pt x="11840" y="47196"/>
                      <a:pt x="10515" y="48292"/>
                      <a:pt x="9049" y="49149"/>
                    </a:cubicBezTo>
                    <a:cubicBezTo>
                      <a:pt x="7868" y="49882"/>
                      <a:pt x="6525" y="50311"/>
                      <a:pt x="5143" y="50387"/>
                    </a:cubicBezTo>
                    <a:cubicBezTo>
                      <a:pt x="4124" y="50406"/>
                      <a:pt x="3134" y="50025"/>
                      <a:pt x="2381" y="49339"/>
                    </a:cubicBezTo>
                    <a:cubicBezTo>
                      <a:pt x="1600" y="48473"/>
                      <a:pt x="1048" y="47425"/>
                      <a:pt x="762" y="46291"/>
                    </a:cubicBezTo>
                    <a:cubicBezTo>
                      <a:pt x="295" y="44844"/>
                      <a:pt x="38" y="43339"/>
                      <a:pt x="0" y="41815"/>
                    </a:cubicBezTo>
                    <a:cubicBezTo>
                      <a:pt x="0" y="40672"/>
                      <a:pt x="0" y="39529"/>
                      <a:pt x="0" y="38576"/>
                    </a:cubicBezTo>
                    <a:cubicBezTo>
                      <a:pt x="0" y="37624"/>
                      <a:pt x="0" y="36386"/>
                      <a:pt x="0" y="35052"/>
                    </a:cubicBezTo>
                    <a:cubicBezTo>
                      <a:pt x="57" y="33280"/>
                      <a:pt x="314" y="31528"/>
                      <a:pt x="762" y="29813"/>
                    </a:cubicBezTo>
                    <a:cubicBezTo>
                      <a:pt x="1114" y="28032"/>
                      <a:pt x="1686" y="26308"/>
                      <a:pt x="2476" y="24670"/>
                    </a:cubicBezTo>
                    <a:cubicBezTo>
                      <a:pt x="3172" y="23108"/>
                      <a:pt x="4105" y="21660"/>
                      <a:pt x="5239" y="20383"/>
                    </a:cubicBezTo>
                    <a:cubicBezTo>
                      <a:pt x="6315" y="19060"/>
                      <a:pt x="7639" y="17955"/>
                      <a:pt x="9144" y="17145"/>
                    </a:cubicBezTo>
                    <a:cubicBezTo>
                      <a:pt x="10306" y="16383"/>
                      <a:pt x="11659" y="15964"/>
                      <a:pt x="13049" y="15907"/>
                    </a:cubicBezTo>
                    <a:cubicBezTo>
                      <a:pt x="14078" y="15859"/>
                      <a:pt x="15078" y="16240"/>
                      <a:pt x="15811" y="16954"/>
                    </a:cubicBezTo>
                    <a:cubicBezTo>
                      <a:pt x="16573" y="17831"/>
                      <a:pt x="17126" y="18878"/>
                      <a:pt x="17431" y="20003"/>
                    </a:cubicBezTo>
                    <a:cubicBezTo>
                      <a:pt x="17812" y="21527"/>
                      <a:pt x="18002" y="23098"/>
                      <a:pt x="18002" y="24670"/>
                    </a:cubicBezTo>
                    <a:close/>
                    <a:moveTo>
                      <a:pt x="32385" y="5620"/>
                    </a:moveTo>
                    <a:lnTo>
                      <a:pt x="33242" y="3905"/>
                    </a:lnTo>
                    <a:cubicBezTo>
                      <a:pt x="33528" y="3410"/>
                      <a:pt x="33966" y="3010"/>
                      <a:pt x="34480" y="2762"/>
                    </a:cubicBezTo>
                    <a:lnTo>
                      <a:pt x="39148" y="0"/>
                    </a:lnTo>
                    <a:cubicBezTo>
                      <a:pt x="39148" y="0"/>
                      <a:pt x="39910" y="0"/>
                      <a:pt x="40100" y="0"/>
                    </a:cubicBezTo>
                    <a:cubicBezTo>
                      <a:pt x="40272" y="333"/>
                      <a:pt x="40272" y="724"/>
                      <a:pt x="40100" y="1048"/>
                    </a:cubicBezTo>
                    <a:lnTo>
                      <a:pt x="40100" y="1524"/>
                    </a:lnTo>
                    <a:cubicBezTo>
                      <a:pt x="40100" y="1524"/>
                      <a:pt x="40100" y="2000"/>
                      <a:pt x="40100" y="2191"/>
                    </a:cubicBezTo>
                    <a:lnTo>
                      <a:pt x="11525" y="75914"/>
                    </a:lnTo>
                    <a:cubicBezTo>
                      <a:pt x="11344" y="76514"/>
                      <a:pt x="11087" y="77095"/>
                      <a:pt x="10763" y="77629"/>
                    </a:cubicBezTo>
                    <a:cubicBezTo>
                      <a:pt x="10449" y="78105"/>
                      <a:pt x="10020" y="78496"/>
                      <a:pt x="9525" y="78772"/>
                    </a:cubicBezTo>
                    <a:lnTo>
                      <a:pt x="4763" y="81534"/>
                    </a:lnTo>
                    <a:cubicBezTo>
                      <a:pt x="4763" y="81534"/>
                      <a:pt x="4000" y="81534"/>
                      <a:pt x="3810" y="81534"/>
                    </a:cubicBezTo>
                    <a:cubicBezTo>
                      <a:pt x="3638" y="81201"/>
                      <a:pt x="3638" y="80819"/>
                      <a:pt x="3810" y="80486"/>
                    </a:cubicBezTo>
                    <a:cubicBezTo>
                      <a:pt x="3762" y="80334"/>
                      <a:pt x="3762" y="80162"/>
                      <a:pt x="3810" y="80010"/>
                    </a:cubicBezTo>
                    <a:cubicBezTo>
                      <a:pt x="3810" y="80010"/>
                      <a:pt x="3810" y="79534"/>
                      <a:pt x="3810" y="79343"/>
                    </a:cubicBezTo>
                    <a:close/>
                    <a:moveTo>
                      <a:pt x="6667" y="37147"/>
                    </a:moveTo>
                    <a:cubicBezTo>
                      <a:pt x="6687" y="38186"/>
                      <a:pt x="6886" y="39214"/>
                      <a:pt x="7239" y="40196"/>
                    </a:cubicBezTo>
                    <a:cubicBezTo>
                      <a:pt x="7239" y="40767"/>
                      <a:pt x="8192" y="40862"/>
                      <a:pt x="9049" y="40196"/>
                    </a:cubicBezTo>
                    <a:cubicBezTo>
                      <a:pt x="9887" y="39719"/>
                      <a:pt x="10506" y="38938"/>
                      <a:pt x="10763" y="38005"/>
                    </a:cubicBezTo>
                    <a:cubicBezTo>
                      <a:pt x="11135" y="36766"/>
                      <a:pt x="11363" y="35490"/>
                      <a:pt x="11430" y="34195"/>
                    </a:cubicBezTo>
                    <a:cubicBezTo>
                      <a:pt x="11430" y="32195"/>
                      <a:pt x="11430" y="30289"/>
                      <a:pt x="11430" y="28385"/>
                    </a:cubicBezTo>
                    <a:cubicBezTo>
                      <a:pt x="11392" y="27308"/>
                      <a:pt x="11163" y="26241"/>
                      <a:pt x="10763" y="25241"/>
                    </a:cubicBezTo>
                    <a:cubicBezTo>
                      <a:pt x="10763" y="24670"/>
                      <a:pt x="9906" y="24670"/>
                      <a:pt x="9049" y="25241"/>
                    </a:cubicBezTo>
                    <a:cubicBezTo>
                      <a:pt x="8201" y="25737"/>
                      <a:pt x="7563" y="26508"/>
                      <a:pt x="7239" y="27432"/>
                    </a:cubicBezTo>
                    <a:cubicBezTo>
                      <a:pt x="6915" y="28642"/>
                      <a:pt x="6715" y="29889"/>
                      <a:pt x="6667" y="31147"/>
                    </a:cubicBezTo>
                    <a:cubicBezTo>
                      <a:pt x="6572" y="33528"/>
                      <a:pt x="6572" y="35433"/>
                      <a:pt x="6667" y="37338"/>
                    </a:cubicBezTo>
                    <a:close/>
                    <a:moveTo>
                      <a:pt x="44767" y="39814"/>
                    </a:moveTo>
                    <a:cubicBezTo>
                      <a:pt x="44767" y="42100"/>
                      <a:pt x="44767" y="44387"/>
                      <a:pt x="44767" y="46577"/>
                    </a:cubicBezTo>
                    <a:cubicBezTo>
                      <a:pt x="44691" y="48339"/>
                      <a:pt x="44472" y="50092"/>
                      <a:pt x="44101" y="51816"/>
                    </a:cubicBezTo>
                    <a:cubicBezTo>
                      <a:pt x="43720" y="53521"/>
                      <a:pt x="43139" y="55188"/>
                      <a:pt x="42386" y="56769"/>
                    </a:cubicBezTo>
                    <a:cubicBezTo>
                      <a:pt x="41700" y="58341"/>
                      <a:pt x="40776" y="59789"/>
                      <a:pt x="39624" y="61055"/>
                    </a:cubicBezTo>
                    <a:cubicBezTo>
                      <a:pt x="38529" y="62360"/>
                      <a:pt x="37205" y="63455"/>
                      <a:pt x="35719" y="64294"/>
                    </a:cubicBezTo>
                    <a:cubicBezTo>
                      <a:pt x="34576" y="65094"/>
                      <a:pt x="33214" y="65522"/>
                      <a:pt x="31813" y="65532"/>
                    </a:cubicBezTo>
                    <a:cubicBezTo>
                      <a:pt x="30794" y="65532"/>
                      <a:pt x="29813" y="65161"/>
                      <a:pt x="29051" y="64484"/>
                    </a:cubicBezTo>
                    <a:cubicBezTo>
                      <a:pt x="28289" y="63608"/>
                      <a:pt x="27737" y="62560"/>
                      <a:pt x="27432" y="61436"/>
                    </a:cubicBezTo>
                    <a:cubicBezTo>
                      <a:pt x="26994" y="59988"/>
                      <a:pt x="26765" y="58474"/>
                      <a:pt x="26765" y="56960"/>
                    </a:cubicBezTo>
                    <a:cubicBezTo>
                      <a:pt x="26765" y="55816"/>
                      <a:pt x="26765" y="54769"/>
                      <a:pt x="26765" y="53721"/>
                    </a:cubicBezTo>
                    <a:cubicBezTo>
                      <a:pt x="26765" y="52673"/>
                      <a:pt x="26765" y="51530"/>
                      <a:pt x="26765" y="50197"/>
                    </a:cubicBezTo>
                    <a:cubicBezTo>
                      <a:pt x="26794" y="48435"/>
                      <a:pt x="27013" y="46672"/>
                      <a:pt x="27432" y="44958"/>
                    </a:cubicBezTo>
                    <a:cubicBezTo>
                      <a:pt x="27813" y="43262"/>
                      <a:pt x="28356" y="41605"/>
                      <a:pt x="29051" y="40005"/>
                    </a:cubicBezTo>
                    <a:cubicBezTo>
                      <a:pt x="29804" y="38471"/>
                      <a:pt x="30728" y="37033"/>
                      <a:pt x="31813" y="35719"/>
                    </a:cubicBezTo>
                    <a:cubicBezTo>
                      <a:pt x="32956" y="34462"/>
                      <a:pt x="34271" y="33376"/>
                      <a:pt x="35719" y="32480"/>
                    </a:cubicBezTo>
                    <a:cubicBezTo>
                      <a:pt x="36890" y="31737"/>
                      <a:pt x="38233" y="31309"/>
                      <a:pt x="39624" y="31242"/>
                    </a:cubicBezTo>
                    <a:cubicBezTo>
                      <a:pt x="40643" y="31223"/>
                      <a:pt x="41634" y="31604"/>
                      <a:pt x="42386" y="32290"/>
                    </a:cubicBezTo>
                    <a:cubicBezTo>
                      <a:pt x="43196" y="33156"/>
                      <a:pt x="43786" y="34195"/>
                      <a:pt x="44101" y="35338"/>
                    </a:cubicBezTo>
                    <a:cubicBezTo>
                      <a:pt x="44482" y="36862"/>
                      <a:pt x="44672" y="38433"/>
                      <a:pt x="44672" y="40005"/>
                    </a:cubicBezTo>
                    <a:close/>
                    <a:moveTo>
                      <a:pt x="33338" y="53245"/>
                    </a:moveTo>
                    <a:cubicBezTo>
                      <a:pt x="33242" y="54292"/>
                      <a:pt x="33442" y="55350"/>
                      <a:pt x="33909" y="56293"/>
                    </a:cubicBezTo>
                    <a:cubicBezTo>
                      <a:pt x="33909" y="56864"/>
                      <a:pt x="34766" y="56960"/>
                      <a:pt x="35623" y="56293"/>
                    </a:cubicBezTo>
                    <a:cubicBezTo>
                      <a:pt x="36471" y="55797"/>
                      <a:pt x="37109" y="55026"/>
                      <a:pt x="37433" y="54102"/>
                    </a:cubicBezTo>
                    <a:cubicBezTo>
                      <a:pt x="37767" y="52854"/>
                      <a:pt x="37957" y="51578"/>
                      <a:pt x="38005" y="50292"/>
                    </a:cubicBezTo>
                    <a:cubicBezTo>
                      <a:pt x="38005" y="48292"/>
                      <a:pt x="38005" y="46387"/>
                      <a:pt x="38005" y="44482"/>
                    </a:cubicBezTo>
                    <a:cubicBezTo>
                      <a:pt x="37986" y="43444"/>
                      <a:pt x="37786" y="42415"/>
                      <a:pt x="37433" y="41434"/>
                    </a:cubicBezTo>
                    <a:cubicBezTo>
                      <a:pt x="37433" y="40862"/>
                      <a:pt x="36481" y="40767"/>
                      <a:pt x="35623" y="41434"/>
                    </a:cubicBezTo>
                    <a:cubicBezTo>
                      <a:pt x="34785" y="41910"/>
                      <a:pt x="34166" y="42691"/>
                      <a:pt x="33909" y="43624"/>
                    </a:cubicBezTo>
                    <a:cubicBezTo>
                      <a:pt x="33480" y="44844"/>
                      <a:pt x="33290" y="46139"/>
                      <a:pt x="33338" y="47435"/>
                    </a:cubicBezTo>
                    <a:cubicBezTo>
                      <a:pt x="33147" y="49368"/>
                      <a:pt x="33147" y="51311"/>
                      <a:pt x="33338" y="53245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ABC18603-032A-4EC3-A8F2-35C043BDFA18}"/>
                  </a:ext>
                </a:extLst>
              </p:cNvPr>
              <p:cNvSpPr/>
              <p:nvPr/>
            </p:nvSpPr>
            <p:spPr>
              <a:xfrm>
                <a:off x="-3940112" y="3782471"/>
                <a:ext cx="63912" cy="62687"/>
              </a:xfrm>
              <a:custGeom>
                <a:avLst/>
                <a:gdLst>
                  <a:gd name="connsiteX0" fmla="*/ 20002 w 63912"/>
                  <a:gd name="connsiteY0" fmla="*/ 3429 h 62687"/>
                  <a:gd name="connsiteX1" fmla="*/ 0 w 63912"/>
                  <a:gd name="connsiteY1" fmla="*/ 57245 h 62687"/>
                  <a:gd name="connsiteX2" fmla="*/ 63913 w 63912"/>
                  <a:gd name="connsiteY2" fmla="*/ 52292 h 62687"/>
                  <a:gd name="connsiteX3" fmla="*/ 63913 w 63912"/>
                  <a:gd name="connsiteY3" fmla="*/ 0 h 62687"/>
                  <a:gd name="connsiteX4" fmla="*/ 20002 w 63912"/>
                  <a:gd name="connsiteY4" fmla="*/ 3429 h 62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62687">
                    <a:moveTo>
                      <a:pt x="20002" y="3429"/>
                    </a:moveTo>
                    <a:lnTo>
                      <a:pt x="0" y="57245"/>
                    </a:lnTo>
                    <a:cubicBezTo>
                      <a:pt x="20860" y="65970"/>
                      <a:pt x="44644" y="64123"/>
                      <a:pt x="63913" y="52292"/>
                    </a:cubicBezTo>
                    <a:lnTo>
                      <a:pt x="63913" y="0"/>
                    </a:lnTo>
                    <a:cubicBezTo>
                      <a:pt x="50559" y="7754"/>
                      <a:pt x="34404" y="9011"/>
                      <a:pt x="20002" y="34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8BCCD356-9309-40CF-8DA2-49021D00BC4C}"/>
                  </a:ext>
                </a:extLst>
              </p:cNvPr>
              <p:cNvSpPr/>
              <p:nvPr/>
            </p:nvSpPr>
            <p:spPr>
              <a:xfrm>
                <a:off x="-3940493" y="3460050"/>
                <a:ext cx="63912" cy="99631"/>
              </a:xfrm>
              <a:custGeom>
                <a:avLst/>
                <a:gdLst>
                  <a:gd name="connsiteX0" fmla="*/ 63913 w 63912"/>
                  <a:gd name="connsiteY0" fmla="*/ 52292 h 99631"/>
                  <a:gd name="connsiteX1" fmla="*/ 63913 w 63912"/>
                  <a:gd name="connsiteY1" fmla="*/ 0 h 99631"/>
                  <a:gd name="connsiteX2" fmla="*/ 0 w 63912"/>
                  <a:gd name="connsiteY2" fmla="*/ 68771 h 99631"/>
                  <a:gd name="connsiteX3" fmla="*/ 20003 w 63912"/>
                  <a:gd name="connsiteY3" fmla="*/ 99632 h 99631"/>
                  <a:gd name="connsiteX4" fmla="*/ 63913 w 63912"/>
                  <a:gd name="connsiteY4" fmla="*/ 52292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99631">
                    <a:moveTo>
                      <a:pt x="63913" y="52292"/>
                    </a:moveTo>
                    <a:lnTo>
                      <a:pt x="63913" y="0"/>
                    </a:lnTo>
                    <a:cubicBezTo>
                      <a:pt x="37748" y="17869"/>
                      <a:pt x="15907" y="41367"/>
                      <a:pt x="0" y="68771"/>
                    </a:cubicBezTo>
                    <a:lnTo>
                      <a:pt x="20003" y="99632"/>
                    </a:lnTo>
                    <a:cubicBezTo>
                      <a:pt x="31090" y="80896"/>
                      <a:pt x="46063" y="64751"/>
                      <a:pt x="63913" y="52292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B29B18EA-0F29-4CC8-906D-E97FD9C0DF8B}"/>
                  </a:ext>
                </a:extLst>
              </p:cNvPr>
              <p:cNvSpPr/>
              <p:nvPr/>
            </p:nvSpPr>
            <p:spPr>
              <a:xfrm>
                <a:off x="-3787617" y="3525677"/>
                <a:ext cx="37055" cy="105917"/>
              </a:xfrm>
              <a:custGeom>
                <a:avLst/>
                <a:gdLst>
                  <a:gd name="connsiteX0" fmla="*/ 32290 w 37055"/>
                  <a:gd name="connsiteY0" fmla="*/ 0 h 105917"/>
                  <a:gd name="connsiteX1" fmla="*/ 0 w 37055"/>
                  <a:gd name="connsiteY1" fmla="*/ 34862 h 105917"/>
                  <a:gd name="connsiteX2" fmla="*/ 3143 w 37055"/>
                  <a:gd name="connsiteY2" fmla="*/ 68485 h 105917"/>
                  <a:gd name="connsiteX3" fmla="*/ 0 w 37055"/>
                  <a:gd name="connsiteY3" fmla="*/ 105918 h 105917"/>
                  <a:gd name="connsiteX4" fmla="*/ 32290 w 37055"/>
                  <a:gd name="connsiteY4" fmla="*/ 103442 h 105917"/>
                  <a:gd name="connsiteX5" fmla="*/ 37052 w 37055"/>
                  <a:gd name="connsiteY5" fmla="*/ 48959 h 105917"/>
                  <a:gd name="connsiteX6" fmla="*/ 32290 w 37055"/>
                  <a:gd name="connsiteY6" fmla="*/ 0 h 10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5" h="105917">
                    <a:moveTo>
                      <a:pt x="32290" y="0"/>
                    </a:moveTo>
                    <a:lnTo>
                      <a:pt x="0" y="34862"/>
                    </a:lnTo>
                    <a:cubicBezTo>
                      <a:pt x="2134" y="45939"/>
                      <a:pt x="3191" y="57198"/>
                      <a:pt x="3143" y="68485"/>
                    </a:cubicBezTo>
                    <a:cubicBezTo>
                      <a:pt x="3086" y="81029"/>
                      <a:pt x="2029" y="93545"/>
                      <a:pt x="0" y="105918"/>
                    </a:cubicBezTo>
                    <a:lnTo>
                      <a:pt x="32290" y="103442"/>
                    </a:lnTo>
                    <a:cubicBezTo>
                      <a:pt x="35366" y="85439"/>
                      <a:pt x="36966" y="67218"/>
                      <a:pt x="37052" y="48959"/>
                    </a:cubicBezTo>
                    <a:cubicBezTo>
                      <a:pt x="37138" y="32518"/>
                      <a:pt x="35538" y="16116"/>
                      <a:pt x="32290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4CDC3D1B-C463-487A-BB6F-E7D3994DDF98}"/>
                  </a:ext>
                </a:extLst>
              </p:cNvPr>
              <p:cNvSpPr/>
              <p:nvPr/>
            </p:nvSpPr>
            <p:spPr>
              <a:xfrm>
                <a:off x="-3817430" y="3643025"/>
                <a:ext cx="59245" cy="106394"/>
              </a:xfrm>
              <a:custGeom>
                <a:avLst/>
                <a:gdLst>
                  <a:gd name="connsiteX0" fmla="*/ 0 w 59245"/>
                  <a:gd name="connsiteY0" fmla="*/ 75629 h 106394"/>
                  <a:gd name="connsiteX1" fmla="*/ 20003 w 59245"/>
                  <a:gd name="connsiteY1" fmla="*/ 106394 h 106394"/>
                  <a:gd name="connsiteX2" fmla="*/ 59246 w 59245"/>
                  <a:gd name="connsiteY2" fmla="*/ 0 h 106394"/>
                  <a:gd name="connsiteX3" fmla="*/ 26861 w 59245"/>
                  <a:gd name="connsiteY3" fmla="*/ 2477 h 106394"/>
                  <a:gd name="connsiteX4" fmla="*/ 0 w 59245"/>
                  <a:gd name="connsiteY4" fmla="*/ 75629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45" h="106394">
                    <a:moveTo>
                      <a:pt x="0" y="75629"/>
                    </a:moveTo>
                    <a:lnTo>
                      <a:pt x="20003" y="106394"/>
                    </a:lnTo>
                    <a:cubicBezTo>
                      <a:pt x="38357" y="73104"/>
                      <a:pt x="51587" y="37233"/>
                      <a:pt x="59246" y="0"/>
                    </a:cubicBezTo>
                    <a:lnTo>
                      <a:pt x="26861" y="2477"/>
                    </a:lnTo>
                    <a:cubicBezTo>
                      <a:pt x="21431" y="28013"/>
                      <a:pt x="12392" y="52645"/>
                      <a:pt x="0" y="756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12A553A-4C0D-4B64-AE7C-F2691E9E6DD5}"/>
                  </a:ext>
                </a:extLst>
              </p:cNvPr>
              <p:cNvSpPr/>
              <p:nvPr/>
            </p:nvSpPr>
            <p:spPr>
              <a:xfrm>
                <a:off x="-3986785" y="3540536"/>
                <a:ext cx="59436" cy="106394"/>
              </a:xfrm>
              <a:custGeom>
                <a:avLst/>
                <a:gdLst>
                  <a:gd name="connsiteX0" fmla="*/ 59436 w 59436"/>
                  <a:gd name="connsiteY0" fmla="*/ 30766 h 106394"/>
                  <a:gd name="connsiteX1" fmla="*/ 39433 w 59436"/>
                  <a:gd name="connsiteY1" fmla="*/ 0 h 106394"/>
                  <a:gd name="connsiteX2" fmla="*/ 0 w 59436"/>
                  <a:gd name="connsiteY2" fmla="*/ 106394 h 106394"/>
                  <a:gd name="connsiteX3" fmla="*/ 32385 w 59436"/>
                  <a:gd name="connsiteY3" fmla="*/ 103918 h 106394"/>
                  <a:gd name="connsiteX4" fmla="*/ 59436 w 59436"/>
                  <a:gd name="connsiteY4" fmla="*/ 30766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6" h="106394">
                    <a:moveTo>
                      <a:pt x="59436" y="30766"/>
                    </a:moveTo>
                    <a:lnTo>
                      <a:pt x="39433" y="0"/>
                    </a:lnTo>
                    <a:cubicBezTo>
                      <a:pt x="21012" y="33281"/>
                      <a:pt x="7725" y="69152"/>
                      <a:pt x="0" y="106394"/>
                    </a:cubicBezTo>
                    <a:lnTo>
                      <a:pt x="32385" y="103918"/>
                    </a:lnTo>
                    <a:cubicBezTo>
                      <a:pt x="37843" y="78362"/>
                      <a:pt x="46949" y="53721"/>
                      <a:pt x="59436" y="30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2BE881DA-9997-4691-8A28-0BF780D5EEA7}"/>
                  </a:ext>
                </a:extLst>
              </p:cNvPr>
              <p:cNvSpPr/>
              <p:nvPr/>
            </p:nvSpPr>
            <p:spPr>
              <a:xfrm>
                <a:off x="-3994217" y="3658360"/>
                <a:ext cx="37055" cy="105918"/>
              </a:xfrm>
              <a:custGeom>
                <a:avLst/>
                <a:gdLst>
                  <a:gd name="connsiteX0" fmla="*/ 33912 w 37055"/>
                  <a:gd name="connsiteY0" fmla="*/ 37338 h 105918"/>
                  <a:gd name="connsiteX1" fmla="*/ 37056 w 37055"/>
                  <a:gd name="connsiteY1" fmla="*/ 0 h 105918"/>
                  <a:gd name="connsiteX2" fmla="*/ 4766 w 37055"/>
                  <a:gd name="connsiteY2" fmla="*/ 2477 h 105918"/>
                  <a:gd name="connsiteX3" fmla="*/ 3 w 37055"/>
                  <a:gd name="connsiteY3" fmla="*/ 56960 h 105918"/>
                  <a:gd name="connsiteX4" fmla="*/ 4766 w 37055"/>
                  <a:gd name="connsiteY4" fmla="*/ 105918 h 105918"/>
                  <a:gd name="connsiteX5" fmla="*/ 37056 w 37055"/>
                  <a:gd name="connsiteY5" fmla="*/ 71057 h 105918"/>
                  <a:gd name="connsiteX6" fmla="*/ 33912 w 37055"/>
                  <a:gd name="connsiteY6" fmla="*/ 37338 h 10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055" h="105918">
                    <a:moveTo>
                      <a:pt x="33912" y="37338"/>
                    </a:moveTo>
                    <a:cubicBezTo>
                      <a:pt x="33969" y="24832"/>
                      <a:pt x="35027" y="12345"/>
                      <a:pt x="37056" y="0"/>
                    </a:cubicBezTo>
                    <a:lnTo>
                      <a:pt x="4766" y="2477"/>
                    </a:lnTo>
                    <a:cubicBezTo>
                      <a:pt x="1680" y="20479"/>
                      <a:pt x="79" y="38700"/>
                      <a:pt x="3" y="56960"/>
                    </a:cubicBezTo>
                    <a:cubicBezTo>
                      <a:pt x="-82" y="73400"/>
                      <a:pt x="1518" y="89802"/>
                      <a:pt x="4766" y="105918"/>
                    </a:cubicBezTo>
                    <a:lnTo>
                      <a:pt x="37056" y="71057"/>
                    </a:lnTo>
                    <a:cubicBezTo>
                      <a:pt x="34922" y="59941"/>
                      <a:pt x="33865" y="48654"/>
                      <a:pt x="33912" y="3733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07C04807-0225-4C18-8BC3-DF988733DD97}"/>
                  </a:ext>
                </a:extLst>
              </p:cNvPr>
              <p:cNvSpPr/>
              <p:nvPr/>
            </p:nvSpPr>
            <p:spPr>
              <a:xfrm>
                <a:off x="-3986880" y="3740275"/>
                <a:ext cx="59531" cy="95631"/>
              </a:xfrm>
              <a:custGeom>
                <a:avLst/>
                <a:gdLst>
                  <a:gd name="connsiteX0" fmla="*/ 32385 w 59531"/>
                  <a:gd name="connsiteY0" fmla="*/ 0 h 95631"/>
                  <a:gd name="connsiteX1" fmla="*/ 0 w 59531"/>
                  <a:gd name="connsiteY1" fmla="*/ 34957 h 95631"/>
                  <a:gd name="connsiteX2" fmla="*/ 39529 w 59531"/>
                  <a:gd name="connsiteY2" fmla="*/ 95631 h 95631"/>
                  <a:gd name="connsiteX3" fmla="*/ 59531 w 59531"/>
                  <a:gd name="connsiteY3" fmla="*/ 41910 h 95631"/>
                  <a:gd name="connsiteX4" fmla="*/ 32385 w 59531"/>
                  <a:gd name="connsiteY4" fmla="*/ 0 h 9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95631">
                    <a:moveTo>
                      <a:pt x="32385" y="0"/>
                    </a:moveTo>
                    <a:lnTo>
                      <a:pt x="0" y="34957"/>
                    </a:lnTo>
                    <a:cubicBezTo>
                      <a:pt x="7906" y="63532"/>
                      <a:pt x="21717" y="84487"/>
                      <a:pt x="39529" y="95631"/>
                    </a:cubicBezTo>
                    <a:lnTo>
                      <a:pt x="59531" y="41910"/>
                    </a:lnTo>
                    <a:cubicBezTo>
                      <a:pt x="45815" y="31585"/>
                      <a:pt x="36205" y="16736"/>
                      <a:pt x="3238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2ED4CA03-A3E4-4CC6-88B9-F59AECE7DC1D}"/>
                  </a:ext>
                </a:extLst>
              </p:cNvPr>
              <p:cNvSpPr/>
              <p:nvPr/>
            </p:nvSpPr>
            <p:spPr>
              <a:xfrm>
                <a:off x="-3868103" y="3730274"/>
                <a:ext cx="63817" cy="99631"/>
              </a:xfrm>
              <a:custGeom>
                <a:avLst/>
                <a:gdLst>
                  <a:gd name="connsiteX0" fmla="*/ 0 w 63817"/>
                  <a:gd name="connsiteY0" fmla="*/ 47244 h 99631"/>
                  <a:gd name="connsiteX1" fmla="*/ 0 w 63817"/>
                  <a:gd name="connsiteY1" fmla="*/ 99631 h 99631"/>
                  <a:gd name="connsiteX2" fmla="*/ 63817 w 63817"/>
                  <a:gd name="connsiteY2" fmla="*/ 30766 h 99631"/>
                  <a:gd name="connsiteX3" fmla="*/ 43910 w 63817"/>
                  <a:gd name="connsiteY3" fmla="*/ 0 h 99631"/>
                  <a:gd name="connsiteX4" fmla="*/ 0 w 63817"/>
                  <a:gd name="connsiteY4" fmla="*/ 47244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817" h="99631">
                    <a:moveTo>
                      <a:pt x="0" y="47244"/>
                    </a:moveTo>
                    <a:lnTo>
                      <a:pt x="0" y="99631"/>
                    </a:lnTo>
                    <a:cubicBezTo>
                      <a:pt x="26117" y="81696"/>
                      <a:pt x="47911" y="58169"/>
                      <a:pt x="63817" y="30766"/>
                    </a:cubicBezTo>
                    <a:lnTo>
                      <a:pt x="43910" y="0"/>
                    </a:lnTo>
                    <a:cubicBezTo>
                      <a:pt x="32795" y="18688"/>
                      <a:pt x="17821" y="34785"/>
                      <a:pt x="0" y="4724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DBA164F2-41E1-4944-B175-19196552CEA1}"/>
                  </a:ext>
                </a:extLst>
              </p:cNvPr>
              <p:cNvSpPr/>
              <p:nvPr/>
            </p:nvSpPr>
            <p:spPr>
              <a:xfrm>
                <a:off x="-3946970" y="3528821"/>
                <a:ext cx="26860" cy="42481"/>
              </a:xfrm>
              <a:custGeom>
                <a:avLst/>
                <a:gdLst>
                  <a:gd name="connsiteX0" fmla="*/ 26860 w 26860"/>
                  <a:gd name="connsiteY0" fmla="*/ 30861 h 42481"/>
                  <a:gd name="connsiteX1" fmla="*/ 6858 w 26860"/>
                  <a:gd name="connsiteY1" fmla="*/ 0 h 42481"/>
                  <a:gd name="connsiteX2" fmla="*/ 0 w 26860"/>
                  <a:gd name="connsiteY2" fmla="*/ 11716 h 42481"/>
                  <a:gd name="connsiteX3" fmla="*/ 20002 w 26860"/>
                  <a:gd name="connsiteY3" fmla="*/ 42481 h 42481"/>
                  <a:gd name="connsiteX4" fmla="*/ 26860 w 26860"/>
                  <a:gd name="connsiteY4" fmla="*/ 30861 h 4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42481">
                    <a:moveTo>
                      <a:pt x="26860" y="30861"/>
                    </a:moveTo>
                    <a:lnTo>
                      <a:pt x="6858" y="0"/>
                    </a:lnTo>
                    <a:cubicBezTo>
                      <a:pt x="4477" y="3810"/>
                      <a:pt x="2286" y="7715"/>
                      <a:pt x="0" y="11716"/>
                    </a:cubicBezTo>
                    <a:lnTo>
                      <a:pt x="20002" y="42481"/>
                    </a:lnTo>
                    <a:cubicBezTo>
                      <a:pt x="21812" y="38481"/>
                      <a:pt x="24098" y="34576"/>
                      <a:pt x="26860" y="3086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E57BD175-45C8-4746-A6EF-92B35D33E994}"/>
                  </a:ext>
                </a:extLst>
              </p:cNvPr>
              <p:cNvSpPr/>
              <p:nvPr/>
            </p:nvSpPr>
            <p:spPr>
              <a:xfrm>
                <a:off x="-3989451" y="3644454"/>
                <a:ext cx="34956" cy="16383"/>
              </a:xfrm>
              <a:custGeom>
                <a:avLst/>
                <a:gdLst>
                  <a:gd name="connsiteX0" fmla="*/ 34957 w 34956"/>
                  <a:gd name="connsiteY0" fmla="*/ 0 h 16383"/>
                  <a:gd name="connsiteX1" fmla="*/ 2572 w 34956"/>
                  <a:gd name="connsiteY1" fmla="*/ 2477 h 16383"/>
                  <a:gd name="connsiteX2" fmla="*/ 0 w 34956"/>
                  <a:gd name="connsiteY2" fmla="*/ 16383 h 16383"/>
                  <a:gd name="connsiteX3" fmla="*/ 32290 w 34956"/>
                  <a:gd name="connsiteY3" fmla="*/ 13906 h 16383"/>
                  <a:gd name="connsiteX4" fmla="*/ 34957 w 34956"/>
                  <a:gd name="connsiteY4" fmla="*/ 0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383">
                    <a:moveTo>
                      <a:pt x="34957" y="0"/>
                    </a:moveTo>
                    <a:lnTo>
                      <a:pt x="2572" y="2477"/>
                    </a:lnTo>
                    <a:cubicBezTo>
                      <a:pt x="1619" y="7144"/>
                      <a:pt x="762" y="12002"/>
                      <a:pt x="0" y="16383"/>
                    </a:cubicBezTo>
                    <a:lnTo>
                      <a:pt x="32290" y="13906"/>
                    </a:lnTo>
                    <a:cubicBezTo>
                      <a:pt x="33052" y="9239"/>
                      <a:pt x="34004" y="4572"/>
                      <a:pt x="34957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2014F0B5-5940-4294-A140-C13FFA635CB2}"/>
                  </a:ext>
                </a:extLst>
              </p:cNvPr>
              <p:cNvSpPr/>
              <p:nvPr/>
            </p:nvSpPr>
            <p:spPr>
              <a:xfrm>
                <a:off x="-3989451" y="3729417"/>
                <a:ext cx="34956" cy="45815"/>
              </a:xfrm>
              <a:custGeom>
                <a:avLst/>
                <a:gdLst>
                  <a:gd name="connsiteX0" fmla="*/ 32290 w 34956"/>
                  <a:gd name="connsiteY0" fmla="*/ 0 h 45815"/>
                  <a:gd name="connsiteX1" fmla="*/ 0 w 34956"/>
                  <a:gd name="connsiteY1" fmla="*/ 34862 h 45815"/>
                  <a:gd name="connsiteX2" fmla="*/ 2572 w 34956"/>
                  <a:gd name="connsiteY2" fmla="*/ 45815 h 45815"/>
                  <a:gd name="connsiteX3" fmla="*/ 34957 w 34956"/>
                  <a:gd name="connsiteY3" fmla="*/ 10858 h 45815"/>
                  <a:gd name="connsiteX4" fmla="*/ 32290 w 34956"/>
                  <a:gd name="connsiteY4" fmla="*/ 0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45815">
                    <a:moveTo>
                      <a:pt x="32290" y="0"/>
                    </a:moveTo>
                    <a:lnTo>
                      <a:pt x="0" y="34862"/>
                    </a:lnTo>
                    <a:cubicBezTo>
                      <a:pt x="762" y="38576"/>
                      <a:pt x="1619" y="42291"/>
                      <a:pt x="2572" y="45815"/>
                    </a:cubicBezTo>
                    <a:lnTo>
                      <a:pt x="34957" y="10858"/>
                    </a:lnTo>
                    <a:cubicBezTo>
                      <a:pt x="34004" y="7429"/>
                      <a:pt x="33052" y="3810"/>
                      <a:pt x="32290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6509A66D-1BFA-42B2-B81A-44CA3F1B27AF}"/>
                  </a:ext>
                </a:extLst>
              </p:cNvPr>
              <p:cNvSpPr/>
              <p:nvPr/>
            </p:nvSpPr>
            <p:spPr>
              <a:xfrm>
                <a:off x="-3947351" y="3782185"/>
                <a:ext cx="26860" cy="57531"/>
              </a:xfrm>
              <a:custGeom>
                <a:avLst/>
                <a:gdLst>
                  <a:gd name="connsiteX0" fmla="*/ 20003 w 26860"/>
                  <a:gd name="connsiteY0" fmla="*/ 0 h 57531"/>
                  <a:gd name="connsiteX1" fmla="*/ 0 w 26860"/>
                  <a:gd name="connsiteY1" fmla="*/ 53721 h 57531"/>
                  <a:gd name="connsiteX2" fmla="*/ 6858 w 26860"/>
                  <a:gd name="connsiteY2" fmla="*/ 57531 h 57531"/>
                  <a:gd name="connsiteX3" fmla="*/ 26861 w 26860"/>
                  <a:gd name="connsiteY3" fmla="*/ 3715 h 57531"/>
                  <a:gd name="connsiteX4" fmla="*/ 20003 w 26860"/>
                  <a:gd name="connsiteY4" fmla="*/ 0 h 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57531">
                    <a:moveTo>
                      <a:pt x="20003" y="0"/>
                    </a:moveTo>
                    <a:lnTo>
                      <a:pt x="0" y="53721"/>
                    </a:lnTo>
                    <a:cubicBezTo>
                      <a:pt x="2191" y="55159"/>
                      <a:pt x="4486" y="56426"/>
                      <a:pt x="6858" y="57531"/>
                    </a:cubicBezTo>
                    <a:lnTo>
                      <a:pt x="26861" y="3715"/>
                    </a:lnTo>
                    <a:cubicBezTo>
                      <a:pt x="24479" y="2667"/>
                      <a:pt x="22184" y="1419"/>
                      <a:pt x="20003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EE94ACBE-A63F-440D-A74D-E8788F814150}"/>
                  </a:ext>
                </a:extLst>
              </p:cNvPr>
              <p:cNvSpPr/>
              <p:nvPr/>
            </p:nvSpPr>
            <p:spPr>
              <a:xfrm>
                <a:off x="-3876676" y="3777518"/>
                <a:ext cx="8477" cy="57245"/>
              </a:xfrm>
              <a:custGeom>
                <a:avLst/>
                <a:gdLst>
                  <a:gd name="connsiteX0" fmla="*/ 4191 w 8477"/>
                  <a:gd name="connsiteY0" fmla="*/ 2762 h 57245"/>
                  <a:gd name="connsiteX1" fmla="*/ 0 w 8477"/>
                  <a:gd name="connsiteY1" fmla="*/ 4953 h 57245"/>
                  <a:gd name="connsiteX2" fmla="*/ 0 w 8477"/>
                  <a:gd name="connsiteY2" fmla="*/ 57245 h 57245"/>
                  <a:gd name="connsiteX3" fmla="*/ 4191 w 8477"/>
                  <a:gd name="connsiteY3" fmla="*/ 54959 h 57245"/>
                  <a:gd name="connsiteX4" fmla="*/ 8477 w 8477"/>
                  <a:gd name="connsiteY4" fmla="*/ 52388 h 57245"/>
                  <a:gd name="connsiteX5" fmla="*/ 8477 w 8477"/>
                  <a:gd name="connsiteY5" fmla="*/ 0 h 57245"/>
                  <a:gd name="connsiteX6" fmla="*/ 4191 w 8477"/>
                  <a:gd name="connsiteY6" fmla="*/ 2762 h 57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77" h="57245">
                    <a:moveTo>
                      <a:pt x="4191" y="2762"/>
                    </a:moveTo>
                    <a:cubicBezTo>
                      <a:pt x="2762" y="3620"/>
                      <a:pt x="1333" y="4191"/>
                      <a:pt x="0" y="4953"/>
                    </a:cubicBezTo>
                    <a:lnTo>
                      <a:pt x="0" y="57245"/>
                    </a:lnTo>
                    <a:lnTo>
                      <a:pt x="4191" y="54959"/>
                    </a:lnTo>
                    <a:lnTo>
                      <a:pt x="8477" y="52388"/>
                    </a:lnTo>
                    <a:lnTo>
                      <a:pt x="8477" y="0"/>
                    </a:lnTo>
                    <a:cubicBezTo>
                      <a:pt x="7144" y="953"/>
                      <a:pt x="5715" y="2000"/>
                      <a:pt x="4191" y="2762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04FCFF0C-4BF6-453A-A69D-37DCAF54BB82}"/>
                  </a:ext>
                </a:extLst>
              </p:cNvPr>
              <p:cNvSpPr/>
              <p:nvPr/>
            </p:nvSpPr>
            <p:spPr>
              <a:xfrm>
                <a:off x="-3824193" y="3718654"/>
                <a:ext cx="26765" cy="42386"/>
              </a:xfrm>
              <a:custGeom>
                <a:avLst/>
                <a:gdLst>
                  <a:gd name="connsiteX0" fmla="*/ 0 w 26765"/>
                  <a:gd name="connsiteY0" fmla="*/ 11621 h 42386"/>
                  <a:gd name="connsiteX1" fmla="*/ 19907 w 26765"/>
                  <a:gd name="connsiteY1" fmla="*/ 42386 h 42386"/>
                  <a:gd name="connsiteX2" fmla="*/ 26765 w 26765"/>
                  <a:gd name="connsiteY2" fmla="*/ 30766 h 42386"/>
                  <a:gd name="connsiteX3" fmla="*/ 6763 w 26765"/>
                  <a:gd name="connsiteY3" fmla="*/ 0 h 42386"/>
                  <a:gd name="connsiteX4" fmla="*/ 0 w 26765"/>
                  <a:gd name="connsiteY4" fmla="*/ 11621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" h="42386">
                    <a:moveTo>
                      <a:pt x="0" y="11621"/>
                    </a:moveTo>
                    <a:lnTo>
                      <a:pt x="19907" y="42386"/>
                    </a:lnTo>
                    <a:cubicBezTo>
                      <a:pt x="22288" y="38576"/>
                      <a:pt x="24574" y="34671"/>
                      <a:pt x="26765" y="30766"/>
                    </a:cubicBezTo>
                    <a:lnTo>
                      <a:pt x="6763" y="0"/>
                    </a:lnTo>
                    <a:cubicBezTo>
                      <a:pt x="4572" y="4000"/>
                      <a:pt x="2286" y="7906"/>
                      <a:pt x="0" y="1162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2BBEA402-7F99-48A6-901B-E88221CBA6E5}"/>
                  </a:ext>
                </a:extLst>
              </p:cNvPr>
              <p:cNvSpPr/>
              <p:nvPr/>
            </p:nvSpPr>
            <p:spPr>
              <a:xfrm>
                <a:off x="-3790284" y="3629119"/>
                <a:ext cx="34956" cy="16383"/>
              </a:xfrm>
              <a:custGeom>
                <a:avLst/>
                <a:gdLst>
                  <a:gd name="connsiteX0" fmla="*/ 0 w 34956"/>
                  <a:gd name="connsiteY0" fmla="*/ 16383 h 16383"/>
                  <a:gd name="connsiteX1" fmla="*/ 32385 w 34956"/>
                  <a:gd name="connsiteY1" fmla="*/ 13906 h 16383"/>
                  <a:gd name="connsiteX2" fmla="*/ 34957 w 34956"/>
                  <a:gd name="connsiteY2" fmla="*/ 0 h 16383"/>
                  <a:gd name="connsiteX3" fmla="*/ 2667 w 34956"/>
                  <a:gd name="connsiteY3" fmla="*/ 2476 h 16383"/>
                  <a:gd name="connsiteX4" fmla="*/ 0 w 34956"/>
                  <a:gd name="connsiteY4" fmla="*/ 16383 h 1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383">
                    <a:moveTo>
                      <a:pt x="0" y="16383"/>
                    </a:moveTo>
                    <a:lnTo>
                      <a:pt x="32385" y="13906"/>
                    </a:lnTo>
                    <a:cubicBezTo>
                      <a:pt x="33338" y="9239"/>
                      <a:pt x="34195" y="4381"/>
                      <a:pt x="34957" y="0"/>
                    </a:cubicBezTo>
                    <a:lnTo>
                      <a:pt x="2667" y="2476"/>
                    </a:lnTo>
                    <a:cubicBezTo>
                      <a:pt x="1905" y="7144"/>
                      <a:pt x="1048" y="11716"/>
                      <a:pt x="0" y="1638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A20FA73-EAC3-4E87-B90E-7C44BF4E95B1}"/>
                  </a:ext>
                </a:extLst>
              </p:cNvPr>
              <p:cNvSpPr/>
              <p:nvPr/>
            </p:nvSpPr>
            <p:spPr>
              <a:xfrm>
                <a:off x="-3868103" y="3432425"/>
                <a:ext cx="116966" cy="125065"/>
              </a:xfrm>
              <a:custGeom>
                <a:avLst/>
                <a:gdLst>
                  <a:gd name="connsiteX0" fmla="*/ 75057 w 116966"/>
                  <a:gd name="connsiteY0" fmla="*/ 9813 h 125065"/>
                  <a:gd name="connsiteX1" fmla="*/ 68199 w 116966"/>
                  <a:gd name="connsiteY1" fmla="*/ 6099 h 125065"/>
                  <a:gd name="connsiteX2" fmla="*/ 0 w 116966"/>
                  <a:gd name="connsiteY2" fmla="*/ 11433 h 125065"/>
                  <a:gd name="connsiteX3" fmla="*/ 0 w 116966"/>
                  <a:gd name="connsiteY3" fmla="*/ 86871 h 125065"/>
                  <a:gd name="connsiteX4" fmla="*/ 39338 w 116966"/>
                  <a:gd name="connsiteY4" fmla="*/ 83727 h 125065"/>
                  <a:gd name="connsiteX5" fmla="*/ 46196 w 116966"/>
                  <a:gd name="connsiteY5" fmla="*/ 87442 h 125065"/>
                  <a:gd name="connsiteX6" fmla="*/ 70580 w 116966"/>
                  <a:gd name="connsiteY6" fmla="*/ 125066 h 125065"/>
                  <a:gd name="connsiteX7" fmla="*/ 77819 w 116966"/>
                  <a:gd name="connsiteY7" fmla="*/ 117160 h 125065"/>
                  <a:gd name="connsiteX8" fmla="*/ 109918 w 116966"/>
                  <a:gd name="connsiteY8" fmla="*/ 82299 h 125065"/>
                  <a:gd name="connsiteX9" fmla="*/ 116967 w 116966"/>
                  <a:gd name="connsiteY9" fmla="*/ 74774 h 125065"/>
                  <a:gd name="connsiteX10" fmla="*/ 75057 w 116966"/>
                  <a:gd name="connsiteY10" fmla="*/ 9813 h 12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6966" h="125065">
                    <a:moveTo>
                      <a:pt x="75057" y="9813"/>
                    </a:moveTo>
                    <a:cubicBezTo>
                      <a:pt x="72771" y="8480"/>
                      <a:pt x="70485" y="7146"/>
                      <a:pt x="68199" y="6099"/>
                    </a:cubicBezTo>
                    <a:cubicBezTo>
                      <a:pt x="48577" y="-3426"/>
                      <a:pt x="25241" y="-1902"/>
                      <a:pt x="0" y="11433"/>
                    </a:cubicBezTo>
                    <a:lnTo>
                      <a:pt x="0" y="86871"/>
                    </a:lnTo>
                    <a:cubicBezTo>
                      <a:pt x="11973" y="79956"/>
                      <a:pt x="26422" y="78803"/>
                      <a:pt x="39338" y="83727"/>
                    </a:cubicBezTo>
                    <a:cubicBezTo>
                      <a:pt x="41738" y="84737"/>
                      <a:pt x="44034" y="85985"/>
                      <a:pt x="46196" y="87442"/>
                    </a:cubicBezTo>
                    <a:cubicBezTo>
                      <a:pt x="58426" y="96796"/>
                      <a:pt x="67037" y="110083"/>
                      <a:pt x="70580" y="125066"/>
                    </a:cubicBezTo>
                    <a:lnTo>
                      <a:pt x="77819" y="117160"/>
                    </a:lnTo>
                    <a:lnTo>
                      <a:pt x="109918" y="82299"/>
                    </a:lnTo>
                    <a:lnTo>
                      <a:pt x="116967" y="74774"/>
                    </a:lnTo>
                    <a:cubicBezTo>
                      <a:pt x="108871" y="44199"/>
                      <a:pt x="94012" y="21720"/>
                      <a:pt x="75057" y="9813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098DE51B-0C77-4339-BD43-E3EF88D963DD}"/>
                  </a:ext>
                </a:extLst>
              </p:cNvPr>
              <p:cNvSpPr/>
              <p:nvPr/>
            </p:nvSpPr>
            <p:spPr>
              <a:xfrm>
                <a:off x="-3994500" y="3802527"/>
                <a:ext cx="260604" cy="162866"/>
              </a:xfrm>
              <a:custGeom>
                <a:avLst/>
                <a:gdLst>
                  <a:gd name="connsiteX0" fmla="*/ 9525 w 260604"/>
                  <a:gd name="connsiteY0" fmla="*/ 140822 h 162866"/>
                  <a:gd name="connsiteX1" fmla="*/ 251079 w 260604"/>
                  <a:gd name="connsiteY1" fmla="*/ 1375 h 162866"/>
                  <a:gd name="connsiteX2" fmla="*/ 260604 w 260604"/>
                  <a:gd name="connsiteY2" fmla="*/ 6233 h 162866"/>
                  <a:gd name="connsiteX3" fmla="*/ 251079 w 260604"/>
                  <a:gd name="connsiteY3" fmla="*/ 22045 h 162866"/>
                  <a:gd name="connsiteX4" fmla="*/ 9525 w 260604"/>
                  <a:gd name="connsiteY4" fmla="*/ 161491 h 162866"/>
                  <a:gd name="connsiteX5" fmla="*/ 0 w 260604"/>
                  <a:gd name="connsiteY5" fmla="*/ 156633 h 162866"/>
                  <a:gd name="connsiteX6" fmla="*/ 9525 w 260604"/>
                  <a:gd name="connsiteY6" fmla="*/ 140822 h 162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66">
                    <a:moveTo>
                      <a:pt x="9525" y="140822"/>
                    </a:moveTo>
                    <a:lnTo>
                      <a:pt x="251079" y="1375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66" y="12729"/>
                      <a:pt x="256623" y="18616"/>
                      <a:pt x="251079" y="22045"/>
                    </a:cubicBezTo>
                    <a:lnTo>
                      <a:pt x="9525" y="161491"/>
                    </a:lnTo>
                    <a:cubicBezTo>
                      <a:pt x="4286" y="164539"/>
                      <a:pt x="0" y="162348"/>
                      <a:pt x="0" y="156633"/>
                    </a:cubicBezTo>
                    <a:cubicBezTo>
                      <a:pt x="486" y="150147"/>
                      <a:pt x="4020" y="144279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7D340269-E140-4D22-94C8-A7D904C68C3B}"/>
                  </a:ext>
                </a:extLst>
              </p:cNvPr>
              <p:cNvSpPr/>
              <p:nvPr/>
            </p:nvSpPr>
            <p:spPr>
              <a:xfrm>
                <a:off x="-3994500" y="3864725"/>
                <a:ext cx="260604" cy="162887"/>
              </a:xfrm>
              <a:custGeom>
                <a:avLst/>
                <a:gdLst>
                  <a:gd name="connsiteX0" fmla="*/ 9525 w 260604"/>
                  <a:gd name="connsiteY0" fmla="*/ 140822 h 162887"/>
                  <a:gd name="connsiteX1" fmla="*/ 251079 w 260604"/>
                  <a:gd name="connsiteY1" fmla="*/ 1376 h 162887"/>
                  <a:gd name="connsiteX2" fmla="*/ 260604 w 260604"/>
                  <a:gd name="connsiteY2" fmla="*/ 6233 h 162887"/>
                  <a:gd name="connsiteX3" fmla="*/ 251079 w 260604"/>
                  <a:gd name="connsiteY3" fmla="*/ 22045 h 162887"/>
                  <a:gd name="connsiteX4" fmla="*/ 9525 w 260604"/>
                  <a:gd name="connsiteY4" fmla="*/ 161491 h 162887"/>
                  <a:gd name="connsiteX5" fmla="*/ 0 w 260604"/>
                  <a:gd name="connsiteY5" fmla="*/ 156728 h 162887"/>
                  <a:gd name="connsiteX6" fmla="*/ 9525 w 260604"/>
                  <a:gd name="connsiteY6" fmla="*/ 140822 h 16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7">
                    <a:moveTo>
                      <a:pt x="9525" y="140822"/>
                    </a:moveTo>
                    <a:lnTo>
                      <a:pt x="251079" y="1376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66" y="12729"/>
                      <a:pt x="256623" y="18616"/>
                      <a:pt x="251079" y="22045"/>
                    </a:cubicBezTo>
                    <a:lnTo>
                      <a:pt x="9525" y="161491"/>
                    </a:lnTo>
                    <a:cubicBezTo>
                      <a:pt x="4286" y="164539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E318DD1C-F88F-4409-8717-ECB796DA9B77}"/>
                  </a:ext>
                </a:extLst>
              </p:cNvPr>
              <p:cNvSpPr/>
              <p:nvPr/>
            </p:nvSpPr>
            <p:spPr>
              <a:xfrm>
                <a:off x="-3994500" y="3926828"/>
                <a:ext cx="260604" cy="162961"/>
              </a:xfrm>
              <a:custGeom>
                <a:avLst/>
                <a:gdLst>
                  <a:gd name="connsiteX0" fmla="*/ 9525 w 260604"/>
                  <a:gd name="connsiteY0" fmla="*/ 140821 h 162961"/>
                  <a:gd name="connsiteX1" fmla="*/ 251079 w 260604"/>
                  <a:gd name="connsiteY1" fmla="*/ 1376 h 162961"/>
                  <a:gd name="connsiteX2" fmla="*/ 260604 w 260604"/>
                  <a:gd name="connsiteY2" fmla="*/ 6233 h 162961"/>
                  <a:gd name="connsiteX3" fmla="*/ 251079 w 260604"/>
                  <a:gd name="connsiteY3" fmla="*/ 22140 h 162961"/>
                  <a:gd name="connsiteX4" fmla="*/ 9525 w 260604"/>
                  <a:gd name="connsiteY4" fmla="*/ 161586 h 162961"/>
                  <a:gd name="connsiteX5" fmla="*/ 0 w 260604"/>
                  <a:gd name="connsiteY5" fmla="*/ 156728 h 162961"/>
                  <a:gd name="connsiteX6" fmla="*/ 9525 w 260604"/>
                  <a:gd name="connsiteY6" fmla="*/ 140821 h 16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961">
                    <a:moveTo>
                      <a:pt x="9525" y="140821"/>
                    </a:moveTo>
                    <a:lnTo>
                      <a:pt x="251079" y="1376"/>
                    </a:lnTo>
                    <a:cubicBezTo>
                      <a:pt x="256413" y="-1672"/>
                      <a:pt x="260604" y="518"/>
                      <a:pt x="260604" y="6233"/>
                    </a:cubicBezTo>
                    <a:cubicBezTo>
                      <a:pt x="260166" y="12758"/>
                      <a:pt x="256623" y="18673"/>
                      <a:pt x="251079" y="22140"/>
                    </a:cubicBezTo>
                    <a:lnTo>
                      <a:pt x="9525" y="161586"/>
                    </a:lnTo>
                    <a:cubicBezTo>
                      <a:pt x="4286" y="164634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0B59AC6-99AF-4056-9B29-A05269692EBD}"/>
                  </a:ext>
                </a:extLst>
              </p:cNvPr>
              <p:cNvSpPr/>
              <p:nvPr/>
            </p:nvSpPr>
            <p:spPr>
              <a:xfrm>
                <a:off x="-3994500" y="3989005"/>
                <a:ext cx="260604" cy="162888"/>
              </a:xfrm>
              <a:custGeom>
                <a:avLst/>
                <a:gdLst>
                  <a:gd name="connsiteX0" fmla="*/ 9525 w 260604"/>
                  <a:gd name="connsiteY0" fmla="*/ 140843 h 162888"/>
                  <a:gd name="connsiteX1" fmla="*/ 251079 w 260604"/>
                  <a:gd name="connsiteY1" fmla="*/ 1397 h 162888"/>
                  <a:gd name="connsiteX2" fmla="*/ 260604 w 260604"/>
                  <a:gd name="connsiteY2" fmla="*/ 6160 h 162888"/>
                  <a:gd name="connsiteX3" fmla="*/ 251079 w 260604"/>
                  <a:gd name="connsiteY3" fmla="*/ 22066 h 162888"/>
                  <a:gd name="connsiteX4" fmla="*/ 9525 w 260604"/>
                  <a:gd name="connsiteY4" fmla="*/ 161512 h 162888"/>
                  <a:gd name="connsiteX5" fmla="*/ 0 w 260604"/>
                  <a:gd name="connsiteY5" fmla="*/ 156655 h 162888"/>
                  <a:gd name="connsiteX6" fmla="*/ 9525 w 260604"/>
                  <a:gd name="connsiteY6" fmla="*/ 140843 h 16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8">
                    <a:moveTo>
                      <a:pt x="9525" y="140843"/>
                    </a:moveTo>
                    <a:lnTo>
                      <a:pt x="251079" y="1397"/>
                    </a:lnTo>
                    <a:cubicBezTo>
                      <a:pt x="256413" y="-1651"/>
                      <a:pt x="260604" y="445"/>
                      <a:pt x="260604" y="6160"/>
                    </a:cubicBezTo>
                    <a:cubicBezTo>
                      <a:pt x="260166" y="12684"/>
                      <a:pt x="256623" y="18599"/>
                      <a:pt x="251079" y="22066"/>
                    </a:cubicBezTo>
                    <a:lnTo>
                      <a:pt x="9525" y="161512"/>
                    </a:lnTo>
                    <a:cubicBezTo>
                      <a:pt x="4286" y="164561"/>
                      <a:pt x="0" y="162370"/>
                      <a:pt x="0" y="156655"/>
                    </a:cubicBezTo>
                    <a:cubicBezTo>
                      <a:pt x="486" y="150168"/>
                      <a:pt x="4020" y="144301"/>
                      <a:pt x="9525" y="14084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CD33EE0E-0F52-4060-B209-7BC89B932994}"/>
                  </a:ext>
                </a:extLst>
              </p:cNvPr>
              <p:cNvSpPr/>
              <p:nvPr/>
            </p:nvSpPr>
            <p:spPr>
              <a:xfrm>
                <a:off x="-3575369" y="3418152"/>
                <a:ext cx="34442" cy="73591"/>
              </a:xfrm>
              <a:custGeom>
                <a:avLst/>
                <a:gdLst>
                  <a:gd name="connsiteX0" fmla="*/ 30925 w 34442"/>
                  <a:gd name="connsiteY0" fmla="*/ 179 h 73591"/>
                  <a:gd name="connsiteX1" fmla="*/ 31973 w 34442"/>
                  <a:gd name="connsiteY1" fmla="*/ 179 h 73591"/>
                  <a:gd name="connsiteX2" fmla="*/ 31973 w 34442"/>
                  <a:gd name="connsiteY2" fmla="*/ 1607 h 73591"/>
                  <a:gd name="connsiteX3" fmla="*/ 31973 w 34442"/>
                  <a:gd name="connsiteY3" fmla="*/ 11132 h 73591"/>
                  <a:gd name="connsiteX4" fmla="*/ 31973 w 34442"/>
                  <a:gd name="connsiteY4" fmla="*/ 13133 h 73591"/>
                  <a:gd name="connsiteX5" fmla="*/ 31211 w 34442"/>
                  <a:gd name="connsiteY5" fmla="*/ 14942 h 73591"/>
                  <a:gd name="connsiteX6" fmla="*/ 24258 w 34442"/>
                  <a:gd name="connsiteY6" fmla="*/ 29706 h 73591"/>
                  <a:gd name="connsiteX7" fmla="*/ 31497 w 34442"/>
                  <a:gd name="connsiteY7" fmla="*/ 31421 h 73591"/>
                  <a:gd name="connsiteX8" fmla="*/ 34354 w 34442"/>
                  <a:gd name="connsiteY8" fmla="*/ 40946 h 73591"/>
                  <a:gd name="connsiteX9" fmla="*/ 29878 w 34442"/>
                  <a:gd name="connsiteY9" fmla="*/ 58472 h 73591"/>
                  <a:gd name="connsiteX10" fmla="*/ 17305 w 34442"/>
                  <a:gd name="connsiteY10" fmla="*/ 70759 h 73591"/>
                  <a:gd name="connsiteX11" fmla="*/ 10066 w 34442"/>
                  <a:gd name="connsiteY11" fmla="*/ 73521 h 73591"/>
                  <a:gd name="connsiteX12" fmla="*/ 4636 w 34442"/>
                  <a:gd name="connsiteY12" fmla="*/ 72569 h 73591"/>
                  <a:gd name="connsiteX13" fmla="*/ 1303 w 34442"/>
                  <a:gd name="connsiteY13" fmla="*/ 68949 h 73591"/>
                  <a:gd name="connsiteX14" fmla="*/ 64 w 34442"/>
                  <a:gd name="connsiteY14" fmla="*/ 63234 h 73591"/>
                  <a:gd name="connsiteX15" fmla="*/ 64 w 34442"/>
                  <a:gd name="connsiteY15" fmla="*/ 61710 h 73591"/>
                  <a:gd name="connsiteX16" fmla="*/ 1017 w 34442"/>
                  <a:gd name="connsiteY16" fmla="*/ 60567 h 73591"/>
                  <a:gd name="connsiteX17" fmla="*/ 8161 w 34442"/>
                  <a:gd name="connsiteY17" fmla="*/ 56376 h 73591"/>
                  <a:gd name="connsiteX18" fmla="*/ 10066 w 34442"/>
                  <a:gd name="connsiteY18" fmla="*/ 56376 h 73591"/>
                  <a:gd name="connsiteX19" fmla="*/ 11399 w 34442"/>
                  <a:gd name="connsiteY19" fmla="*/ 57329 h 73591"/>
                  <a:gd name="connsiteX20" fmla="*/ 13495 w 34442"/>
                  <a:gd name="connsiteY20" fmla="*/ 57995 h 73591"/>
                  <a:gd name="connsiteX21" fmla="*/ 16924 w 34442"/>
                  <a:gd name="connsiteY21" fmla="*/ 56852 h 73591"/>
                  <a:gd name="connsiteX22" fmla="*/ 21496 w 34442"/>
                  <a:gd name="connsiteY22" fmla="*/ 52757 h 73591"/>
                  <a:gd name="connsiteX23" fmla="*/ 23305 w 34442"/>
                  <a:gd name="connsiteY23" fmla="*/ 47232 h 73591"/>
                  <a:gd name="connsiteX24" fmla="*/ 21496 w 34442"/>
                  <a:gd name="connsiteY24" fmla="*/ 43803 h 73591"/>
                  <a:gd name="connsiteX25" fmla="*/ 16924 w 34442"/>
                  <a:gd name="connsiteY25" fmla="*/ 45041 h 73591"/>
                  <a:gd name="connsiteX26" fmla="*/ 12161 w 34442"/>
                  <a:gd name="connsiteY26" fmla="*/ 47708 h 73591"/>
                  <a:gd name="connsiteX27" fmla="*/ 11113 w 34442"/>
                  <a:gd name="connsiteY27" fmla="*/ 47708 h 73591"/>
                  <a:gd name="connsiteX28" fmla="*/ 11113 w 34442"/>
                  <a:gd name="connsiteY28" fmla="*/ 46280 h 73591"/>
                  <a:gd name="connsiteX29" fmla="*/ 11113 w 34442"/>
                  <a:gd name="connsiteY29" fmla="*/ 38660 h 73591"/>
                  <a:gd name="connsiteX30" fmla="*/ 11113 w 34442"/>
                  <a:gd name="connsiteY30" fmla="*/ 36659 h 73591"/>
                  <a:gd name="connsiteX31" fmla="*/ 11971 w 34442"/>
                  <a:gd name="connsiteY31" fmla="*/ 34754 h 73591"/>
                  <a:gd name="connsiteX32" fmla="*/ 18067 w 34442"/>
                  <a:gd name="connsiteY32" fmla="*/ 21800 h 73591"/>
                  <a:gd name="connsiteX33" fmla="*/ 3112 w 34442"/>
                  <a:gd name="connsiteY33" fmla="*/ 30468 h 73591"/>
                  <a:gd name="connsiteX34" fmla="*/ 1969 w 34442"/>
                  <a:gd name="connsiteY34" fmla="*/ 30468 h 73591"/>
                  <a:gd name="connsiteX35" fmla="*/ 1493 w 34442"/>
                  <a:gd name="connsiteY35" fmla="*/ 29039 h 73591"/>
                  <a:gd name="connsiteX36" fmla="*/ 1493 w 34442"/>
                  <a:gd name="connsiteY36" fmla="*/ 19514 h 73591"/>
                  <a:gd name="connsiteX37" fmla="*/ 1969 w 34442"/>
                  <a:gd name="connsiteY37" fmla="*/ 17609 h 73591"/>
                  <a:gd name="connsiteX38" fmla="*/ 3112 w 34442"/>
                  <a:gd name="connsiteY38" fmla="*/ 16276 h 73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34442" h="73591">
                    <a:moveTo>
                      <a:pt x="30925" y="179"/>
                    </a:moveTo>
                    <a:cubicBezTo>
                      <a:pt x="31230" y="-60"/>
                      <a:pt x="31668" y="-60"/>
                      <a:pt x="31973" y="179"/>
                    </a:cubicBezTo>
                    <a:cubicBezTo>
                      <a:pt x="32144" y="636"/>
                      <a:pt x="32144" y="1150"/>
                      <a:pt x="31973" y="1607"/>
                    </a:cubicBezTo>
                    <a:lnTo>
                      <a:pt x="31973" y="11132"/>
                    </a:lnTo>
                    <a:cubicBezTo>
                      <a:pt x="32059" y="11799"/>
                      <a:pt x="32059" y="12466"/>
                      <a:pt x="31973" y="13133"/>
                    </a:cubicBezTo>
                    <a:lnTo>
                      <a:pt x="31211" y="14942"/>
                    </a:lnTo>
                    <a:lnTo>
                      <a:pt x="24258" y="29706"/>
                    </a:lnTo>
                    <a:cubicBezTo>
                      <a:pt x="26811" y="29039"/>
                      <a:pt x="29516" y="29678"/>
                      <a:pt x="31497" y="31421"/>
                    </a:cubicBezTo>
                    <a:cubicBezTo>
                      <a:pt x="33726" y="34059"/>
                      <a:pt x="34764" y="37507"/>
                      <a:pt x="34354" y="40946"/>
                    </a:cubicBezTo>
                    <a:cubicBezTo>
                      <a:pt x="34469" y="47089"/>
                      <a:pt x="32926" y="53138"/>
                      <a:pt x="29878" y="58472"/>
                    </a:cubicBezTo>
                    <a:cubicBezTo>
                      <a:pt x="26868" y="63625"/>
                      <a:pt x="22524" y="67873"/>
                      <a:pt x="17305" y="70759"/>
                    </a:cubicBezTo>
                    <a:cubicBezTo>
                      <a:pt x="15104" y="72168"/>
                      <a:pt x="12647" y="73102"/>
                      <a:pt x="10066" y="73521"/>
                    </a:cubicBezTo>
                    <a:cubicBezTo>
                      <a:pt x="8199" y="73750"/>
                      <a:pt x="6313" y="73416"/>
                      <a:pt x="4636" y="72569"/>
                    </a:cubicBezTo>
                    <a:cubicBezTo>
                      <a:pt x="3189" y="71730"/>
                      <a:pt x="2017" y="70464"/>
                      <a:pt x="1303" y="68949"/>
                    </a:cubicBezTo>
                    <a:cubicBezTo>
                      <a:pt x="512" y="67149"/>
                      <a:pt x="93" y="65206"/>
                      <a:pt x="64" y="63234"/>
                    </a:cubicBezTo>
                    <a:cubicBezTo>
                      <a:pt x="-21" y="62729"/>
                      <a:pt x="-21" y="62215"/>
                      <a:pt x="64" y="61710"/>
                    </a:cubicBezTo>
                    <a:cubicBezTo>
                      <a:pt x="255" y="61234"/>
                      <a:pt x="588" y="60834"/>
                      <a:pt x="1017" y="60567"/>
                    </a:cubicBezTo>
                    <a:lnTo>
                      <a:pt x="8161" y="56376"/>
                    </a:lnTo>
                    <a:cubicBezTo>
                      <a:pt x="8742" y="56014"/>
                      <a:pt x="9485" y="56014"/>
                      <a:pt x="10066" y="56376"/>
                    </a:cubicBezTo>
                    <a:lnTo>
                      <a:pt x="11399" y="57329"/>
                    </a:lnTo>
                    <a:cubicBezTo>
                      <a:pt x="12037" y="57719"/>
                      <a:pt x="12752" y="57948"/>
                      <a:pt x="13495" y="57995"/>
                    </a:cubicBezTo>
                    <a:cubicBezTo>
                      <a:pt x="14723" y="57957"/>
                      <a:pt x="15914" y="57557"/>
                      <a:pt x="16924" y="56852"/>
                    </a:cubicBezTo>
                    <a:cubicBezTo>
                      <a:pt x="18743" y="55852"/>
                      <a:pt x="20305" y="54452"/>
                      <a:pt x="21496" y="52757"/>
                    </a:cubicBezTo>
                    <a:cubicBezTo>
                      <a:pt x="22705" y="51175"/>
                      <a:pt x="23353" y="49223"/>
                      <a:pt x="23305" y="47232"/>
                    </a:cubicBezTo>
                    <a:cubicBezTo>
                      <a:pt x="23305" y="45137"/>
                      <a:pt x="22734" y="43994"/>
                      <a:pt x="21496" y="43803"/>
                    </a:cubicBezTo>
                    <a:cubicBezTo>
                      <a:pt x="19867" y="43613"/>
                      <a:pt x="18228" y="44060"/>
                      <a:pt x="16924" y="45041"/>
                    </a:cubicBezTo>
                    <a:lnTo>
                      <a:pt x="12161" y="47708"/>
                    </a:lnTo>
                    <a:cubicBezTo>
                      <a:pt x="11866" y="47985"/>
                      <a:pt x="11409" y="47985"/>
                      <a:pt x="11113" y="47708"/>
                    </a:cubicBezTo>
                    <a:cubicBezTo>
                      <a:pt x="10951" y="47242"/>
                      <a:pt x="10951" y="46746"/>
                      <a:pt x="11113" y="46280"/>
                    </a:cubicBezTo>
                    <a:lnTo>
                      <a:pt x="11113" y="38660"/>
                    </a:lnTo>
                    <a:cubicBezTo>
                      <a:pt x="11028" y="37993"/>
                      <a:pt x="11028" y="37326"/>
                      <a:pt x="11113" y="36659"/>
                    </a:cubicBezTo>
                    <a:lnTo>
                      <a:pt x="11971" y="34754"/>
                    </a:lnTo>
                    <a:lnTo>
                      <a:pt x="18067" y="21800"/>
                    </a:lnTo>
                    <a:lnTo>
                      <a:pt x="3112" y="30468"/>
                    </a:lnTo>
                    <a:cubicBezTo>
                      <a:pt x="2769" y="30725"/>
                      <a:pt x="2312" y="30725"/>
                      <a:pt x="1969" y="30468"/>
                    </a:cubicBezTo>
                    <a:cubicBezTo>
                      <a:pt x="1626" y="30068"/>
                      <a:pt x="1455" y="29563"/>
                      <a:pt x="1493" y="29039"/>
                    </a:cubicBezTo>
                    <a:lnTo>
                      <a:pt x="1493" y="19514"/>
                    </a:lnTo>
                    <a:cubicBezTo>
                      <a:pt x="1503" y="18848"/>
                      <a:pt x="1665" y="18200"/>
                      <a:pt x="1969" y="17609"/>
                    </a:cubicBezTo>
                    <a:cubicBezTo>
                      <a:pt x="2160" y="17028"/>
                      <a:pt x="2569" y="16552"/>
                      <a:pt x="3112" y="1627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F99A339A-F734-49A0-AF9F-734CD235F8E2}"/>
                  </a:ext>
                </a:extLst>
              </p:cNvPr>
              <p:cNvSpPr/>
              <p:nvPr/>
            </p:nvSpPr>
            <p:spPr>
              <a:xfrm>
                <a:off x="-3535395" y="3400233"/>
                <a:ext cx="33432" cy="68103"/>
              </a:xfrm>
              <a:custGeom>
                <a:avLst/>
                <a:gdLst>
                  <a:gd name="connsiteX0" fmla="*/ 16669 w 33432"/>
                  <a:gd name="connsiteY0" fmla="*/ 2381 h 68103"/>
                  <a:gd name="connsiteX1" fmla="*/ 24098 w 33432"/>
                  <a:gd name="connsiteY1" fmla="*/ 0 h 68103"/>
                  <a:gd name="connsiteX2" fmla="*/ 29242 w 33432"/>
                  <a:gd name="connsiteY2" fmla="*/ 2286 h 68103"/>
                  <a:gd name="connsiteX3" fmla="*/ 32290 w 33432"/>
                  <a:gd name="connsiteY3" fmla="*/ 8192 h 68103"/>
                  <a:gd name="connsiteX4" fmla="*/ 33433 w 33432"/>
                  <a:gd name="connsiteY4" fmla="*/ 16574 h 68103"/>
                  <a:gd name="connsiteX5" fmla="*/ 33433 w 33432"/>
                  <a:gd name="connsiteY5" fmla="*/ 24479 h 68103"/>
                  <a:gd name="connsiteX6" fmla="*/ 33433 w 33432"/>
                  <a:gd name="connsiteY6" fmla="*/ 32290 h 68103"/>
                  <a:gd name="connsiteX7" fmla="*/ 32290 w 33432"/>
                  <a:gd name="connsiteY7" fmla="*/ 41815 h 68103"/>
                  <a:gd name="connsiteX8" fmla="*/ 29242 w 33432"/>
                  <a:gd name="connsiteY8" fmla="*/ 51340 h 68103"/>
                  <a:gd name="connsiteX9" fmla="*/ 24098 w 33432"/>
                  <a:gd name="connsiteY9" fmla="*/ 59531 h 68103"/>
                  <a:gd name="connsiteX10" fmla="*/ 16669 w 33432"/>
                  <a:gd name="connsiteY10" fmla="*/ 65723 h 68103"/>
                  <a:gd name="connsiteX11" fmla="*/ 9334 w 33432"/>
                  <a:gd name="connsiteY11" fmla="*/ 68104 h 68103"/>
                  <a:gd name="connsiteX12" fmla="*/ 4191 w 33432"/>
                  <a:gd name="connsiteY12" fmla="*/ 65818 h 68103"/>
                  <a:gd name="connsiteX13" fmla="*/ 1143 w 33432"/>
                  <a:gd name="connsiteY13" fmla="*/ 59912 h 68103"/>
                  <a:gd name="connsiteX14" fmla="*/ 0 w 33432"/>
                  <a:gd name="connsiteY14" fmla="*/ 51530 h 68103"/>
                  <a:gd name="connsiteX15" fmla="*/ 0 w 33432"/>
                  <a:gd name="connsiteY15" fmla="*/ 43815 h 68103"/>
                  <a:gd name="connsiteX16" fmla="*/ 0 w 33432"/>
                  <a:gd name="connsiteY16" fmla="*/ 35814 h 68103"/>
                  <a:gd name="connsiteX17" fmla="*/ 1143 w 33432"/>
                  <a:gd name="connsiteY17" fmla="*/ 26289 h 68103"/>
                  <a:gd name="connsiteX18" fmla="*/ 4191 w 33432"/>
                  <a:gd name="connsiteY18" fmla="*/ 16764 h 68103"/>
                  <a:gd name="connsiteX19" fmla="*/ 9334 w 33432"/>
                  <a:gd name="connsiteY19" fmla="*/ 8573 h 68103"/>
                  <a:gd name="connsiteX20" fmla="*/ 16669 w 33432"/>
                  <a:gd name="connsiteY20" fmla="*/ 2381 h 68103"/>
                  <a:gd name="connsiteX21" fmla="*/ 22860 w 33432"/>
                  <a:gd name="connsiteY21" fmla="*/ 38005 h 68103"/>
                  <a:gd name="connsiteX22" fmla="*/ 22860 w 33432"/>
                  <a:gd name="connsiteY22" fmla="*/ 23146 h 68103"/>
                  <a:gd name="connsiteX23" fmla="*/ 22860 w 33432"/>
                  <a:gd name="connsiteY23" fmla="*/ 19336 h 68103"/>
                  <a:gd name="connsiteX24" fmla="*/ 21908 w 33432"/>
                  <a:gd name="connsiteY24" fmla="*/ 16764 h 68103"/>
                  <a:gd name="connsiteX25" fmla="*/ 20003 w 33432"/>
                  <a:gd name="connsiteY25" fmla="*/ 15621 h 68103"/>
                  <a:gd name="connsiteX26" fmla="*/ 17145 w 33432"/>
                  <a:gd name="connsiteY26" fmla="*/ 16478 h 68103"/>
                  <a:gd name="connsiteX27" fmla="*/ 14288 w 33432"/>
                  <a:gd name="connsiteY27" fmla="*/ 18955 h 68103"/>
                  <a:gd name="connsiteX28" fmla="*/ 12478 w 33432"/>
                  <a:gd name="connsiteY28" fmla="*/ 22193 h 68103"/>
                  <a:gd name="connsiteX29" fmla="*/ 11430 w 33432"/>
                  <a:gd name="connsiteY29" fmla="*/ 26003 h 68103"/>
                  <a:gd name="connsiteX30" fmla="*/ 11430 w 33432"/>
                  <a:gd name="connsiteY30" fmla="*/ 30290 h 68103"/>
                  <a:gd name="connsiteX31" fmla="*/ 11430 w 33432"/>
                  <a:gd name="connsiteY31" fmla="*/ 45149 h 68103"/>
                  <a:gd name="connsiteX32" fmla="*/ 11430 w 33432"/>
                  <a:gd name="connsiteY32" fmla="*/ 48958 h 68103"/>
                  <a:gd name="connsiteX33" fmla="*/ 12478 w 33432"/>
                  <a:gd name="connsiteY33" fmla="*/ 51625 h 68103"/>
                  <a:gd name="connsiteX34" fmla="*/ 14288 w 33432"/>
                  <a:gd name="connsiteY34" fmla="*/ 52673 h 68103"/>
                  <a:gd name="connsiteX35" fmla="*/ 17145 w 33432"/>
                  <a:gd name="connsiteY35" fmla="*/ 51816 h 68103"/>
                  <a:gd name="connsiteX36" fmla="*/ 20003 w 33432"/>
                  <a:gd name="connsiteY36" fmla="*/ 49340 h 68103"/>
                  <a:gd name="connsiteX37" fmla="*/ 21908 w 33432"/>
                  <a:gd name="connsiteY37" fmla="*/ 46101 h 68103"/>
                  <a:gd name="connsiteX38" fmla="*/ 22955 w 33432"/>
                  <a:gd name="connsiteY38" fmla="*/ 42291 h 68103"/>
                  <a:gd name="connsiteX39" fmla="*/ 22860 w 33432"/>
                  <a:gd name="connsiteY39" fmla="*/ 38291 h 68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3432" h="68103">
                    <a:moveTo>
                      <a:pt x="16669" y="2381"/>
                    </a:moveTo>
                    <a:cubicBezTo>
                      <a:pt x="18859" y="886"/>
                      <a:pt x="21441" y="57"/>
                      <a:pt x="24098" y="0"/>
                    </a:cubicBezTo>
                    <a:cubicBezTo>
                      <a:pt x="26051" y="38"/>
                      <a:pt x="27908" y="857"/>
                      <a:pt x="29242" y="2286"/>
                    </a:cubicBezTo>
                    <a:cubicBezTo>
                      <a:pt x="30766" y="3953"/>
                      <a:pt x="31813" y="5991"/>
                      <a:pt x="32290" y="8192"/>
                    </a:cubicBezTo>
                    <a:cubicBezTo>
                      <a:pt x="32985" y="10935"/>
                      <a:pt x="33376" y="13745"/>
                      <a:pt x="33433" y="16574"/>
                    </a:cubicBezTo>
                    <a:cubicBezTo>
                      <a:pt x="33433" y="19145"/>
                      <a:pt x="33433" y="21717"/>
                      <a:pt x="33433" y="24479"/>
                    </a:cubicBezTo>
                    <a:cubicBezTo>
                      <a:pt x="33433" y="27242"/>
                      <a:pt x="33433" y="29908"/>
                      <a:pt x="33433" y="32290"/>
                    </a:cubicBezTo>
                    <a:cubicBezTo>
                      <a:pt x="33309" y="35490"/>
                      <a:pt x="32928" y="38681"/>
                      <a:pt x="32290" y="41815"/>
                    </a:cubicBezTo>
                    <a:cubicBezTo>
                      <a:pt x="31633" y="45091"/>
                      <a:pt x="30613" y="48292"/>
                      <a:pt x="29242" y="51340"/>
                    </a:cubicBezTo>
                    <a:cubicBezTo>
                      <a:pt x="27918" y="54292"/>
                      <a:pt x="26184" y="57055"/>
                      <a:pt x="24098" y="59531"/>
                    </a:cubicBezTo>
                    <a:cubicBezTo>
                      <a:pt x="22012" y="62017"/>
                      <a:pt x="19488" y="64113"/>
                      <a:pt x="16669" y="65723"/>
                    </a:cubicBezTo>
                    <a:cubicBezTo>
                      <a:pt x="14507" y="67208"/>
                      <a:pt x="11954" y="68037"/>
                      <a:pt x="9334" y="68104"/>
                    </a:cubicBezTo>
                    <a:cubicBezTo>
                      <a:pt x="7382" y="68066"/>
                      <a:pt x="5525" y="67246"/>
                      <a:pt x="4191" y="65818"/>
                    </a:cubicBezTo>
                    <a:cubicBezTo>
                      <a:pt x="2667" y="64151"/>
                      <a:pt x="1619" y="62113"/>
                      <a:pt x="1143" y="59912"/>
                    </a:cubicBezTo>
                    <a:cubicBezTo>
                      <a:pt x="448" y="57169"/>
                      <a:pt x="57" y="54359"/>
                      <a:pt x="0" y="51530"/>
                    </a:cubicBezTo>
                    <a:cubicBezTo>
                      <a:pt x="0" y="49149"/>
                      <a:pt x="0" y="46577"/>
                      <a:pt x="0" y="43815"/>
                    </a:cubicBezTo>
                    <a:cubicBezTo>
                      <a:pt x="0" y="41053"/>
                      <a:pt x="0" y="38291"/>
                      <a:pt x="0" y="35814"/>
                    </a:cubicBezTo>
                    <a:cubicBezTo>
                      <a:pt x="124" y="32614"/>
                      <a:pt x="505" y="29423"/>
                      <a:pt x="1143" y="26289"/>
                    </a:cubicBezTo>
                    <a:cubicBezTo>
                      <a:pt x="1800" y="23012"/>
                      <a:pt x="2819" y="19812"/>
                      <a:pt x="4191" y="16764"/>
                    </a:cubicBezTo>
                    <a:cubicBezTo>
                      <a:pt x="5515" y="13811"/>
                      <a:pt x="7249" y="11049"/>
                      <a:pt x="9334" y="8573"/>
                    </a:cubicBezTo>
                    <a:cubicBezTo>
                      <a:pt x="11363" y="6068"/>
                      <a:pt x="13859" y="3962"/>
                      <a:pt x="16669" y="2381"/>
                    </a:cubicBezTo>
                    <a:close/>
                    <a:moveTo>
                      <a:pt x="22860" y="38005"/>
                    </a:moveTo>
                    <a:cubicBezTo>
                      <a:pt x="22860" y="32985"/>
                      <a:pt x="22860" y="28032"/>
                      <a:pt x="22860" y="23146"/>
                    </a:cubicBezTo>
                    <a:cubicBezTo>
                      <a:pt x="22965" y="21879"/>
                      <a:pt x="22965" y="20603"/>
                      <a:pt x="22860" y="19336"/>
                    </a:cubicBezTo>
                    <a:cubicBezTo>
                      <a:pt x="22755" y="18412"/>
                      <a:pt x="22422" y="17536"/>
                      <a:pt x="21908" y="16764"/>
                    </a:cubicBezTo>
                    <a:cubicBezTo>
                      <a:pt x="21469" y="16126"/>
                      <a:pt x="20774" y="15707"/>
                      <a:pt x="20003" y="15621"/>
                    </a:cubicBezTo>
                    <a:cubicBezTo>
                      <a:pt x="18983" y="15593"/>
                      <a:pt x="17983" y="15897"/>
                      <a:pt x="17145" y="16478"/>
                    </a:cubicBezTo>
                    <a:cubicBezTo>
                      <a:pt x="16050" y="17116"/>
                      <a:pt x="15078" y="17964"/>
                      <a:pt x="14288" y="18955"/>
                    </a:cubicBezTo>
                    <a:cubicBezTo>
                      <a:pt x="13516" y="19936"/>
                      <a:pt x="12906" y="21022"/>
                      <a:pt x="12478" y="22193"/>
                    </a:cubicBezTo>
                    <a:cubicBezTo>
                      <a:pt x="12001" y="23422"/>
                      <a:pt x="11649" y="24698"/>
                      <a:pt x="11430" y="26003"/>
                    </a:cubicBezTo>
                    <a:cubicBezTo>
                      <a:pt x="11325" y="27432"/>
                      <a:pt x="11325" y="28861"/>
                      <a:pt x="11430" y="30290"/>
                    </a:cubicBezTo>
                    <a:cubicBezTo>
                      <a:pt x="11430" y="35242"/>
                      <a:pt x="11430" y="40196"/>
                      <a:pt x="11430" y="45149"/>
                    </a:cubicBezTo>
                    <a:cubicBezTo>
                      <a:pt x="11325" y="46415"/>
                      <a:pt x="11325" y="47692"/>
                      <a:pt x="11430" y="48958"/>
                    </a:cubicBezTo>
                    <a:cubicBezTo>
                      <a:pt x="11573" y="49921"/>
                      <a:pt x="11925" y="50825"/>
                      <a:pt x="12478" y="51625"/>
                    </a:cubicBezTo>
                    <a:cubicBezTo>
                      <a:pt x="12916" y="52197"/>
                      <a:pt x="13573" y="52578"/>
                      <a:pt x="14288" y="52673"/>
                    </a:cubicBezTo>
                    <a:cubicBezTo>
                      <a:pt x="15307" y="52702"/>
                      <a:pt x="16307" y="52397"/>
                      <a:pt x="17145" y="51816"/>
                    </a:cubicBezTo>
                    <a:cubicBezTo>
                      <a:pt x="18240" y="51178"/>
                      <a:pt x="19212" y="50330"/>
                      <a:pt x="20003" y="49340"/>
                    </a:cubicBezTo>
                    <a:cubicBezTo>
                      <a:pt x="20803" y="48368"/>
                      <a:pt x="21441" y="47273"/>
                      <a:pt x="21908" y="46101"/>
                    </a:cubicBezTo>
                    <a:cubicBezTo>
                      <a:pt x="22412" y="44882"/>
                      <a:pt x="22765" y="43596"/>
                      <a:pt x="22955" y="42291"/>
                    </a:cubicBezTo>
                    <a:cubicBezTo>
                      <a:pt x="22670" y="40958"/>
                      <a:pt x="22765" y="39529"/>
                      <a:pt x="22860" y="3829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8F60BE23-B341-44CF-9F6B-138C436EAA4A}"/>
                  </a:ext>
                </a:extLst>
              </p:cNvPr>
              <p:cNvSpPr/>
              <p:nvPr/>
            </p:nvSpPr>
            <p:spPr>
              <a:xfrm>
                <a:off x="-3497009" y="3367836"/>
                <a:ext cx="44767" cy="81164"/>
              </a:xfrm>
              <a:custGeom>
                <a:avLst/>
                <a:gdLst>
                  <a:gd name="connsiteX0" fmla="*/ 18002 w 44767"/>
                  <a:gd name="connsiteY0" fmla="*/ 24777 h 81164"/>
                  <a:gd name="connsiteX1" fmla="*/ 18002 w 44767"/>
                  <a:gd name="connsiteY1" fmla="*/ 31540 h 81164"/>
                  <a:gd name="connsiteX2" fmla="*/ 17336 w 44767"/>
                  <a:gd name="connsiteY2" fmla="*/ 36778 h 81164"/>
                  <a:gd name="connsiteX3" fmla="*/ 15716 w 44767"/>
                  <a:gd name="connsiteY3" fmla="*/ 41732 h 81164"/>
                  <a:gd name="connsiteX4" fmla="*/ 12859 w 44767"/>
                  <a:gd name="connsiteY4" fmla="*/ 46018 h 81164"/>
                  <a:gd name="connsiteX5" fmla="*/ 9049 w 44767"/>
                  <a:gd name="connsiteY5" fmla="*/ 49256 h 81164"/>
                  <a:gd name="connsiteX6" fmla="*/ 5144 w 44767"/>
                  <a:gd name="connsiteY6" fmla="*/ 50590 h 81164"/>
                  <a:gd name="connsiteX7" fmla="*/ 2381 w 44767"/>
                  <a:gd name="connsiteY7" fmla="*/ 49447 h 81164"/>
                  <a:gd name="connsiteX8" fmla="*/ 667 w 44767"/>
                  <a:gd name="connsiteY8" fmla="*/ 46399 h 81164"/>
                  <a:gd name="connsiteX9" fmla="*/ 0 w 44767"/>
                  <a:gd name="connsiteY9" fmla="*/ 41922 h 81164"/>
                  <a:gd name="connsiteX10" fmla="*/ 0 w 44767"/>
                  <a:gd name="connsiteY10" fmla="*/ 38683 h 81164"/>
                  <a:gd name="connsiteX11" fmla="*/ 0 w 44767"/>
                  <a:gd name="connsiteY11" fmla="*/ 35254 h 81164"/>
                  <a:gd name="connsiteX12" fmla="*/ 667 w 44767"/>
                  <a:gd name="connsiteY12" fmla="*/ 29920 h 81164"/>
                  <a:gd name="connsiteX13" fmla="*/ 2381 w 44767"/>
                  <a:gd name="connsiteY13" fmla="*/ 24967 h 81164"/>
                  <a:gd name="connsiteX14" fmla="*/ 5144 w 44767"/>
                  <a:gd name="connsiteY14" fmla="*/ 20681 h 81164"/>
                  <a:gd name="connsiteX15" fmla="*/ 9049 w 44767"/>
                  <a:gd name="connsiteY15" fmla="*/ 17443 h 81164"/>
                  <a:gd name="connsiteX16" fmla="*/ 12859 w 44767"/>
                  <a:gd name="connsiteY16" fmla="*/ 16204 h 81164"/>
                  <a:gd name="connsiteX17" fmla="*/ 15716 w 44767"/>
                  <a:gd name="connsiteY17" fmla="*/ 17347 h 81164"/>
                  <a:gd name="connsiteX18" fmla="*/ 17336 w 44767"/>
                  <a:gd name="connsiteY18" fmla="*/ 20300 h 81164"/>
                  <a:gd name="connsiteX19" fmla="*/ 18002 w 44767"/>
                  <a:gd name="connsiteY19" fmla="*/ 24777 h 81164"/>
                  <a:gd name="connsiteX20" fmla="*/ 32385 w 44767"/>
                  <a:gd name="connsiteY20" fmla="*/ 5727 h 81164"/>
                  <a:gd name="connsiteX21" fmla="*/ 33147 w 44767"/>
                  <a:gd name="connsiteY21" fmla="*/ 4012 h 81164"/>
                  <a:gd name="connsiteX22" fmla="*/ 34385 w 44767"/>
                  <a:gd name="connsiteY22" fmla="*/ 2869 h 81164"/>
                  <a:gd name="connsiteX23" fmla="*/ 39148 w 44767"/>
                  <a:gd name="connsiteY23" fmla="*/ 107 h 81164"/>
                  <a:gd name="connsiteX24" fmla="*/ 40100 w 44767"/>
                  <a:gd name="connsiteY24" fmla="*/ 107 h 81164"/>
                  <a:gd name="connsiteX25" fmla="*/ 40100 w 44767"/>
                  <a:gd name="connsiteY25" fmla="*/ 1250 h 81164"/>
                  <a:gd name="connsiteX26" fmla="*/ 40100 w 44767"/>
                  <a:gd name="connsiteY26" fmla="*/ 1250 h 81164"/>
                  <a:gd name="connsiteX27" fmla="*/ 40100 w 44767"/>
                  <a:gd name="connsiteY27" fmla="*/ 1822 h 81164"/>
                  <a:gd name="connsiteX28" fmla="*/ 11525 w 44767"/>
                  <a:gd name="connsiteY28" fmla="*/ 75640 h 81164"/>
                  <a:gd name="connsiteX29" fmla="*/ 10763 w 44767"/>
                  <a:gd name="connsiteY29" fmla="*/ 77355 h 81164"/>
                  <a:gd name="connsiteX30" fmla="*/ 9525 w 44767"/>
                  <a:gd name="connsiteY30" fmla="*/ 78498 h 81164"/>
                  <a:gd name="connsiteX31" fmla="*/ 4763 w 44767"/>
                  <a:gd name="connsiteY31" fmla="*/ 81165 h 81164"/>
                  <a:gd name="connsiteX32" fmla="*/ 3810 w 44767"/>
                  <a:gd name="connsiteY32" fmla="*/ 81165 h 81164"/>
                  <a:gd name="connsiteX33" fmla="*/ 3810 w 44767"/>
                  <a:gd name="connsiteY33" fmla="*/ 80117 h 81164"/>
                  <a:gd name="connsiteX34" fmla="*/ 3810 w 44767"/>
                  <a:gd name="connsiteY34" fmla="*/ 80212 h 81164"/>
                  <a:gd name="connsiteX35" fmla="*/ 3810 w 44767"/>
                  <a:gd name="connsiteY35" fmla="*/ 79546 h 81164"/>
                  <a:gd name="connsiteX36" fmla="*/ 6667 w 44767"/>
                  <a:gd name="connsiteY36" fmla="*/ 37255 h 81164"/>
                  <a:gd name="connsiteX37" fmla="*/ 7239 w 44767"/>
                  <a:gd name="connsiteY37" fmla="*/ 40303 h 81164"/>
                  <a:gd name="connsiteX38" fmla="*/ 9049 w 44767"/>
                  <a:gd name="connsiteY38" fmla="*/ 40303 h 81164"/>
                  <a:gd name="connsiteX39" fmla="*/ 10763 w 44767"/>
                  <a:gd name="connsiteY39" fmla="*/ 38112 h 81164"/>
                  <a:gd name="connsiteX40" fmla="*/ 11335 w 44767"/>
                  <a:gd name="connsiteY40" fmla="*/ 34397 h 81164"/>
                  <a:gd name="connsiteX41" fmla="*/ 11335 w 44767"/>
                  <a:gd name="connsiteY41" fmla="*/ 28492 h 81164"/>
                  <a:gd name="connsiteX42" fmla="*/ 10763 w 44767"/>
                  <a:gd name="connsiteY42" fmla="*/ 25444 h 81164"/>
                  <a:gd name="connsiteX43" fmla="*/ 9049 w 44767"/>
                  <a:gd name="connsiteY43" fmla="*/ 25444 h 81164"/>
                  <a:gd name="connsiteX44" fmla="*/ 7239 w 44767"/>
                  <a:gd name="connsiteY44" fmla="*/ 27634 h 81164"/>
                  <a:gd name="connsiteX45" fmla="*/ 6667 w 44767"/>
                  <a:gd name="connsiteY45" fmla="*/ 31444 h 81164"/>
                  <a:gd name="connsiteX46" fmla="*/ 6667 w 44767"/>
                  <a:gd name="connsiteY46" fmla="*/ 37636 h 81164"/>
                  <a:gd name="connsiteX47" fmla="*/ 44767 w 44767"/>
                  <a:gd name="connsiteY47" fmla="*/ 40017 h 81164"/>
                  <a:gd name="connsiteX48" fmla="*/ 44767 w 44767"/>
                  <a:gd name="connsiteY48" fmla="*/ 46684 h 81164"/>
                  <a:gd name="connsiteX49" fmla="*/ 44101 w 44767"/>
                  <a:gd name="connsiteY49" fmla="*/ 51923 h 81164"/>
                  <a:gd name="connsiteX50" fmla="*/ 42386 w 44767"/>
                  <a:gd name="connsiteY50" fmla="*/ 56876 h 81164"/>
                  <a:gd name="connsiteX51" fmla="*/ 39624 w 44767"/>
                  <a:gd name="connsiteY51" fmla="*/ 61162 h 81164"/>
                  <a:gd name="connsiteX52" fmla="*/ 35719 w 44767"/>
                  <a:gd name="connsiteY52" fmla="*/ 64401 h 81164"/>
                  <a:gd name="connsiteX53" fmla="*/ 31813 w 44767"/>
                  <a:gd name="connsiteY53" fmla="*/ 65734 h 81164"/>
                  <a:gd name="connsiteX54" fmla="*/ 29051 w 44767"/>
                  <a:gd name="connsiteY54" fmla="*/ 64591 h 81164"/>
                  <a:gd name="connsiteX55" fmla="*/ 27432 w 44767"/>
                  <a:gd name="connsiteY55" fmla="*/ 61639 h 81164"/>
                  <a:gd name="connsiteX56" fmla="*/ 26670 w 44767"/>
                  <a:gd name="connsiteY56" fmla="*/ 57067 h 81164"/>
                  <a:gd name="connsiteX57" fmla="*/ 26670 w 44767"/>
                  <a:gd name="connsiteY57" fmla="*/ 53828 h 81164"/>
                  <a:gd name="connsiteX58" fmla="*/ 26670 w 44767"/>
                  <a:gd name="connsiteY58" fmla="*/ 50399 h 81164"/>
                  <a:gd name="connsiteX59" fmla="*/ 27432 w 44767"/>
                  <a:gd name="connsiteY59" fmla="*/ 45065 h 81164"/>
                  <a:gd name="connsiteX60" fmla="*/ 29051 w 44767"/>
                  <a:gd name="connsiteY60" fmla="*/ 40112 h 81164"/>
                  <a:gd name="connsiteX61" fmla="*/ 31813 w 44767"/>
                  <a:gd name="connsiteY61" fmla="*/ 35826 h 81164"/>
                  <a:gd name="connsiteX62" fmla="*/ 35719 w 44767"/>
                  <a:gd name="connsiteY62" fmla="*/ 32683 h 81164"/>
                  <a:gd name="connsiteX63" fmla="*/ 39624 w 44767"/>
                  <a:gd name="connsiteY63" fmla="*/ 31349 h 81164"/>
                  <a:gd name="connsiteX64" fmla="*/ 42386 w 44767"/>
                  <a:gd name="connsiteY64" fmla="*/ 32492 h 81164"/>
                  <a:gd name="connsiteX65" fmla="*/ 44005 w 44767"/>
                  <a:gd name="connsiteY65" fmla="*/ 35445 h 81164"/>
                  <a:gd name="connsiteX66" fmla="*/ 44672 w 44767"/>
                  <a:gd name="connsiteY66" fmla="*/ 40398 h 81164"/>
                  <a:gd name="connsiteX67" fmla="*/ 33338 w 44767"/>
                  <a:gd name="connsiteY67" fmla="*/ 52780 h 81164"/>
                  <a:gd name="connsiteX68" fmla="*/ 34004 w 44767"/>
                  <a:gd name="connsiteY68" fmla="*/ 55924 h 81164"/>
                  <a:gd name="connsiteX69" fmla="*/ 35719 w 44767"/>
                  <a:gd name="connsiteY69" fmla="*/ 55924 h 81164"/>
                  <a:gd name="connsiteX70" fmla="*/ 37433 w 44767"/>
                  <a:gd name="connsiteY70" fmla="*/ 53733 h 81164"/>
                  <a:gd name="connsiteX71" fmla="*/ 38100 w 44767"/>
                  <a:gd name="connsiteY71" fmla="*/ 50018 h 81164"/>
                  <a:gd name="connsiteX72" fmla="*/ 38100 w 44767"/>
                  <a:gd name="connsiteY72" fmla="*/ 44208 h 81164"/>
                  <a:gd name="connsiteX73" fmla="*/ 37433 w 44767"/>
                  <a:gd name="connsiteY73" fmla="*/ 41065 h 81164"/>
                  <a:gd name="connsiteX74" fmla="*/ 35719 w 44767"/>
                  <a:gd name="connsiteY74" fmla="*/ 41065 h 81164"/>
                  <a:gd name="connsiteX75" fmla="*/ 34004 w 44767"/>
                  <a:gd name="connsiteY75" fmla="*/ 43160 h 81164"/>
                  <a:gd name="connsiteX76" fmla="*/ 33338 w 44767"/>
                  <a:gd name="connsiteY76" fmla="*/ 46970 h 81164"/>
                  <a:gd name="connsiteX77" fmla="*/ 33242 w 44767"/>
                  <a:gd name="connsiteY77" fmla="*/ 53161 h 81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4767" h="81164">
                    <a:moveTo>
                      <a:pt x="18002" y="24777"/>
                    </a:moveTo>
                    <a:cubicBezTo>
                      <a:pt x="18002" y="27063"/>
                      <a:pt x="18002" y="29349"/>
                      <a:pt x="18002" y="31540"/>
                    </a:cubicBezTo>
                    <a:cubicBezTo>
                      <a:pt x="17926" y="33302"/>
                      <a:pt x="17707" y="35054"/>
                      <a:pt x="17336" y="36778"/>
                    </a:cubicBezTo>
                    <a:cubicBezTo>
                      <a:pt x="17002" y="38493"/>
                      <a:pt x="16459" y="40150"/>
                      <a:pt x="15716" y="41732"/>
                    </a:cubicBezTo>
                    <a:cubicBezTo>
                      <a:pt x="14992" y="43293"/>
                      <a:pt x="14021" y="44741"/>
                      <a:pt x="12859" y="46018"/>
                    </a:cubicBezTo>
                    <a:cubicBezTo>
                      <a:pt x="11792" y="47323"/>
                      <a:pt x="10506" y="48418"/>
                      <a:pt x="9049" y="49256"/>
                    </a:cubicBezTo>
                    <a:cubicBezTo>
                      <a:pt x="7877" y="50009"/>
                      <a:pt x="6534" y="50466"/>
                      <a:pt x="5144" y="50590"/>
                    </a:cubicBezTo>
                    <a:cubicBezTo>
                      <a:pt x="4096" y="50637"/>
                      <a:pt x="3086" y="50218"/>
                      <a:pt x="2381" y="49447"/>
                    </a:cubicBezTo>
                    <a:cubicBezTo>
                      <a:pt x="1553" y="48599"/>
                      <a:pt x="962" y="47551"/>
                      <a:pt x="667" y="46399"/>
                    </a:cubicBezTo>
                    <a:cubicBezTo>
                      <a:pt x="267" y="44941"/>
                      <a:pt x="48" y="43436"/>
                      <a:pt x="0" y="41922"/>
                    </a:cubicBezTo>
                    <a:cubicBezTo>
                      <a:pt x="0" y="40779"/>
                      <a:pt x="0" y="39731"/>
                      <a:pt x="0" y="38683"/>
                    </a:cubicBezTo>
                    <a:cubicBezTo>
                      <a:pt x="0" y="37636"/>
                      <a:pt x="0" y="36493"/>
                      <a:pt x="0" y="35254"/>
                    </a:cubicBezTo>
                    <a:cubicBezTo>
                      <a:pt x="76" y="33464"/>
                      <a:pt x="295" y="31673"/>
                      <a:pt x="667" y="29920"/>
                    </a:cubicBezTo>
                    <a:cubicBezTo>
                      <a:pt x="1048" y="28215"/>
                      <a:pt x="1629" y="26549"/>
                      <a:pt x="2381" y="24967"/>
                    </a:cubicBezTo>
                    <a:cubicBezTo>
                      <a:pt x="3086" y="23415"/>
                      <a:pt x="4020" y="21967"/>
                      <a:pt x="5144" y="20681"/>
                    </a:cubicBezTo>
                    <a:cubicBezTo>
                      <a:pt x="6248" y="19376"/>
                      <a:pt x="7563" y="18281"/>
                      <a:pt x="9049" y="17443"/>
                    </a:cubicBezTo>
                    <a:cubicBezTo>
                      <a:pt x="10192" y="16700"/>
                      <a:pt x="11506" y="16271"/>
                      <a:pt x="12859" y="16204"/>
                    </a:cubicBezTo>
                    <a:cubicBezTo>
                      <a:pt x="13926" y="16176"/>
                      <a:pt x="14964" y="16595"/>
                      <a:pt x="15716" y="17347"/>
                    </a:cubicBezTo>
                    <a:cubicBezTo>
                      <a:pt x="16478" y="18195"/>
                      <a:pt x="17031" y="19205"/>
                      <a:pt x="17336" y="20300"/>
                    </a:cubicBezTo>
                    <a:cubicBezTo>
                      <a:pt x="17726" y="21767"/>
                      <a:pt x="17945" y="23262"/>
                      <a:pt x="18002" y="24777"/>
                    </a:cubicBezTo>
                    <a:close/>
                    <a:moveTo>
                      <a:pt x="32385" y="5727"/>
                    </a:moveTo>
                    <a:cubicBezTo>
                      <a:pt x="32566" y="5127"/>
                      <a:pt x="32823" y="4546"/>
                      <a:pt x="33147" y="4012"/>
                    </a:cubicBezTo>
                    <a:cubicBezTo>
                      <a:pt x="33461" y="3536"/>
                      <a:pt x="33890" y="3146"/>
                      <a:pt x="34385" y="2869"/>
                    </a:cubicBezTo>
                    <a:lnTo>
                      <a:pt x="39148" y="107"/>
                    </a:lnTo>
                    <a:cubicBezTo>
                      <a:pt x="39453" y="-36"/>
                      <a:pt x="39796" y="-36"/>
                      <a:pt x="40100" y="107"/>
                    </a:cubicBezTo>
                    <a:cubicBezTo>
                      <a:pt x="40100" y="107"/>
                      <a:pt x="40100" y="679"/>
                      <a:pt x="40100" y="1250"/>
                    </a:cubicBezTo>
                    <a:lnTo>
                      <a:pt x="40100" y="1250"/>
                    </a:lnTo>
                    <a:cubicBezTo>
                      <a:pt x="40100" y="1250"/>
                      <a:pt x="40100" y="1250"/>
                      <a:pt x="40100" y="1822"/>
                    </a:cubicBezTo>
                    <a:lnTo>
                      <a:pt x="11525" y="75640"/>
                    </a:lnTo>
                    <a:cubicBezTo>
                      <a:pt x="11344" y="76240"/>
                      <a:pt x="11087" y="76822"/>
                      <a:pt x="10763" y="77355"/>
                    </a:cubicBezTo>
                    <a:cubicBezTo>
                      <a:pt x="10392" y="77784"/>
                      <a:pt x="9982" y="78165"/>
                      <a:pt x="9525" y="78498"/>
                    </a:cubicBezTo>
                    <a:lnTo>
                      <a:pt x="4763" y="81165"/>
                    </a:lnTo>
                    <a:cubicBezTo>
                      <a:pt x="4763" y="81165"/>
                      <a:pt x="4000" y="81165"/>
                      <a:pt x="3810" y="81165"/>
                    </a:cubicBezTo>
                    <a:cubicBezTo>
                      <a:pt x="3620" y="81165"/>
                      <a:pt x="3810" y="80689"/>
                      <a:pt x="3810" y="80117"/>
                    </a:cubicBezTo>
                    <a:lnTo>
                      <a:pt x="3810" y="80212"/>
                    </a:lnTo>
                    <a:cubicBezTo>
                      <a:pt x="3820" y="79993"/>
                      <a:pt x="3820" y="79765"/>
                      <a:pt x="3810" y="79546"/>
                    </a:cubicBezTo>
                    <a:close/>
                    <a:moveTo>
                      <a:pt x="6667" y="37255"/>
                    </a:moveTo>
                    <a:cubicBezTo>
                      <a:pt x="6658" y="38302"/>
                      <a:pt x="6849" y="39331"/>
                      <a:pt x="7239" y="40303"/>
                    </a:cubicBezTo>
                    <a:cubicBezTo>
                      <a:pt x="7239" y="40969"/>
                      <a:pt x="8192" y="40969"/>
                      <a:pt x="9049" y="40303"/>
                    </a:cubicBezTo>
                    <a:cubicBezTo>
                      <a:pt x="9868" y="39798"/>
                      <a:pt x="10468" y="39026"/>
                      <a:pt x="10763" y="38112"/>
                    </a:cubicBezTo>
                    <a:cubicBezTo>
                      <a:pt x="11087" y="36902"/>
                      <a:pt x="11287" y="35655"/>
                      <a:pt x="11335" y="34397"/>
                    </a:cubicBezTo>
                    <a:cubicBezTo>
                      <a:pt x="11335" y="32302"/>
                      <a:pt x="11335" y="30397"/>
                      <a:pt x="11335" y="28492"/>
                    </a:cubicBezTo>
                    <a:cubicBezTo>
                      <a:pt x="11316" y="27453"/>
                      <a:pt x="11116" y="26425"/>
                      <a:pt x="10763" y="25444"/>
                    </a:cubicBezTo>
                    <a:cubicBezTo>
                      <a:pt x="10763" y="24872"/>
                      <a:pt x="9811" y="24777"/>
                      <a:pt x="9049" y="25444"/>
                    </a:cubicBezTo>
                    <a:cubicBezTo>
                      <a:pt x="8230" y="25967"/>
                      <a:pt x="7591" y="26730"/>
                      <a:pt x="7239" y="27634"/>
                    </a:cubicBezTo>
                    <a:cubicBezTo>
                      <a:pt x="6906" y="28882"/>
                      <a:pt x="6715" y="30159"/>
                      <a:pt x="6667" y="31444"/>
                    </a:cubicBezTo>
                    <a:cubicBezTo>
                      <a:pt x="6572" y="33826"/>
                      <a:pt x="6572" y="35731"/>
                      <a:pt x="6667" y="37636"/>
                    </a:cubicBezTo>
                    <a:close/>
                    <a:moveTo>
                      <a:pt x="44767" y="40017"/>
                    </a:moveTo>
                    <a:cubicBezTo>
                      <a:pt x="44767" y="42303"/>
                      <a:pt x="44767" y="44494"/>
                      <a:pt x="44767" y="46684"/>
                    </a:cubicBezTo>
                    <a:cubicBezTo>
                      <a:pt x="44653" y="48446"/>
                      <a:pt x="44425" y="50190"/>
                      <a:pt x="44101" y="51923"/>
                    </a:cubicBezTo>
                    <a:cubicBezTo>
                      <a:pt x="43748" y="53638"/>
                      <a:pt x="43167" y="55305"/>
                      <a:pt x="42386" y="56876"/>
                    </a:cubicBezTo>
                    <a:cubicBezTo>
                      <a:pt x="41691" y="58438"/>
                      <a:pt x="40758" y="59886"/>
                      <a:pt x="39624" y="61162"/>
                    </a:cubicBezTo>
                    <a:cubicBezTo>
                      <a:pt x="38529" y="62467"/>
                      <a:pt x="37205" y="63563"/>
                      <a:pt x="35719" y="64401"/>
                    </a:cubicBezTo>
                    <a:cubicBezTo>
                      <a:pt x="34547" y="65163"/>
                      <a:pt x="33204" y="65630"/>
                      <a:pt x="31813" y="65734"/>
                    </a:cubicBezTo>
                    <a:cubicBezTo>
                      <a:pt x="30775" y="65772"/>
                      <a:pt x="29766" y="65353"/>
                      <a:pt x="29051" y="64591"/>
                    </a:cubicBezTo>
                    <a:cubicBezTo>
                      <a:pt x="28308" y="63734"/>
                      <a:pt x="27756" y="62725"/>
                      <a:pt x="27432" y="61639"/>
                    </a:cubicBezTo>
                    <a:cubicBezTo>
                      <a:pt x="27013" y="60143"/>
                      <a:pt x="26756" y="58610"/>
                      <a:pt x="26670" y="57067"/>
                    </a:cubicBezTo>
                    <a:cubicBezTo>
                      <a:pt x="26670" y="55924"/>
                      <a:pt x="26670" y="54876"/>
                      <a:pt x="26670" y="53828"/>
                    </a:cubicBezTo>
                    <a:cubicBezTo>
                      <a:pt x="26670" y="52780"/>
                      <a:pt x="26670" y="51637"/>
                      <a:pt x="26670" y="50399"/>
                    </a:cubicBezTo>
                    <a:cubicBezTo>
                      <a:pt x="26775" y="48599"/>
                      <a:pt x="27032" y="46818"/>
                      <a:pt x="27432" y="45065"/>
                    </a:cubicBezTo>
                    <a:cubicBezTo>
                      <a:pt x="27832" y="43370"/>
                      <a:pt x="28365" y="41712"/>
                      <a:pt x="29051" y="40112"/>
                    </a:cubicBezTo>
                    <a:cubicBezTo>
                      <a:pt x="29794" y="38579"/>
                      <a:pt x="30718" y="37131"/>
                      <a:pt x="31813" y="35826"/>
                    </a:cubicBezTo>
                    <a:cubicBezTo>
                      <a:pt x="32938" y="34578"/>
                      <a:pt x="34261" y="33511"/>
                      <a:pt x="35719" y="32683"/>
                    </a:cubicBezTo>
                    <a:cubicBezTo>
                      <a:pt x="36862" y="31873"/>
                      <a:pt x="38224" y="31406"/>
                      <a:pt x="39624" y="31349"/>
                    </a:cubicBezTo>
                    <a:cubicBezTo>
                      <a:pt x="40662" y="31311"/>
                      <a:pt x="41672" y="31730"/>
                      <a:pt x="42386" y="32492"/>
                    </a:cubicBezTo>
                    <a:cubicBezTo>
                      <a:pt x="43186" y="33311"/>
                      <a:pt x="43748" y="34331"/>
                      <a:pt x="44005" y="35445"/>
                    </a:cubicBezTo>
                    <a:cubicBezTo>
                      <a:pt x="44425" y="37064"/>
                      <a:pt x="44653" y="38722"/>
                      <a:pt x="44672" y="40398"/>
                    </a:cubicBezTo>
                    <a:close/>
                    <a:moveTo>
                      <a:pt x="33338" y="52780"/>
                    </a:moveTo>
                    <a:cubicBezTo>
                      <a:pt x="33318" y="53866"/>
                      <a:pt x="33547" y="54943"/>
                      <a:pt x="34004" y="55924"/>
                    </a:cubicBezTo>
                    <a:cubicBezTo>
                      <a:pt x="34004" y="56495"/>
                      <a:pt x="34862" y="56495"/>
                      <a:pt x="35719" y="55924"/>
                    </a:cubicBezTo>
                    <a:cubicBezTo>
                      <a:pt x="36557" y="55447"/>
                      <a:pt x="37176" y="54666"/>
                      <a:pt x="37433" y="53733"/>
                    </a:cubicBezTo>
                    <a:cubicBezTo>
                      <a:pt x="37852" y="52542"/>
                      <a:pt x="38081" y="51285"/>
                      <a:pt x="38100" y="50018"/>
                    </a:cubicBezTo>
                    <a:cubicBezTo>
                      <a:pt x="38100" y="48018"/>
                      <a:pt x="38100" y="46018"/>
                      <a:pt x="38100" y="44208"/>
                    </a:cubicBezTo>
                    <a:cubicBezTo>
                      <a:pt x="38119" y="43122"/>
                      <a:pt x="37890" y="42046"/>
                      <a:pt x="37433" y="41065"/>
                    </a:cubicBezTo>
                    <a:cubicBezTo>
                      <a:pt x="37433" y="40493"/>
                      <a:pt x="36576" y="40493"/>
                      <a:pt x="35719" y="41065"/>
                    </a:cubicBezTo>
                    <a:cubicBezTo>
                      <a:pt x="34881" y="41503"/>
                      <a:pt x="34261" y="42255"/>
                      <a:pt x="34004" y="43160"/>
                    </a:cubicBezTo>
                    <a:cubicBezTo>
                      <a:pt x="33595" y="44389"/>
                      <a:pt x="33366" y="45675"/>
                      <a:pt x="33338" y="46970"/>
                    </a:cubicBezTo>
                    <a:cubicBezTo>
                      <a:pt x="33147" y="49351"/>
                      <a:pt x="33147" y="51637"/>
                      <a:pt x="33242" y="53161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4CF2ADAC-853D-4AE8-B733-C2E1C53270F1}"/>
                  </a:ext>
                </a:extLst>
              </p:cNvPr>
              <p:cNvSpPr/>
              <p:nvPr/>
            </p:nvSpPr>
            <p:spPr>
              <a:xfrm>
                <a:off x="-3585592" y="3577112"/>
                <a:ext cx="63912" cy="62750"/>
              </a:xfrm>
              <a:custGeom>
                <a:avLst/>
                <a:gdLst>
                  <a:gd name="connsiteX0" fmla="*/ 20003 w 63912"/>
                  <a:gd name="connsiteY0" fmla="*/ 3429 h 62750"/>
                  <a:gd name="connsiteX1" fmla="*/ 0 w 63912"/>
                  <a:gd name="connsiteY1" fmla="*/ 57341 h 62750"/>
                  <a:gd name="connsiteX2" fmla="*/ 63913 w 63912"/>
                  <a:gd name="connsiteY2" fmla="*/ 52388 h 62750"/>
                  <a:gd name="connsiteX3" fmla="*/ 63913 w 63912"/>
                  <a:gd name="connsiteY3" fmla="*/ 0 h 62750"/>
                  <a:gd name="connsiteX4" fmla="*/ 20003 w 63912"/>
                  <a:gd name="connsiteY4" fmla="*/ 3429 h 6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62750">
                    <a:moveTo>
                      <a:pt x="20003" y="3429"/>
                    </a:moveTo>
                    <a:lnTo>
                      <a:pt x="0" y="57341"/>
                    </a:lnTo>
                    <a:cubicBezTo>
                      <a:pt x="20869" y="66018"/>
                      <a:pt x="44634" y="64180"/>
                      <a:pt x="63913" y="52388"/>
                    </a:cubicBezTo>
                    <a:lnTo>
                      <a:pt x="63913" y="0"/>
                    </a:lnTo>
                    <a:cubicBezTo>
                      <a:pt x="50559" y="7754"/>
                      <a:pt x="34404" y="9011"/>
                      <a:pt x="20003" y="34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E1CC4225-B45B-4D41-8436-1624E38FB4DA}"/>
                  </a:ext>
                </a:extLst>
              </p:cNvPr>
              <p:cNvSpPr/>
              <p:nvPr/>
            </p:nvSpPr>
            <p:spPr>
              <a:xfrm>
                <a:off x="-3585592" y="3254691"/>
                <a:ext cx="63912" cy="99631"/>
              </a:xfrm>
              <a:custGeom>
                <a:avLst/>
                <a:gdLst>
                  <a:gd name="connsiteX0" fmla="*/ 63913 w 63912"/>
                  <a:gd name="connsiteY0" fmla="*/ 52388 h 99631"/>
                  <a:gd name="connsiteX1" fmla="*/ 63913 w 63912"/>
                  <a:gd name="connsiteY1" fmla="*/ 0 h 99631"/>
                  <a:gd name="connsiteX2" fmla="*/ 0 w 63912"/>
                  <a:gd name="connsiteY2" fmla="*/ 68866 h 99631"/>
                  <a:gd name="connsiteX3" fmla="*/ 20003 w 63912"/>
                  <a:gd name="connsiteY3" fmla="*/ 99632 h 99631"/>
                  <a:gd name="connsiteX4" fmla="*/ 63913 w 63912"/>
                  <a:gd name="connsiteY4" fmla="*/ 52388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12" h="99631">
                    <a:moveTo>
                      <a:pt x="63913" y="52388"/>
                    </a:moveTo>
                    <a:lnTo>
                      <a:pt x="63913" y="0"/>
                    </a:lnTo>
                    <a:cubicBezTo>
                      <a:pt x="37748" y="17907"/>
                      <a:pt x="15907" y="41434"/>
                      <a:pt x="0" y="68866"/>
                    </a:cubicBezTo>
                    <a:lnTo>
                      <a:pt x="20003" y="99632"/>
                    </a:lnTo>
                    <a:cubicBezTo>
                      <a:pt x="31099" y="80934"/>
                      <a:pt x="46072" y="64827"/>
                      <a:pt x="63913" y="52388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9A3D1129-72D3-4270-92AA-F16C56D963A1}"/>
                  </a:ext>
                </a:extLst>
              </p:cNvPr>
              <p:cNvSpPr/>
              <p:nvPr/>
            </p:nvSpPr>
            <p:spPr>
              <a:xfrm>
                <a:off x="-3462433" y="3437666"/>
                <a:ext cx="59435" cy="106394"/>
              </a:xfrm>
              <a:custGeom>
                <a:avLst/>
                <a:gdLst>
                  <a:gd name="connsiteX0" fmla="*/ 0 w 59435"/>
                  <a:gd name="connsiteY0" fmla="*/ 75629 h 106394"/>
                  <a:gd name="connsiteX1" fmla="*/ 19907 w 59435"/>
                  <a:gd name="connsiteY1" fmla="*/ 106394 h 106394"/>
                  <a:gd name="connsiteX2" fmla="*/ 59436 w 59435"/>
                  <a:gd name="connsiteY2" fmla="*/ 0 h 106394"/>
                  <a:gd name="connsiteX3" fmla="*/ 27051 w 59435"/>
                  <a:gd name="connsiteY3" fmla="*/ 2476 h 106394"/>
                  <a:gd name="connsiteX4" fmla="*/ 0 w 59435"/>
                  <a:gd name="connsiteY4" fmla="*/ 75629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435" h="106394">
                    <a:moveTo>
                      <a:pt x="0" y="75629"/>
                    </a:moveTo>
                    <a:lnTo>
                      <a:pt x="19907" y="106394"/>
                    </a:lnTo>
                    <a:cubicBezTo>
                      <a:pt x="38357" y="73114"/>
                      <a:pt x="51683" y="37252"/>
                      <a:pt x="59436" y="0"/>
                    </a:cubicBezTo>
                    <a:lnTo>
                      <a:pt x="27051" y="2476"/>
                    </a:lnTo>
                    <a:cubicBezTo>
                      <a:pt x="21593" y="28032"/>
                      <a:pt x="12487" y="52673"/>
                      <a:pt x="0" y="75629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88CE9CC9-4682-4517-A282-804173E1737F}"/>
                  </a:ext>
                </a:extLst>
              </p:cNvPr>
              <p:cNvSpPr/>
              <p:nvPr/>
            </p:nvSpPr>
            <p:spPr>
              <a:xfrm>
                <a:off x="-3631978" y="3335177"/>
                <a:ext cx="59531" cy="106394"/>
              </a:xfrm>
              <a:custGeom>
                <a:avLst/>
                <a:gdLst>
                  <a:gd name="connsiteX0" fmla="*/ 59531 w 59531"/>
                  <a:gd name="connsiteY0" fmla="*/ 30766 h 106394"/>
                  <a:gd name="connsiteX1" fmla="*/ 39529 w 59531"/>
                  <a:gd name="connsiteY1" fmla="*/ 0 h 106394"/>
                  <a:gd name="connsiteX2" fmla="*/ 0 w 59531"/>
                  <a:gd name="connsiteY2" fmla="*/ 106394 h 106394"/>
                  <a:gd name="connsiteX3" fmla="*/ 32385 w 59531"/>
                  <a:gd name="connsiteY3" fmla="*/ 103918 h 106394"/>
                  <a:gd name="connsiteX4" fmla="*/ 59531 w 59531"/>
                  <a:gd name="connsiteY4" fmla="*/ 30766 h 106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106394">
                    <a:moveTo>
                      <a:pt x="59531" y="30766"/>
                    </a:moveTo>
                    <a:lnTo>
                      <a:pt x="39529" y="0"/>
                    </a:lnTo>
                    <a:cubicBezTo>
                      <a:pt x="21117" y="33290"/>
                      <a:pt x="7791" y="69152"/>
                      <a:pt x="0" y="106394"/>
                    </a:cubicBezTo>
                    <a:lnTo>
                      <a:pt x="32385" y="103918"/>
                    </a:lnTo>
                    <a:cubicBezTo>
                      <a:pt x="37900" y="78362"/>
                      <a:pt x="47044" y="53731"/>
                      <a:pt x="59531" y="30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66A3C7A5-51A2-45F1-8FCA-0A3A23658C3F}"/>
                  </a:ext>
                </a:extLst>
              </p:cNvPr>
              <p:cNvSpPr/>
              <p:nvPr/>
            </p:nvSpPr>
            <p:spPr>
              <a:xfrm>
                <a:off x="-3639697" y="3453002"/>
                <a:ext cx="37151" cy="105918"/>
              </a:xfrm>
              <a:custGeom>
                <a:avLst/>
                <a:gdLst>
                  <a:gd name="connsiteX0" fmla="*/ 33913 w 37151"/>
                  <a:gd name="connsiteY0" fmla="*/ 37433 h 105918"/>
                  <a:gd name="connsiteX1" fmla="*/ 37151 w 37151"/>
                  <a:gd name="connsiteY1" fmla="*/ 0 h 105918"/>
                  <a:gd name="connsiteX2" fmla="*/ 4767 w 37151"/>
                  <a:gd name="connsiteY2" fmla="*/ 2572 h 105918"/>
                  <a:gd name="connsiteX3" fmla="*/ 4 w 37151"/>
                  <a:gd name="connsiteY3" fmla="*/ 56959 h 105918"/>
                  <a:gd name="connsiteX4" fmla="*/ 4767 w 37151"/>
                  <a:gd name="connsiteY4" fmla="*/ 105918 h 105918"/>
                  <a:gd name="connsiteX5" fmla="*/ 37151 w 37151"/>
                  <a:gd name="connsiteY5" fmla="*/ 71057 h 105918"/>
                  <a:gd name="connsiteX6" fmla="*/ 33913 w 37151"/>
                  <a:gd name="connsiteY6" fmla="*/ 37433 h 105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51" h="105918">
                    <a:moveTo>
                      <a:pt x="33913" y="37433"/>
                    </a:moveTo>
                    <a:cubicBezTo>
                      <a:pt x="34008" y="24889"/>
                      <a:pt x="35085" y="12373"/>
                      <a:pt x="37151" y="0"/>
                    </a:cubicBezTo>
                    <a:lnTo>
                      <a:pt x="4767" y="2572"/>
                    </a:lnTo>
                    <a:cubicBezTo>
                      <a:pt x="1680" y="20536"/>
                      <a:pt x="90" y="38729"/>
                      <a:pt x="4" y="56959"/>
                    </a:cubicBezTo>
                    <a:cubicBezTo>
                      <a:pt x="-91" y="73400"/>
                      <a:pt x="1509" y="89802"/>
                      <a:pt x="4767" y="105918"/>
                    </a:cubicBezTo>
                    <a:lnTo>
                      <a:pt x="37151" y="71057"/>
                    </a:lnTo>
                    <a:cubicBezTo>
                      <a:pt x="34980" y="59979"/>
                      <a:pt x="33894" y="48720"/>
                      <a:pt x="33913" y="3743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AF5AE73-2D82-441D-8A3E-014BD0173948}"/>
                  </a:ext>
                </a:extLst>
              </p:cNvPr>
              <p:cNvSpPr/>
              <p:nvPr/>
            </p:nvSpPr>
            <p:spPr>
              <a:xfrm>
                <a:off x="-3631978" y="3535012"/>
                <a:ext cx="59531" cy="95631"/>
              </a:xfrm>
              <a:custGeom>
                <a:avLst/>
                <a:gdLst>
                  <a:gd name="connsiteX0" fmla="*/ 32385 w 59531"/>
                  <a:gd name="connsiteY0" fmla="*/ 0 h 95631"/>
                  <a:gd name="connsiteX1" fmla="*/ 0 w 59531"/>
                  <a:gd name="connsiteY1" fmla="*/ 34862 h 95631"/>
                  <a:gd name="connsiteX2" fmla="*/ 39529 w 59531"/>
                  <a:gd name="connsiteY2" fmla="*/ 95631 h 95631"/>
                  <a:gd name="connsiteX3" fmla="*/ 59531 w 59531"/>
                  <a:gd name="connsiteY3" fmla="*/ 41815 h 95631"/>
                  <a:gd name="connsiteX4" fmla="*/ 32385 w 59531"/>
                  <a:gd name="connsiteY4" fmla="*/ 0 h 9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1" h="95631">
                    <a:moveTo>
                      <a:pt x="32385" y="0"/>
                    </a:moveTo>
                    <a:lnTo>
                      <a:pt x="0" y="34862"/>
                    </a:lnTo>
                    <a:cubicBezTo>
                      <a:pt x="7906" y="63437"/>
                      <a:pt x="21812" y="84391"/>
                      <a:pt x="39529" y="95631"/>
                    </a:cubicBezTo>
                    <a:lnTo>
                      <a:pt x="59531" y="41815"/>
                    </a:lnTo>
                    <a:cubicBezTo>
                      <a:pt x="45834" y="31509"/>
                      <a:pt x="36224" y="16707"/>
                      <a:pt x="3238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BA079D1F-B5F9-4CA0-A1AB-FD42AE263A0C}"/>
                  </a:ext>
                </a:extLst>
              </p:cNvPr>
              <p:cNvSpPr/>
              <p:nvPr/>
            </p:nvSpPr>
            <p:spPr>
              <a:xfrm>
                <a:off x="-3513201" y="3524630"/>
                <a:ext cx="63817" cy="99631"/>
              </a:xfrm>
              <a:custGeom>
                <a:avLst/>
                <a:gdLst>
                  <a:gd name="connsiteX0" fmla="*/ 0 w 63817"/>
                  <a:gd name="connsiteY0" fmla="*/ 47244 h 99631"/>
                  <a:gd name="connsiteX1" fmla="*/ 0 w 63817"/>
                  <a:gd name="connsiteY1" fmla="*/ 99631 h 99631"/>
                  <a:gd name="connsiteX2" fmla="*/ 63817 w 63817"/>
                  <a:gd name="connsiteY2" fmla="*/ 30766 h 99631"/>
                  <a:gd name="connsiteX3" fmla="*/ 43910 w 63817"/>
                  <a:gd name="connsiteY3" fmla="*/ 0 h 99631"/>
                  <a:gd name="connsiteX4" fmla="*/ 0 w 63817"/>
                  <a:gd name="connsiteY4" fmla="*/ 47244 h 99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817" h="99631">
                    <a:moveTo>
                      <a:pt x="0" y="47244"/>
                    </a:moveTo>
                    <a:lnTo>
                      <a:pt x="0" y="99631"/>
                    </a:lnTo>
                    <a:cubicBezTo>
                      <a:pt x="26118" y="81696"/>
                      <a:pt x="47911" y="58169"/>
                      <a:pt x="63817" y="30766"/>
                    </a:cubicBezTo>
                    <a:lnTo>
                      <a:pt x="43910" y="0"/>
                    </a:lnTo>
                    <a:cubicBezTo>
                      <a:pt x="32737" y="18640"/>
                      <a:pt x="17783" y="34738"/>
                      <a:pt x="0" y="4724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E140326-7817-40D1-99FD-D17CFE36F9D3}"/>
                  </a:ext>
                </a:extLst>
              </p:cNvPr>
              <p:cNvSpPr/>
              <p:nvPr/>
            </p:nvSpPr>
            <p:spPr>
              <a:xfrm>
                <a:off x="-3592450" y="3323557"/>
                <a:ext cx="26860" cy="42386"/>
              </a:xfrm>
              <a:custGeom>
                <a:avLst/>
                <a:gdLst>
                  <a:gd name="connsiteX0" fmla="*/ 26861 w 26860"/>
                  <a:gd name="connsiteY0" fmla="*/ 30766 h 42386"/>
                  <a:gd name="connsiteX1" fmla="*/ 6858 w 26860"/>
                  <a:gd name="connsiteY1" fmla="*/ 0 h 42386"/>
                  <a:gd name="connsiteX2" fmla="*/ 0 w 26860"/>
                  <a:gd name="connsiteY2" fmla="*/ 11621 h 42386"/>
                  <a:gd name="connsiteX3" fmla="*/ 20003 w 26860"/>
                  <a:gd name="connsiteY3" fmla="*/ 42386 h 42386"/>
                  <a:gd name="connsiteX4" fmla="*/ 26861 w 26860"/>
                  <a:gd name="connsiteY4" fmla="*/ 30766 h 42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42386">
                    <a:moveTo>
                      <a:pt x="26861" y="30766"/>
                    </a:moveTo>
                    <a:lnTo>
                      <a:pt x="6858" y="0"/>
                    </a:lnTo>
                    <a:lnTo>
                      <a:pt x="0" y="11621"/>
                    </a:lnTo>
                    <a:lnTo>
                      <a:pt x="20003" y="42386"/>
                    </a:lnTo>
                    <a:cubicBezTo>
                      <a:pt x="22193" y="38767"/>
                      <a:pt x="24765" y="34576"/>
                      <a:pt x="26861" y="3076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FD8E034E-4FBA-4100-8AEB-D95D61BBD3E8}"/>
                  </a:ext>
                </a:extLst>
              </p:cNvPr>
              <p:cNvSpPr/>
              <p:nvPr/>
            </p:nvSpPr>
            <p:spPr>
              <a:xfrm>
                <a:off x="-3634550" y="3439095"/>
                <a:ext cx="34956" cy="16478"/>
              </a:xfrm>
              <a:custGeom>
                <a:avLst/>
                <a:gdLst>
                  <a:gd name="connsiteX0" fmla="*/ 34957 w 34956"/>
                  <a:gd name="connsiteY0" fmla="*/ 0 h 16478"/>
                  <a:gd name="connsiteX1" fmla="*/ 2572 w 34956"/>
                  <a:gd name="connsiteY1" fmla="*/ 2477 h 16478"/>
                  <a:gd name="connsiteX2" fmla="*/ 0 w 34956"/>
                  <a:gd name="connsiteY2" fmla="*/ 16478 h 16478"/>
                  <a:gd name="connsiteX3" fmla="*/ 32385 w 34956"/>
                  <a:gd name="connsiteY3" fmla="*/ 13907 h 16478"/>
                  <a:gd name="connsiteX4" fmla="*/ 34957 w 34956"/>
                  <a:gd name="connsiteY4" fmla="*/ 0 h 16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16478">
                    <a:moveTo>
                      <a:pt x="34957" y="0"/>
                    </a:moveTo>
                    <a:lnTo>
                      <a:pt x="2572" y="2477"/>
                    </a:lnTo>
                    <a:cubicBezTo>
                      <a:pt x="1619" y="7172"/>
                      <a:pt x="762" y="11840"/>
                      <a:pt x="0" y="16478"/>
                    </a:cubicBezTo>
                    <a:lnTo>
                      <a:pt x="32385" y="13907"/>
                    </a:lnTo>
                    <a:cubicBezTo>
                      <a:pt x="33052" y="8954"/>
                      <a:pt x="34004" y="4667"/>
                      <a:pt x="34957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30034AE7-4E4E-481A-BDC6-C2B391F20760}"/>
                  </a:ext>
                </a:extLst>
              </p:cNvPr>
              <p:cNvSpPr/>
              <p:nvPr/>
            </p:nvSpPr>
            <p:spPr>
              <a:xfrm>
                <a:off x="-3634550" y="3524249"/>
                <a:ext cx="34956" cy="45815"/>
              </a:xfrm>
              <a:custGeom>
                <a:avLst/>
                <a:gdLst>
                  <a:gd name="connsiteX0" fmla="*/ 32385 w 34956"/>
                  <a:gd name="connsiteY0" fmla="*/ 0 h 45815"/>
                  <a:gd name="connsiteX1" fmla="*/ 0 w 34956"/>
                  <a:gd name="connsiteY1" fmla="*/ 34862 h 45815"/>
                  <a:gd name="connsiteX2" fmla="*/ 2572 w 34956"/>
                  <a:gd name="connsiteY2" fmla="*/ 45815 h 45815"/>
                  <a:gd name="connsiteX3" fmla="*/ 34957 w 34956"/>
                  <a:gd name="connsiteY3" fmla="*/ 10954 h 45815"/>
                  <a:gd name="connsiteX4" fmla="*/ 32385 w 34956"/>
                  <a:gd name="connsiteY4" fmla="*/ 0 h 45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56" h="45815">
                    <a:moveTo>
                      <a:pt x="32385" y="0"/>
                    </a:moveTo>
                    <a:lnTo>
                      <a:pt x="0" y="34862"/>
                    </a:lnTo>
                    <a:cubicBezTo>
                      <a:pt x="762" y="38671"/>
                      <a:pt x="1619" y="42291"/>
                      <a:pt x="2572" y="45815"/>
                    </a:cubicBezTo>
                    <a:lnTo>
                      <a:pt x="34957" y="10954"/>
                    </a:lnTo>
                    <a:cubicBezTo>
                      <a:pt x="34004" y="7239"/>
                      <a:pt x="33052" y="3620"/>
                      <a:pt x="32385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A6A5399-DC31-4F3F-8F3D-14125F4E1E36}"/>
                  </a:ext>
                </a:extLst>
              </p:cNvPr>
              <p:cNvSpPr/>
              <p:nvPr/>
            </p:nvSpPr>
            <p:spPr>
              <a:xfrm>
                <a:off x="-3592450" y="3576826"/>
                <a:ext cx="26860" cy="57626"/>
              </a:xfrm>
              <a:custGeom>
                <a:avLst/>
                <a:gdLst>
                  <a:gd name="connsiteX0" fmla="*/ 20003 w 26860"/>
                  <a:gd name="connsiteY0" fmla="*/ 0 h 57626"/>
                  <a:gd name="connsiteX1" fmla="*/ 0 w 26860"/>
                  <a:gd name="connsiteY1" fmla="*/ 53816 h 57626"/>
                  <a:gd name="connsiteX2" fmla="*/ 6858 w 26860"/>
                  <a:gd name="connsiteY2" fmla="*/ 57626 h 57626"/>
                  <a:gd name="connsiteX3" fmla="*/ 26861 w 26860"/>
                  <a:gd name="connsiteY3" fmla="*/ 3715 h 57626"/>
                  <a:gd name="connsiteX4" fmla="*/ 20003 w 26860"/>
                  <a:gd name="connsiteY4" fmla="*/ 0 h 5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0" h="57626">
                    <a:moveTo>
                      <a:pt x="20003" y="0"/>
                    </a:moveTo>
                    <a:lnTo>
                      <a:pt x="0" y="53816"/>
                    </a:lnTo>
                    <a:cubicBezTo>
                      <a:pt x="2286" y="55150"/>
                      <a:pt x="4572" y="56483"/>
                      <a:pt x="6858" y="57626"/>
                    </a:cubicBezTo>
                    <a:lnTo>
                      <a:pt x="26861" y="3715"/>
                    </a:lnTo>
                    <a:cubicBezTo>
                      <a:pt x="24479" y="2667"/>
                      <a:pt x="22184" y="1419"/>
                      <a:pt x="20003" y="0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8AA8586-EE2F-46B4-A3C1-03A6A3413D8F}"/>
                  </a:ext>
                </a:extLst>
              </p:cNvPr>
              <p:cNvSpPr/>
              <p:nvPr/>
            </p:nvSpPr>
            <p:spPr>
              <a:xfrm>
                <a:off x="-3521679" y="3571874"/>
                <a:ext cx="8477" cy="57626"/>
              </a:xfrm>
              <a:custGeom>
                <a:avLst/>
                <a:gdLst>
                  <a:gd name="connsiteX0" fmla="*/ 4191 w 8477"/>
                  <a:gd name="connsiteY0" fmla="*/ 3143 h 57626"/>
                  <a:gd name="connsiteX1" fmla="*/ 0 w 8477"/>
                  <a:gd name="connsiteY1" fmla="*/ 5239 h 57626"/>
                  <a:gd name="connsiteX2" fmla="*/ 0 w 8477"/>
                  <a:gd name="connsiteY2" fmla="*/ 57626 h 57626"/>
                  <a:gd name="connsiteX3" fmla="*/ 4191 w 8477"/>
                  <a:gd name="connsiteY3" fmla="*/ 55340 h 57626"/>
                  <a:gd name="connsiteX4" fmla="*/ 8477 w 8477"/>
                  <a:gd name="connsiteY4" fmla="*/ 52769 h 57626"/>
                  <a:gd name="connsiteX5" fmla="*/ 8477 w 8477"/>
                  <a:gd name="connsiteY5" fmla="*/ 0 h 5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77" h="57626">
                    <a:moveTo>
                      <a:pt x="4191" y="3143"/>
                    </a:moveTo>
                    <a:cubicBezTo>
                      <a:pt x="2829" y="3915"/>
                      <a:pt x="1438" y="4619"/>
                      <a:pt x="0" y="5239"/>
                    </a:cubicBezTo>
                    <a:lnTo>
                      <a:pt x="0" y="57626"/>
                    </a:lnTo>
                    <a:lnTo>
                      <a:pt x="4191" y="55340"/>
                    </a:lnTo>
                    <a:lnTo>
                      <a:pt x="8477" y="52769"/>
                    </a:lnTo>
                    <a:lnTo>
                      <a:pt x="8477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B636862-3CBE-4527-9E79-5D20EADCD47D}"/>
                  </a:ext>
                </a:extLst>
              </p:cNvPr>
              <p:cNvSpPr/>
              <p:nvPr/>
            </p:nvSpPr>
            <p:spPr>
              <a:xfrm>
                <a:off x="-3469291" y="3513295"/>
                <a:ext cx="26765" cy="42481"/>
              </a:xfrm>
              <a:custGeom>
                <a:avLst/>
                <a:gdLst>
                  <a:gd name="connsiteX0" fmla="*/ 0 w 26765"/>
                  <a:gd name="connsiteY0" fmla="*/ 11716 h 42481"/>
                  <a:gd name="connsiteX1" fmla="*/ 19907 w 26765"/>
                  <a:gd name="connsiteY1" fmla="*/ 42481 h 42481"/>
                  <a:gd name="connsiteX2" fmla="*/ 26765 w 26765"/>
                  <a:gd name="connsiteY2" fmla="*/ 30766 h 42481"/>
                  <a:gd name="connsiteX3" fmla="*/ 6858 w 26765"/>
                  <a:gd name="connsiteY3" fmla="*/ 0 h 42481"/>
                  <a:gd name="connsiteX4" fmla="*/ 0 w 26765"/>
                  <a:gd name="connsiteY4" fmla="*/ 11716 h 4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65" h="42481">
                    <a:moveTo>
                      <a:pt x="0" y="11716"/>
                    </a:moveTo>
                    <a:lnTo>
                      <a:pt x="19907" y="42481"/>
                    </a:lnTo>
                    <a:cubicBezTo>
                      <a:pt x="22317" y="38671"/>
                      <a:pt x="24603" y="34766"/>
                      <a:pt x="26765" y="30766"/>
                    </a:cubicBezTo>
                    <a:lnTo>
                      <a:pt x="6858" y="0"/>
                    </a:lnTo>
                    <a:cubicBezTo>
                      <a:pt x="4696" y="4000"/>
                      <a:pt x="2410" y="7906"/>
                      <a:pt x="0" y="11716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37358649-C614-4BEE-81F4-1F72425FEE68}"/>
                  </a:ext>
                </a:extLst>
              </p:cNvPr>
              <p:cNvSpPr/>
              <p:nvPr/>
            </p:nvSpPr>
            <p:spPr>
              <a:xfrm>
                <a:off x="-3513201" y="3227066"/>
                <a:ext cx="124880" cy="200218"/>
              </a:xfrm>
              <a:custGeom>
                <a:avLst/>
                <a:gdLst>
                  <a:gd name="connsiteX0" fmla="*/ 119825 w 124880"/>
                  <a:gd name="connsiteY0" fmla="*/ 85728 h 200218"/>
                  <a:gd name="connsiteX1" fmla="*/ 117253 w 124880"/>
                  <a:gd name="connsiteY1" fmla="*/ 74774 h 200218"/>
                  <a:gd name="connsiteX2" fmla="*/ 75057 w 124880"/>
                  <a:gd name="connsiteY2" fmla="*/ 9909 h 200218"/>
                  <a:gd name="connsiteX3" fmla="*/ 68199 w 124880"/>
                  <a:gd name="connsiteY3" fmla="*/ 6099 h 200218"/>
                  <a:gd name="connsiteX4" fmla="*/ 0 w 124880"/>
                  <a:gd name="connsiteY4" fmla="*/ 11433 h 200218"/>
                  <a:gd name="connsiteX5" fmla="*/ 0 w 124880"/>
                  <a:gd name="connsiteY5" fmla="*/ 86871 h 200218"/>
                  <a:gd name="connsiteX6" fmla="*/ 39433 w 124880"/>
                  <a:gd name="connsiteY6" fmla="*/ 83823 h 200218"/>
                  <a:gd name="connsiteX7" fmla="*/ 46292 w 124880"/>
                  <a:gd name="connsiteY7" fmla="*/ 87442 h 200218"/>
                  <a:gd name="connsiteX8" fmla="*/ 70580 w 124880"/>
                  <a:gd name="connsiteY8" fmla="*/ 125542 h 200218"/>
                  <a:gd name="connsiteX9" fmla="*/ 73152 w 124880"/>
                  <a:gd name="connsiteY9" fmla="*/ 136496 h 200218"/>
                  <a:gd name="connsiteX10" fmla="*/ 76009 w 124880"/>
                  <a:gd name="connsiteY10" fmla="*/ 166690 h 200218"/>
                  <a:gd name="connsiteX11" fmla="*/ 73152 w 124880"/>
                  <a:gd name="connsiteY11" fmla="*/ 200218 h 200218"/>
                  <a:gd name="connsiteX12" fmla="*/ 80486 w 124880"/>
                  <a:gd name="connsiteY12" fmla="*/ 199647 h 200218"/>
                  <a:gd name="connsiteX13" fmla="*/ 112776 w 124880"/>
                  <a:gd name="connsiteY13" fmla="*/ 197170 h 200218"/>
                  <a:gd name="connsiteX14" fmla="*/ 119825 w 124880"/>
                  <a:gd name="connsiteY14" fmla="*/ 196599 h 200218"/>
                  <a:gd name="connsiteX15" fmla="*/ 124873 w 124880"/>
                  <a:gd name="connsiteY15" fmla="*/ 138496 h 200218"/>
                  <a:gd name="connsiteX16" fmla="*/ 119825 w 124880"/>
                  <a:gd name="connsiteY16" fmla="*/ 85728 h 200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4880" h="200218">
                    <a:moveTo>
                      <a:pt x="119825" y="85728"/>
                    </a:moveTo>
                    <a:cubicBezTo>
                      <a:pt x="119063" y="82013"/>
                      <a:pt x="118205" y="78298"/>
                      <a:pt x="117253" y="74774"/>
                    </a:cubicBezTo>
                    <a:cubicBezTo>
                      <a:pt x="108871" y="44008"/>
                      <a:pt x="94107" y="21720"/>
                      <a:pt x="75057" y="9909"/>
                    </a:cubicBezTo>
                    <a:cubicBezTo>
                      <a:pt x="72847" y="8508"/>
                      <a:pt x="70552" y="7242"/>
                      <a:pt x="68199" y="6099"/>
                    </a:cubicBezTo>
                    <a:cubicBezTo>
                      <a:pt x="48578" y="-3426"/>
                      <a:pt x="25241" y="-1902"/>
                      <a:pt x="0" y="11433"/>
                    </a:cubicBezTo>
                    <a:lnTo>
                      <a:pt x="0" y="86871"/>
                    </a:lnTo>
                    <a:cubicBezTo>
                      <a:pt x="12030" y="80022"/>
                      <a:pt x="26489" y="78908"/>
                      <a:pt x="39433" y="83823"/>
                    </a:cubicBezTo>
                    <a:cubicBezTo>
                      <a:pt x="41824" y="84823"/>
                      <a:pt x="44120" y="86032"/>
                      <a:pt x="46292" y="87442"/>
                    </a:cubicBezTo>
                    <a:cubicBezTo>
                      <a:pt x="58579" y="96929"/>
                      <a:pt x="67161" y="110407"/>
                      <a:pt x="70580" y="125542"/>
                    </a:cubicBezTo>
                    <a:cubicBezTo>
                      <a:pt x="71657" y="129133"/>
                      <a:pt x="72514" y="132800"/>
                      <a:pt x="73152" y="136496"/>
                    </a:cubicBezTo>
                    <a:cubicBezTo>
                      <a:pt x="75086" y="146440"/>
                      <a:pt x="76048" y="156556"/>
                      <a:pt x="76009" y="166690"/>
                    </a:cubicBezTo>
                    <a:cubicBezTo>
                      <a:pt x="75952" y="177920"/>
                      <a:pt x="74990" y="189131"/>
                      <a:pt x="73152" y="200218"/>
                    </a:cubicBezTo>
                    <a:lnTo>
                      <a:pt x="80486" y="199647"/>
                    </a:lnTo>
                    <a:lnTo>
                      <a:pt x="112776" y="197170"/>
                    </a:lnTo>
                    <a:lnTo>
                      <a:pt x="119825" y="196599"/>
                    </a:lnTo>
                    <a:cubicBezTo>
                      <a:pt x="123101" y="177406"/>
                      <a:pt x="124787" y="157965"/>
                      <a:pt x="124873" y="138496"/>
                    </a:cubicBezTo>
                    <a:cubicBezTo>
                      <a:pt x="125006" y="120780"/>
                      <a:pt x="123311" y="103101"/>
                      <a:pt x="119825" y="8572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78" name="Graphic 27">
                <a:extLst>
                  <a:ext uri="{FF2B5EF4-FFF2-40B4-BE49-F238E27FC236}">
                    <a16:creationId xmlns:a16="http://schemas.microsoft.com/office/drawing/2014/main" id="{3CF888CA-8FAD-4150-9294-281F72127A14}"/>
                  </a:ext>
                </a:extLst>
              </p:cNvPr>
              <p:cNvGrpSpPr/>
              <p:nvPr/>
            </p:nvGrpSpPr>
            <p:grpSpPr>
              <a:xfrm>
                <a:off x="-3639697" y="3254691"/>
                <a:ext cx="236700" cy="385172"/>
                <a:chOff x="-3639697" y="3254691"/>
                <a:chExt cx="236700" cy="385172"/>
              </a:xfrm>
              <a:solidFill>
                <a:srgbClr val="000000"/>
              </a:solidFill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FA51269A-73ED-4D16-AF36-1044294ED650}"/>
                    </a:ext>
                  </a:extLst>
                </p:cNvPr>
                <p:cNvSpPr/>
                <p:nvPr/>
              </p:nvSpPr>
              <p:spPr>
                <a:xfrm>
                  <a:off x="-3585592" y="3577112"/>
                  <a:ext cx="63912" cy="62750"/>
                </a:xfrm>
                <a:custGeom>
                  <a:avLst/>
                  <a:gdLst>
                    <a:gd name="connsiteX0" fmla="*/ 20003 w 63912"/>
                    <a:gd name="connsiteY0" fmla="*/ 3429 h 62750"/>
                    <a:gd name="connsiteX1" fmla="*/ 0 w 63912"/>
                    <a:gd name="connsiteY1" fmla="*/ 57341 h 62750"/>
                    <a:gd name="connsiteX2" fmla="*/ 63913 w 63912"/>
                    <a:gd name="connsiteY2" fmla="*/ 52388 h 62750"/>
                    <a:gd name="connsiteX3" fmla="*/ 63913 w 63912"/>
                    <a:gd name="connsiteY3" fmla="*/ 0 h 62750"/>
                    <a:gd name="connsiteX4" fmla="*/ 20003 w 63912"/>
                    <a:gd name="connsiteY4" fmla="*/ 3429 h 62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912" h="62750">
                      <a:moveTo>
                        <a:pt x="20003" y="3429"/>
                      </a:moveTo>
                      <a:lnTo>
                        <a:pt x="0" y="57341"/>
                      </a:lnTo>
                      <a:cubicBezTo>
                        <a:pt x="20869" y="66018"/>
                        <a:pt x="44634" y="64180"/>
                        <a:pt x="63913" y="52388"/>
                      </a:cubicBezTo>
                      <a:lnTo>
                        <a:pt x="63913" y="0"/>
                      </a:lnTo>
                      <a:cubicBezTo>
                        <a:pt x="50559" y="7754"/>
                        <a:pt x="34404" y="9011"/>
                        <a:pt x="20003" y="342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3940D179-1F61-452A-B21A-1052D0C6FCA8}"/>
                    </a:ext>
                  </a:extLst>
                </p:cNvPr>
                <p:cNvSpPr/>
                <p:nvPr/>
              </p:nvSpPr>
              <p:spPr>
                <a:xfrm>
                  <a:off x="-3585592" y="3254691"/>
                  <a:ext cx="63912" cy="99631"/>
                </a:xfrm>
                <a:custGeom>
                  <a:avLst/>
                  <a:gdLst>
                    <a:gd name="connsiteX0" fmla="*/ 63913 w 63912"/>
                    <a:gd name="connsiteY0" fmla="*/ 52388 h 99631"/>
                    <a:gd name="connsiteX1" fmla="*/ 63913 w 63912"/>
                    <a:gd name="connsiteY1" fmla="*/ 0 h 99631"/>
                    <a:gd name="connsiteX2" fmla="*/ 0 w 63912"/>
                    <a:gd name="connsiteY2" fmla="*/ 68866 h 99631"/>
                    <a:gd name="connsiteX3" fmla="*/ 20003 w 63912"/>
                    <a:gd name="connsiteY3" fmla="*/ 99632 h 99631"/>
                    <a:gd name="connsiteX4" fmla="*/ 63913 w 63912"/>
                    <a:gd name="connsiteY4" fmla="*/ 52388 h 9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912" h="99631">
                      <a:moveTo>
                        <a:pt x="63913" y="52388"/>
                      </a:moveTo>
                      <a:lnTo>
                        <a:pt x="63913" y="0"/>
                      </a:lnTo>
                      <a:cubicBezTo>
                        <a:pt x="37748" y="17907"/>
                        <a:pt x="15907" y="41434"/>
                        <a:pt x="0" y="68866"/>
                      </a:cubicBezTo>
                      <a:lnTo>
                        <a:pt x="20003" y="99632"/>
                      </a:lnTo>
                      <a:cubicBezTo>
                        <a:pt x="31099" y="80934"/>
                        <a:pt x="46072" y="64827"/>
                        <a:pt x="63913" y="5238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9EBF437B-52C5-49D8-BB61-E42DBFAD6B9C}"/>
                    </a:ext>
                  </a:extLst>
                </p:cNvPr>
                <p:cNvSpPr/>
                <p:nvPr/>
              </p:nvSpPr>
              <p:spPr>
                <a:xfrm>
                  <a:off x="-3462433" y="3437666"/>
                  <a:ext cx="59435" cy="106394"/>
                </a:xfrm>
                <a:custGeom>
                  <a:avLst/>
                  <a:gdLst>
                    <a:gd name="connsiteX0" fmla="*/ 0 w 59435"/>
                    <a:gd name="connsiteY0" fmla="*/ 75629 h 106394"/>
                    <a:gd name="connsiteX1" fmla="*/ 19907 w 59435"/>
                    <a:gd name="connsiteY1" fmla="*/ 106394 h 106394"/>
                    <a:gd name="connsiteX2" fmla="*/ 59436 w 59435"/>
                    <a:gd name="connsiteY2" fmla="*/ 0 h 106394"/>
                    <a:gd name="connsiteX3" fmla="*/ 27051 w 59435"/>
                    <a:gd name="connsiteY3" fmla="*/ 2476 h 106394"/>
                    <a:gd name="connsiteX4" fmla="*/ 0 w 59435"/>
                    <a:gd name="connsiteY4" fmla="*/ 75629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435" h="106394">
                      <a:moveTo>
                        <a:pt x="0" y="75629"/>
                      </a:moveTo>
                      <a:lnTo>
                        <a:pt x="19907" y="106394"/>
                      </a:lnTo>
                      <a:cubicBezTo>
                        <a:pt x="38357" y="73114"/>
                        <a:pt x="51683" y="37252"/>
                        <a:pt x="59436" y="0"/>
                      </a:cubicBezTo>
                      <a:lnTo>
                        <a:pt x="27051" y="2476"/>
                      </a:lnTo>
                      <a:cubicBezTo>
                        <a:pt x="21593" y="28032"/>
                        <a:pt x="12487" y="52673"/>
                        <a:pt x="0" y="7562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EA4222D0-5E30-4933-B0C5-24C0AFD18936}"/>
                    </a:ext>
                  </a:extLst>
                </p:cNvPr>
                <p:cNvSpPr/>
                <p:nvPr/>
              </p:nvSpPr>
              <p:spPr>
                <a:xfrm>
                  <a:off x="-3631978" y="3335177"/>
                  <a:ext cx="59531" cy="106394"/>
                </a:xfrm>
                <a:custGeom>
                  <a:avLst/>
                  <a:gdLst>
                    <a:gd name="connsiteX0" fmla="*/ 59531 w 59531"/>
                    <a:gd name="connsiteY0" fmla="*/ 30766 h 106394"/>
                    <a:gd name="connsiteX1" fmla="*/ 39529 w 59531"/>
                    <a:gd name="connsiteY1" fmla="*/ 0 h 106394"/>
                    <a:gd name="connsiteX2" fmla="*/ 0 w 59531"/>
                    <a:gd name="connsiteY2" fmla="*/ 106394 h 106394"/>
                    <a:gd name="connsiteX3" fmla="*/ 32385 w 59531"/>
                    <a:gd name="connsiteY3" fmla="*/ 103918 h 106394"/>
                    <a:gd name="connsiteX4" fmla="*/ 59531 w 59531"/>
                    <a:gd name="connsiteY4" fmla="*/ 30766 h 1063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106394">
                      <a:moveTo>
                        <a:pt x="59531" y="30766"/>
                      </a:moveTo>
                      <a:lnTo>
                        <a:pt x="39529" y="0"/>
                      </a:lnTo>
                      <a:cubicBezTo>
                        <a:pt x="21117" y="33290"/>
                        <a:pt x="7791" y="69152"/>
                        <a:pt x="0" y="106394"/>
                      </a:cubicBezTo>
                      <a:lnTo>
                        <a:pt x="32385" y="103918"/>
                      </a:lnTo>
                      <a:cubicBezTo>
                        <a:pt x="37900" y="78362"/>
                        <a:pt x="47044" y="53731"/>
                        <a:pt x="59531" y="307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06011475-3F62-4854-81F5-53AFB0C6B1D1}"/>
                    </a:ext>
                  </a:extLst>
                </p:cNvPr>
                <p:cNvSpPr/>
                <p:nvPr/>
              </p:nvSpPr>
              <p:spPr>
                <a:xfrm>
                  <a:off x="-3639697" y="3453002"/>
                  <a:ext cx="37151" cy="105918"/>
                </a:xfrm>
                <a:custGeom>
                  <a:avLst/>
                  <a:gdLst>
                    <a:gd name="connsiteX0" fmla="*/ 33913 w 37151"/>
                    <a:gd name="connsiteY0" fmla="*/ 37433 h 105918"/>
                    <a:gd name="connsiteX1" fmla="*/ 37151 w 37151"/>
                    <a:gd name="connsiteY1" fmla="*/ 0 h 105918"/>
                    <a:gd name="connsiteX2" fmla="*/ 4767 w 37151"/>
                    <a:gd name="connsiteY2" fmla="*/ 2572 h 105918"/>
                    <a:gd name="connsiteX3" fmla="*/ 4 w 37151"/>
                    <a:gd name="connsiteY3" fmla="*/ 56959 h 105918"/>
                    <a:gd name="connsiteX4" fmla="*/ 4767 w 37151"/>
                    <a:gd name="connsiteY4" fmla="*/ 105918 h 105918"/>
                    <a:gd name="connsiteX5" fmla="*/ 37151 w 37151"/>
                    <a:gd name="connsiteY5" fmla="*/ 71057 h 105918"/>
                    <a:gd name="connsiteX6" fmla="*/ 33913 w 37151"/>
                    <a:gd name="connsiteY6" fmla="*/ 37433 h 105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151" h="105918">
                      <a:moveTo>
                        <a:pt x="33913" y="37433"/>
                      </a:moveTo>
                      <a:cubicBezTo>
                        <a:pt x="34008" y="24889"/>
                        <a:pt x="35085" y="12373"/>
                        <a:pt x="37151" y="0"/>
                      </a:cubicBezTo>
                      <a:lnTo>
                        <a:pt x="4767" y="2572"/>
                      </a:lnTo>
                      <a:cubicBezTo>
                        <a:pt x="1680" y="20536"/>
                        <a:pt x="90" y="38729"/>
                        <a:pt x="4" y="56959"/>
                      </a:cubicBezTo>
                      <a:cubicBezTo>
                        <a:pt x="-91" y="73400"/>
                        <a:pt x="1509" y="89802"/>
                        <a:pt x="4767" y="105918"/>
                      </a:cubicBezTo>
                      <a:lnTo>
                        <a:pt x="37151" y="71057"/>
                      </a:lnTo>
                      <a:cubicBezTo>
                        <a:pt x="34980" y="59979"/>
                        <a:pt x="33894" y="48720"/>
                        <a:pt x="33913" y="3743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47831F33-B244-4D1F-90AC-C4113DC908D1}"/>
                    </a:ext>
                  </a:extLst>
                </p:cNvPr>
                <p:cNvSpPr/>
                <p:nvPr/>
              </p:nvSpPr>
              <p:spPr>
                <a:xfrm>
                  <a:off x="-3631978" y="3535012"/>
                  <a:ext cx="59531" cy="95631"/>
                </a:xfrm>
                <a:custGeom>
                  <a:avLst/>
                  <a:gdLst>
                    <a:gd name="connsiteX0" fmla="*/ 32385 w 59531"/>
                    <a:gd name="connsiteY0" fmla="*/ 0 h 95631"/>
                    <a:gd name="connsiteX1" fmla="*/ 0 w 59531"/>
                    <a:gd name="connsiteY1" fmla="*/ 34862 h 95631"/>
                    <a:gd name="connsiteX2" fmla="*/ 39529 w 59531"/>
                    <a:gd name="connsiteY2" fmla="*/ 95631 h 95631"/>
                    <a:gd name="connsiteX3" fmla="*/ 59531 w 59531"/>
                    <a:gd name="connsiteY3" fmla="*/ 41815 h 95631"/>
                    <a:gd name="connsiteX4" fmla="*/ 32385 w 59531"/>
                    <a:gd name="connsiteY4" fmla="*/ 0 h 95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531" h="95631">
                      <a:moveTo>
                        <a:pt x="32385" y="0"/>
                      </a:moveTo>
                      <a:lnTo>
                        <a:pt x="0" y="34862"/>
                      </a:lnTo>
                      <a:cubicBezTo>
                        <a:pt x="7906" y="63437"/>
                        <a:pt x="21812" y="84391"/>
                        <a:pt x="39529" y="95631"/>
                      </a:cubicBezTo>
                      <a:lnTo>
                        <a:pt x="59531" y="41815"/>
                      </a:lnTo>
                      <a:cubicBezTo>
                        <a:pt x="45834" y="31509"/>
                        <a:pt x="36224" y="16707"/>
                        <a:pt x="3238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0942DD7E-19AF-4B56-B68A-99D6421BB4E9}"/>
                    </a:ext>
                  </a:extLst>
                </p:cNvPr>
                <p:cNvSpPr/>
                <p:nvPr/>
              </p:nvSpPr>
              <p:spPr>
                <a:xfrm>
                  <a:off x="-3513201" y="3524630"/>
                  <a:ext cx="63817" cy="99631"/>
                </a:xfrm>
                <a:custGeom>
                  <a:avLst/>
                  <a:gdLst>
                    <a:gd name="connsiteX0" fmla="*/ 0 w 63817"/>
                    <a:gd name="connsiteY0" fmla="*/ 47244 h 99631"/>
                    <a:gd name="connsiteX1" fmla="*/ 0 w 63817"/>
                    <a:gd name="connsiteY1" fmla="*/ 99631 h 99631"/>
                    <a:gd name="connsiteX2" fmla="*/ 63817 w 63817"/>
                    <a:gd name="connsiteY2" fmla="*/ 30766 h 99631"/>
                    <a:gd name="connsiteX3" fmla="*/ 43910 w 63817"/>
                    <a:gd name="connsiteY3" fmla="*/ 0 h 99631"/>
                    <a:gd name="connsiteX4" fmla="*/ 0 w 63817"/>
                    <a:gd name="connsiteY4" fmla="*/ 47244 h 996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817" h="99631">
                      <a:moveTo>
                        <a:pt x="0" y="47244"/>
                      </a:moveTo>
                      <a:lnTo>
                        <a:pt x="0" y="99631"/>
                      </a:lnTo>
                      <a:cubicBezTo>
                        <a:pt x="26118" y="81696"/>
                        <a:pt x="47911" y="58169"/>
                        <a:pt x="63817" y="30766"/>
                      </a:cubicBezTo>
                      <a:lnTo>
                        <a:pt x="43910" y="0"/>
                      </a:lnTo>
                      <a:cubicBezTo>
                        <a:pt x="32737" y="18640"/>
                        <a:pt x="17783" y="34738"/>
                        <a:pt x="0" y="4724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9C63A821-9135-4EB9-8CD7-B553B8D81A1E}"/>
                    </a:ext>
                  </a:extLst>
                </p:cNvPr>
                <p:cNvSpPr/>
                <p:nvPr/>
              </p:nvSpPr>
              <p:spPr>
                <a:xfrm>
                  <a:off x="-3592450" y="3323557"/>
                  <a:ext cx="26860" cy="42386"/>
                </a:xfrm>
                <a:custGeom>
                  <a:avLst/>
                  <a:gdLst>
                    <a:gd name="connsiteX0" fmla="*/ 26861 w 26860"/>
                    <a:gd name="connsiteY0" fmla="*/ 30766 h 42386"/>
                    <a:gd name="connsiteX1" fmla="*/ 6858 w 26860"/>
                    <a:gd name="connsiteY1" fmla="*/ 0 h 42386"/>
                    <a:gd name="connsiteX2" fmla="*/ 0 w 26860"/>
                    <a:gd name="connsiteY2" fmla="*/ 11621 h 42386"/>
                    <a:gd name="connsiteX3" fmla="*/ 20003 w 26860"/>
                    <a:gd name="connsiteY3" fmla="*/ 42386 h 42386"/>
                    <a:gd name="connsiteX4" fmla="*/ 26861 w 26860"/>
                    <a:gd name="connsiteY4" fmla="*/ 30766 h 42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60" h="42386">
                      <a:moveTo>
                        <a:pt x="26861" y="30766"/>
                      </a:moveTo>
                      <a:lnTo>
                        <a:pt x="6858" y="0"/>
                      </a:lnTo>
                      <a:lnTo>
                        <a:pt x="0" y="11621"/>
                      </a:lnTo>
                      <a:lnTo>
                        <a:pt x="20003" y="42386"/>
                      </a:lnTo>
                      <a:cubicBezTo>
                        <a:pt x="22193" y="38767"/>
                        <a:pt x="24765" y="34576"/>
                        <a:pt x="26861" y="307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B9DB2E52-0EBA-4C44-BD4B-6A38F2A9CE39}"/>
                    </a:ext>
                  </a:extLst>
                </p:cNvPr>
                <p:cNvSpPr/>
                <p:nvPr/>
              </p:nvSpPr>
              <p:spPr>
                <a:xfrm>
                  <a:off x="-3634550" y="3439095"/>
                  <a:ext cx="34956" cy="16478"/>
                </a:xfrm>
                <a:custGeom>
                  <a:avLst/>
                  <a:gdLst>
                    <a:gd name="connsiteX0" fmla="*/ 34957 w 34956"/>
                    <a:gd name="connsiteY0" fmla="*/ 0 h 16478"/>
                    <a:gd name="connsiteX1" fmla="*/ 2572 w 34956"/>
                    <a:gd name="connsiteY1" fmla="*/ 2477 h 16478"/>
                    <a:gd name="connsiteX2" fmla="*/ 0 w 34956"/>
                    <a:gd name="connsiteY2" fmla="*/ 16478 h 16478"/>
                    <a:gd name="connsiteX3" fmla="*/ 32385 w 34956"/>
                    <a:gd name="connsiteY3" fmla="*/ 13907 h 16478"/>
                    <a:gd name="connsiteX4" fmla="*/ 34957 w 34956"/>
                    <a:gd name="connsiteY4" fmla="*/ 0 h 16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16478">
                      <a:moveTo>
                        <a:pt x="34957" y="0"/>
                      </a:moveTo>
                      <a:lnTo>
                        <a:pt x="2572" y="2477"/>
                      </a:lnTo>
                      <a:cubicBezTo>
                        <a:pt x="1619" y="7172"/>
                        <a:pt x="762" y="11840"/>
                        <a:pt x="0" y="16478"/>
                      </a:cubicBezTo>
                      <a:lnTo>
                        <a:pt x="32385" y="13907"/>
                      </a:lnTo>
                      <a:cubicBezTo>
                        <a:pt x="33052" y="8954"/>
                        <a:pt x="34004" y="4667"/>
                        <a:pt x="3495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57E55B5-D724-4640-8D6F-70E70EFF9F80}"/>
                    </a:ext>
                  </a:extLst>
                </p:cNvPr>
                <p:cNvSpPr/>
                <p:nvPr/>
              </p:nvSpPr>
              <p:spPr>
                <a:xfrm>
                  <a:off x="-3634550" y="3524249"/>
                  <a:ext cx="34956" cy="45815"/>
                </a:xfrm>
                <a:custGeom>
                  <a:avLst/>
                  <a:gdLst>
                    <a:gd name="connsiteX0" fmla="*/ 32385 w 34956"/>
                    <a:gd name="connsiteY0" fmla="*/ 0 h 45815"/>
                    <a:gd name="connsiteX1" fmla="*/ 0 w 34956"/>
                    <a:gd name="connsiteY1" fmla="*/ 34862 h 45815"/>
                    <a:gd name="connsiteX2" fmla="*/ 2572 w 34956"/>
                    <a:gd name="connsiteY2" fmla="*/ 45815 h 45815"/>
                    <a:gd name="connsiteX3" fmla="*/ 34957 w 34956"/>
                    <a:gd name="connsiteY3" fmla="*/ 10954 h 45815"/>
                    <a:gd name="connsiteX4" fmla="*/ 32385 w 34956"/>
                    <a:gd name="connsiteY4" fmla="*/ 0 h 45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956" h="45815">
                      <a:moveTo>
                        <a:pt x="32385" y="0"/>
                      </a:moveTo>
                      <a:lnTo>
                        <a:pt x="0" y="34862"/>
                      </a:lnTo>
                      <a:cubicBezTo>
                        <a:pt x="762" y="38671"/>
                        <a:pt x="1619" y="42291"/>
                        <a:pt x="2572" y="45815"/>
                      </a:cubicBezTo>
                      <a:lnTo>
                        <a:pt x="34957" y="10954"/>
                      </a:lnTo>
                      <a:cubicBezTo>
                        <a:pt x="34004" y="7239"/>
                        <a:pt x="33052" y="3620"/>
                        <a:pt x="3238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DC250AB2-8F33-4E91-AF21-D1997B74FC47}"/>
                    </a:ext>
                  </a:extLst>
                </p:cNvPr>
                <p:cNvSpPr/>
                <p:nvPr/>
              </p:nvSpPr>
              <p:spPr>
                <a:xfrm>
                  <a:off x="-3592450" y="3576826"/>
                  <a:ext cx="26860" cy="57626"/>
                </a:xfrm>
                <a:custGeom>
                  <a:avLst/>
                  <a:gdLst>
                    <a:gd name="connsiteX0" fmla="*/ 20003 w 26860"/>
                    <a:gd name="connsiteY0" fmla="*/ 0 h 57626"/>
                    <a:gd name="connsiteX1" fmla="*/ 0 w 26860"/>
                    <a:gd name="connsiteY1" fmla="*/ 53816 h 57626"/>
                    <a:gd name="connsiteX2" fmla="*/ 6858 w 26860"/>
                    <a:gd name="connsiteY2" fmla="*/ 57626 h 57626"/>
                    <a:gd name="connsiteX3" fmla="*/ 26861 w 26860"/>
                    <a:gd name="connsiteY3" fmla="*/ 3715 h 57626"/>
                    <a:gd name="connsiteX4" fmla="*/ 20003 w 26860"/>
                    <a:gd name="connsiteY4" fmla="*/ 0 h 5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60" h="57626">
                      <a:moveTo>
                        <a:pt x="20003" y="0"/>
                      </a:moveTo>
                      <a:lnTo>
                        <a:pt x="0" y="53816"/>
                      </a:lnTo>
                      <a:cubicBezTo>
                        <a:pt x="2286" y="55150"/>
                        <a:pt x="4572" y="56483"/>
                        <a:pt x="6858" y="57626"/>
                      </a:cubicBezTo>
                      <a:lnTo>
                        <a:pt x="26861" y="3715"/>
                      </a:lnTo>
                      <a:cubicBezTo>
                        <a:pt x="24479" y="2667"/>
                        <a:pt x="22184" y="1419"/>
                        <a:pt x="200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191761DD-5EC1-44ED-B052-33E058043FEF}"/>
                    </a:ext>
                  </a:extLst>
                </p:cNvPr>
                <p:cNvSpPr/>
                <p:nvPr/>
              </p:nvSpPr>
              <p:spPr>
                <a:xfrm>
                  <a:off x="-3521679" y="3571874"/>
                  <a:ext cx="8477" cy="57626"/>
                </a:xfrm>
                <a:custGeom>
                  <a:avLst/>
                  <a:gdLst>
                    <a:gd name="connsiteX0" fmla="*/ 4191 w 8477"/>
                    <a:gd name="connsiteY0" fmla="*/ 3143 h 57626"/>
                    <a:gd name="connsiteX1" fmla="*/ 0 w 8477"/>
                    <a:gd name="connsiteY1" fmla="*/ 5239 h 57626"/>
                    <a:gd name="connsiteX2" fmla="*/ 0 w 8477"/>
                    <a:gd name="connsiteY2" fmla="*/ 57626 h 57626"/>
                    <a:gd name="connsiteX3" fmla="*/ 4191 w 8477"/>
                    <a:gd name="connsiteY3" fmla="*/ 55340 h 57626"/>
                    <a:gd name="connsiteX4" fmla="*/ 8477 w 8477"/>
                    <a:gd name="connsiteY4" fmla="*/ 52769 h 57626"/>
                    <a:gd name="connsiteX5" fmla="*/ 8477 w 8477"/>
                    <a:gd name="connsiteY5" fmla="*/ 0 h 5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77" h="57626">
                      <a:moveTo>
                        <a:pt x="4191" y="3143"/>
                      </a:moveTo>
                      <a:cubicBezTo>
                        <a:pt x="2829" y="3915"/>
                        <a:pt x="1438" y="4619"/>
                        <a:pt x="0" y="5239"/>
                      </a:cubicBezTo>
                      <a:lnTo>
                        <a:pt x="0" y="57626"/>
                      </a:lnTo>
                      <a:lnTo>
                        <a:pt x="4191" y="55340"/>
                      </a:lnTo>
                      <a:lnTo>
                        <a:pt x="8477" y="52769"/>
                      </a:lnTo>
                      <a:lnTo>
                        <a:pt x="847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CF595E1D-BDA7-4F1A-A304-978F88DA7FC9}"/>
                    </a:ext>
                  </a:extLst>
                </p:cNvPr>
                <p:cNvSpPr/>
                <p:nvPr/>
              </p:nvSpPr>
              <p:spPr>
                <a:xfrm>
                  <a:off x="-3469291" y="3513295"/>
                  <a:ext cx="26765" cy="42481"/>
                </a:xfrm>
                <a:custGeom>
                  <a:avLst/>
                  <a:gdLst>
                    <a:gd name="connsiteX0" fmla="*/ 0 w 26765"/>
                    <a:gd name="connsiteY0" fmla="*/ 11716 h 42481"/>
                    <a:gd name="connsiteX1" fmla="*/ 19907 w 26765"/>
                    <a:gd name="connsiteY1" fmla="*/ 42481 h 42481"/>
                    <a:gd name="connsiteX2" fmla="*/ 26765 w 26765"/>
                    <a:gd name="connsiteY2" fmla="*/ 30766 h 42481"/>
                    <a:gd name="connsiteX3" fmla="*/ 6858 w 26765"/>
                    <a:gd name="connsiteY3" fmla="*/ 0 h 42481"/>
                    <a:gd name="connsiteX4" fmla="*/ 0 w 26765"/>
                    <a:gd name="connsiteY4" fmla="*/ 11716 h 42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765" h="42481">
                      <a:moveTo>
                        <a:pt x="0" y="11716"/>
                      </a:moveTo>
                      <a:lnTo>
                        <a:pt x="19907" y="42481"/>
                      </a:lnTo>
                      <a:cubicBezTo>
                        <a:pt x="22317" y="38671"/>
                        <a:pt x="24603" y="34766"/>
                        <a:pt x="26765" y="30766"/>
                      </a:cubicBezTo>
                      <a:lnTo>
                        <a:pt x="6858" y="0"/>
                      </a:lnTo>
                      <a:cubicBezTo>
                        <a:pt x="4696" y="4000"/>
                        <a:pt x="2410" y="7906"/>
                        <a:pt x="0" y="1171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B4C0804F-5DA4-4483-8540-97F4C06177B1}"/>
                  </a:ext>
                </a:extLst>
              </p:cNvPr>
              <p:cNvSpPr/>
              <p:nvPr/>
            </p:nvSpPr>
            <p:spPr>
              <a:xfrm>
                <a:off x="-3639884" y="3597835"/>
                <a:ext cx="260604" cy="162961"/>
              </a:xfrm>
              <a:custGeom>
                <a:avLst/>
                <a:gdLst>
                  <a:gd name="connsiteX0" fmla="*/ 9525 w 260604"/>
                  <a:gd name="connsiteY0" fmla="*/ 140822 h 162961"/>
                  <a:gd name="connsiteX1" fmla="*/ 251079 w 260604"/>
                  <a:gd name="connsiteY1" fmla="*/ 1376 h 162961"/>
                  <a:gd name="connsiteX2" fmla="*/ 260604 w 260604"/>
                  <a:gd name="connsiteY2" fmla="*/ 6233 h 162961"/>
                  <a:gd name="connsiteX3" fmla="*/ 251079 w 260604"/>
                  <a:gd name="connsiteY3" fmla="*/ 22140 h 162961"/>
                  <a:gd name="connsiteX4" fmla="*/ 9525 w 260604"/>
                  <a:gd name="connsiteY4" fmla="*/ 161586 h 162961"/>
                  <a:gd name="connsiteX5" fmla="*/ 0 w 260604"/>
                  <a:gd name="connsiteY5" fmla="*/ 156728 h 162961"/>
                  <a:gd name="connsiteX6" fmla="*/ 9525 w 260604"/>
                  <a:gd name="connsiteY6" fmla="*/ 140822 h 16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961">
                    <a:moveTo>
                      <a:pt x="9525" y="140822"/>
                    </a:moveTo>
                    <a:lnTo>
                      <a:pt x="251079" y="1376"/>
                    </a:lnTo>
                    <a:cubicBezTo>
                      <a:pt x="256318" y="-1672"/>
                      <a:pt x="260604" y="518"/>
                      <a:pt x="260604" y="6233"/>
                    </a:cubicBezTo>
                    <a:cubicBezTo>
                      <a:pt x="260118" y="12739"/>
                      <a:pt x="256584" y="18635"/>
                      <a:pt x="251079" y="22140"/>
                    </a:cubicBezTo>
                    <a:lnTo>
                      <a:pt x="9525" y="161586"/>
                    </a:lnTo>
                    <a:cubicBezTo>
                      <a:pt x="4286" y="164634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25049D21-E541-4A08-8F74-15DD3DEFD3DB}"/>
                  </a:ext>
                </a:extLst>
              </p:cNvPr>
              <p:cNvSpPr/>
              <p:nvPr/>
            </p:nvSpPr>
            <p:spPr>
              <a:xfrm>
                <a:off x="-3639884" y="3659630"/>
                <a:ext cx="260604" cy="162888"/>
              </a:xfrm>
              <a:custGeom>
                <a:avLst/>
                <a:gdLst>
                  <a:gd name="connsiteX0" fmla="*/ 9525 w 260604"/>
                  <a:gd name="connsiteY0" fmla="*/ 140843 h 162888"/>
                  <a:gd name="connsiteX1" fmla="*/ 251079 w 260604"/>
                  <a:gd name="connsiteY1" fmla="*/ 1397 h 162888"/>
                  <a:gd name="connsiteX2" fmla="*/ 260604 w 260604"/>
                  <a:gd name="connsiteY2" fmla="*/ 6160 h 162888"/>
                  <a:gd name="connsiteX3" fmla="*/ 251079 w 260604"/>
                  <a:gd name="connsiteY3" fmla="*/ 22066 h 162888"/>
                  <a:gd name="connsiteX4" fmla="*/ 9525 w 260604"/>
                  <a:gd name="connsiteY4" fmla="*/ 161513 h 162888"/>
                  <a:gd name="connsiteX5" fmla="*/ 0 w 260604"/>
                  <a:gd name="connsiteY5" fmla="*/ 156655 h 162888"/>
                  <a:gd name="connsiteX6" fmla="*/ 9525 w 260604"/>
                  <a:gd name="connsiteY6" fmla="*/ 140843 h 16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8">
                    <a:moveTo>
                      <a:pt x="9525" y="140843"/>
                    </a:moveTo>
                    <a:lnTo>
                      <a:pt x="251079" y="1397"/>
                    </a:lnTo>
                    <a:cubicBezTo>
                      <a:pt x="256318" y="-1651"/>
                      <a:pt x="260604" y="445"/>
                      <a:pt x="260604" y="6160"/>
                    </a:cubicBezTo>
                    <a:cubicBezTo>
                      <a:pt x="260118" y="12665"/>
                      <a:pt x="256584" y="18561"/>
                      <a:pt x="251079" y="22066"/>
                    </a:cubicBezTo>
                    <a:lnTo>
                      <a:pt x="9525" y="161513"/>
                    </a:lnTo>
                    <a:cubicBezTo>
                      <a:pt x="4286" y="164560"/>
                      <a:pt x="0" y="162370"/>
                      <a:pt x="0" y="156655"/>
                    </a:cubicBezTo>
                    <a:cubicBezTo>
                      <a:pt x="486" y="150168"/>
                      <a:pt x="4020" y="144301"/>
                      <a:pt x="9525" y="140843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55A88FA1-5F04-42DA-B280-A30EC2BEF201}"/>
                  </a:ext>
                </a:extLst>
              </p:cNvPr>
              <p:cNvSpPr/>
              <p:nvPr/>
            </p:nvSpPr>
            <p:spPr>
              <a:xfrm>
                <a:off x="-3639884" y="3722136"/>
                <a:ext cx="260604" cy="162887"/>
              </a:xfrm>
              <a:custGeom>
                <a:avLst/>
                <a:gdLst>
                  <a:gd name="connsiteX0" fmla="*/ 9525 w 260604"/>
                  <a:gd name="connsiteY0" fmla="*/ 140822 h 162887"/>
                  <a:gd name="connsiteX1" fmla="*/ 251079 w 260604"/>
                  <a:gd name="connsiteY1" fmla="*/ 1376 h 162887"/>
                  <a:gd name="connsiteX2" fmla="*/ 260604 w 260604"/>
                  <a:gd name="connsiteY2" fmla="*/ 6233 h 162887"/>
                  <a:gd name="connsiteX3" fmla="*/ 251079 w 260604"/>
                  <a:gd name="connsiteY3" fmla="*/ 22045 h 162887"/>
                  <a:gd name="connsiteX4" fmla="*/ 9525 w 260604"/>
                  <a:gd name="connsiteY4" fmla="*/ 161491 h 162887"/>
                  <a:gd name="connsiteX5" fmla="*/ 0 w 260604"/>
                  <a:gd name="connsiteY5" fmla="*/ 156728 h 162887"/>
                  <a:gd name="connsiteX6" fmla="*/ 9525 w 260604"/>
                  <a:gd name="connsiteY6" fmla="*/ 140822 h 162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887">
                    <a:moveTo>
                      <a:pt x="9525" y="140822"/>
                    </a:moveTo>
                    <a:lnTo>
                      <a:pt x="251079" y="1376"/>
                    </a:lnTo>
                    <a:cubicBezTo>
                      <a:pt x="256318" y="-1672"/>
                      <a:pt x="260604" y="518"/>
                      <a:pt x="260604" y="6233"/>
                    </a:cubicBezTo>
                    <a:cubicBezTo>
                      <a:pt x="260118" y="12720"/>
                      <a:pt x="256584" y="18587"/>
                      <a:pt x="251079" y="22045"/>
                    </a:cubicBezTo>
                    <a:lnTo>
                      <a:pt x="9525" y="161491"/>
                    </a:lnTo>
                    <a:cubicBezTo>
                      <a:pt x="4286" y="164539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3890D10F-B3CC-4D98-9377-FF50D6622982}"/>
                  </a:ext>
                </a:extLst>
              </p:cNvPr>
              <p:cNvSpPr/>
              <p:nvPr/>
            </p:nvSpPr>
            <p:spPr>
              <a:xfrm>
                <a:off x="-3639884" y="3784239"/>
                <a:ext cx="260604" cy="162961"/>
              </a:xfrm>
              <a:custGeom>
                <a:avLst/>
                <a:gdLst>
                  <a:gd name="connsiteX0" fmla="*/ 9525 w 260604"/>
                  <a:gd name="connsiteY0" fmla="*/ 140821 h 162961"/>
                  <a:gd name="connsiteX1" fmla="*/ 251079 w 260604"/>
                  <a:gd name="connsiteY1" fmla="*/ 1376 h 162961"/>
                  <a:gd name="connsiteX2" fmla="*/ 260604 w 260604"/>
                  <a:gd name="connsiteY2" fmla="*/ 6233 h 162961"/>
                  <a:gd name="connsiteX3" fmla="*/ 251079 w 260604"/>
                  <a:gd name="connsiteY3" fmla="*/ 22140 h 162961"/>
                  <a:gd name="connsiteX4" fmla="*/ 9525 w 260604"/>
                  <a:gd name="connsiteY4" fmla="*/ 161586 h 162961"/>
                  <a:gd name="connsiteX5" fmla="*/ 0 w 260604"/>
                  <a:gd name="connsiteY5" fmla="*/ 156728 h 162961"/>
                  <a:gd name="connsiteX6" fmla="*/ 9525 w 260604"/>
                  <a:gd name="connsiteY6" fmla="*/ 140821 h 162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0604" h="162961">
                    <a:moveTo>
                      <a:pt x="9525" y="140821"/>
                    </a:moveTo>
                    <a:lnTo>
                      <a:pt x="251079" y="1376"/>
                    </a:lnTo>
                    <a:cubicBezTo>
                      <a:pt x="256318" y="-1672"/>
                      <a:pt x="260604" y="518"/>
                      <a:pt x="260604" y="6233"/>
                    </a:cubicBezTo>
                    <a:cubicBezTo>
                      <a:pt x="260118" y="12739"/>
                      <a:pt x="256584" y="18635"/>
                      <a:pt x="251079" y="22140"/>
                    </a:cubicBezTo>
                    <a:lnTo>
                      <a:pt x="9525" y="161586"/>
                    </a:lnTo>
                    <a:cubicBezTo>
                      <a:pt x="4286" y="164634"/>
                      <a:pt x="0" y="162443"/>
                      <a:pt x="0" y="156728"/>
                    </a:cubicBezTo>
                    <a:cubicBezTo>
                      <a:pt x="486" y="150223"/>
                      <a:pt x="4020" y="144327"/>
                      <a:pt x="9525" y="14082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868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840981" y="304296"/>
            <a:ext cx="9469276" cy="54341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[JUDUL SLIDE SATU BARIS]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B745AEC-99C8-40B2-B97D-23AE0836A58E}"/>
              </a:ext>
            </a:extLst>
          </p:cNvPr>
          <p:cNvGrpSpPr/>
          <p:nvPr/>
        </p:nvGrpSpPr>
        <p:grpSpPr>
          <a:xfrm>
            <a:off x="145914" y="116351"/>
            <a:ext cx="1396052" cy="988936"/>
            <a:chOff x="30149" y="216994"/>
            <a:chExt cx="2009008" cy="1423143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3A12482-CD6D-4D73-BBD8-6F8E912F7949}"/>
                </a:ext>
              </a:extLst>
            </p:cNvPr>
            <p:cNvSpPr/>
            <p:nvPr/>
          </p:nvSpPr>
          <p:spPr>
            <a:xfrm>
              <a:off x="323082" y="216994"/>
              <a:ext cx="1423143" cy="1423143"/>
            </a:xfrm>
            <a:prstGeom prst="ellipse">
              <a:avLst/>
            </a:prstGeom>
            <a:noFill/>
            <a:ln w="38100">
              <a:solidFill>
                <a:srgbClr val="0066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1B6761-A7A3-47C4-BE63-6547E5761B59}"/>
                </a:ext>
              </a:extLst>
            </p:cNvPr>
            <p:cNvSpPr/>
            <p:nvPr/>
          </p:nvSpPr>
          <p:spPr>
            <a:xfrm rot="20141831">
              <a:off x="30149" y="748183"/>
              <a:ext cx="2009008" cy="360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60914B-BCB0-46ED-B762-859A1DC8357B}"/>
              </a:ext>
            </a:extLst>
          </p:cNvPr>
          <p:cNvGrpSpPr/>
          <p:nvPr/>
        </p:nvGrpSpPr>
        <p:grpSpPr>
          <a:xfrm>
            <a:off x="9128766" y="91408"/>
            <a:ext cx="2992039" cy="72000"/>
            <a:chOff x="6319024" y="3528548"/>
            <a:chExt cx="2992039" cy="72000"/>
          </a:xfrm>
        </p:grpSpPr>
        <p:sp>
          <p:nvSpPr>
            <p:cNvPr id="43" name="Rounded Rectangle 10">
              <a:extLst>
                <a:ext uri="{FF2B5EF4-FFF2-40B4-BE49-F238E27FC236}">
                  <a16:creationId xmlns:a16="http://schemas.microsoft.com/office/drawing/2014/main" id="{24E80E7A-D1D3-477C-9E04-41817F60EC1E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ounded Rectangle 11">
              <a:extLst>
                <a:ext uri="{FF2B5EF4-FFF2-40B4-BE49-F238E27FC236}">
                  <a16:creationId xmlns:a16="http://schemas.microsoft.com/office/drawing/2014/main" id="{DBAB1975-8BFF-4EAB-8BFC-8267D959C968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A5F712B-A0C5-4637-9EC0-8C5EFC70303A}"/>
              </a:ext>
            </a:extLst>
          </p:cNvPr>
          <p:cNvSpPr/>
          <p:nvPr/>
        </p:nvSpPr>
        <p:spPr>
          <a:xfrm flipH="1">
            <a:off x="9483436" y="6588936"/>
            <a:ext cx="2708563" cy="269064"/>
          </a:xfrm>
          <a:prstGeom prst="rect">
            <a:avLst/>
          </a:prstGeom>
          <a:solidFill>
            <a:srgbClr val="008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1">
            <a:extLst>
              <a:ext uri="{FF2B5EF4-FFF2-40B4-BE49-F238E27FC236}">
                <a16:creationId xmlns:a16="http://schemas.microsoft.com/office/drawing/2014/main" id="{966F5A80-65A1-47FB-BF5C-65A51F9E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1036" y="654525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8EA908-BA59-4183-8648-53219FC00D5C}" type="slidenum">
              <a:rPr kumimoji="0" lang="en-AU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AU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540646-CA78-45B5-8C87-2A1400A6E3D9}"/>
              </a:ext>
            </a:extLst>
          </p:cNvPr>
          <p:cNvSpPr/>
          <p:nvPr/>
        </p:nvSpPr>
        <p:spPr>
          <a:xfrm rot="5400000">
            <a:off x="6323999" y="-4716000"/>
            <a:ext cx="1152000" cy="10583999"/>
          </a:xfrm>
          <a:prstGeom prst="rect">
            <a:avLst/>
          </a:prstGeom>
          <a:solidFill>
            <a:srgbClr val="00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5CA9CB8-D274-48B5-B3D0-B5C6E1809B87}"/>
              </a:ext>
            </a:extLst>
          </p:cNvPr>
          <p:cNvGrpSpPr/>
          <p:nvPr/>
        </p:nvGrpSpPr>
        <p:grpSpPr>
          <a:xfrm>
            <a:off x="9087981" y="107912"/>
            <a:ext cx="2992039" cy="72000"/>
            <a:chOff x="6319024" y="3528548"/>
            <a:chExt cx="2992039" cy="72000"/>
          </a:xfrm>
        </p:grpSpPr>
        <p:sp>
          <p:nvSpPr>
            <p:cNvPr id="49" name="Rounded Rectangle 10">
              <a:extLst>
                <a:ext uri="{FF2B5EF4-FFF2-40B4-BE49-F238E27FC236}">
                  <a16:creationId xmlns:a16="http://schemas.microsoft.com/office/drawing/2014/main" id="{03309C7C-FB29-47DE-A296-4DF39449DD90}"/>
                </a:ext>
              </a:extLst>
            </p:cNvPr>
            <p:cNvSpPr/>
            <p:nvPr/>
          </p:nvSpPr>
          <p:spPr>
            <a:xfrm>
              <a:off x="6319024" y="3528548"/>
              <a:ext cx="2808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ounded Rectangle 11">
              <a:extLst>
                <a:ext uri="{FF2B5EF4-FFF2-40B4-BE49-F238E27FC236}">
                  <a16:creationId xmlns:a16="http://schemas.microsoft.com/office/drawing/2014/main" id="{76C81806-F761-473A-9FDF-DF30CBB8E0A9}"/>
                </a:ext>
              </a:extLst>
            </p:cNvPr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itle 1">
            <a:extLst>
              <a:ext uri="{FF2B5EF4-FFF2-40B4-BE49-F238E27FC236}">
                <a16:creationId xmlns:a16="http://schemas.microsoft.com/office/drawing/2014/main" id="{93BEE2EC-FBF7-4219-80F4-8EB1196FA977}"/>
              </a:ext>
            </a:extLst>
          </p:cNvPr>
          <p:cNvSpPr txBox="1">
            <a:spLocks/>
          </p:cNvSpPr>
          <p:nvPr/>
        </p:nvSpPr>
        <p:spPr>
          <a:xfrm>
            <a:off x="1840981" y="304295"/>
            <a:ext cx="9432000" cy="5400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GARIS KEMISKINAN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+mj-ea"/>
                <a:cs typeface="+mj-cs"/>
              </a:rPr>
              <a:t>(GK)</a:t>
            </a:r>
          </a:p>
        </p:txBody>
      </p:sp>
      <p:grpSp>
        <p:nvGrpSpPr>
          <p:cNvPr id="85" name="组合 5">
            <a:extLst>
              <a:ext uri="{FF2B5EF4-FFF2-40B4-BE49-F238E27FC236}">
                <a16:creationId xmlns:a16="http://schemas.microsoft.com/office/drawing/2014/main" id="{F98A131D-9587-40AE-A378-AEDA5E9ED6D5}"/>
              </a:ext>
            </a:extLst>
          </p:cNvPr>
          <p:cNvGrpSpPr/>
          <p:nvPr/>
        </p:nvGrpSpPr>
        <p:grpSpPr>
          <a:xfrm rot="10800000" flipH="1">
            <a:off x="8478380" y="6676157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86" name="椭圆 6">
              <a:extLst>
                <a:ext uri="{FF2B5EF4-FFF2-40B4-BE49-F238E27FC236}">
                  <a16:creationId xmlns:a16="http://schemas.microsoft.com/office/drawing/2014/main" id="{ADEDD6FF-5A88-458E-A046-898133A93071}"/>
                </a:ext>
              </a:extLst>
            </p:cNvPr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066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7" name="椭圆 7">
              <a:extLst>
                <a:ext uri="{FF2B5EF4-FFF2-40B4-BE49-F238E27FC236}">
                  <a16:creationId xmlns:a16="http://schemas.microsoft.com/office/drawing/2014/main" id="{C644DB5E-3D8A-4AD9-BD5D-5568461F1A08}"/>
                </a:ext>
              </a:extLst>
            </p:cNvPr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AAC48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8" name="椭圆 8">
              <a:extLst>
                <a:ext uri="{FF2B5EF4-FFF2-40B4-BE49-F238E27FC236}">
                  <a16:creationId xmlns:a16="http://schemas.microsoft.com/office/drawing/2014/main" id="{7A58C218-00B0-4088-AE74-A8AEC4899153}"/>
                </a:ext>
              </a:extLst>
            </p:cNvPr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08D36">
                <a:alpha val="8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9" name="椭圆 9">
              <a:extLst>
                <a:ext uri="{FF2B5EF4-FFF2-40B4-BE49-F238E27FC236}">
                  <a16:creationId xmlns:a16="http://schemas.microsoft.com/office/drawing/2014/main" id="{FEFEB683-4945-46EE-A7F7-532B44843763}"/>
                </a:ext>
              </a:extLst>
            </p:cNvPr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95C11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0" name="椭圆 10">
              <a:extLst>
                <a:ext uri="{FF2B5EF4-FFF2-40B4-BE49-F238E27FC236}">
                  <a16:creationId xmlns:a16="http://schemas.microsoft.com/office/drawing/2014/main" id="{4B4176A8-7165-4709-8E2B-C85F3BD54745}"/>
                </a:ext>
              </a:extLst>
            </p:cNvPr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95C11F">
                <a:alpha val="4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D248D7BA-82C0-4299-BD7F-823BC0E920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48" y="290032"/>
            <a:ext cx="625978" cy="625978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C3BBF55B-7229-4227-B1C2-228BD730435F}"/>
              </a:ext>
            </a:extLst>
          </p:cNvPr>
          <p:cNvSpPr/>
          <p:nvPr/>
        </p:nvSpPr>
        <p:spPr>
          <a:xfrm>
            <a:off x="7254692" y="1382577"/>
            <a:ext cx="4938831" cy="464023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A75C538-DDBA-4440-A9FA-6D280E947C81}"/>
              </a:ext>
            </a:extLst>
          </p:cNvPr>
          <p:cNvSpPr/>
          <p:nvPr/>
        </p:nvSpPr>
        <p:spPr>
          <a:xfrm rot="5400000">
            <a:off x="2359371" y="232363"/>
            <a:ext cx="2928748" cy="6250153"/>
          </a:xfrm>
          <a:prstGeom prst="rect">
            <a:avLst/>
          </a:prstGeom>
          <a:solidFill>
            <a:srgbClr val="00663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3">
            <a:extLst>
              <a:ext uri="{FF2B5EF4-FFF2-40B4-BE49-F238E27FC236}">
                <a16:creationId xmlns:a16="http://schemas.microsoft.com/office/drawing/2014/main" id="{725ED89C-500B-486A-BD01-6E69CCDB4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15" y="2405648"/>
            <a:ext cx="6318107" cy="97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marR="0" lvl="0" indent="-609600" algn="ctr" defTabSz="914400" rtl="0" eaLnBrk="0" fontAlgn="auto" latinLnBrk="0" hangingPunct="0">
              <a:lnSpc>
                <a:spcPct val="90000"/>
              </a:lnSpc>
              <a:spcBef>
                <a:spcPct val="7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 Cond" panose="020B0606030402020204" pitchFamily="34" charset="0"/>
                <a:ea typeface="Cambria Math" panose="02040503050406030204" pitchFamily="18" charset="0"/>
                <a:cs typeface="Times New Roman" pitchFamily="18" charset="0"/>
              </a:rPr>
              <a:t>GK = GKM + GKNM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201F9D6-27F0-42FF-AEA3-B3FA21D76E60}"/>
              </a:ext>
            </a:extLst>
          </p:cNvPr>
          <p:cNvSpPr/>
          <p:nvPr/>
        </p:nvSpPr>
        <p:spPr>
          <a:xfrm rot="5620674">
            <a:off x="2419724" y="271438"/>
            <a:ext cx="2867492" cy="6238289"/>
          </a:xfrm>
          <a:prstGeom prst="rect">
            <a:avLst/>
          </a:prstGeom>
          <a:noFill/>
          <a:ln w="38100">
            <a:solidFill>
              <a:srgbClr val="00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8E4DC64-D02D-41FA-B577-AD902F06EC06}"/>
              </a:ext>
            </a:extLst>
          </p:cNvPr>
          <p:cNvSpPr/>
          <p:nvPr/>
        </p:nvSpPr>
        <p:spPr>
          <a:xfrm>
            <a:off x="7254692" y="1968787"/>
            <a:ext cx="405372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Garis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kemiskinan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adalah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nilai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rupiah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kebutuhan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minimum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makanan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dan non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makanan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.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Garis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kemiskinan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merupakan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penjumlahan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dari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nilai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 GKM dan GKNM. </a:t>
            </a:r>
          </a:p>
          <a:p>
            <a:pPr marL="3556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i-FI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Penduduk yang memiliki rata-rata pengeluaran per kapita per bulan di bawah garis kemiskinan dikategorikan sebagai </a:t>
            </a: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penduduk miskin.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mbria Math" pitchFamily="18" charset="0"/>
              <a:cs typeface="Segoe UI" panose="020B0502040204020203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0867E91-33C1-4516-B6E3-DF6CED8E1CD8}"/>
              </a:ext>
            </a:extLst>
          </p:cNvPr>
          <p:cNvSpPr txBox="1"/>
          <p:nvPr/>
        </p:nvSpPr>
        <p:spPr>
          <a:xfrm>
            <a:off x="1154144" y="3339134"/>
            <a:ext cx="61005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GK	: Garis Kemiskinan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GKM	: Garis Kemiskinan Makanan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Cambria Math" pitchFamily="18" charset="0"/>
                <a:cs typeface="Segoe UI" panose="020B0502040204020203" pitchFamily="34" charset="0"/>
              </a:rPr>
              <a:t>GKNM	: Garis Kemiskinan Non Makanan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425C2E4-DE8C-47DE-A9EC-A04AEE889BB0}"/>
              </a:ext>
            </a:extLst>
          </p:cNvPr>
          <p:cNvGrpSpPr/>
          <p:nvPr/>
        </p:nvGrpSpPr>
        <p:grpSpPr>
          <a:xfrm>
            <a:off x="10385132" y="5371888"/>
            <a:ext cx="1560058" cy="1233785"/>
            <a:chOff x="-4000087" y="3166422"/>
            <a:chExt cx="3564023" cy="2818638"/>
          </a:xfrm>
        </p:grpSpPr>
        <p:grpSp>
          <p:nvGrpSpPr>
            <p:cNvPr id="105" name="Graphic 20">
              <a:extLst>
                <a:ext uri="{FF2B5EF4-FFF2-40B4-BE49-F238E27FC236}">
                  <a16:creationId xmlns:a16="http://schemas.microsoft.com/office/drawing/2014/main" id="{88E66575-3E54-4FF9-9517-A7A86CE0FF5B}"/>
                </a:ext>
              </a:extLst>
            </p:cNvPr>
            <p:cNvGrpSpPr/>
            <p:nvPr/>
          </p:nvGrpSpPr>
          <p:grpSpPr>
            <a:xfrm>
              <a:off x="-4000087" y="3484307"/>
              <a:ext cx="3132101" cy="2495799"/>
              <a:chOff x="-4000087" y="3484307"/>
              <a:chExt cx="3132101" cy="2495799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861AB36-9619-4D22-9B89-7383D2EC2679}"/>
                  </a:ext>
                </a:extLst>
              </p:cNvPr>
              <p:cNvSpPr/>
              <p:nvPr/>
            </p:nvSpPr>
            <p:spPr>
              <a:xfrm>
                <a:off x="-3251009" y="4093829"/>
                <a:ext cx="188404" cy="103198"/>
              </a:xfrm>
              <a:custGeom>
                <a:avLst/>
                <a:gdLst>
                  <a:gd name="connsiteX0" fmla="*/ 0 w 188404"/>
                  <a:gd name="connsiteY0" fmla="*/ 78719 h 103198"/>
                  <a:gd name="connsiteX1" fmla="*/ 65342 w 188404"/>
                  <a:gd name="connsiteY1" fmla="*/ 41381 h 103198"/>
                  <a:gd name="connsiteX2" fmla="*/ 98012 w 188404"/>
                  <a:gd name="connsiteY2" fmla="*/ 804 h 103198"/>
                  <a:gd name="connsiteX3" fmla="*/ 188404 w 188404"/>
                  <a:gd name="connsiteY3" fmla="*/ 804 h 103198"/>
                  <a:gd name="connsiteX4" fmla="*/ 174593 w 188404"/>
                  <a:gd name="connsiteY4" fmla="*/ 65098 h 103198"/>
                  <a:gd name="connsiteX5" fmla="*/ 94202 w 188404"/>
                  <a:gd name="connsiteY5" fmla="*/ 65098 h 103198"/>
                  <a:gd name="connsiteX6" fmla="*/ 30194 w 188404"/>
                  <a:gd name="connsiteY6" fmla="*/ 103198 h 103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404" h="103198">
                    <a:moveTo>
                      <a:pt x="0" y="78719"/>
                    </a:moveTo>
                    <a:lnTo>
                      <a:pt x="65342" y="41381"/>
                    </a:lnTo>
                    <a:cubicBezTo>
                      <a:pt x="65342" y="41381"/>
                      <a:pt x="90488" y="2614"/>
                      <a:pt x="98012" y="804"/>
                    </a:cubicBezTo>
                    <a:cubicBezTo>
                      <a:pt x="105537" y="-1005"/>
                      <a:pt x="188404" y="804"/>
                      <a:pt x="188404" y="804"/>
                    </a:cubicBezTo>
                    <a:cubicBezTo>
                      <a:pt x="188404" y="804"/>
                      <a:pt x="175927" y="54525"/>
                      <a:pt x="174593" y="65098"/>
                    </a:cubicBezTo>
                    <a:cubicBezTo>
                      <a:pt x="173260" y="75671"/>
                      <a:pt x="94202" y="65098"/>
                      <a:pt x="94202" y="65098"/>
                    </a:cubicBezTo>
                    <a:lnTo>
                      <a:pt x="30194" y="103198"/>
                    </a:ln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62FFA53-827B-4C95-8819-48C111494609}"/>
                  </a:ext>
                </a:extLst>
              </p:cNvPr>
              <p:cNvSpPr/>
              <p:nvPr/>
            </p:nvSpPr>
            <p:spPr>
              <a:xfrm>
                <a:off x="-3951702" y="5896668"/>
                <a:ext cx="206434" cy="83438"/>
              </a:xfrm>
              <a:custGeom>
                <a:avLst/>
                <a:gdLst>
                  <a:gd name="connsiteX0" fmla="*/ 92141 w 206434"/>
                  <a:gd name="connsiteY0" fmla="*/ 13621 h 83438"/>
                  <a:gd name="connsiteX1" fmla="*/ 23751 w 206434"/>
                  <a:gd name="connsiteY1" fmla="*/ 0 h 83438"/>
                  <a:gd name="connsiteX2" fmla="*/ 18513 w 206434"/>
                  <a:gd name="connsiteY2" fmla="*/ 4191 h 83438"/>
                  <a:gd name="connsiteX3" fmla="*/ 129 w 206434"/>
                  <a:gd name="connsiteY3" fmla="*/ 72580 h 83438"/>
                  <a:gd name="connsiteX4" fmla="*/ 7083 w 206434"/>
                  <a:gd name="connsiteY4" fmla="*/ 83344 h 83438"/>
                  <a:gd name="connsiteX5" fmla="*/ 9083 w 206434"/>
                  <a:gd name="connsiteY5" fmla="*/ 83344 h 83438"/>
                  <a:gd name="connsiteX6" fmla="*/ 81187 w 206434"/>
                  <a:gd name="connsiteY6" fmla="*/ 81439 h 83438"/>
                  <a:gd name="connsiteX7" fmla="*/ 182057 w 206434"/>
                  <a:gd name="connsiteY7" fmla="*/ 83439 h 83438"/>
                  <a:gd name="connsiteX8" fmla="*/ 201107 w 206434"/>
                  <a:gd name="connsiteY8" fmla="*/ 55626 h 83438"/>
                  <a:gd name="connsiteX9" fmla="*/ 102904 w 206434"/>
                  <a:gd name="connsiteY9" fmla="*/ 17526 h 83438"/>
                  <a:gd name="connsiteX10" fmla="*/ 92141 w 206434"/>
                  <a:gd name="connsiteY10" fmla="*/ 13621 h 8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6434" h="83438">
                    <a:moveTo>
                      <a:pt x="92141" y="13621"/>
                    </a:moveTo>
                    <a:lnTo>
                      <a:pt x="23751" y="0"/>
                    </a:lnTo>
                    <a:cubicBezTo>
                      <a:pt x="21235" y="-10"/>
                      <a:pt x="19052" y="1734"/>
                      <a:pt x="18513" y="4191"/>
                    </a:cubicBezTo>
                    <a:lnTo>
                      <a:pt x="129" y="72580"/>
                    </a:lnTo>
                    <a:cubicBezTo>
                      <a:pt x="-674" y="77429"/>
                      <a:pt x="2337" y="82086"/>
                      <a:pt x="7083" y="83344"/>
                    </a:cubicBezTo>
                    <a:lnTo>
                      <a:pt x="9083" y="83344"/>
                    </a:lnTo>
                    <a:cubicBezTo>
                      <a:pt x="33276" y="83344"/>
                      <a:pt x="50898" y="81439"/>
                      <a:pt x="81187" y="81439"/>
                    </a:cubicBezTo>
                    <a:cubicBezTo>
                      <a:pt x="100237" y="81439"/>
                      <a:pt x="156244" y="83439"/>
                      <a:pt x="182057" y="83439"/>
                    </a:cubicBezTo>
                    <a:cubicBezTo>
                      <a:pt x="207870" y="83439"/>
                      <a:pt x="211299" y="57912"/>
                      <a:pt x="201107" y="55626"/>
                    </a:cubicBezTo>
                    <a:cubicBezTo>
                      <a:pt x="153482" y="45244"/>
                      <a:pt x="118049" y="30956"/>
                      <a:pt x="102904" y="17526"/>
                    </a:cubicBezTo>
                    <a:cubicBezTo>
                      <a:pt x="99971" y="14859"/>
                      <a:pt x="96103" y="13449"/>
                      <a:pt x="92141" y="136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D4DA2C4-4DA5-46A5-9FA2-DD48B21BFE2D}"/>
                  </a:ext>
                </a:extLst>
              </p:cNvPr>
              <p:cNvSpPr/>
              <p:nvPr/>
            </p:nvSpPr>
            <p:spPr>
              <a:xfrm>
                <a:off x="-3114817" y="5908001"/>
                <a:ext cx="206332" cy="70105"/>
              </a:xfrm>
              <a:custGeom>
                <a:avLst/>
                <a:gdLst>
                  <a:gd name="connsiteX0" fmla="*/ 92218 w 206332"/>
                  <a:gd name="connsiteY0" fmla="*/ 2 h 70105"/>
                  <a:gd name="connsiteX1" fmla="*/ 17542 w 206332"/>
                  <a:gd name="connsiteY1" fmla="*/ 2 h 70105"/>
                  <a:gd name="connsiteX2" fmla="*/ 12303 w 206332"/>
                  <a:gd name="connsiteY2" fmla="*/ 4193 h 70105"/>
                  <a:gd name="connsiteX3" fmla="*/ 111 w 206332"/>
                  <a:gd name="connsiteY3" fmla="*/ 59437 h 70105"/>
                  <a:gd name="connsiteX4" fmla="*/ 7160 w 206332"/>
                  <a:gd name="connsiteY4" fmla="*/ 70105 h 70105"/>
                  <a:gd name="connsiteX5" fmla="*/ 9160 w 206332"/>
                  <a:gd name="connsiteY5" fmla="*/ 70105 h 70105"/>
                  <a:gd name="connsiteX6" fmla="*/ 81264 w 206332"/>
                  <a:gd name="connsiteY6" fmla="*/ 68201 h 70105"/>
                  <a:gd name="connsiteX7" fmla="*/ 182134 w 206332"/>
                  <a:gd name="connsiteY7" fmla="*/ 70105 h 70105"/>
                  <a:gd name="connsiteX8" fmla="*/ 200708 w 206332"/>
                  <a:gd name="connsiteY8" fmla="*/ 42293 h 70105"/>
                  <a:gd name="connsiteX9" fmla="*/ 102505 w 206332"/>
                  <a:gd name="connsiteY9" fmla="*/ 4193 h 70105"/>
                  <a:gd name="connsiteX10" fmla="*/ 92218 w 206332"/>
                  <a:gd name="connsiteY10" fmla="*/ 2 h 70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6332" h="70105">
                    <a:moveTo>
                      <a:pt x="92218" y="2"/>
                    </a:moveTo>
                    <a:lnTo>
                      <a:pt x="17542" y="2"/>
                    </a:lnTo>
                    <a:cubicBezTo>
                      <a:pt x="15008" y="-46"/>
                      <a:pt x="12808" y="1716"/>
                      <a:pt x="12303" y="4193"/>
                    </a:cubicBezTo>
                    <a:lnTo>
                      <a:pt x="111" y="59437"/>
                    </a:lnTo>
                    <a:cubicBezTo>
                      <a:pt x="-632" y="64276"/>
                      <a:pt x="2416" y="68886"/>
                      <a:pt x="7160" y="70105"/>
                    </a:cubicBezTo>
                    <a:lnTo>
                      <a:pt x="9160" y="70105"/>
                    </a:lnTo>
                    <a:cubicBezTo>
                      <a:pt x="33353" y="69629"/>
                      <a:pt x="50880" y="68201"/>
                      <a:pt x="81264" y="68201"/>
                    </a:cubicBezTo>
                    <a:cubicBezTo>
                      <a:pt x="100314" y="68201"/>
                      <a:pt x="156321" y="70105"/>
                      <a:pt x="182134" y="70105"/>
                    </a:cubicBezTo>
                    <a:cubicBezTo>
                      <a:pt x="207947" y="70105"/>
                      <a:pt x="211281" y="44674"/>
                      <a:pt x="200708" y="42293"/>
                    </a:cubicBezTo>
                    <a:cubicBezTo>
                      <a:pt x="153083" y="32005"/>
                      <a:pt x="117650" y="17623"/>
                      <a:pt x="102505" y="4193"/>
                    </a:cubicBezTo>
                    <a:cubicBezTo>
                      <a:pt x="99790" y="1459"/>
                      <a:pt x="96076" y="-56"/>
                      <a:pt x="92218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05365B1-B8BC-48B5-9EEF-D6ACF8DAF761}"/>
                  </a:ext>
                </a:extLst>
              </p:cNvPr>
              <p:cNvSpPr/>
              <p:nvPr/>
            </p:nvSpPr>
            <p:spPr>
              <a:xfrm>
                <a:off x="-3939476" y="4569645"/>
                <a:ext cx="926687" cy="1361598"/>
              </a:xfrm>
              <a:custGeom>
                <a:avLst/>
                <a:gdLst>
                  <a:gd name="connsiteX0" fmla="*/ 211741 w 926687"/>
                  <a:gd name="connsiteY0" fmla="*/ 80201 h 1361598"/>
                  <a:gd name="connsiteX1" fmla="*/ 527971 w 926687"/>
                  <a:gd name="connsiteY1" fmla="*/ 0 h 1361598"/>
                  <a:gd name="connsiteX2" fmla="*/ 926687 w 926687"/>
                  <a:gd name="connsiteY2" fmla="*/ 1334453 h 1361598"/>
                  <a:gd name="connsiteX3" fmla="*/ 819626 w 926687"/>
                  <a:gd name="connsiteY3" fmla="*/ 1361599 h 1361598"/>
                  <a:gd name="connsiteX4" fmla="*/ 471107 w 926687"/>
                  <a:gd name="connsiteY4" fmla="*/ 342424 h 1361598"/>
                  <a:gd name="connsiteX5" fmla="*/ 445389 w 926687"/>
                  <a:gd name="connsiteY5" fmla="*/ 743522 h 1361598"/>
                  <a:gd name="connsiteX6" fmla="*/ 105727 w 926687"/>
                  <a:gd name="connsiteY6" fmla="*/ 1346168 h 1361598"/>
                  <a:gd name="connsiteX7" fmla="*/ 0 w 926687"/>
                  <a:gd name="connsiteY7" fmla="*/ 1334262 h 1361598"/>
                  <a:gd name="connsiteX8" fmla="*/ 281369 w 926687"/>
                  <a:gd name="connsiteY8" fmla="*/ 690658 h 1361598"/>
                  <a:gd name="connsiteX9" fmla="*/ 244031 w 926687"/>
                  <a:gd name="connsiteY9" fmla="*/ 285274 h 1361598"/>
                  <a:gd name="connsiteX10" fmla="*/ 222790 w 926687"/>
                  <a:gd name="connsiteY10" fmla="*/ 121729 h 1361598"/>
                  <a:gd name="connsiteX11" fmla="*/ 211741 w 926687"/>
                  <a:gd name="connsiteY11" fmla="*/ 80201 h 13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26687" h="1361598">
                    <a:moveTo>
                      <a:pt x="211741" y="80201"/>
                    </a:moveTo>
                    <a:lnTo>
                      <a:pt x="527971" y="0"/>
                    </a:lnTo>
                    <a:cubicBezTo>
                      <a:pt x="599694" y="156591"/>
                      <a:pt x="862870" y="799529"/>
                      <a:pt x="926687" y="1334453"/>
                    </a:cubicBezTo>
                    <a:lnTo>
                      <a:pt x="819626" y="1361599"/>
                    </a:lnTo>
                    <a:cubicBezTo>
                      <a:pt x="819626" y="1361599"/>
                      <a:pt x="630079" y="572738"/>
                      <a:pt x="471107" y="342424"/>
                    </a:cubicBezTo>
                    <a:cubicBezTo>
                      <a:pt x="471107" y="342424"/>
                      <a:pt x="462629" y="692563"/>
                      <a:pt x="445389" y="743522"/>
                    </a:cubicBezTo>
                    <a:cubicBezTo>
                      <a:pt x="431197" y="785431"/>
                      <a:pt x="105727" y="1346168"/>
                      <a:pt x="105727" y="1346168"/>
                    </a:cubicBezTo>
                    <a:lnTo>
                      <a:pt x="0" y="1334262"/>
                    </a:lnTo>
                    <a:cubicBezTo>
                      <a:pt x="0" y="1334262"/>
                      <a:pt x="265748" y="762000"/>
                      <a:pt x="281369" y="690658"/>
                    </a:cubicBezTo>
                    <a:cubicBezTo>
                      <a:pt x="292418" y="642080"/>
                      <a:pt x="244031" y="285274"/>
                      <a:pt x="244031" y="285274"/>
                    </a:cubicBezTo>
                    <a:cubicBezTo>
                      <a:pt x="235553" y="253460"/>
                      <a:pt x="222790" y="121729"/>
                      <a:pt x="222790" y="121729"/>
                    </a:cubicBezTo>
                    <a:cubicBezTo>
                      <a:pt x="222790" y="121729"/>
                      <a:pt x="213265" y="86773"/>
                      <a:pt x="211741" y="8020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AB43D28-2933-4BD5-963C-ABB06A8B0110}"/>
                  </a:ext>
                </a:extLst>
              </p:cNvPr>
              <p:cNvSpPr/>
              <p:nvPr/>
            </p:nvSpPr>
            <p:spPr>
              <a:xfrm>
                <a:off x="-3488086" y="4797483"/>
                <a:ext cx="89820" cy="242601"/>
              </a:xfrm>
              <a:custGeom>
                <a:avLst/>
                <a:gdLst>
                  <a:gd name="connsiteX0" fmla="*/ 19812 w 89820"/>
                  <a:gd name="connsiteY0" fmla="*/ 114776 h 242601"/>
                  <a:gd name="connsiteX1" fmla="*/ 89821 w 89820"/>
                  <a:gd name="connsiteY1" fmla="*/ 242602 h 242601"/>
                  <a:gd name="connsiteX2" fmla="*/ 0 w 89820"/>
                  <a:gd name="connsiteY2" fmla="*/ 0 h 2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820" h="242601">
                    <a:moveTo>
                      <a:pt x="19812" y="114776"/>
                    </a:moveTo>
                    <a:cubicBezTo>
                      <a:pt x="46644" y="155372"/>
                      <a:pt x="70066" y="198129"/>
                      <a:pt x="89821" y="242602"/>
                    </a:cubicBezTo>
                    <a:cubicBezTo>
                      <a:pt x="67913" y="11934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84C834D-71F1-4CDB-8D25-80CCAFF81CAF}"/>
                  </a:ext>
                </a:extLst>
              </p:cNvPr>
              <p:cNvSpPr/>
              <p:nvPr/>
            </p:nvSpPr>
            <p:spPr>
              <a:xfrm>
                <a:off x="-3939476" y="4569645"/>
                <a:ext cx="926687" cy="1361598"/>
              </a:xfrm>
              <a:custGeom>
                <a:avLst/>
                <a:gdLst>
                  <a:gd name="connsiteX0" fmla="*/ 211741 w 926687"/>
                  <a:gd name="connsiteY0" fmla="*/ 80201 h 1361598"/>
                  <a:gd name="connsiteX1" fmla="*/ 527971 w 926687"/>
                  <a:gd name="connsiteY1" fmla="*/ 0 h 1361598"/>
                  <a:gd name="connsiteX2" fmla="*/ 926687 w 926687"/>
                  <a:gd name="connsiteY2" fmla="*/ 1334453 h 1361598"/>
                  <a:gd name="connsiteX3" fmla="*/ 819626 w 926687"/>
                  <a:gd name="connsiteY3" fmla="*/ 1361599 h 1361598"/>
                  <a:gd name="connsiteX4" fmla="*/ 471107 w 926687"/>
                  <a:gd name="connsiteY4" fmla="*/ 342424 h 1361598"/>
                  <a:gd name="connsiteX5" fmla="*/ 445389 w 926687"/>
                  <a:gd name="connsiteY5" fmla="*/ 743522 h 1361598"/>
                  <a:gd name="connsiteX6" fmla="*/ 105727 w 926687"/>
                  <a:gd name="connsiteY6" fmla="*/ 1346168 h 1361598"/>
                  <a:gd name="connsiteX7" fmla="*/ 0 w 926687"/>
                  <a:gd name="connsiteY7" fmla="*/ 1334262 h 1361598"/>
                  <a:gd name="connsiteX8" fmla="*/ 281369 w 926687"/>
                  <a:gd name="connsiteY8" fmla="*/ 690658 h 1361598"/>
                  <a:gd name="connsiteX9" fmla="*/ 244031 w 926687"/>
                  <a:gd name="connsiteY9" fmla="*/ 285274 h 1361598"/>
                  <a:gd name="connsiteX10" fmla="*/ 222790 w 926687"/>
                  <a:gd name="connsiteY10" fmla="*/ 121729 h 1361598"/>
                  <a:gd name="connsiteX11" fmla="*/ 211741 w 926687"/>
                  <a:gd name="connsiteY11" fmla="*/ 80201 h 1361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26687" h="1361598">
                    <a:moveTo>
                      <a:pt x="211741" y="80201"/>
                    </a:moveTo>
                    <a:lnTo>
                      <a:pt x="527971" y="0"/>
                    </a:lnTo>
                    <a:cubicBezTo>
                      <a:pt x="599694" y="156591"/>
                      <a:pt x="862870" y="799529"/>
                      <a:pt x="926687" y="1334453"/>
                    </a:cubicBezTo>
                    <a:lnTo>
                      <a:pt x="819626" y="1361599"/>
                    </a:lnTo>
                    <a:cubicBezTo>
                      <a:pt x="819626" y="1361599"/>
                      <a:pt x="630079" y="572738"/>
                      <a:pt x="471107" y="342424"/>
                    </a:cubicBezTo>
                    <a:cubicBezTo>
                      <a:pt x="471107" y="342424"/>
                      <a:pt x="462629" y="692563"/>
                      <a:pt x="445389" y="743522"/>
                    </a:cubicBezTo>
                    <a:cubicBezTo>
                      <a:pt x="431197" y="785431"/>
                      <a:pt x="105727" y="1346168"/>
                      <a:pt x="105727" y="1346168"/>
                    </a:cubicBezTo>
                    <a:lnTo>
                      <a:pt x="0" y="1334262"/>
                    </a:lnTo>
                    <a:cubicBezTo>
                      <a:pt x="0" y="1334262"/>
                      <a:pt x="265748" y="762000"/>
                      <a:pt x="281369" y="690658"/>
                    </a:cubicBezTo>
                    <a:cubicBezTo>
                      <a:pt x="292418" y="642080"/>
                      <a:pt x="244031" y="285274"/>
                      <a:pt x="244031" y="285274"/>
                    </a:cubicBezTo>
                    <a:cubicBezTo>
                      <a:pt x="235553" y="253460"/>
                      <a:pt x="222790" y="121729"/>
                      <a:pt x="222790" y="121729"/>
                    </a:cubicBezTo>
                    <a:cubicBezTo>
                      <a:pt x="222790" y="121729"/>
                      <a:pt x="213265" y="86773"/>
                      <a:pt x="211741" y="80201"/>
                    </a:cubicBezTo>
                    <a:close/>
                  </a:path>
                </a:pathLst>
              </a:custGeom>
              <a:solidFill>
                <a:srgbClr val="95C11F">
                  <a:alpha val="3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88C13AD-6BEC-4C2B-9DF5-AFC04BFF08F6}"/>
                  </a:ext>
                </a:extLst>
              </p:cNvPr>
              <p:cNvSpPr/>
              <p:nvPr/>
            </p:nvSpPr>
            <p:spPr>
              <a:xfrm>
                <a:off x="-3551999" y="4136352"/>
                <a:ext cx="374046" cy="144587"/>
              </a:xfrm>
              <a:custGeom>
                <a:avLst/>
                <a:gdLst>
                  <a:gd name="connsiteX0" fmla="*/ 374047 w 374046"/>
                  <a:gd name="connsiteY0" fmla="*/ 41624 h 144587"/>
                  <a:gd name="connsiteX1" fmla="*/ 191834 w 374046"/>
                  <a:gd name="connsiteY1" fmla="*/ 144113 h 144587"/>
                  <a:gd name="connsiteX2" fmla="*/ 113157 w 374046"/>
                  <a:gd name="connsiteY2" fmla="*/ 134588 h 144587"/>
                  <a:gd name="connsiteX3" fmla="*/ 13145 w 374046"/>
                  <a:gd name="connsiteY3" fmla="*/ 109442 h 144587"/>
                  <a:gd name="connsiteX4" fmla="*/ 6763 w 374046"/>
                  <a:gd name="connsiteY4" fmla="*/ 61150 h 144587"/>
                  <a:gd name="connsiteX5" fmla="*/ 0 w 374046"/>
                  <a:gd name="connsiteY5" fmla="*/ 9525 h 144587"/>
                  <a:gd name="connsiteX6" fmla="*/ 182880 w 374046"/>
                  <a:gd name="connsiteY6" fmla="*/ 76200 h 144587"/>
                  <a:gd name="connsiteX7" fmla="*/ 349282 w 374046"/>
                  <a:gd name="connsiteY7" fmla="*/ 0 h 144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4046" h="144587">
                    <a:moveTo>
                      <a:pt x="374047" y="41624"/>
                    </a:moveTo>
                    <a:cubicBezTo>
                      <a:pt x="374047" y="41624"/>
                      <a:pt x="229838" y="138970"/>
                      <a:pt x="191834" y="144113"/>
                    </a:cubicBezTo>
                    <a:cubicBezTo>
                      <a:pt x="176689" y="146209"/>
                      <a:pt x="145447" y="141065"/>
                      <a:pt x="113157" y="134588"/>
                    </a:cubicBezTo>
                    <a:cubicBezTo>
                      <a:pt x="64198" y="124111"/>
                      <a:pt x="13145" y="109442"/>
                      <a:pt x="13145" y="109442"/>
                    </a:cubicBezTo>
                    <a:lnTo>
                      <a:pt x="6763" y="61150"/>
                    </a:lnTo>
                    <a:lnTo>
                      <a:pt x="0" y="9525"/>
                    </a:lnTo>
                    <a:cubicBezTo>
                      <a:pt x="11430" y="5715"/>
                      <a:pt x="160592" y="66675"/>
                      <a:pt x="182880" y="76200"/>
                    </a:cubicBezTo>
                    <a:cubicBezTo>
                      <a:pt x="205169" y="85725"/>
                      <a:pt x="349282" y="0"/>
                      <a:pt x="3492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75842BA-4D31-4BBC-B41E-9BDBDBD4B08B}"/>
                  </a:ext>
                </a:extLst>
              </p:cNvPr>
              <p:cNvSpPr/>
              <p:nvPr/>
            </p:nvSpPr>
            <p:spPr>
              <a:xfrm>
                <a:off x="-3726211" y="4627557"/>
                <a:ext cx="111633" cy="63817"/>
              </a:xfrm>
              <a:custGeom>
                <a:avLst/>
                <a:gdLst>
                  <a:gd name="connsiteX0" fmla="*/ 102299 w 111633"/>
                  <a:gd name="connsiteY0" fmla="*/ 0 h 63817"/>
                  <a:gd name="connsiteX1" fmla="*/ 111633 w 111633"/>
                  <a:gd name="connsiteY1" fmla="*/ 36576 h 63817"/>
                  <a:gd name="connsiteX2" fmla="*/ 9525 w 111633"/>
                  <a:gd name="connsiteY2" fmla="*/ 63818 h 63817"/>
                  <a:gd name="connsiteX3" fmla="*/ 0 w 111633"/>
                  <a:gd name="connsiteY3" fmla="*/ 25908 h 63817"/>
                  <a:gd name="connsiteX4" fmla="*/ 102299 w 111633"/>
                  <a:gd name="connsiteY4" fmla="*/ 0 h 6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633" h="63817">
                    <a:moveTo>
                      <a:pt x="102299" y="0"/>
                    </a:moveTo>
                    <a:lnTo>
                      <a:pt x="111633" y="36576"/>
                    </a:lnTo>
                    <a:lnTo>
                      <a:pt x="9525" y="63818"/>
                    </a:lnTo>
                    <a:lnTo>
                      <a:pt x="0" y="25908"/>
                    </a:lnTo>
                    <a:lnTo>
                      <a:pt x="10229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D9A81A61-8318-45FD-9FF7-0741D6A4DB12}"/>
                  </a:ext>
                </a:extLst>
              </p:cNvPr>
              <p:cNvSpPr/>
              <p:nvPr/>
            </p:nvSpPr>
            <p:spPr>
              <a:xfrm>
                <a:off x="-3612578" y="4586695"/>
                <a:ext cx="158591" cy="74485"/>
              </a:xfrm>
              <a:custGeom>
                <a:avLst/>
                <a:gdLst>
                  <a:gd name="connsiteX0" fmla="*/ 149733 w 158591"/>
                  <a:gd name="connsiteY0" fmla="*/ 0 h 74485"/>
                  <a:gd name="connsiteX1" fmla="*/ 158591 w 158591"/>
                  <a:gd name="connsiteY1" fmla="*/ 34671 h 74485"/>
                  <a:gd name="connsiteX2" fmla="*/ 9335 w 158591"/>
                  <a:gd name="connsiteY2" fmla="*/ 74485 h 74485"/>
                  <a:gd name="connsiteX3" fmla="*/ 0 w 158591"/>
                  <a:gd name="connsiteY3" fmla="*/ 38005 h 74485"/>
                  <a:gd name="connsiteX4" fmla="*/ 149733 w 158591"/>
                  <a:gd name="connsiteY4" fmla="*/ 0 h 7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591" h="74485">
                    <a:moveTo>
                      <a:pt x="149733" y="0"/>
                    </a:moveTo>
                    <a:lnTo>
                      <a:pt x="158591" y="34671"/>
                    </a:lnTo>
                    <a:lnTo>
                      <a:pt x="9335" y="74485"/>
                    </a:lnTo>
                    <a:lnTo>
                      <a:pt x="0" y="38005"/>
                    </a:lnTo>
                    <a:lnTo>
                      <a:pt x="14973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EE02379-5F49-4A9F-9757-3B61C094CF21}"/>
                  </a:ext>
                </a:extLst>
              </p:cNvPr>
              <p:cNvSpPr/>
              <p:nvPr/>
            </p:nvSpPr>
            <p:spPr>
              <a:xfrm>
                <a:off x="-3451510" y="4572788"/>
                <a:ext cx="56292" cy="45624"/>
              </a:xfrm>
              <a:custGeom>
                <a:avLst/>
                <a:gdLst>
                  <a:gd name="connsiteX0" fmla="*/ 56293 w 56292"/>
                  <a:gd name="connsiteY0" fmla="*/ 32957 h 45624"/>
                  <a:gd name="connsiteX1" fmla="*/ 8763 w 56292"/>
                  <a:gd name="connsiteY1" fmla="*/ 45625 h 45624"/>
                  <a:gd name="connsiteX2" fmla="*/ 0 w 56292"/>
                  <a:gd name="connsiteY2" fmla="*/ 11049 h 45624"/>
                  <a:gd name="connsiteX3" fmla="*/ 43625 w 56292"/>
                  <a:gd name="connsiteY3" fmla="*/ 0 h 45624"/>
                  <a:gd name="connsiteX4" fmla="*/ 56293 w 56292"/>
                  <a:gd name="connsiteY4" fmla="*/ 32957 h 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92" h="45624">
                    <a:moveTo>
                      <a:pt x="56293" y="32957"/>
                    </a:moveTo>
                    <a:lnTo>
                      <a:pt x="8763" y="45625"/>
                    </a:lnTo>
                    <a:lnTo>
                      <a:pt x="0" y="11049"/>
                    </a:lnTo>
                    <a:lnTo>
                      <a:pt x="43625" y="0"/>
                    </a:lnTo>
                    <a:lnTo>
                      <a:pt x="56293" y="32957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E1B9EDA5-A63F-40A7-AC0A-4DD4D78F84F4}"/>
                  </a:ext>
                </a:extLst>
              </p:cNvPr>
              <p:cNvSpPr/>
              <p:nvPr/>
            </p:nvSpPr>
            <p:spPr>
              <a:xfrm rot="9946200">
                <a:off x="-3550364" y="4594796"/>
                <a:ext cx="60769" cy="43815"/>
              </a:xfrm>
              <a:custGeom>
                <a:avLst/>
                <a:gdLst>
                  <a:gd name="connsiteX0" fmla="*/ 0 w 60769"/>
                  <a:gd name="connsiteY0" fmla="*/ 0 h 43815"/>
                  <a:gd name="connsiteX1" fmla="*/ 60769 w 60769"/>
                  <a:gd name="connsiteY1" fmla="*/ 0 h 43815"/>
                  <a:gd name="connsiteX2" fmla="*/ 60769 w 60769"/>
                  <a:gd name="connsiteY2" fmla="*/ 43815 h 43815"/>
                  <a:gd name="connsiteX3" fmla="*/ 0 w 60769"/>
                  <a:gd name="connsiteY3" fmla="*/ 43815 h 43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769" h="43815">
                    <a:moveTo>
                      <a:pt x="0" y="0"/>
                    </a:moveTo>
                    <a:lnTo>
                      <a:pt x="60769" y="0"/>
                    </a:lnTo>
                    <a:lnTo>
                      <a:pt x="60769" y="43815"/>
                    </a:lnTo>
                    <a:lnTo>
                      <a:pt x="0" y="4381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758B1970-6B9A-44AD-A044-C27ABB7DB7CB}"/>
                  </a:ext>
                </a:extLst>
              </p:cNvPr>
              <p:cNvSpPr/>
              <p:nvPr/>
            </p:nvSpPr>
            <p:spPr>
              <a:xfrm>
                <a:off x="-3886136" y="4145497"/>
                <a:ext cx="478155" cy="507968"/>
              </a:xfrm>
              <a:custGeom>
                <a:avLst/>
                <a:gdLst>
                  <a:gd name="connsiteX0" fmla="*/ 478155 w 478155"/>
                  <a:gd name="connsiteY0" fmla="*/ 427196 h 507968"/>
                  <a:gd name="connsiteX1" fmla="*/ 159830 w 478155"/>
                  <a:gd name="connsiteY1" fmla="*/ 507968 h 507968"/>
                  <a:gd name="connsiteX2" fmla="*/ 113062 w 478155"/>
                  <a:gd name="connsiteY2" fmla="*/ 382429 h 507968"/>
                  <a:gd name="connsiteX3" fmla="*/ 79724 w 478155"/>
                  <a:gd name="connsiteY3" fmla="*/ 293942 h 507968"/>
                  <a:gd name="connsiteX4" fmla="*/ 71438 w 478155"/>
                  <a:gd name="connsiteY4" fmla="*/ 272225 h 507968"/>
                  <a:gd name="connsiteX5" fmla="*/ 61913 w 478155"/>
                  <a:gd name="connsiteY5" fmla="*/ 246888 h 507968"/>
                  <a:gd name="connsiteX6" fmla="*/ 41529 w 478155"/>
                  <a:gd name="connsiteY6" fmla="*/ 193262 h 507968"/>
                  <a:gd name="connsiteX7" fmla="*/ 24003 w 478155"/>
                  <a:gd name="connsiteY7" fmla="*/ 147447 h 507968"/>
                  <a:gd name="connsiteX8" fmla="*/ 15716 w 478155"/>
                  <a:gd name="connsiteY8" fmla="*/ 125730 h 507968"/>
                  <a:gd name="connsiteX9" fmla="*/ 0 w 478155"/>
                  <a:gd name="connsiteY9" fmla="*/ 84772 h 507968"/>
                  <a:gd name="connsiteX10" fmla="*/ 334232 w 478155"/>
                  <a:gd name="connsiteY10" fmla="*/ 0 h 507968"/>
                  <a:gd name="connsiteX11" fmla="*/ 478155 w 478155"/>
                  <a:gd name="connsiteY11" fmla="*/ 427196 h 507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8155" h="507968">
                    <a:moveTo>
                      <a:pt x="478155" y="427196"/>
                    </a:moveTo>
                    <a:lnTo>
                      <a:pt x="159830" y="507968"/>
                    </a:lnTo>
                    <a:cubicBezTo>
                      <a:pt x="144304" y="465963"/>
                      <a:pt x="128492" y="423672"/>
                      <a:pt x="113062" y="382429"/>
                    </a:cubicBezTo>
                    <a:cubicBezTo>
                      <a:pt x="101727" y="352235"/>
                      <a:pt x="90583" y="322612"/>
                      <a:pt x="79724" y="293942"/>
                    </a:cubicBezTo>
                    <a:cubicBezTo>
                      <a:pt x="76993" y="286579"/>
                      <a:pt x="74231" y="279340"/>
                      <a:pt x="71438" y="272225"/>
                    </a:cubicBezTo>
                    <a:lnTo>
                      <a:pt x="61913" y="246888"/>
                    </a:lnTo>
                    <a:cubicBezTo>
                      <a:pt x="54864" y="228343"/>
                      <a:pt x="48070" y="210474"/>
                      <a:pt x="41529" y="193262"/>
                    </a:cubicBezTo>
                    <a:lnTo>
                      <a:pt x="24003" y="147447"/>
                    </a:lnTo>
                    <a:lnTo>
                      <a:pt x="15716" y="125730"/>
                    </a:lnTo>
                    <a:lnTo>
                      <a:pt x="0" y="84772"/>
                    </a:lnTo>
                    <a:lnTo>
                      <a:pt x="334232" y="0"/>
                    </a:lnTo>
                    <a:cubicBezTo>
                      <a:pt x="444437" y="192310"/>
                      <a:pt x="478155" y="427196"/>
                      <a:pt x="478155" y="42719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933613A-BF1A-47A5-B84D-E1904E68CC30}"/>
                  </a:ext>
                </a:extLst>
              </p:cNvPr>
              <p:cNvSpPr/>
              <p:nvPr/>
            </p:nvSpPr>
            <p:spPr>
              <a:xfrm>
                <a:off x="-3805174" y="4078726"/>
                <a:ext cx="150689" cy="148410"/>
              </a:xfrm>
              <a:custGeom>
                <a:avLst/>
                <a:gdLst>
                  <a:gd name="connsiteX0" fmla="*/ 40386 w 150689"/>
                  <a:gd name="connsiteY0" fmla="*/ 143351 h 148410"/>
                  <a:gd name="connsiteX1" fmla="*/ 138208 w 150689"/>
                  <a:gd name="connsiteY1" fmla="*/ 130778 h 148410"/>
                  <a:gd name="connsiteX2" fmla="*/ 146685 w 150689"/>
                  <a:gd name="connsiteY2" fmla="*/ 97250 h 148410"/>
                  <a:gd name="connsiteX3" fmla="*/ 113538 w 150689"/>
                  <a:gd name="connsiteY3" fmla="*/ 79153 h 148410"/>
                  <a:gd name="connsiteX4" fmla="*/ 102870 w 150689"/>
                  <a:gd name="connsiteY4" fmla="*/ 52102 h 148410"/>
                  <a:gd name="connsiteX5" fmla="*/ 100298 w 150689"/>
                  <a:gd name="connsiteY5" fmla="*/ 36004 h 148410"/>
                  <a:gd name="connsiteX6" fmla="*/ 0 w 150689"/>
                  <a:gd name="connsiteY6" fmla="*/ 0 h 148410"/>
                  <a:gd name="connsiteX7" fmla="*/ 40386 w 150689"/>
                  <a:gd name="connsiteY7" fmla="*/ 143351 h 14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689" h="148410">
                    <a:moveTo>
                      <a:pt x="40386" y="143351"/>
                    </a:moveTo>
                    <a:cubicBezTo>
                      <a:pt x="74771" y="159829"/>
                      <a:pt x="138208" y="130778"/>
                      <a:pt x="138208" y="130778"/>
                    </a:cubicBezTo>
                    <a:cubicBezTo>
                      <a:pt x="138208" y="130778"/>
                      <a:pt x="159258" y="107537"/>
                      <a:pt x="146685" y="97250"/>
                    </a:cubicBezTo>
                    <a:cubicBezTo>
                      <a:pt x="121158" y="100584"/>
                      <a:pt x="122777" y="92202"/>
                      <a:pt x="113538" y="79153"/>
                    </a:cubicBezTo>
                    <a:cubicBezTo>
                      <a:pt x="108255" y="70914"/>
                      <a:pt x="104631" y="61731"/>
                      <a:pt x="102870" y="52102"/>
                    </a:cubicBezTo>
                    <a:cubicBezTo>
                      <a:pt x="101727" y="46787"/>
                      <a:pt x="100869" y="41415"/>
                      <a:pt x="100298" y="36004"/>
                    </a:cubicBezTo>
                    <a:lnTo>
                      <a:pt x="0" y="0"/>
                    </a:lnTo>
                    <a:cubicBezTo>
                      <a:pt x="22765" y="36767"/>
                      <a:pt x="58103" y="106394"/>
                      <a:pt x="40386" y="143351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D1283A95-CE14-4C8B-879D-5E9B22F01E40}"/>
                  </a:ext>
                </a:extLst>
              </p:cNvPr>
              <p:cNvSpPr/>
              <p:nvPr/>
            </p:nvSpPr>
            <p:spPr>
              <a:xfrm>
                <a:off x="-3774693" y="4111588"/>
                <a:ext cx="83058" cy="47344"/>
              </a:xfrm>
              <a:custGeom>
                <a:avLst/>
                <a:gdLst>
                  <a:gd name="connsiteX0" fmla="*/ 0 w 83058"/>
                  <a:gd name="connsiteY0" fmla="*/ 0 h 47344"/>
                  <a:gd name="connsiteX1" fmla="*/ 83058 w 83058"/>
                  <a:gd name="connsiteY1" fmla="*/ 46292 h 47344"/>
                  <a:gd name="connsiteX2" fmla="*/ 72390 w 83058"/>
                  <a:gd name="connsiteY2" fmla="*/ 19240 h 47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058" h="47344">
                    <a:moveTo>
                      <a:pt x="0" y="0"/>
                    </a:moveTo>
                    <a:cubicBezTo>
                      <a:pt x="18098" y="48101"/>
                      <a:pt x="62484" y="49530"/>
                      <a:pt x="83058" y="46292"/>
                    </a:cubicBezTo>
                    <a:cubicBezTo>
                      <a:pt x="77774" y="38052"/>
                      <a:pt x="74151" y="28870"/>
                      <a:pt x="72390" y="1924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C05E633E-F237-4B1B-A69C-5B1409B56E57}"/>
                  </a:ext>
                </a:extLst>
              </p:cNvPr>
              <p:cNvSpPr/>
              <p:nvPr/>
            </p:nvSpPr>
            <p:spPr>
              <a:xfrm>
                <a:off x="-3719068" y="3929089"/>
                <a:ext cx="83892" cy="123934"/>
              </a:xfrm>
              <a:custGeom>
                <a:avLst/>
                <a:gdLst>
                  <a:gd name="connsiteX0" fmla="*/ 75057 w 83892"/>
                  <a:gd name="connsiteY0" fmla="*/ 0 h 123934"/>
                  <a:gd name="connsiteX1" fmla="*/ 63437 w 83892"/>
                  <a:gd name="connsiteY1" fmla="*/ 117634 h 123934"/>
                  <a:gd name="connsiteX2" fmla="*/ 0 w 83892"/>
                  <a:gd name="connsiteY2" fmla="*/ 5048 h 12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892" h="123934">
                    <a:moveTo>
                      <a:pt x="75057" y="0"/>
                    </a:moveTo>
                    <a:cubicBezTo>
                      <a:pt x="75057" y="0"/>
                      <a:pt x="101251" y="79058"/>
                      <a:pt x="63437" y="117634"/>
                    </a:cubicBezTo>
                    <a:cubicBezTo>
                      <a:pt x="25622" y="156210"/>
                      <a:pt x="0" y="5048"/>
                      <a:pt x="0" y="504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972A83D2-F624-4673-B1F4-6E767629D80E}"/>
                  </a:ext>
                </a:extLst>
              </p:cNvPr>
              <p:cNvSpPr/>
              <p:nvPr/>
            </p:nvSpPr>
            <p:spPr>
              <a:xfrm>
                <a:off x="-3802540" y="3921236"/>
                <a:ext cx="170427" cy="234631"/>
              </a:xfrm>
              <a:custGeom>
                <a:avLst/>
                <a:gdLst>
                  <a:gd name="connsiteX0" fmla="*/ 32799 w 170427"/>
                  <a:gd name="connsiteY0" fmla="*/ 211593 h 234631"/>
                  <a:gd name="connsiteX1" fmla="*/ 122239 w 170427"/>
                  <a:gd name="connsiteY1" fmla="*/ 225690 h 234631"/>
                  <a:gd name="connsiteX2" fmla="*/ 162625 w 170427"/>
                  <a:gd name="connsiteY2" fmla="*/ 179303 h 234631"/>
                  <a:gd name="connsiteX3" fmla="*/ 165197 w 170427"/>
                  <a:gd name="connsiteY3" fmla="*/ 170921 h 234631"/>
                  <a:gd name="connsiteX4" fmla="*/ 111952 w 170427"/>
                  <a:gd name="connsiteY4" fmla="*/ 6138 h 234631"/>
                  <a:gd name="connsiteX5" fmla="*/ 6118 w 170427"/>
                  <a:gd name="connsiteY5" fmla="*/ 50182 h 234631"/>
                  <a:gd name="connsiteX6" fmla="*/ 224 w 170427"/>
                  <a:gd name="connsiteY6" fmla="*/ 87101 h 234631"/>
                  <a:gd name="connsiteX7" fmla="*/ 32799 w 170427"/>
                  <a:gd name="connsiteY7" fmla="*/ 211593 h 23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427" h="234631">
                    <a:moveTo>
                      <a:pt x="32799" y="211593"/>
                    </a:moveTo>
                    <a:cubicBezTo>
                      <a:pt x="56056" y="235862"/>
                      <a:pt x="92646" y="241625"/>
                      <a:pt x="122239" y="225690"/>
                    </a:cubicBezTo>
                    <a:cubicBezTo>
                      <a:pt x="141117" y="215936"/>
                      <a:pt x="155560" y="199343"/>
                      <a:pt x="162625" y="179303"/>
                    </a:cubicBezTo>
                    <a:cubicBezTo>
                      <a:pt x="163578" y="176636"/>
                      <a:pt x="164435" y="173778"/>
                      <a:pt x="165197" y="170921"/>
                    </a:cubicBezTo>
                    <a:cubicBezTo>
                      <a:pt x="177960" y="117676"/>
                      <a:pt x="169959" y="29760"/>
                      <a:pt x="111952" y="6138"/>
                    </a:cubicBezTo>
                    <a:cubicBezTo>
                      <a:pt x="70564" y="-10921"/>
                      <a:pt x="23181" y="8796"/>
                      <a:pt x="6118" y="50182"/>
                    </a:cubicBezTo>
                    <a:cubicBezTo>
                      <a:pt x="1304" y="61860"/>
                      <a:pt x="-714" y="74499"/>
                      <a:pt x="224" y="87101"/>
                    </a:cubicBezTo>
                    <a:cubicBezTo>
                      <a:pt x="3653" y="146442"/>
                      <a:pt x="2891" y="181303"/>
                      <a:pt x="32799" y="211593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AABE85C-14E7-42D0-866C-A53BF4331A59}"/>
                  </a:ext>
                </a:extLst>
              </p:cNvPr>
              <p:cNvSpPr/>
              <p:nvPr/>
            </p:nvSpPr>
            <p:spPr>
              <a:xfrm>
                <a:off x="-3712495" y="4016433"/>
                <a:ext cx="11432" cy="17430"/>
              </a:xfrm>
              <a:custGeom>
                <a:avLst/>
                <a:gdLst>
                  <a:gd name="connsiteX0" fmla="*/ 0 w 11432"/>
                  <a:gd name="connsiteY0" fmla="*/ 8763 h 17430"/>
                  <a:gd name="connsiteX1" fmla="*/ 5715 w 11432"/>
                  <a:gd name="connsiteY1" fmla="*/ 17431 h 17430"/>
                  <a:gd name="connsiteX2" fmla="*/ 11430 w 11432"/>
                  <a:gd name="connsiteY2" fmla="*/ 8763 h 17430"/>
                  <a:gd name="connsiteX3" fmla="*/ 5715 w 11432"/>
                  <a:gd name="connsiteY3" fmla="*/ 0 h 17430"/>
                  <a:gd name="connsiteX4" fmla="*/ 0 w 11432"/>
                  <a:gd name="connsiteY4" fmla="*/ 8763 h 1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2" h="17430">
                    <a:moveTo>
                      <a:pt x="0" y="8763"/>
                    </a:moveTo>
                    <a:cubicBezTo>
                      <a:pt x="0" y="13525"/>
                      <a:pt x="2477" y="17431"/>
                      <a:pt x="5715" y="17431"/>
                    </a:cubicBezTo>
                    <a:cubicBezTo>
                      <a:pt x="8954" y="17431"/>
                      <a:pt x="11335" y="13525"/>
                      <a:pt x="11430" y="8763"/>
                    </a:cubicBezTo>
                    <a:cubicBezTo>
                      <a:pt x="11525" y="4000"/>
                      <a:pt x="8858" y="0"/>
                      <a:pt x="5715" y="0"/>
                    </a:cubicBezTo>
                    <a:cubicBezTo>
                      <a:pt x="2572" y="0"/>
                      <a:pt x="0" y="3905"/>
                      <a:pt x="0" y="876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FE7F30-5821-43DB-A188-03E163EB652D}"/>
                  </a:ext>
                </a:extLst>
              </p:cNvPr>
              <p:cNvSpPr/>
              <p:nvPr/>
            </p:nvSpPr>
            <p:spPr>
              <a:xfrm>
                <a:off x="-3658012" y="4016528"/>
                <a:ext cx="11432" cy="17430"/>
              </a:xfrm>
              <a:custGeom>
                <a:avLst/>
                <a:gdLst>
                  <a:gd name="connsiteX0" fmla="*/ 0 w 11432"/>
                  <a:gd name="connsiteY0" fmla="*/ 8668 h 17430"/>
                  <a:gd name="connsiteX1" fmla="*/ 5715 w 11432"/>
                  <a:gd name="connsiteY1" fmla="*/ 17431 h 17430"/>
                  <a:gd name="connsiteX2" fmla="*/ 11430 w 11432"/>
                  <a:gd name="connsiteY2" fmla="*/ 8668 h 17430"/>
                  <a:gd name="connsiteX3" fmla="*/ 5715 w 11432"/>
                  <a:gd name="connsiteY3" fmla="*/ 0 h 17430"/>
                  <a:gd name="connsiteX4" fmla="*/ 0 w 11432"/>
                  <a:gd name="connsiteY4" fmla="*/ 8668 h 1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2" h="17430">
                    <a:moveTo>
                      <a:pt x="0" y="8668"/>
                    </a:moveTo>
                    <a:cubicBezTo>
                      <a:pt x="0" y="13526"/>
                      <a:pt x="2572" y="17431"/>
                      <a:pt x="5715" y="17431"/>
                    </a:cubicBezTo>
                    <a:cubicBezTo>
                      <a:pt x="8858" y="17431"/>
                      <a:pt x="11335" y="13430"/>
                      <a:pt x="11430" y="8668"/>
                    </a:cubicBezTo>
                    <a:cubicBezTo>
                      <a:pt x="11525" y="3905"/>
                      <a:pt x="8763" y="0"/>
                      <a:pt x="5715" y="0"/>
                    </a:cubicBezTo>
                    <a:cubicBezTo>
                      <a:pt x="2667" y="0"/>
                      <a:pt x="0" y="4096"/>
                      <a:pt x="0" y="86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B579AF5B-6DEB-4F6B-AB91-46EAD12FAA83}"/>
                  </a:ext>
                </a:extLst>
              </p:cNvPr>
              <p:cNvSpPr/>
              <p:nvPr/>
            </p:nvSpPr>
            <p:spPr>
              <a:xfrm>
                <a:off x="-3675538" y="4027577"/>
                <a:ext cx="23145" cy="46427"/>
              </a:xfrm>
              <a:custGeom>
                <a:avLst/>
                <a:gdLst>
                  <a:gd name="connsiteX0" fmla="*/ 191 w 23145"/>
                  <a:gd name="connsiteY0" fmla="*/ 0 h 46427"/>
                  <a:gd name="connsiteX1" fmla="*/ 23146 w 23145"/>
                  <a:gd name="connsiteY1" fmla="*/ 41243 h 46427"/>
                  <a:gd name="connsiteX2" fmla="*/ 0 w 23145"/>
                  <a:gd name="connsiteY2" fmla="*/ 45529 h 46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45" h="46427">
                    <a:moveTo>
                      <a:pt x="191" y="0"/>
                    </a:moveTo>
                    <a:cubicBezTo>
                      <a:pt x="5886" y="14745"/>
                      <a:pt x="13611" y="28632"/>
                      <a:pt x="23146" y="41243"/>
                    </a:cubicBezTo>
                    <a:cubicBezTo>
                      <a:pt x="16451" y="46044"/>
                      <a:pt x="7969" y="47606"/>
                      <a:pt x="0" y="45529"/>
                    </a:cubicBezTo>
                    <a:close/>
                  </a:path>
                </a:pathLst>
              </a:custGeom>
              <a:solidFill>
                <a:srgbClr val="D5874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E53C6D4-5A01-455D-BEA0-260B462C7D83}"/>
                  </a:ext>
                </a:extLst>
              </p:cNvPr>
              <p:cNvSpPr/>
              <p:nvPr/>
            </p:nvSpPr>
            <p:spPr>
              <a:xfrm>
                <a:off x="-3664960" y="3992564"/>
                <a:ext cx="28403" cy="10699"/>
              </a:xfrm>
              <a:custGeom>
                <a:avLst/>
                <a:gdLst>
                  <a:gd name="connsiteX0" fmla="*/ 26855 w 28403"/>
                  <a:gd name="connsiteY0" fmla="*/ 10343 h 10699"/>
                  <a:gd name="connsiteX1" fmla="*/ 23902 w 28403"/>
                  <a:gd name="connsiteY1" fmla="*/ 10343 h 10699"/>
                  <a:gd name="connsiteX2" fmla="*/ 3805 w 28403"/>
                  <a:gd name="connsiteY2" fmla="*/ 6533 h 10699"/>
                  <a:gd name="connsiteX3" fmla="*/ 185 w 28403"/>
                  <a:gd name="connsiteY3" fmla="*/ 4913 h 10699"/>
                  <a:gd name="connsiteX4" fmla="*/ 1804 w 28403"/>
                  <a:gd name="connsiteY4" fmla="*/ 1294 h 10699"/>
                  <a:gd name="connsiteX5" fmla="*/ 1804 w 28403"/>
                  <a:gd name="connsiteY5" fmla="*/ 1294 h 10699"/>
                  <a:gd name="connsiteX6" fmla="*/ 27141 w 28403"/>
                  <a:gd name="connsiteY6" fmla="*/ 5771 h 10699"/>
                  <a:gd name="connsiteX7" fmla="*/ 27961 w 28403"/>
                  <a:gd name="connsiteY7" fmla="*/ 9590 h 10699"/>
                  <a:gd name="connsiteX8" fmla="*/ 27903 w 28403"/>
                  <a:gd name="connsiteY8" fmla="*/ 9676 h 10699"/>
                  <a:gd name="connsiteX9" fmla="*/ 27903 w 28403"/>
                  <a:gd name="connsiteY9" fmla="*/ 9676 h 10699"/>
                  <a:gd name="connsiteX10" fmla="*/ 26855 w 28403"/>
                  <a:gd name="connsiteY10" fmla="*/ 10343 h 10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403" h="10699">
                    <a:moveTo>
                      <a:pt x="26855" y="10343"/>
                    </a:moveTo>
                    <a:cubicBezTo>
                      <a:pt x="25928" y="10819"/>
                      <a:pt x="24829" y="10819"/>
                      <a:pt x="23902" y="10343"/>
                    </a:cubicBezTo>
                    <a:cubicBezTo>
                      <a:pt x="18189" y="5952"/>
                      <a:pt x="10728" y="4533"/>
                      <a:pt x="3805" y="6533"/>
                    </a:cubicBezTo>
                    <a:cubicBezTo>
                      <a:pt x="2358" y="7085"/>
                      <a:pt x="738" y="6361"/>
                      <a:pt x="185" y="4913"/>
                    </a:cubicBezTo>
                    <a:cubicBezTo>
                      <a:pt x="-367" y="3466"/>
                      <a:pt x="358" y="1846"/>
                      <a:pt x="1804" y="1294"/>
                    </a:cubicBezTo>
                    <a:lnTo>
                      <a:pt x="1804" y="1294"/>
                    </a:lnTo>
                    <a:cubicBezTo>
                      <a:pt x="10474" y="-1449"/>
                      <a:pt x="19935" y="227"/>
                      <a:pt x="27141" y="5771"/>
                    </a:cubicBezTo>
                    <a:cubicBezTo>
                      <a:pt x="28422" y="6599"/>
                      <a:pt x="28789" y="8304"/>
                      <a:pt x="27961" y="9590"/>
                    </a:cubicBezTo>
                    <a:cubicBezTo>
                      <a:pt x="27942" y="9619"/>
                      <a:pt x="27923" y="9647"/>
                      <a:pt x="27903" y="9676"/>
                    </a:cubicBezTo>
                    <a:lnTo>
                      <a:pt x="27903" y="9676"/>
                    </a:lnTo>
                    <a:cubicBezTo>
                      <a:pt x="27583" y="9943"/>
                      <a:pt x="27232" y="10162"/>
                      <a:pt x="26855" y="1034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7D5A69C-1E72-4547-9D6A-D865404A1F4B}"/>
                  </a:ext>
                </a:extLst>
              </p:cNvPr>
              <p:cNvSpPr/>
              <p:nvPr/>
            </p:nvSpPr>
            <p:spPr>
              <a:xfrm>
                <a:off x="-3725599" y="3991653"/>
                <a:ext cx="27861" cy="12040"/>
              </a:xfrm>
              <a:custGeom>
                <a:avLst/>
                <a:gdLst>
                  <a:gd name="connsiteX0" fmla="*/ 2341 w 27861"/>
                  <a:gd name="connsiteY0" fmla="*/ 11921 h 12040"/>
                  <a:gd name="connsiteX1" fmla="*/ 817 w 27861"/>
                  <a:gd name="connsiteY1" fmla="*/ 11350 h 12040"/>
                  <a:gd name="connsiteX2" fmla="*/ 817 w 27861"/>
                  <a:gd name="connsiteY2" fmla="*/ 7349 h 12040"/>
                  <a:gd name="connsiteX3" fmla="*/ 817 w 27861"/>
                  <a:gd name="connsiteY3" fmla="*/ 7349 h 12040"/>
                  <a:gd name="connsiteX4" fmla="*/ 25867 w 27861"/>
                  <a:gd name="connsiteY4" fmla="*/ 682 h 12040"/>
                  <a:gd name="connsiteX5" fmla="*/ 27772 w 27861"/>
                  <a:gd name="connsiteY5" fmla="*/ 4111 h 12040"/>
                  <a:gd name="connsiteX6" fmla="*/ 27772 w 27861"/>
                  <a:gd name="connsiteY6" fmla="*/ 4111 h 12040"/>
                  <a:gd name="connsiteX7" fmla="*/ 24248 w 27861"/>
                  <a:gd name="connsiteY7" fmla="*/ 6111 h 12040"/>
                  <a:gd name="connsiteX8" fmla="*/ 24248 w 27861"/>
                  <a:gd name="connsiteY8" fmla="*/ 6111 h 12040"/>
                  <a:gd name="connsiteX9" fmla="*/ 4627 w 27861"/>
                  <a:gd name="connsiteY9" fmla="*/ 11635 h 12040"/>
                  <a:gd name="connsiteX10" fmla="*/ 2341 w 27861"/>
                  <a:gd name="connsiteY10" fmla="*/ 11921 h 12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861" h="12040">
                    <a:moveTo>
                      <a:pt x="2341" y="11921"/>
                    </a:moveTo>
                    <a:cubicBezTo>
                      <a:pt x="1796" y="11845"/>
                      <a:pt x="1275" y="11655"/>
                      <a:pt x="817" y="11350"/>
                    </a:cubicBezTo>
                    <a:cubicBezTo>
                      <a:pt x="-272" y="10235"/>
                      <a:pt x="-272" y="8464"/>
                      <a:pt x="817" y="7349"/>
                    </a:cubicBezTo>
                    <a:lnTo>
                      <a:pt x="817" y="7349"/>
                    </a:lnTo>
                    <a:cubicBezTo>
                      <a:pt x="7574" y="1168"/>
                      <a:pt x="16929" y="-1328"/>
                      <a:pt x="25867" y="682"/>
                    </a:cubicBezTo>
                    <a:cubicBezTo>
                      <a:pt x="27310" y="1139"/>
                      <a:pt x="28146" y="2644"/>
                      <a:pt x="27772" y="4111"/>
                    </a:cubicBezTo>
                    <a:lnTo>
                      <a:pt x="27772" y="4111"/>
                    </a:lnTo>
                    <a:cubicBezTo>
                      <a:pt x="27312" y="5606"/>
                      <a:pt x="25767" y="6482"/>
                      <a:pt x="24248" y="6111"/>
                    </a:cubicBezTo>
                    <a:lnTo>
                      <a:pt x="24248" y="6111"/>
                    </a:lnTo>
                    <a:cubicBezTo>
                      <a:pt x="17200" y="4692"/>
                      <a:pt x="9900" y="6749"/>
                      <a:pt x="4627" y="11635"/>
                    </a:cubicBezTo>
                    <a:cubicBezTo>
                      <a:pt x="3939" y="12045"/>
                      <a:pt x="3109" y="12150"/>
                      <a:pt x="2341" y="119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9E5243A-FA74-4583-A0BF-049526DA0526}"/>
                  </a:ext>
                </a:extLst>
              </p:cNvPr>
              <p:cNvSpPr/>
              <p:nvPr/>
            </p:nvSpPr>
            <p:spPr>
              <a:xfrm>
                <a:off x="-3830163" y="3934804"/>
                <a:ext cx="76996" cy="189261"/>
              </a:xfrm>
              <a:custGeom>
                <a:avLst/>
                <a:gdLst>
                  <a:gd name="connsiteX0" fmla="*/ 71281 w 76996"/>
                  <a:gd name="connsiteY0" fmla="*/ 0 h 189261"/>
                  <a:gd name="connsiteX1" fmla="*/ 76996 w 76996"/>
                  <a:gd name="connsiteY1" fmla="*/ 10954 h 189261"/>
                  <a:gd name="connsiteX2" fmla="*/ 67471 w 76996"/>
                  <a:gd name="connsiteY2" fmla="*/ 50768 h 189261"/>
                  <a:gd name="connsiteX3" fmla="*/ 49945 w 76996"/>
                  <a:gd name="connsiteY3" fmla="*/ 121253 h 189261"/>
                  <a:gd name="connsiteX4" fmla="*/ 40992 w 76996"/>
                  <a:gd name="connsiteY4" fmla="*/ 114395 h 189261"/>
                  <a:gd name="connsiteX5" fmla="*/ 54422 w 76996"/>
                  <a:gd name="connsiteY5" fmla="*/ 189262 h 189261"/>
                  <a:gd name="connsiteX6" fmla="*/ 13941 w 76996"/>
                  <a:gd name="connsiteY6" fmla="*/ 117729 h 189261"/>
                  <a:gd name="connsiteX7" fmla="*/ 4987 w 76996"/>
                  <a:gd name="connsiteY7" fmla="*/ 11335 h 18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6996" h="189261">
                    <a:moveTo>
                      <a:pt x="71281" y="0"/>
                    </a:moveTo>
                    <a:lnTo>
                      <a:pt x="76996" y="10954"/>
                    </a:lnTo>
                    <a:cubicBezTo>
                      <a:pt x="57946" y="18288"/>
                      <a:pt x="62709" y="40767"/>
                      <a:pt x="67471" y="50768"/>
                    </a:cubicBezTo>
                    <a:cubicBezTo>
                      <a:pt x="76996" y="72295"/>
                      <a:pt x="66042" y="106871"/>
                      <a:pt x="49945" y="121253"/>
                    </a:cubicBezTo>
                    <a:cubicBezTo>
                      <a:pt x="49945" y="121253"/>
                      <a:pt x="48897" y="111728"/>
                      <a:pt x="40992" y="114395"/>
                    </a:cubicBezTo>
                    <a:cubicBezTo>
                      <a:pt x="33086" y="117062"/>
                      <a:pt x="37658" y="166402"/>
                      <a:pt x="54422" y="189262"/>
                    </a:cubicBezTo>
                    <a:cubicBezTo>
                      <a:pt x="54422" y="189262"/>
                      <a:pt x="29752" y="168973"/>
                      <a:pt x="13941" y="117729"/>
                    </a:cubicBezTo>
                    <a:cubicBezTo>
                      <a:pt x="-633" y="70104"/>
                      <a:pt x="-4062" y="30385"/>
                      <a:pt x="4987" y="113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1B196E2C-26DE-458C-9E32-2191522A026F}"/>
                  </a:ext>
                </a:extLst>
              </p:cNvPr>
              <p:cNvSpPr/>
              <p:nvPr/>
            </p:nvSpPr>
            <p:spPr>
              <a:xfrm>
                <a:off x="-3831630" y="4019382"/>
                <a:ext cx="61288" cy="67660"/>
              </a:xfrm>
              <a:custGeom>
                <a:avLst/>
                <a:gdLst>
                  <a:gd name="connsiteX0" fmla="*/ 3406 w 61288"/>
                  <a:gd name="connsiteY0" fmla="*/ 37723 h 67660"/>
                  <a:gd name="connsiteX1" fmla="*/ 35696 w 61288"/>
                  <a:gd name="connsiteY1" fmla="*/ 66298 h 67660"/>
                  <a:gd name="connsiteX2" fmla="*/ 60461 w 61288"/>
                  <a:gd name="connsiteY2" fmla="*/ 37723 h 67660"/>
                  <a:gd name="connsiteX3" fmla="*/ 22361 w 61288"/>
                  <a:gd name="connsiteY3" fmla="*/ 99 h 67660"/>
                  <a:gd name="connsiteX4" fmla="*/ 157 w 61288"/>
                  <a:gd name="connsiteY4" fmla="*/ 27874 h 67660"/>
                  <a:gd name="connsiteX5" fmla="*/ 3406 w 61288"/>
                  <a:gd name="connsiteY5" fmla="*/ 37723 h 67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288" h="67660">
                    <a:moveTo>
                      <a:pt x="3406" y="37723"/>
                    </a:moveTo>
                    <a:cubicBezTo>
                      <a:pt x="9951" y="51153"/>
                      <a:pt x="21566" y="61440"/>
                      <a:pt x="35696" y="66298"/>
                    </a:cubicBezTo>
                    <a:cubicBezTo>
                      <a:pt x="54746" y="72585"/>
                      <a:pt x="64271" y="56106"/>
                      <a:pt x="60461" y="37723"/>
                    </a:cubicBezTo>
                    <a:cubicBezTo>
                      <a:pt x="56460" y="21626"/>
                      <a:pt x="42078" y="-1711"/>
                      <a:pt x="22361" y="99"/>
                    </a:cubicBezTo>
                    <a:cubicBezTo>
                      <a:pt x="8559" y="1642"/>
                      <a:pt x="-1382" y="14072"/>
                      <a:pt x="157" y="27874"/>
                    </a:cubicBezTo>
                    <a:cubicBezTo>
                      <a:pt x="545" y="31351"/>
                      <a:pt x="1651" y="34704"/>
                      <a:pt x="3406" y="37723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B8774204-1A1A-41CA-94E7-DAE53A1F82B3}"/>
                  </a:ext>
                </a:extLst>
              </p:cNvPr>
              <p:cNvSpPr/>
              <p:nvPr/>
            </p:nvSpPr>
            <p:spPr>
              <a:xfrm>
                <a:off x="-3779582" y="4029672"/>
                <a:ext cx="148975" cy="142903"/>
              </a:xfrm>
              <a:custGeom>
                <a:avLst/>
                <a:gdLst>
                  <a:gd name="connsiteX0" fmla="*/ 20129 w 148975"/>
                  <a:gd name="connsiteY0" fmla="*/ 126968 h 142903"/>
                  <a:gd name="connsiteX1" fmla="*/ 129476 w 148975"/>
                  <a:gd name="connsiteY1" fmla="*/ 117443 h 142903"/>
                  <a:gd name="connsiteX2" fmla="*/ 147668 w 148975"/>
                  <a:gd name="connsiteY2" fmla="*/ 24860 h 142903"/>
                  <a:gd name="connsiteX3" fmla="*/ 130523 w 148975"/>
                  <a:gd name="connsiteY3" fmla="*/ 59722 h 142903"/>
                  <a:gd name="connsiteX4" fmla="*/ 89661 w 148975"/>
                  <a:gd name="connsiteY4" fmla="*/ 51816 h 142903"/>
                  <a:gd name="connsiteX5" fmla="*/ 67754 w 148975"/>
                  <a:gd name="connsiteY5" fmla="*/ 38100 h 142903"/>
                  <a:gd name="connsiteX6" fmla="*/ 20129 w 148975"/>
                  <a:gd name="connsiteY6" fmla="*/ 38957 h 142903"/>
                  <a:gd name="connsiteX7" fmla="*/ 8413 w 148975"/>
                  <a:gd name="connsiteY7" fmla="*/ 0 h 142903"/>
                  <a:gd name="connsiteX8" fmla="*/ 1555 w 148975"/>
                  <a:gd name="connsiteY8" fmla="*/ 5715 h 142903"/>
                  <a:gd name="connsiteX9" fmla="*/ 20129 w 148975"/>
                  <a:gd name="connsiteY9" fmla="*/ 126968 h 14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975" h="142903">
                    <a:moveTo>
                      <a:pt x="20129" y="126968"/>
                    </a:moveTo>
                    <a:cubicBezTo>
                      <a:pt x="48132" y="146590"/>
                      <a:pt x="102710" y="152971"/>
                      <a:pt x="129476" y="117443"/>
                    </a:cubicBezTo>
                    <a:cubicBezTo>
                      <a:pt x="156241" y="81915"/>
                      <a:pt x="147668" y="24860"/>
                      <a:pt x="147668" y="24860"/>
                    </a:cubicBezTo>
                    <a:cubicBezTo>
                      <a:pt x="144595" y="37605"/>
                      <a:pt x="138740" y="49511"/>
                      <a:pt x="130523" y="59722"/>
                    </a:cubicBezTo>
                    <a:cubicBezTo>
                      <a:pt x="115379" y="41434"/>
                      <a:pt x="89661" y="51816"/>
                      <a:pt x="89661" y="51816"/>
                    </a:cubicBezTo>
                    <a:cubicBezTo>
                      <a:pt x="84241" y="44758"/>
                      <a:pt x="76466" y="39891"/>
                      <a:pt x="67754" y="38100"/>
                    </a:cubicBezTo>
                    <a:cubicBezTo>
                      <a:pt x="55276" y="36862"/>
                      <a:pt x="20129" y="38957"/>
                      <a:pt x="20129" y="38957"/>
                    </a:cubicBezTo>
                    <a:cubicBezTo>
                      <a:pt x="8889" y="31813"/>
                      <a:pt x="8413" y="0"/>
                      <a:pt x="8413" y="0"/>
                    </a:cubicBezTo>
                    <a:lnTo>
                      <a:pt x="1555" y="5715"/>
                    </a:lnTo>
                    <a:cubicBezTo>
                      <a:pt x="1555" y="5715"/>
                      <a:pt x="-7970" y="107252"/>
                      <a:pt x="20129" y="12696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DB283FDA-EB7B-41E1-8CBE-EC8D55E93B78}"/>
                  </a:ext>
                </a:extLst>
              </p:cNvPr>
              <p:cNvSpPr/>
              <p:nvPr/>
            </p:nvSpPr>
            <p:spPr>
              <a:xfrm>
                <a:off x="-3830346" y="3865584"/>
                <a:ext cx="205179" cy="118368"/>
              </a:xfrm>
              <a:custGeom>
                <a:avLst/>
                <a:gdLst>
                  <a:gd name="connsiteX0" fmla="*/ 145759 w 205179"/>
                  <a:gd name="connsiteY0" fmla="*/ 89412 h 118368"/>
                  <a:gd name="connsiteX1" fmla="*/ 204528 w 205179"/>
                  <a:gd name="connsiteY1" fmla="*/ 24642 h 118368"/>
                  <a:gd name="connsiteX2" fmla="*/ 177191 w 205179"/>
                  <a:gd name="connsiteY2" fmla="*/ 29214 h 118368"/>
                  <a:gd name="connsiteX3" fmla="*/ 168619 w 205179"/>
                  <a:gd name="connsiteY3" fmla="*/ 639 h 118368"/>
                  <a:gd name="connsiteX4" fmla="*/ 147092 w 205179"/>
                  <a:gd name="connsiteY4" fmla="*/ 21785 h 118368"/>
                  <a:gd name="connsiteX5" fmla="*/ 15362 w 205179"/>
                  <a:gd name="connsiteY5" fmla="*/ 35977 h 118368"/>
                  <a:gd name="connsiteX6" fmla="*/ 8313 w 205179"/>
                  <a:gd name="connsiteY6" fmla="*/ 118368 h 118368"/>
                  <a:gd name="connsiteX7" fmla="*/ 145759 w 205179"/>
                  <a:gd name="connsiteY7" fmla="*/ 89412 h 118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179" h="118368">
                    <a:moveTo>
                      <a:pt x="145759" y="89412"/>
                    </a:moveTo>
                    <a:cubicBezTo>
                      <a:pt x="145759" y="89412"/>
                      <a:pt x="212434" y="57027"/>
                      <a:pt x="204528" y="24642"/>
                    </a:cubicBezTo>
                    <a:cubicBezTo>
                      <a:pt x="196622" y="-7743"/>
                      <a:pt x="177191" y="29214"/>
                      <a:pt x="177191" y="29214"/>
                    </a:cubicBezTo>
                    <a:cubicBezTo>
                      <a:pt x="177191" y="29214"/>
                      <a:pt x="186145" y="4640"/>
                      <a:pt x="168619" y="639"/>
                    </a:cubicBezTo>
                    <a:cubicBezTo>
                      <a:pt x="151093" y="-3361"/>
                      <a:pt x="156617" y="12355"/>
                      <a:pt x="147092" y="21785"/>
                    </a:cubicBezTo>
                    <a:cubicBezTo>
                      <a:pt x="137567" y="31214"/>
                      <a:pt x="45175" y="17498"/>
                      <a:pt x="15362" y="35977"/>
                    </a:cubicBezTo>
                    <a:cubicBezTo>
                      <a:pt x="-14452" y="54455"/>
                      <a:pt x="8313" y="118368"/>
                      <a:pt x="8313" y="118368"/>
                    </a:cubicBezTo>
                    <a:cubicBezTo>
                      <a:pt x="44295" y="82240"/>
                      <a:pt x="98262" y="70877"/>
                      <a:pt x="145759" y="8941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B8CF4ADE-3490-45C9-8E82-17DF7C34D1E2}"/>
                  </a:ext>
                </a:extLst>
              </p:cNvPr>
              <p:cNvSpPr/>
              <p:nvPr/>
            </p:nvSpPr>
            <p:spPr>
              <a:xfrm>
                <a:off x="-3779582" y="4029672"/>
                <a:ext cx="148975" cy="142903"/>
              </a:xfrm>
              <a:custGeom>
                <a:avLst/>
                <a:gdLst>
                  <a:gd name="connsiteX0" fmla="*/ 20129 w 148975"/>
                  <a:gd name="connsiteY0" fmla="*/ 126968 h 142903"/>
                  <a:gd name="connsiteX1" fmla="*/ 129476 w 148975"/>
                  <a:gd name="connsiteY1" fmla="*/ 117443 h 142903"/>
                  <a:gd name="connsiteX2" fmla="*/ 147668 w 148975"/>
                  <a:gd name="connsiteY2" fmla="*/ 24860 h 142903"/>
                  <a:gd name="connsiteX3" fmla="*/ 130523 w 148975"/>
                  <a:gd name="connsiteY3" fmla="*/ 59722 h 142903"/>
                  <a:gd name="connsiteX4" fmla="*/ 89661 w 148975"/>
                  <a:gd name="connsiteY4" fmla="*/ 51816 h 142903"/>
                  <a:gd name="connsiteX5" fmla="*/ 67754 w 148975"/>
                  <a:gd name="connsiteY5" fmla="*/ 38100 h 142903"/>
                  <a:gd name="connsiteX6" fmla="*/ 20129 w 148975"/>
                  <a:gd name="connsiteY6" fmla="*/ 38957 h 142903"/>
                  <a:gd name="connsiteX7" fmla="*/ 8413 w 148975"/>
                  <a:gd name="connsiteY7" fmla="*/ 0 h 142903"/>
                  <a:gd name="connsiteX8" fmla="*/ 1555 w 148975"/>
                  <a:gd name="connsiteY8" fmla="*/ 5715 h 142903"/>
                  <a:gd name="connsiteX9" fmla="*/ 20129 w 148975"/>
                  <a:gd name="connsiteY9" fmla="*/ 126968 h 142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8975" h="142903">
                    <a:moveTo>
                      <a:pt x="20129" y="126968"/>
                    </a:moveTo>
                    <a:cubicBezTo>
                      <a:pt x="48132" y="146590"/>
                      <a:pt x="102710" y="152971"/>
                      <a:pt x="129476" y="117443"/>
                    </a:cubicBezTo>
                    <a:cubicBezTo>
                      <a:pt x="156241" y="81915"/>
                      <a:pt x="147668" y="24860"/>
                      <a:pt x="147668" y="24860"/>
                    </a:cubicBezTo>
                    <a:cubicBezTo>
                      <a:pt x="144595" y="37605"/>
                      <a:pt x="138740" y="49511"/>
                      <a:pt x="130523" y="59722"/>
                    </a:cubicBezTo>
                    <a:cubicBezTo>
                      <a:pt x="115379" y="41434"/>
                      <a:pt x="89661" y="51816"/>
                      <a:pt x="89661" y="51816"/>
                    </a:cubicBezTo>
                    <a:cubicBezTo>
                      <a:pt x="84241" y="44758"/>
                      <a:pt x="76466" y="39891"/>
                      <a:pt x="67754" y="38100"/>
                    </a:cubicBezTo>
                    <a:cubicBezTo>
                      <a:pt x="55276" y="36862"/>
                      <a:pt x="20129" y="38957"/>
                      <a:pt x="20129" y="38957"/>
                    </a:cubicBezTo>
                    <a:cubicBezTo>
                      <a:pt x="8889" y="31813"/>
                      <a:pt x="8413" y="0"/>
                      <a:pt x="8413" y="0"/>
                    </a:cubicBezTo>
                    <a:lnTo>
                      <a:pt x="1555" y="5715"/>
                    </a:lnTo>
                    <a:cubicBezTo>
                      <a:pt x="1555" y="5715"/>
                      <a:pt x="-7970" y="107252"/>
                      <a:pt x="20129" y="126968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961ED64-3C25-4A34-ADB7-92B164850D68}"/>
                  </a:ext>
                </a:extLst>
              </p:cNvPr>
              <p:cNvSpPr/>
              <p:nvPr/>
            </p:nvSpPr>
            <p:spPr>
              <a:xfrm>
                <a:off x="-3732886" y="4075583"/>
                <a:ext cx="45822" cy="45624"/>
              </a:xfrm>
              <a:custGeom>
                <a:avLst/>
                <a:gdLst>
                  <a:gd name="connsiteX0" fmla="*/ 45823 w 45822"/>
                  <a:gd name="connsiteY0" fmla="*/ 24003 h 45624"/>
                  <a:gd name="connsiteX1" fmla="*/ 32011 w 45822"/>
                  <a:gd name="connsiteY1" fmla="*/ 45625 h 45624"/>
                  <a:gd name="connsiteX2" fmla="*/ 27725 w 45822"/>
                  <a:gd name="connsiteY2" fmla="*/ 44005 h 45624"/>
                  <a:gd name="connsiteX3" fmla="*/ 293 w 45822"/>
                  <a:gd name="connsiteY3" fmla="*/ 18955 h 45624"/>
                  <a:gd name="connsiteX4" fmla="*/ 1341 w 45822"/>
                  <a:gd name="connsiteY4" fmla="*/ 6572 h 45624"/>
                  <a:gd name="connsiteX5" fmla="*/ 4294 w 45822"/>
                  <a:gd name="connsiteY5" fmla="*/ 0 h 45624"/>
                  <a:gd name="connsiteX6" fmla="*/ 39346 w 45822"/>
                  <a:gd name="connsiteY6" fmla="*/ 21431 h 45624"/>
                  <a:gd name="connsiteX7" fmla="*/ 45823 w 45822"/>
                  <a:gd name="connsiteY7" fmla="*/ 24003 h 45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822" h="45624">
                    <a:moveTo>
                      <a:pt x="45823" y="24003"/>
                    </a:moveTo>
                    <a:cubicBezTo>
                      <a:pt x="40697" y="30861"/>
                      <a:pt x="36081" y="38090"/>
                      <a:pt x="32011" y="45625"/>
                    </a:cubicBezTo>
                    <a:lnTo>
                      <a:pt x="27725" y="44005"/>
                    </a:lnTo>
                    <a:cubicBezTo>
                      <a:pt x="8675" y="37052"/>
                      <a:pt x="1817" y="27527"/>
                      <a:pt x="293" y="18955"/>
                    </a:cubicBezTo>
                    <a:cubicBezTo>
                      <a:pt x="-323" y="14802"/>
                      <a:pt x="35" y="10563"/>
                      <a:pt x="1341" y="6572"/>
                    </a:cubicBezTo>
                    <a:cubicBezTo>
                      <a:pt x="2035" y="4258"/>
                      <a:pt x="3028" y="2057"/>
                      <a:pt x="4294" y="0"/>
                    </a:cubicBezTo>
                    <a:cubicBezTo>
                      <a:pt x="14313" y="9563"/>
                      <a:pt x="26265" y="16869"/>
                      <a:pt x="39346" y="21431"/>
                    </a:cubicBezTo>
                    <a:cubicBezTo>
                      <a:pt x="43251" y="23146"/>
                      <a:pt x="45823" y="24003"/>
                      <a:pt x="45823" y="2400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3970925-5B52-4C2F-9B3C-063D98285A0B}"/>
                  </a:ext>
                </a:extLst>
              </p:cNvPr>
              <p:cNvSpPr/>
              <p:nvPr/>
            </p:nvSpPr>
            <p:spPr>
              <a:xfrm>
                <a:off x="-3731545" y="4075678"/>
                <a:ext cx="38004" cy="27717"/>
              </a:xfrm>
              <a:custGeom>
                <a:avLst/>
                <a:gdLst>
                  <a:gd name="connsiteX0" fmla="*/ 38005 w 38004"/>
                  <a:gd name="connsiteY0" fmla="*/ 21431 h 27717"/>
                  <a:gd name="connsiteX1" fmla="*/ 33719 w 38004"/>
                  <a:gd name="connsiteY1" fmla="*/ 27718 h 27717"/>
                  <a:gd name="connsiteX2" fmla="*/ 0 w 38004"/>
                  <a:gd name="connsiteY2" fmla="*/ 6572 h 27717"/>
                  <a:gd name="connsiteX3" fmla="*/ 2953 w 38004"/>
                  <a:gd name="connsiteY3" fmla="*/ 0 h 27717"/>
                  <a:gd name="connsiteX4" fmla="*/ 38005 w 38004"/>
                  <a:gd name="connsiteY4" fmla="*/ 21431 h 27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04" h="27717">
                    <a:moveTo>
                      <a:pt x="38005" y="21431"/>
                    </a:moveTo>
                    <a:lnTo>
                      <a:pt x="33719" y="27718"/>
                    </a:lnTo>
                    <a:cubicBezTo>
                      <a:pt x="15621" y="21146"/>
                      <a:pt x="3715" y="14097"/>
                      <a:pt x="0" y="6572"/>
                    </a:cubicBezTo>
                    <a:cubicBezTo>
                      <a:pt x="694" y="4258"/>
                      <a:pt x="1687" y="2057"/>
                      <a:pt x="2953" y="0"/>
                    </a:cubicBezTo>
                    <a:cubicBezTo>
                      <a:pt x="12972" y="9563"/>
                      <a:pt x="24924" y="16869"/>
                      <a:pt x="38005" y="214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6E8A04BD-7048-43B0-ABCD-7B2159157B88}"/>
                  </a:ext>
                </a:extLst>
              </p:cNvPr>
              <p:cNvSpPr/>
              <p:nvPr/>
            </p:nvSpPr>
            <p:spPr>
              <a:xfrm>
                <a:off x="-3732593" y="4094538"/>
                <a:ext cx="27431" cy="25050"/>
              </a:xfrm>
              <a:custGeom>
                <a:avLst/>
                <a:gdLst>
                  <a:gd name="connsiteX0" fmla="*/ 27432 w 27431"/>
                  <a:gd name="connsiteY0" fmla="*/ 25051 h 25050"/>
                  <a:gd name="connsiteX1" fmla="*/ 0 w 27431"/>
                  <a:gd name="connsiteY1" fmla="*/ 0 h 25050"/>
                  <a:gd name="connsiteX2" fmla="*/ 19907 w 27431"/>
                  <a:gd name="connsiteY2" fmla="*/ 12002 h 25050"/>
                  <a:gd name="connsiteX3" fmla="*/ 27432 w 27431"/>
                  <a:gd name="connsiteY3" fmla="*/ 25051 h 2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431" h="25050">
                    <a:moveTo>
                      <a:pt x="27432" y="25051"/>
                    </a:moveTo>
                    <a:cubicBezTo>
                      <a:pt x="8382" y="18098"/>
                      <a:pt x="1524" y="8573"/>
                      <a:pt x="0" y="0"/>
                    </a:cubicBezTo>
                    <a:cubicBezTo>
                      <a:pt x="7274" y="2829"/>
                      <a:pt x="14008" y="6887"/>
                      <a:pt x="19907" y="12002"/>
                    </a:cubicBezTo>
                    <a:cubicBezTo>
                      <a:pt x="23725" y="15450"/>
                      <a:pt x="26358" y="20022"/>
                      <a:pt x="27432" y="25051"/>
                    </a:cubicBezTo>
                    <a:close/>
                  </a:path>
                </a:pathLst>
              </a:custGeom>
              <a:solidFill>
                <a:srgbClr val="DE57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9D302438-A542-4675-ADA8-35B84B532D0B}"/>
                  </a:ext>
                </a:extLst>
              </p:cNvPr>
              <p:cNvSpPr/>
              <p:nvPr/>
            </p:nvSpPr>
            <p:spPr>
              <a:xfrm>
                <a:off x="-3728212" y="4209600"/>
                <a:ext cx="171068" cy="297561"/>
              </a:xfrm>
              <a:custGeom>
                <a:avLst/>
                <a:gdLst>
                  <a:gd name="connsiteX0" fmla="*/ 73819 w 171068"/>
                  <a:gd name="connsiteY0" fmla="*/ 0 h 297561"/>
                  <a:gd name="connsiteX1" fmla="*/ 68199 w 171068"/>
                  <a:gd name="connsiteY1" fmla="*/ 49340 h 297561"/>
                  <a:gd name="connsiteX2" fmla="*/ 171069 w 171068"/>
                  <a:gd name="connsiteY2" fmla="*/ 268510 h 297561"/>
                  <a:gd name="connsiteX3" fmla="*/ 160877 w 171068"/>
                  <a:gd name="connsiteY3" fmla="*/ 297561 h 297561"/>
                  <a:gd name="connsiteX4" fmla="*/ 127254 w 171068"/>
                  <a:gd name="connsiteY4" fmla="*/ 282035 h 297561"/>
                  <a:gd name="connsiteX5" fmla="*/ 53912 w 171068"/>
                  <a:gd name="connsiteY5" fmla="*/ 58483 h 297561"/>
                  <a:gd name="connsiteX6" fmla="*/ 0 w 171068"/>
                  <a:gd name="connsiteY6" fmla="*/ 22003 h 297561"/>
                  <a:gd name="connsiteX7" fmla="*/ 39243 w 171068"/>
                  <a:gd name="connsiteY7" fmla="*/ 476 h 297561"/>
                  <a:gd name="connsiteX8" fmla="*/ 73819 w 171068"/>
                  <a:gd name="connsiteY8" fmla="*/ 0 h 29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068" h="297561">
                    <a:moveTo>
                      <a:pt x="73819" y="0"/>
                    </a:moveTo>
                    <a:lnTo>
                      <a:pt x="68199" y="49340"/>
                    </a:lnTo>
                    <a:lnTo>
                      <a:pt x="171069" y="268510"/>
                    </a:lnTo>
                    <a:lnTo>
                      <a:pt x="160877" y="297561"/>
                    </a:lnTo>
                    <a:lnTo>
                      <a:pt x="127254" y="282035"/>
                    </a:lnTo>
                    <a:lnTo>
                      <a:pt x="53912" y="58483"/>
                    </a:lnTo>
                    <a:lnTo>
                      <a:pt x="0" y="22003"/>
                    </a:lnTo>
                    <a:lnTo>
                      <a:pt x="39243" y="476"/>
                    </a:lnTo>
                    <a:lnTo>
                      <a:pt x="73819" y="0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B5FE614-0DFF-43E4-9ED7-3931981AD15A}"/>
                  </a:ext>
                </a:extLst>
              </p:cNvPr>
              <p:cNvSpPr/>
              <p:nvPr/>
            </p:nvSpPr>
            <p:spPr>
              <a:xfrm>
                <a:off x="-3791458" y="4157879"/>
                <a:ext cx="154304" cy="107822"/>
              </a:xfrm>
              <a:custGeom>
                <a:avLst/>
                <a:gdLst>
                  <a:gd name="connsiteX0" fmla="*/ 28956 w 154304"/>
                  <a:gd name="connsiteY0" fmla="*/ 18002 h 107822"/>
                  <a:gd name="connsiteX1" fmla="*/ 97060 w 154304"/>
                  <a:gd name="connsiteY1" fmla="*/ 46101 h 107822"/>
                  <a:gd name="connsiteX2" fmla="*/ 99822 w 154304"/>
                  <a:gd name="connsiteY2" fmla="*/ 0 h 107822"/>
                  <a:gd name="connsiteX3" fmla="*/ 150019 w 154304"/>
                  <a:gd name="connsiteY3" fmla="*/ 12383 h 107822"/>
                  <a:gd name="connsiteX4" fmla="*/ 154305 w 154304"/>
                  <a:gd name="connsiteY4" fmla="*/ 82582 h 107822"/>
                  <a:gd name="connsiteX5" fmla="*/ 106013 w 154304"/>
                  <a:gd name="connsiteY5" fmla="*/ 62865 h 107822"/>
                  <a:gd name="connsiteX6" fmla="*/ 85820 w 154304"/>
                  <a:gd name="connsiteY6" fmla="*/ 107823 h 107822"/>
                  <a:gd name="connsiteX7" fmla="*/ 0 w 154304"/>
                  <a:gd name="connsiteY7" fmla="*/ 50483 h 107822"/>
                  <a:gd name="connsiteX8" fmla="*/ 28956 w 154304"/>
                  <a:gd name="connsiteY8" fmla="*/ 18002 h 10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304" h="107822">
                    <a:moveTo>
                      <a:pt x="28956" y="18002"/>
                    </a:moveTo>
                    <a:lnTo>
                      <a:pt x="97060" y="46101"/>
                    </a:lnTo>
                    <a:lnTo>
                      <a:pt x="99822" y="0"/>
                    </a:lnTo>
                    <a:lnTo>
                      <a:pt x="150019" y="12383"/>
                    </a:lnTo>
                    <a:lnTo>
                      <a:pt x="154305" y="82582"/>
                    </a:lnTo>
                    <a:lnTo>
                      <a:pt x="106013" y="62865"/>
                    </a:lnTo>
                    <a:lnTo>
                      <a:pt x="85820" y="107823"/>
                    </a:lnTo>
                    <a:lnTo>
                      <a:pt x="0" y="50483"/>
                    </a:lnTo>
                    <a:lnTo>
                      <a:pt x="28956" y="1800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D0DA1671-48EB-4530-A7C3-109573FA040A}"/>
                  </a:ext>
                </a:extLst>
              </p:cNvPr>
              <p:cNvSpPr/>
              <p:nvPr/>
            </p:nvSpPr>
            <p:spPr>
              <a:xfrm>
                <a:off x="-3791458" y="4157879"/>
                <a:ext cx="154304" cy="107822"/>
              </a:xfrm>
              <a:custGeom>
                <a:avLst/>
                <a:gdLst>
                  <a:gd name="connsiteX0" fmla="*/ 28956 w 154304"/>
                  <a:gd name="connsiteY0" fmla="*/ 18002 h 107822"/>
                  <a:gd name="connsiteX1" fmla="*/ 97060 w 154304"/>
                  <a:gd name="connsiteY1" fmla="*/ 46101 h 107822"/>
                  <a:gd name="connsiteX2" fmla="*/ 99822 w 154304"/>
                  <a:gd name="connsiteY2" fmla="*/ 0 h 107822"/>
                  <a:gd name="connsiteX3" fmla="*/ 150019 w 154304"/>
                  <a:gd name="connsiteY3" fmla="*/ 12383 h 107822"/>
                  <a:gd name="connsiteX4" fmla="*/ 154305 w 154304"/>
                  <a:gd name="connsiteY4" fmla="*/ 82582 h 107822"/>
                  <a:gd name="connsiteX5" fmla="*/ 106013 w 154304"/>
                  <a:gd name="connsiteY5" fmla="*/ 62865 h 107822"/>
                  <a:gd name="connsiteX6" fmla="*/ 85820 w 154304"/>
                  <a:gd name="connsiteY6" fmla="*/ 107823 h 107822"/>
                  <a:gd name="connsiteX7" fmla="*/ 0 w 154304"/>
                  <a:gd name="connsiteY7" fmla="*/ 50483 h 107822"/>
                  <a:gd name="connsiteX8" fmla="*/ 28956 w 154304"/>
                  <a:gd name="connsiteY8" fmla="*/ 18002 h 10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4304" h="107822">
                    <a:moveTo>
                      <a:pt x="28956" y="18002"/>
                    </a:moveTo>
                    <a:lnTo>
                      <a:pt x="97060" y="46101"/>
                    </a:lnTo>
                    <a:lnTo>
                      <a:pt x="99822" y="0"/>
                    </a:lnTo>
                    <a:lnTo>
                      <a:pt x="150019" y="12383"/>
                    </a:lnTo>
                    <a:lnTo>
                      <a:pt x="154305" y="82582"/>
                    </a:lnTo>
                    <a:lnTo>
                      <a:pt x="106013" y="62865"/>
                    </a:lnTo>
                    <a:lnTo>
                      <a:pt x="85820" y="107823"/>
                    </a:lnTo>
                    <a:lnTo>
                      <a:pt x="0" y="50483"/>
                    </a:lnTo>
                    <a:lnTo>
                      <a:pt x="28956" y="18002"/>
                    </a:ln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A7C9C66B-82E8-4492-AAEE-E7E115D4130A}"/>
                  </a:ext>
                </a:extLst>
              </p:cNvPr>
              <p:cNvSpPr/>
              <p:nvPr/>
            </p:nvSpPr>
            <p:spPr>
              <a:xfrm>
                <a:off x="-3870515" y="4269064"/>
                <a:ext cx="53256" cy="123320"/>
              </a:xfrm>
              <a:custGeom>
                <a:avLst/>
                <a:gdLst>
                  <a:gd name="connsiteX0" fmla="*/ 46196 w 53256"/>
                  <a:gd name="connsiteY0" fmla="*/ 123320 h 123320"/>
                  <a:gd name="connsiteX1" fmla="*/ 25813 w 53256"/>
                  <a:gd name="connsiteY1" fmla="*/ 69694 h 123320"/>
                  <a:gd name="connsiteX2" fmla="*/ 8287 w 53256"/>
                  <a:gd name="connsiteY2" fmla="*/ 23879 h 123320"/>
                  <a:gd name="connsiteX3" fmla="*/ 0 w 53256"/>
                  <a:gd name="connsiteY3" fmla="*/ 2162 h 123320"/>
                  <a:gd name="connsiteX4" fmla="*/ 40577 w 53256"/>
                  <a:gd name="connsiteY4" fmla="*/ 11687 h 123320"/>
                  <a:gd name="connsiteX5" fmla="*/ 46196 w 53256"/>
                  <a:gd name="connsiteY5" fmla="*/ 123320 h 12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256" h="123320">
                    <a:moveTo>
                      <a:pt x="46196" y="123320"/>
                    </a:moveTo>
                    <a:cubicBezTo>
                      <a:pt x="39148" y="104775"/>
                      <a:pt x="32354" y="86906"/>
                      <a:pt x="25813" y="69694"/>
                    </a:cubicBezTo>
                    <a:lnTo>
                      <a:pt x="8287" y="23879"/>
                    </a:lnTo>
                    <a:lnTo>
                      <a:pt x="0" y="2162"/>
                    </a:lnTo>
                    <a:cubicBezTo>
                      <a:pt x="9525" y="-2505"/>
                      <a:pt x="33814" y="257"/>
                      <a:pt x="40577" y="11687"/>
                    </a:cubicBezTo>
                    <a:cubicBezTo>
                      <a:pt x="65342" y="54931"/>
                      <a:pt x="46196" y="123320"/>
                      <a:pt x="46196" y="12332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CB3A453-6734-4C33-8E3B-6746EAEEEC4F}"/>
                  </a:ext>
                </a:extLst>
              </p:cNvPr>
              <p:cNvSpPr/>
              <p:nvPr/>
            </p:nvSpPr>
            <p:spPr>
              <a:xfrm>
                <a:off x="-3824224" y="4392384"/>
                <a:ext cx="119253" cy="135540"/>
              </a:xfrm>
              <a:custGeom>
                <a:avLst/>
                <a:gdLst>
                  <a:gd name="connsiteX0" fmla="*/ 119253 w 119253"/>
                  <a:gd name="connsiteY0" fmla="*/ 48387 h 135540"/>
                  <a:gd name="connsiteX1" fmla="*/ 51149 w 119253"/>
                  <a:gd name="connsiteY1" fmla="*/ 135541 h 135540"/>
                  <a:gd name="connsiteX2" fmla="*/ 17812 w 119253"/>
                  <a:gd name="connsiteY2" fmla="*/ 47054 h 135540"/>
                  <a:gd name="connsiteX3" fmla="*/ 9525 w 119253"/>
                  <a:gd name="connsiteY3" fmla="*/ 25337 h 135540"/>
                  <a:gd name="connsiteX4" fmla="*/ 0 w 119253"/>
                  <a:gd name="connsiteY4" fmla="*/ 0 h 135540"/>
                  <a:gd name="connsiteX5" fmla="*/ 110300 w 119253"/>
                  <a:gd name="connsiteY5" fmla="*/ 14002 h 135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" h="135540">
                    <a:moveTo>
                      <a:pt x="119253" y="48387"/>
                    </a:moveTo>
                    <a:cubicBezTo>
                      <a:pt x="111011" y="86297"/>
                      <a:pt x="85940" y="118377"/>
                      <a:pt x="51149" y="135541"/>
                    </a:cubicBezTo>
                    <a:cubicBezTo>
                      <a:pt x="39815" y="105347"/>
                      <a:pt x="28670" y="75724"/>
                      <a:pt x="17812" y="47054"/>
                    </a:cubicBezTo>
                    <a:cubicBezTo>
                      <a:pt x="15081" y="39691"/>
                      <a:pt x="12319" y="32452"/>
                      <a:pt x="9525" y="25337"/>
                    </a:cubicBezTo>
                    <a:lnTo>
                      <a:pt x="0" y="0"/>
                    </a:lnTo>
                    <a:lnTo>
                      <a:pt x="110300" y="14002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858857E-BF87-4166-98E9-05075555C345}"/>
                  </a:ext>
                </a:extLst>
              </p:cNvPr>
              <p:cNvSpPr/>
              <p:nvPr/>
            </p:nvSpPr>
            <p:spPr>
              <a:xfrm>
                <a:off x="-3545236" y="4197122"/>
                <a:ext cx="106394" cy="73437"/>
              </a:xfrm>
              <a:custGeom>
                <a:avLst/>
                <a:gdLst>
                  <a:gd name="connsiteX0" fmla="*/ 106394 w 106394"/>
                  <a:gd name="connsiteY0" fmla="*/ 73438 h 73437"/>
                  <a:gd name="connsiteX1" fmla="*/ 6382 w 106394"/>
                  <a:gd name="connsiteY1" fmla="*/ 48292 h 73437"/>
                  <a:gd name="connsiteX2" fmla="*/ 0 w 106394"/>
                  <a:gd name="connsiteY2" fmla="*/ 0 h 73437"/>
                  <a:gd name="connsiteX3" fmla="*/ 106394 w 106394"/>
                  <a:gd name="connsiteY3" fmla="*/ 73438 h 7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394" h="73437">
                    <a:moveTo>
                      <a:pt x="106394" y="73438"/>
                    </a:moveTo>
                    <a:cubicBezTo>
                      <a:pt x="57436" y="62960"/>
                      <a:pt x="6382" y="48292"/>
                      <a:pt x="6382" y="48292"/>
                    </a:cubicBezTo>
                    <a:lnTo>
                      <a:pt x="0" y="0"/>
                    </a:lnTo>
                    <a:cubicBezTo>
                      <a:pt x="0" y="0"/>
                      <a:pt x="90011" y="9620"/>
                      <a:pt x="106394" y="7343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AEE8FD3D-44CC-40CB-83BB-408F99082CFE}"/>
                  </a:ext>
                </a:extLst>
              </p:cNvPr>
              <p:cNvSpPr/>
              <p:nvPr/>
            </p:nvSpPr>
            <p:spPr>
              <a:xfrm>
                <a:off x="-3900995" y="3484307"/>
                <a:ext cx="3032533" cy="1911639"/>
              </a:xfrm>
              <a:custGeom>
                <a:avLst/>
                <a:gdLst>
                  <a:gd name="connsiteX0" fmla="*/ 14764 w 3032533"/>
                  <a:gd name="connsiteY0" fmla="*/ 1911631 h 1911639"/>
                  <a:gd name="connsiteX1" fmla="*/ 8 w 3032533"/>
                  <a:gd name="connsiteY1" fmla="*/ 1897829 h 1911639"/>
                  <a:gd name="connsiteX2" fmla="*/ 5239 w 3032533"/>
                  <a:gd name="connsiteY2" fmla="*/ 1886295 h 1911639"/>
                  <a:gd name="connsiteX3" fmla="*/ 158211 w 3032533"/>
                  <a:gd name="connsiteY3" fmla="*/ 1353466 h 1911639"/>
                  <a:gd name="connsiteX4" fmla="*/ 224028 w 3032533"/>
                  <a:gd name="connsiteY4" fmla="*/ 967513 h 1911639"/>
                  <a:gd name="connsiteX5" fmla="*/ 784289 w 3032533"/>
                  <a:gd name="connsiteY5" fmla="*/ 613088 h 1911639"/>
                  <a:gd name="connsiteX6" fmla="*/ 3014377 w 3032533"/>
                  <a:gd name="connsiteY6" fmla="*/ 535 h 1911639"/>
                  <a:gd name="connsiteX7" fmla="*/ 3031998 w 3032533"/>
                  <a:gd name="connsiteY7" fmla="*/ 10441 h 1911639"/>
                  <a:gd name="connsiteX8" fmla="*/ 3022093 w 3032533"/>
                  <a:gd name="connsiteY8" fmla="*/ 28062 h 1911639"/>
                  <a:gd name="connsiteX9" fmla="*/ 786956 w 3032533"/>
                  <a:gd name="connsiteY9" fmla="*/ 641568 h 1911639"/>
                  <a:gd name="connsiteX10" fmla="*/ 247079 w 3032533"/>
                  <a:gd name="connsiteY10" fmla="*/ 984468 h 1911639"/>
                  <a:gd name="connsiteX11" fmla="*/ 186786 w 3032533"/>
                  <a:gd name="connsiteY11" fmla="*/ 1353085 h 1911639"/>
                  <a:gd name="connsiteX12" fmla="*/ 23337 w 3032533"/>
                  <a:gd name="connsiteY12" fmla="*/ 1908488 h 1911639"/>
                  <a:gd name="connsiteX13" fmla="*/ 14764 w 3032533"/>
                  <a:gd name="connsiteY13" fmla="*/ 1911631 h 1911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32533" h="1911639">
                    <a:moveTo>
                      <a:pt x="14764" y="1911631"/>
                    </a:moveTo>
                    <a:cubicBezTo>
                      <a:pt x="6877" y="1911898"/>
                      <a:pt x="271" y="1905716"/>
                      <a:pt x="8" y="1897829"/>
                    </a:cubicBezTo>
                    <a:cubicBezTo>
                      <a:pt x="-141" y="1893381"/>
                      <a:pt x="1794" y="1889114"/>
                      <a:pt x="5239" y="1886295"/>
                    </a:cubicBezTo>
                    <a:cubicBezTo>
                      <a:pt x="164211" y="1755802"/>
                      <a:pt x="161163" y="1551301"/>
                      <a:pt x="158211" y="1353466"/>
                    </a:cubicBezTo>
                    <a:cubicBezTo>
                      <a:pt x="155925" y="1204305"/>
                      <a:pt x="153829" y="1063335"/>
                      <a:pt x="224028" y="967513"/>
                    </a:cubicBezTo>
                    <a:cubicBezTo>
                      <a:pt x="322517" y="832830"/>
                      <a:pt x="718662" y="619184"/>
                      <a:pt x="784289" y="613088"/>
                    </a:cubicBezTo>
                    <a:cubicBezTo>
                      <a:pt x="831247" y="608421"/>
                      <a:pt x="2263521" y="210371"/>
                      <a:pt x="3014377" y="535"/>
                    </a:cubicBezTo>
                    <a:cubicBezTo>
                      <a:pt x="3021978" y="-1599"/>
                      <a:pt x="3029865" y="2840"/>
                      <a:pt x="3031998" y="10441"/>
                    </a:cubicBezTo>
                    <a:cubicBezTo>
                      <a:pt x="3034132" y="18042"/>
                      <a:pt x="3029693" y="25929"/>
                      <a:pt x="3022093" y="28062"/>
                    </a:cubicBezTo>
                    <a:cubicBezTo>
                      <a:pt x="2933224" y="52923"/>
                      <a:pt x="845820" y="636138"/>
                      <a:pt x="786956" y="641568"/>
                    </a:cubicBezTo>
                    <a:cubicBezTo>
                      <a:pt x="730473" y="646806"/>
                      <a:pt x="338328" y="859595"/>
                      <a:pt x="247079" y="984468"/>
                    </a:cubicBezTo>
                    <a:cubicBezTo>
                      <a:pt x="182595" y="1072574"/>
                      <a:pt x="184595" y="1208877"/>
                      <a:pt x="186786" y="1353085"/>
                    </a:cubicBezTo>
                    <a:cubicBezTo>
                      <a:pt x="189643" y="1548157"/>
                      <a:pt x="192977" y="1769328"/>
                      <a:pt x="23337" y="1908488"/>
                    </a:cubicBezTo>
                    <a:cubicBezTo>
                      <a:pt x="20907" y="1910460"/>
                      <a:pt x="17891" y="1911565"/>
                      <a:pt x="14764" y="191163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DB1B7C8-C6BD-41ED-B00C-83DC5D8219FC}"/>
                  </a:ext>
                </a:extLst>
              </p:cNvPr>
              <p:cNvSpPr/>
              <p:nvPr/>
            </p:nvSpPr>
            <p:spPr>
              <a:xfrm>
                <a:off x="-3901472" y="3484498"/>
                <a:ext cx="3032533" cy="1911641"/>
              </a:xfrm>
              <a:custGeom>
                <a:avLst/>
                <a:gdLst>
                  <a:gd name="connsiteX0" fmla="*/ 3023045 w 3032533"/>
                  <a:gd name="connsiteY0" fmla="*/ 27777 h 1911641"/>
                  <a:gd name="connsiteX1" fmla="*/ 2827211 w 3032533"/>
                  <a:gd name="connsiteY1" fmla="*/ 82641 h 1911641"/>
                  <a:gd name="connsiteX2" fmla="*/ 787908 w 3032533"/>
                  <a:gd name="connsiteY2" fmla="*/ 641472 h 1911641"/>
                  <a:gd name="connsiteX3" fmla="*/ 248031 w 3032533"/>
                  <a:gd name="connsiteY3" fmla="*/ 984372 h 1911641"/>
                  <a:gd name="connsiteX4" fmla="*/ 187738 w 3032533"/>
                  <a:gd name="connsiteY4" fmla="*/ 1352990 h 1911641"/>
                  <a:gd name="connsiteX5" fmla="*/ 24289 w 3032533"/>
                  <a:gd name="connsiteY5" fmla="*/ 1908393 h 1911641"/>
                  <a:gd name="connsiteX6" fmla="*/ 14764 w 3032533"/>
                  <a:gd name="connsiteY6" fmla="*/ 1911631 h 1911641"/>
                  <a:gd name="connsiteX7" fmla="*/ 8 w 3032533"/>
                  <a:gd name="connsiteY7" fmla="*/ 1897830 h 1911641"/>
                  <a:gd name="connsiteX8" fmla="*/ 5239 w 3032533"/>
                  <a:gd name="connsiteY8" fmla="*/ 1886294 h 1911641"/>
                  <a:gd name="connsiteX9" fmla="*/ 158211 w 3032533"/>
                  <a:gd name="connsiteY9" fmla="*/ 1353466 h 1911641"/>
                  <a:gd name="connsiteX10" fmla="*/ 224028 w 3032533"/>
                  <a:gd name="connsiteY10" fmla="*/ 967513 h 1911641"/>
                  <a:gd name="connsiteX11" fmla="*/ 784289 w 3032533"/>
                  <a:gd name="connsiteY11" fmla="*/ 613088 h 1911641"/>
                  <a:gd name="connsiteX12" fmla="*/ 2872931 w 3032533"/>
                  <a:gd name="connsiteY12" fmla="*/ 40064 h 1911641"/>
                  <a:gd name="connsiteX13" fmla="*/ 3014377 w 3032533"/>
                  <a:gd name="connsiteY13" fmla="*/ 535 h 1911641"/>
                  <a:gd name="connsiteX14" fmla="*/ 3031999 w 3032533"/>
                  <a:gd name="connsiteY14" fmla="*/ 10441 h 1911641"/>
                  <a:gd name="connsiteX15" fmla="*/ 3022092 w 3032533"/>
                  <a:gd name="connsiteY15" fmla="*/ 28062 h 19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032533" h="1911641">
                    <a:moveTo>
                      <a:pt x="3023045" y="27777"/>
                    </a:moveTo>
                    <a:lnTo>
                      <a:pt x="2827211" y="82641"/>
                    </a:lnTo>
                    <a:cubicBezTo>
                      <a:pt x="2288572" y="232945"/>
                      <a:pt x="836486" y="636996"/>
                      <a:pt x="787908" y="641472"/>
                    </a:cubicBezTo>
                    <a:cubicBezTo>
                      <a:pt x="731425" y="646711"/>
                      <a:pt x="339281" y="859500"/>
                      <a:pt x="248031" y="984372"/>
                    </a:cubicBezTo>
                    <a:cubicBezTo>
                      <a:pt x="183547" y="1072479"/>
                      <a:pt x="185547" y="1208781"/>
                      <a:pt x="187738" y="1352990"/>
                    </a:cubicBezTo>
                    <a:cubicBezTo>
                      <a:pt x="190596" y="1548062"/>
                      <a:pt x="193929" y="1769232"/>
                      <a:pt x="24289" y="1908393"/>
                    </a:cubicBezTo>
                    <a:cubicBezTo>
                      <a:pt x="21620" y="1910602"/>
                      <a:pt x="18229" y="1911764"/>
                      <a:pt x="14764" y="1911631"/>
                    </a:cubicBezTo>
                    <a:cubicBezTo>
                      <a:pt x="6877" y="1911898"/>
                      <a:pt x="271" y="1905716"/>
                      <a:pt x="8" y="1897830"/>
                    </a:cubicBezTo>
                    <a:cubicBezTo>
                      <a:pt x="-141" y="1893381"/>
                      <a:pt x="1794" y="1889114"/>
                      <a:pt x="5239" y="1886294"/>
                    </a:cubicBezTo>
                    <a:cubicBezTo>
                      <a:pt x="164211" y="1755802"/>
                      <a:pt x="161163" y="1551300"/>
                      <a:pt x="158211" y="1353466"/>
                    </a:cubicBezTo>
                    <a:cubicBezTo>
                      <a:pt x="155925" y="1204305"/>
                      <a:pt x="153829" y="1063335"/>
                      <a:pt x="224028" y="967513"/>
                    </a:cubicBezTo>
                    <a:cubicBezTo>
                      <a:pt x="322517" y="832830"/>
                      <a:pt x="718662" y="619184"/>
                      <a:pt x="784289" y="613088"/>
                    </a:cubicBezTo>
                    <a:cubicBezTo>
                      <a:pt x="828485" y="608706"/>
                      <a:pt x="2097406" y="256472"/>
                      <a:pt x="2872931" y="40064"/>
                    </a:cubicBezTo>
                    <a:lnTo>
                      <a:pt x="3014377" y="535"/>
                    </a:lnTo>
                    <a:cubicBezTo>
                      <a:pt x="3021978" y="-1599"/>
                      <a:pt x="3029865" y="2840"/>
                      <a:pt x="3031999" y="10441"/>
                    </a:cubicBezTo>
                    <a:cubicBezTo>
                      <a:pt x="3034132" y="18042"/>
                      <a:pt x="3029693" y="25929"/>
                      <a:pt x="3022092" y="28062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BB59A93C-4D37-41FE-BF1E-675075D56E5B}"/>
                  </a:ext>
                </a:extLst>
              </p:cNvPr>
              <p:cNvSpPr/>
              <p:nvPr/>
            </p:nvSpPr>
            <p:spPr>
              <a:xfrm>
                <a:off x="-1074261" y="3484403"/>
                <a:ext cx="206275" cy="82735"/>
              </a:xfrm>
              <a:custGeom>
                <a:avLst/>
                <a:gdLst>
                  <a:gd name="connsiteX0" fmla="*/ 195834 w 206275"/>
                  <a:gd name="connsiteY0" fmla="*/ 27872 h 82735"/>
                  <a:gd name="connsiteX1" fmla="*/ 0 w 206275"/>
                  <a:gd name="connsiteY1" fmla="*/ 82736 h 82735"/>
                  <a:gd name="connsiteX2" fmla="*/ 46672 w 206275"/>
                  <a:gd name="connsiteY2" fmla="*/ 40064 h 82735"/>
                  <a:gd name="connsiteX3" fmla="*/ 188119 w 206275"/>
                  <a:gd name="connsiteY3" fmla="*/ 535 h 82735"/>
                  <a:gd name="connsiteX4" fmla="*/ 205740 w 206275"/>
                  <a:gd name="connsiteY4" fmla="*/ 10441 h 82735"/>
                  <a:gd name="connsiteX5" fmla="*/ 195834 w 206275"/>
                  <a:gd name="connsiteY5" fmla="*/ 28062 h 82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6275" h="82735">
                    <a:moveTo>
                      <a:pt x="195834" y="27872"/>
                    </a:moveTo>
                    <a:lnTo>
                      <a:pt x="0" y="82736"/>
                    </a:lnTo>
                    <a:cubicBezTo>
                      <a:pt x="13726" y="66629"/>
                      <a:pt x="29404" y="52294"/>
                      <a:pt x="46672" y="40064"/>
                    </a:cubicBezTo>
                    <a:lnTo>
                      <a:pt x="188119" y="535"/>
                    </a:lnTo>
                    <a:cubicBezTo>
                      <a:pt x="195720" y="-1599"/>
                      <a:pt x="203606" y="2840"/>
                      <a:pt x="205740" y="10441"/>
                    </a:cubicBezTo>
                    <a:cubicBezTo>
                      <a:pt x="207874" y="18042"/>
                      <a:pt x="203435" y="25929"/>
                      <a:pt x="195834" y="2806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B35B2593-5509-4B96-B7C8-EDB271EAD093}"/>
                  </a:ext>
                </a:extLst>
              </p:cNvPr>
              <p:cNvSpPr/>
              <p:nvPr/>
            </p:nvSpPr>
            <p:spPr>
              <a:xfrm>
                <a:off x="-3788886" y="4383164"/>
                <a:ext cx="203644" cy="92013"/>
              </a:xfrm>
              <a:custGeom>
                <a:avLst/>
                <a:gdLst>
                  <a:gd name="connsiteX0" fmla="*/ 0 w 203644"/>
                  <a:gd name="connsiteY0" fmla="*/ 29794 h 92013"/>
                  <a:gd name="connsiteX1" fmla="*/ 74866 w 203644"/>
                  <a:gd name="connsiteY1" fmla="*/ 23222 h 92013"/>
                  <a:gd name="connsiteX2" fmla="*/ 121539 w 203644"/>
                  <a:gd name="connsiteY2" fmla="*/ 76 h 92013"/>
                  <a:gd name="connsiteX3" fmla="*/ 203644 w 203644"/>
                  <a:gd name="connsiteY3" fmla="*/ 38176 h 92013"/>
                  <a:gd name="connsiteX4" fmla="*/ 164211 w 203644"/>
                  <a:gd name="connsiteY4" fmla="*/ 90754 h 92013"/>
                  <a:gd name="connsiteX5" fmla="*/ 91249 w 203644"/>
                  <a:gd name="connsiteY5" fmla="*/ 57131 h 92013"/>
                  <a:gd name="connsiteX6" fmla="*/ 17050 w 203644"/>
                  <a:gd name="connsiteY6" fmla="*/ 65037 h 9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644" h="92013">
                    <a:moveTo>
                      <a:pt x="0" y="29794"/>
                    </a:moveTo>
                    <a:lnTo>
                      <a:pt x="74866" y="23222"/>
                    </a:lnTo>
                    <a:cubicBezTo>
                      <a:pt x="74866" y="23222"/>
                      <a:pt x="114014" y="-1543"/>
                      <a:pt x="121539" y="76"/>
                    </a:cubicBezTo>
                    <a:cubicBezTo>
                      <a:pt x="129064" y="1695"/>
                      <a:pt x="203644" y="38176"/>
                      <a:pt x="203644" y="38176"/>
                    </a:cubicBezTo>
                    <a:cubicBezTo>
                      <a:pt x="203644" y="38176"/>
                      <a:pt x="169831" y="81705"/>
                      <a:pt x="164211" y="90754"/>
                    </a:cubicBezTo>
                    <a:cubicBezTo>
                      <a:pt x="158591" y="99803"/>
                      <a:pt x="91249" y="57131"/>
                      <a:pt x="91249" y="57131"/>
                    </a:cubicBezTo>
                    <a:lnTo>
                      <a:pt x="17050" y="65037"/>
                    </a:ln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DE1A3599-F670-4374-8F33-5D201E92F072}"/>
                  </a:ext>
                </a:extLst>
              </p:cNvPr>
              <p:cNvSpPr/>
              <p:nvPr/>
            </p:nvSpPr>
            <p:spPr>
              <a:xfrm>
                <a:off x="-4000087" y="4230269"/>
                <a:ext cx="285781" cy="261540"/>
              </a:xfrm>
              <a:custGeom>
                <a:avLst/>
                <a:gdLst>
                  <a:gd name="connsiteX0" fmla="*/ 113855 w 285781"/>
                  <a:gd name="connsiteY0" fmla="*/ 0 h 261540"/>
                  <a:gd name="connsiteX1" fmla="*/ 698 w 285781"/>
                  <a:gd name="connsiteY1" fmla="*/ 252889 h 261540"/>
                  <a:gd name="connsiteX2" fmla="*/ 285782 w 285781"/>
                  <a:gd name="connsiteY2" fmla="*/ 223171 h 261540"/>
                  <a:gd name="connsiteX3" fmla="*/ 273590 w 285781"/>
                  <a:gd name="connsiteY3" fmla="*/ 171641 h 261540"/>
                  <a:gd name="connsiteX4" fmla="*/ 125285 w 285781"/>
                  <a:gd name="connsiteY4" fmla="*/ 171641 h 261540"/>
                  <a:gd name="connsiteX5" fmla="*/ 160528 w 285781"/>
                  <a:gd name="connsiteY5" fmla="*/ 116015 h 261540"/>
                  <a:gd name="connsiteX6" fmla="*/ 168910 w 285781"/>
                  <a:gd name="connsiteY6" fmla="*/ 45720 h 261540"/>
                  <a:gd name="connsiteX7" fmla="*/ 113855 w 285781"/>
                  <a:gd name="connsiteY7" fmla="*/ 0 h 261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5781" h="261540">
                    <a:moveTo>
                      <a:pt x="113855" y="0"/>
                    </a:moveTo>
                    <a:cubicBezTo>
                      <a:pt x="79851" y="24289"/>
                      <a:pt x="-8731" y="222314"/>
                      <a:pt x="698" y="252889"/>
                    </a:cubicBezTo>
                    <a:cubicBezTo>
                      <a:pt x="10128" y="283464"/>
                      <a:pt x="285782" y="223171"/>
                      <a:pt x="285782" y="223171"/>
                    </a:cubicBezTo>
                    <a:lnTo>
                      <a:pt x="273590" y="171641"/>
                    </a:lnTo>
                    <a:lnTo>
                      <a:pt x="125285" y="171641"/>
                    </a:lnTo>
                    <a:lnTo>
                      <a:pt x="160528" y="116015"/>
                    </a:lnTo>
                    <a:cubicBezTo>
                      <a:pt x="160528" y="116015"/>
                      <a:pt x="182245" y="94869"/>
                      <a:pt x="168910" y="45720"/>
                    </a:cubicBezTo>
                    <a:cubicBezTo>
                      <a:pt x="159290" y="10287"/>
                      <a:pt x="113855" y="0"/>
                      <a:pt x="1138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30" name="Graphic 20">
              <a:extLst>
                <a:ext uri="{FF2B5EF4-FFF2-40B4-BE49-F238E27FC236}">
                  <a16:creationId xmlns:a16="http://schemas.microsoft.com/office/drawing/2014/main" id="{46AEEAC3-5924-4E66-9D4C-419EFB1EBA6E}"/>
                </a:ext>
              </a:extLst>
            </p:cNvPr>
            <p:cNvGrpSpPr/>
            <p:nvPr/>
          </p:nvGrpSpPr>
          <p:grpSpPr>
            <a:xfrm>
              <a:off x="-1421712" y="3763544"/>
              <a:ext cx="985648" cy="2207418"/>
              <a:chOff x="-1421712" y="3763544"/>
              <a:chExt cx="985648" cy="2207418"/>
            </a:xfrm>
          </p:grpSpPr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528D2FD5-D7EE-4721-AC3B-0B782352EFA2}"/>
                  </a:ext>
                </a:extLst>
              </p:cNvPr>
              <p:cNvSpPr/>
              <p:nvPr/>
            </p:nvSpPr>
            <p:spPr>
              <a:xfrm>
                <a:off x="-1156557" y="4158540"/>
                <a:ext cx="142303" cy="123068"/>
              </a:xfrm>
              <a:custGeom>
                <a:avLst/>
                <a:gdLst>
                  <a:gd name="connsiteX0" fmla="*/ 142304 w 142303"/>
                  <a:gd name="connsiteY0" fmla="*/ 91636 h 123068"/>
                  <a:gd name="connsiteX1" fmla="*/ 85820 w 142303"/>
                  <a:gd name="connsiteY1" fmla="*/ 64871 h 123068"/>
                  <a:gd name="connsiteX2" fmla="*/ 48863 w 142303"/>
                  <a:gd name="connsiteY2" fmla="*/ 1435 h 123068"/>
                  <a:gd name="connsiteX3" fmla="*/ 0 w 142303"/>
                  <a:gd name="connsiteY3" fmla="*/ 32581 h 123068"/>
                  <a:gd name="connsiteX4" fmla="*/ 36957 w 142303"/>
                  <a:gd name="connsiteY4" fmla="*/ 97066 h 123068"/>
                  <a:gd name="connsiteX5" fmla="*/ 71152 w 142303"/>
                  <a:gd name="connsiteY5" fmla="*/ 97066 h 123068"/>
                  <a:gd name="connsiteX6" fmla="*/ 124873 w 142303"/>
                  <a:gd name="connsiteY6" fmla="*/ 123069 h 123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303" h="123068">
                    <a:moveTo>
                      <a:pt x="142304" y="91636"/>
                    </a:moveTo>
                    <a:lnTo>
                      <a:pt x="85820" y="64871"/>
                    </a:lnTo>
                    <a:cubicBezTo>
                      <a:pt x="85820" y="64871"/>
                      <a:pt x="57245" y="10198"/>
                      <a:pt x="48863" y="1435"/>
                    </a:cubicBezTo>
                    <a:cubicBezTo>
                      <a:pt x="40481" y="-7328"/>
                      <a:pt x="0" y="26676"/>
                      <a:pt x="0" y="32581"/>
                    </a:cubicBezTo>
                    <a:cubicBezTo>
                      <a:pt x="0" y="38487"/>
                      <a:pt x="29337" y="93732"/>
                      <a:pt x="36957" y="97066"/>
                    </a:cubicBezTo>
                    <a:cubicBezTo>
                      <a:pt x="48292" y="98732"/>
                      <a:pt x="59817" y="98732"/>
                      <a:pt x="71152" y="97066"/>
                    </a:cubicBezTo>
                    <a:lnTo>
                      <a:pt x="124873" y="123069"/>
                    </a:ln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71260791-5B63-4195-87F4-FD8F331F619F}"/>
                  </a:ext>
                </a:extLst>
              </p:cNvPr>
              <p:cNvSpPr/>
              <p:nvPr/>
            </p:nvSpPr>
            <p:spPr>
              <a:xfrm>
                <a:off x="-918146" y="3763544"/>
                <a:ext cx="63197" cy="147828"/>
              </a:xfrm>
              <a:custGeom>
                <a:avLst/>
                <a:gdLst>
                  <a:gd name="connsiteX0" fmla="*/ 35719 w 63197"/>
                  <a:gd name="connsiteY0" fmla="*/ 147828 h 147828"/>
                  <a:gd name="connsiteX1" fmla="*/ 47054 w 63197"/>
                  <a:gd name="connsiteY1" fmla="*/ 107347 h 147828"/>
                  <a:gd name="connsiteX2" fmla="*/ 63056 w 63197"/>
                  <a:gd name="connsiteY2" fmla="*/ 42386 h 147828"/>
                  <a:gd name="connsiteX3" fmla="*/ 49530 w 63197"/>
                  <a:gd name="connsiteY3" fmla="*/ 0 h 147828"/>
                  <a:gd name="connsiteX4" fmla="*/ 0 w 63197"/>
                  <a:gd name="connsiteY4" fmla="*/ 67818 h 147828"/>
                  <a:gd name="connsiteX5" fmla="*/ 19621 w 63197"/>
                  <a:gd name="connsiteY5" fmla="*/ 102679 h 147828"/>
                  <a:gd name="connsiteX6" fmla="*/ 10096 w 63197"/>
                  <a:gd name="connsiteY6" fmla="*/ 147828 h 147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197" h="147828">
                    <a:moveTo>
                      <a:pt x="35719" y="147828"/>
                    </a:moveTo>
                    <a:lnTo>
                      <a:pt x="47054" y="107347"/>
                    </a:lnTo>
                    <a:cubicBezTo>
                      <a:pt x="47054" y="107347"/>
                      <a:pt x="64961" y="54578"/>
                      <a:pt x="63056" y="42386"/>
                    </a:cubicBezTo>
                    <a:cubicBezTo>
                      <a:pt x="59550" y="27956"/>
                      <a:pt x="55036" y="13792"/>
                      <a:pt x="49530" y="0"/>
                    </a:cubicBezTo>
                    <a:cubicBezTo>
                      <a:pt x="49530" y="0"/>
                      <a:pt x="0" y="60293"/>
                      <a:pt x="0" y="67818"/>
                    </a:cubicBezTo>
                    <a:cubicBezTo>
                      <a:pt x="0" y="75343"/>
                      <a:pt x="19621" y="102679"/>
                      <a:pt x="19621" y="102679"/>
                    </a:cubicBezTo>
                    <a:lnTo>
                      <a:pt x="10096" y="147828"/>
                    </a:ln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ECAAE5B-D3C4-4DC7-BE39-F1F5A9D11928}"/>
                  </a:ext>
                </a:extLst>
              </p:cNvPr>
              <p:cNvSpPr/>
              <p:nvPr/>
            </p:nvSpPr>
            <p:spPr>
              <a:xfrm>
                <a:off x="-958078" y="3890322"/>
                <a:ext cx="119179" cy="459105"/>
              </a:xfrm>
              <a:custGeom>
                <a:avLst/>
                <a:gdLst>
                  <a:gd name="connsiteX0" fmla="*/ 119180 w 119179"/>
                  <a:gd name="connsiteY0" fmla="*/ 322612 h 459105"/>
                  <a:gd name="connsiteX1" fmla="*/ 63935 w 119179"/>
                  <a:gd name="connsiteY1" fmla="*/ 220218 h 459105"/>
                  <a:gd name="connsiteX2" fmla="*/ 89366 w 119179"/>
                  <a:gd name="connsiteY2" fmla="*/ 10668 h 459105"/>
                  <a:gd name="connsiteX3" fmla="*/ 49266 w 119179"/>
                  <a:gd name="connsiteY3" fmla="*/ 0 h 459105"/>
                  <a:gd name="connsiteX4" fmla="*/ 22 w 119179"/>
                  <a:gd name="connsiteY4" fmla="*/ 223742 h 459105"/>
                  <a:gd name="connsiteX5" fmla="*/ 87366 w 119179"/>
                  <a:gd name="connsiteY5" fmla="*/ 459105 h 459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179" h="459105">
                    <a:moveTo>
                      <a:pt x="119180" y="322612"/>
                    </a:moveTo>
                    <a:cubicBezTo>
                      <a:pt x="119180" y="322612"/>
                      <a:pt x="76508" y="269558"/>
                      <a:pt x="63935" y="220218"/>
                    </a:cubicBezTo>
                    <a:cubicBezTo>
                      <a:pt x="51362" y="170879"/>
                      <a:pt x="89366" y="10668"/>
                      <a:pt x="89366" y="10668"/>
                    </a:cubicBezTo>
                    <a:lnTo>
                      <a:pt x="49266" y="0"/>
                    </a:lnTo>
                    <a:cubicBezTo>
                      <a:pt x="49266" y="0"/>
                      <a:pt x="1641" y="163925"/>
                      <a:pt x="22" y="223742"/>
                    </a:cubicBezTo>
                    <a:cubicBezTo>
                      <a:pt x="-1597" y="283559"/>
                      <a:pt x="87366" y="459105"/>
                      <a:pt x="87366" y="459105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B2043CA6-6625-441A-AF59-C3EC8A7EBAC4}"/>
                  </a:ext>
                </a:extLst>
              </p:cNvPr>
              <p:cNvSpPr/>
              <p:nvPr/>
            </p:nvSpPr>
            <p:spPr>
              <a:xfrm>
                <a:off x="-926528" y="4226459"/>
                <a:ext cx="61817" cy="122586"/>
              </a:xfrm>
              <a:custGeom>
                <a:avLst/>
                <a:gdLst>
                  <a:gd name="connsiteX0" fmla="*/ 61817 w 61817"/>
                  <a:gd name="connsiteY0" fmla="*/ 96583 h 122586"/>
                  <a:gd name="connsiteX1" fmla="*/ 55721 w 61817"/>
                  <a:gd name="connsiteY1" fmla="*/ 122587 h 122586"/>
                  <a:gd name="connsiteX2" fmla="*/ 0 w 61817"/>
                  <a:gd name="connsiteY2" fmla="*/ 0 h 122586"/>
                  <a:gd name="connsiteX3" fmla="*/ 56292 w 61817"/>
                  <a:gd name="connsiteY3" fmla="*/ 75343 h 122586"/>
                  <a:gd name="connsiteX4" fmla="*/ 61817 w 61817"/>
                  <a:gd name="connsiteY4" fmla="*/ 96583 h 12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817" h="122586">
                    <a:moveTo>
                      <a:pt x="61817" y="96583"/>
                    </a:moveTo>
                    <a:lnTo>
                      <a:pt x="55721" y="122587"/>
                    </a:lnTo>
                    <a:cubicBezTo>
                      <a:pt x="55721" y="122587"/>
                      <a:pt x="25051" y="62103"/>
                      <a:pt x="0" y="0"/>
                    </a:cubicBezTo>
                    <a:cubicBezTo>
                      <a:pt x="26070" y="18726"/>
                      <a:pt x="45729" y="45034"/>
                      <a:pt x="56292" y="75343"/>
                    </a:cubicBezTo>
                    <a:cubicBezTo>
                      <a:pt x="58712" y="82258"/>
                      <a:pt x="60560" y="89364"/>
                      <a:pt x="61817" y="965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7F2F9157-7C50-4E84-AABD-680F7538CB82}"/>
                  </a:ext>
                </a:extLst>
              </p:cNvPr>
              <p:cNvSpPr/>
              <p:nvPr/>
            </p:nvSpPr>
            <p:spPr>
              <a:xfrm>
                <a:off x="-1001109" y="4213124"/>
                <a:ext cx="388235" cy="504825"/>
              </a:xfrm>
              <a:custGeom>
                <a:avLst/>
                <a:gdLst>
                  <a:gd name="connsiteX0" fmla="*/ 388144 w 388235"/>
                  <a:gd name="connsiteY0" fmla="*/ 116014 h 504825"/>
                  <a:gd name="connsiteX1" fmla="*/ 384143 w 388235"/>
                  <a:gd name="connsiteY1" fmla="*/ 148971 h 504825"/>
                  <a:gd name="connsiteX2" fmla="*/ 363855 w 388235"/>
                  <a:gd name="connsiteY2" fmla="*/ 231838 h 504825"/>
                  <a:gd name="connsiteX3" fmla="*/ 349948 w 388235"/>
                  <a:gd name="connsiteY3" fmla="*/ 283940 h 504825"/>
                  <a:gd name="connsiteX4" fmla="*/ 301466 w 388235"/>
                  <a:gd name="connsiteY4" fmla="*/ 504825 h 504825"/>
                  <a:gd name="connsiteX5" fmla="*/ 0 w 388235"/>
                  <a:gd name="connsiteY5" fmla="*/ 433292 h 504825"/>
                  <a:gd name="connsiteX6" fmla="*/ 74200 w 388235"/>
                  <a:gd name="connsiteY6" fmla="*/ 168973 h 504825"/>
                  <a:gd name="connsiteX7" fmla="*/ 103632 w 388235"/>
                  <a:gd name="connsiteY7" fmla="*/ 100965 h 504825"/>
                  <a:gd name="connsiteX8" fmla="*/ 162211 w 388235"/>
                  <a:gd name="connsiteY8" fmla="*/ 0 h 504825"/>
                  <a:gd name="connsiteX9" fmla="*/ 364141 w 388235"/>
                  <a:gd name="connsiteY9" fmla="*/ 71342 h 504825"/>
                  <a:gd name="connsiteX10" fmla="*/ 388144 w 388235"/>
                  <a:gd name="connsiteY10" fmla="*/ 116014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8235" h="504825">
                    <a:moveTo>
                      <a:pt x="388144" y="116014"/>
                    </a:moveTo>
                    <a:cubicBezTo>
                      <a:pt x="387601" y="127083"/>
                      <a:pt x="386267" y="138093"/>
                      <a:pt x="384143" y="148971"/>
                    </a:cubicBezTo>
                    <a:cubicBezTo>
                      <a:pt x="379762" y="172784"/>
                      <a:pt x="372332" y="200882"/>
                      <a:pt x="363855" y="231838"/>
                    </a:cubicBezTo>
                    <a:cubicBezTo>
                      <a:pt x="359283" y="248126"/>
                      <a:pt x="354330" y="265557"/>
                      <a:pt x="349948" y="283940"/>
                    </a:cubicBezTo>
                    <a:cubicBezTo>
                      <a:pt x="328708" y="366522"/>
                      <a:pt x="317183" y="399383"/>
                      <a:pt x="301466" y="504825"/>
                    </a:cubicBezTo>
                    <a:lnTo>
                      <a:pt x="0" y="433292"/>
                    </a:lnTo>
                    <a:cubicBezTo>
                      <a:pt x="16297" y="343033"/>
                      <a:pt x="41138" y="254527"/>
                      <a:pt x="74200" y="168973"/>
                    </a:cubicBezTo>
                    <a:cubicBezTo>
                      <a:pt x="82963" y="146209"/>
                      <a:pt x="93250" y="123444"/>
                      <a:pt x="103632" y="100965"/>
                    </a:cubicBezTo>
                    <a:cubicBezTo>
                      <a:pt x="120282" y="65722"/>
                      <a:pt x="139875" y="31947"/>
                      <a:pt x="162211" y="0"/>
                    </a:cubicBezTo>
                    <a:cubicBezTo>
                      <a:pt x="162211" y="0"/>
                      <a:pt x="210979" y="44577"/>
                      <a:pt x="364141" y="71342"/>
                    </a:cubicBezTo>
                    <a:cubicBezTo>
                      <a:pt x="382714" y="74200"/>
                      <a:pt x="389096" y="90392"/>
                      <a:pt x="388144" y="116014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5130874-0F21-4492-9719-87A60D1CF0F0}"/>
                  </a:ext>
                </a:extLst>
              </p:cNvPr>
              <p:cNvSpPr/>
              <p:nvPr/>
            </p:nvSpPr>
            <p:spPr>
              <a:xfrm>
                <a:off x="-926719" y="4292194"/>
                <a:ext cx="309848" cy="113759"/>
              </a:xfrm>
              <a:custGeom>
                <a:avLst/>
                <a:gdLst>
                  <a:gd name="connsiteX0" fmla="*/ 275844 w 309848"/>
                  <a:gd name="connsiteY0" fmla="*/ 2559 h 113759"/>
                  <a:gd name="connsiteX1" fmla="*/ 309753 w 309848"/>
                  <a:gd name="connsiteY1" fmla="*/ 69234 h 113759"/>
                  <a:gd name="connsiteX2" fmla="*/ 295275 w 309848"/>
                  <a:gd name="connsiteY2" fmla="*/ 78759 h 113759"/>
                  <a:gd name="connsiteX3" fmla="*/ 0 w 309848"/>
                  <a:gd name="connsiteY3" fmla="*/ 89618 h 113759"/>
                  <a:gd name="connsiteX4" fmla="*/ 38862 w 309848"/>
                  <a:gd name="connsiteY4" fmla="*/ 2559 h 113759"/>
                  <a:gd name="connsiteX5" fmla="*/ 110395 w 309848"/>
                  <a:gd name="connsiteY5" fmla="*/ 18466 h 113759"/>
                  <a:gd name="connsiteX6" fmla="*/ 275844 w 309848"/>
                  <a:gd name="connsiteY6" fmla="*/ 2559 h 113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848" h="113759">
                    <a:moveTo>
                      <a:pt x="275844" y="2559"/>
                    </a:moveTo>
                    <a:cubicBezTo>
                      <a:pt x="275844" y="12084"/>
                      <a:pt x="311944" y="57423"/>
                      <a:pt x="309753" y="69234"/>
                    </a:cubicBezTo>
                    <a:cubicBezTo>
                      <a:pt x="305657" y="71996"/>
                      <a:pt x="300800" y="75044"/>
                      <a:pt x="295275" y="78759"/>
                    </a:cubicBezTo>
                    <a:cubicBezTo>
                      <a:pt x="193262" y="138100"/>
                      <a:pt x="59436" y="108001"/>
                      <a:pt x="0" y="89618"/>
                    </a:cubicBezTo>
                    <a:cubicBezTo>
                      <a:pt x="8763" y="66853"/>
                      <a:pt x="28575" y="25038"/>
                      <a:pt x="38862" y="2559"/>
                    </a:cubicBezTo>
                    <a:lnTo>
                      <a:pt x="110395" y="18466"/>
                    </a:lnTo>
                    <a:cubicBezTo>
                      <a:pt x="110395" y="18466"/>
                      <a:pt x="227362" y="-8204"/>
                      <a:pt x="275844" y="2559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4924B4B3-CF65-4E8B-BF6B-4F840839A0C0}"/>
                  </a:ext>
                </a:extLst>
              </p:cNvPr>
              <p:cNvSpPr/>
              <p:nvPr/>
            </p:nvSpPr>
            <p:spPr>
              <a:xfrm>
                <a:off x="-802233" y="4230605"/>
                <a:ext cx="123326" cy="118092"/>
              </a:xfrm>
              <a:custGeom>
                <a:avLst/>
                <a:gdLst>
                  <a:gd name="connsiteX0" fmla="*/ 28772 w 123326"/>
                  <a:gd name="connsiteY0" fmla="*/ 522 h 118092"/>
                  <a:gd name="connsiteX1" fmla="*/ 122974 w 123326"/>
                  <a:gd name="connsiteY1" fmla="*/ 20619 h 118092"/>
                  <a:gd name="connsiteX2" fmla="*/ 35820 w 123326"/>
                  <a:gd name="connsiteY2" fmla="*/ 117679 h 118092"/>
                  <a:gd name="connsiteX3" fmla="*/ 28772 w 123326"/>
                  <a:gd name="connsiteY3" fmla="*/ 522 h 118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326" h="118092">
                    <a:moveTo>
                      <a:pt x="28772" y="522"/>
                    </a:moveTo>
                    <a:cubicBezTo>
                      <a:pt x="39725" y="-3669"/>
                      <a:pt x="129641" y="18714"/>
                      <a:pt x="122974" y="20619"/>
                    </a:cubicBezTo>
                    <a:cubicBezTo>
                      <a:pt x="116306" y="22524"/>
                      <a:pt x="82778" y="125394"/>
                      <a:pt x="35820" y="117679"/>
                    </a:cubicBezTo>
                    <a:cubicBezTo>
                      <a:pt x="-11138" y="109964"/>
                      <a:pt x="-10281" y="15381"/>
                      <a:pt x="28772" y="522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ADC99160-399A-4532-B987-79CBEA0B54B3}"/>
                  </a:ext>
                </a:extLst>
              </p:cNvPr>
              <p:cNvSpPr/>
              <p:nvPr/>
            </p:nvSpPr>
            <p:spPr>
              <a:xfrm>
                <a:off x="-1270190" y="5786464"/>
                <a:ext cx="89630" cy="142398"/>
              </a:xfrm>
              <a:custGeom>
                <a:avLst/>
                <a:gdLst>
                  <a:gd name="connsiteX0" fmla="*/ 89630 w 89630"/>
                  <a:gd name="connsiteY0" fmla="*/ 130112 h 142398"/>
                  <a:gd name="connsiteX1" fmla="*/ 33052 w 89630"/>
                  <a:gd name="connsiteY1" fmla="*/ 142399 h 142398"/>
                  <a:gd name="connsiteX2" fmla="*/ 0 w 89630"/>
                  <a:gd name="connsiteY2" fmla="*/ 12287 h 142398"/>
                  <a:gd name="connsiteX3" fmla="*/ 56674 w 89630"/>
                  <a:gd name="connsiteY3" fmla="*/ 0 h 142398"/>
                  <a:gd name="connsiteX4" fmla="*/ 89630 w 89630"/>
                  <a:gd name="connsiteY4" fmla="*/ 130112 h 14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630" h="142398">
                    <a:moveTo>
                      <a:pt x="89630" y="130112"/>
                    </a:moveTo>
                    <a:lnTo>
                      <a:pt x="33052" y="142399"/>
                    </a:lnTo>
                    <a:lnTo>
                      <a:pt x="0" y="12287"/>
                    </a:lnTo>
                    <a:lnTo>
                      <a:pt x="56674" y="0"/>
                    </a:lnTo>
                    <a:lnTo>
                      <a:pt x="89630" y="130112"/>
                    </a:ln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9942D5-0590-4B1E-B54B-46738EFCC8DA}"/>
                  </a:ext>
                </a:extLst>
              </p:cNvPr>
              <p:cNvSpPr/>
              <p:nvPr/>
            </p:nvSpPr>
            <p:spPr>
              <a:xfrm>
                <a:off x="-1359029" y="5905220"/>
                <a:ext cx="194684" cy="65742"/>
              </a:xfrm>
              <a:custGeom>
                <a:avLst/>
                <a:gdLst>
                  <a:gd name="connsiteX0" fmla="*/ 107794 w 194684"/>
                  <a:gd name="connsiteY0" fmla="*/ 21 h 65742"/>
                  <a:gd name="connsiteX1" fmla="*/ 178184 w 194684"/>
                  <a:gd name="connsiteY1" fmla="*/ 21 h 65742"/>
                  <a:gd name="connsiteX2" fmla="*/ 183042 w 194684"/>
                  <a:gd name="connsiteY2" fmla="*/ 4021 h 65742"/>
                  <a:gd name="connsiteX3" fmla="*/ 194472 w 194684"/>
                  <a:gd name="connsiteY3" fmla="*/ 55551 h 65742"/>
                  <a:gd name="connsiteX4" fmla="*/ 188090 w 194684"/>
                  <a:gd name="connsiteY4" fmla="*/ 65705 h 65742"/>
                  <a:gd name="connsiteX5" fmla="*/ 187899 w 194684"/>
                  <a:gd name="connsiteY5" fmla="*/ 65743 h 65742"/>
                  <a:gd name="connsiteX6" fmla="*/ 185995 w 194684"/>
                  <a:gd name="connsiteY6" fmla="*/ 65743 h 65742"/>
                  <a:gd name="connsiteX7" fmla="*/ 118081 w 194684"/>
                  <a:gd name="connsiteY7" fmla="*/ 63933 h 65742"/>
                  <a:gd name="connsiteX8" fmla="*/ 22831 w 194684"/>
                  <a:gd name="connsiteY8" fmla="*/ 65743 h 65742"/>
                  <a:gd name="connsiteX9" fmla="*/ 5305 w 194684"/>
                  <a:gd name="connsiteY9" fmla="*/ 39549 h 65742"/>
                  <a:gd name="connsiteX10" fmla="*/ 97888 w 194684"/>
                  <a:gd name="connsiteY10" fmla="*/ 3545 h 65742"/>
                  <a:gd name="connsiteX11" fmla="*/ 107794 w 194684"/>
                  <a:gd name="connsiteY11" fmla="*/ 21 h 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4684" h="65742">
                    <a:moveTo>
                      <a:pt x="107794" y="21"/>
                    </a:moveTo>
                    <a:lnTo>
                      <a:pt x="178184" y="21"/>
                    </a:lnTo>
                    <a:cubicBezTo>
                      <a:pt x="180556" y="21"/>
                      <a:pt x="182585" y="1697"/>
                      <a:pt x="183042" y="4021"/>
                    </a:cubicBezTo>
                    <a:lnTo>
                      <a:pt x="194472" y="55551"/>
                    </a:lnTo>
                    <a:cubicBezTo>
                      <a:pt x="195510" y="60114"/>
                      <a:pt x="192653" y="64657"/>
                      <a:pt x="188090" y="65705"/>
                    </a:cubicBezTo>
                    <a:cubicBezTo>
                      <a:pt x="188023" y="65714"/>
                      <a:pt x="187966" y="65733"/>
                      <a:pt x="187899" y="65743"/>
                    </a:cubicBezTo>
                    <a:lnTo>
                      <a:pt x="185995" y="65743"/>
                    </a:lnTo>
                    <a:cubicBezTo>
                      <a:pt x="163230" y="65743"/>
                      <a:pt x="146656" y="63933"/>
                      <a:pt x="118081" y="63933"/>
                    </a:cubicBezTo>
                    <a:cubicBezTo>
                      <a:pt x="100460" y="63933"/>
                      <a:pt x="47311" y="65743"/>
                      <a:pt x="22831" y="65743"/>
                    </a:cubicBezTo>
                    <a:cubicBezTo>
                      <a:pt x="-1648" y="65743"/>
                      <a:pt x="-4601" y="41740"/>
                      <a:pt x="5305" y="39549"/>
                    </a:cubicBezTo>
                    <a:cubicBezTo>
                      <a:pt x="49978" y="30024"/>
                      <a:pt x="83601" y="16308"/>
                      <a:pt x="97888" y="3545"/>
                    </a:cubicBezTo>
                    <a:cubicBezTo>
                      <a:pt x="100584" y="1087"/>
                      <a:pt x="104156" y="-179"/>
                      <a:pt x="107794" y="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3262FEA-9A4E-46E4-9DDD-A9497A547471}"/>
                  </a:ext>
                </a:extLst>
              </p:cNvPr>
              <p:cNvSpPr/>
              <p:nvPr/>
            </p:nvSpPr>
            <p:spPr>
              <a:xfrm>
                <a:off x="-1284464" y="5900637"/>
                <a:ext cx="30297" cy="14844"/>
              </a:xfrm>
              <a:custGeom>
                <a:avLst/>
                <a:gdLst>
                  <a:gd name="connsiteX0" fmla="*/ 14084 w 30297"/>
                  <a:gd name="connsiteY0" fmla="*/ 14795 h 14844"/>
                  <a:gd name="connsiteX1" fmla="*/ 2939 w 30297"/>
                  <a:gd name="connsiteY1" fmla="*/ 11842 h 14844"/>
                  <a:gd name="connsiteX2" fmla="*/ 82 w 30297"/>
                  <a:gd name="connsiteY2" fmla="*/ 4508 h 14844"/>
                  <a:gd name="connsiteX3" fmla="*/ 2368 w 30297"/>
                  <a:gd name="connsiteY3" fmla="*/ 603 h 14844"/>
                  <a:gd name="connsiteX4" fmla="*/ 29609 w 30297"/>
                  <a:gd name="connsiteY4" fmla="*/ 10128 h 14844"/>
                  <a:gd name="connsiteX5" fmla="*/ 30276 w 30297"/>
                  <a:gd name="connsiteY5" fmla="*/ 11461 h 14844"/>
                  <a:gd name="connsiteX6" fmla="*/ 29228 w 30297"/>
                  <a:gd name="connsiteY6" fmla="*/ 12604 h 14844"/>
                  <a:gd name="connsiteX7" fmla="*/ 14084 w 30297"/>
                  <a:gd name="connsiteY7" fmla="*/ 14795 h 14844"/>
                  <a:gd name="connsiteX8" fmla="*/ 5416 w 30297"/>
                  <a:gd name="connsiteY8" fmla="*/ 2793 h 14844"/>
                  <a:gd name="connsiteX9" fmla="*/ 3701 w 30297"/>
                  <a:gd name="connsiteY9" fmla="*/ 2793 h 14844"/>
                  <a:gd name="connsiteX10" fmla="*/ 2749 w 30297"/>
                  <a:gd name="connsiteY10" fmla="*/ 4413 h 14844"/>
                  <a:gd name="connsiteX11" fmla="*/ 4654 w 30297"/>
                  <a:gd name="connsiteY11" fmla="*/ 9270 h 14844"/>
                  <a:gd name="connsiteX12" fmla="*/ 25228 w 30297"/>
                  <a:gd name="connsiteY12" fmla="*/ 10318 h 14844"/>
                  <a:gd name="connsiteX13" fmla="*/ 5416 w 30297"/>
                  <a:gd name="connsiteY13" fmla="*/ 2793 h 1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297" h="14844">
                    <a:moveTo>
                      <a:pt x="14084" y="14795"/>
                    </a:moveTo>
                    <a:cubicBezTo>
                      <a:pt x="10140" y="15090"/>
                      <a:pt x="6216" y="14052"/>
                      <a:pt x="2939" y="11842"/>
                    </a:cubicBezTo>
                    <a:cubicBezTo>
                      <a:pt x="767" y="10071"/>
                      <a:pt x="-318" y="7289"/>
                      <a:pt x="82" y="4508"/>
                    </a:cubicBezTo>
                    <a:cubicBezTo>
                      <a:pt x="-14" y="2870"/>
                      <a:pt x="891" y="1327"/>
                      <a:pt x="2368" y="603"/>
                    </a:cubicBezTo>
                    <a:cubicBezTo>
                      <a:pt x="8845" y="-2731"/>
                      <a:pt x="27514" y="8794"/>
                      <a:pt x="29609" y="10128"/>
                    </a:cubicBezTo>
                    <a:cubicBezTo>
                      <a:pt x="30105" y="10375"/>
                      <a:pt x="30381" y="10918"/>
                      <a:pt x="30276" y="11461"/>
                    </a:cubicBezTo>
                    <a:cubicBezTo>
                      <a:pt x="30209" y="12023"/>
                      <a:pt x="29790" y="12490"/>
                      <a:pt x="29228" y="12604"/>
                    </a:cubicBezTo>
                    <a:cubicBezTo>
                      <a:pt x="24275" y="13900"/>
                      <a:pt x="19198" y="14633"/>
                      <a:pt x="14084" y="14795"/>
                    </a:cubicBezTo>
                    <a:close/>
                    <a:moveTo>
                      <a:pt x="5416" y="2793"/>
                    </a:moveTo>
                    <a:cubicBezTo>
                      <a:pt x="4863" y="2603"/>
                      <a:pt x="4254" y="2603"/>
                      <a:pt x="3701" y="2793"/>
                    </a:cubicBezTo>
                    <a:cubicBezTo>
                      <a:pt x="3701" y="2793"/>
                      <a:pt x="2844" y="3269"/>
                      <a:pt x="2749" y="4413"/>
                    </a:cubicBezTo>
                    <a:cubicBezTo>
                      <a:pt x="2549" y="6251"/>
                      <a:pt x="3263" y="8061"/>
                      <a:pt x="4654" y="9270"/>
                    </a:cubicBezTo>
                    <a:cubicBezTo>
                      <a:pt x="11131" y="12233"/>
                      <a:pt x="18484" y="12604"/>
                      <a:pt x="25228" y="10318"/>
                    </a:cubicBezTo>
                    <a:cubicBezTo>
                      <a:pt x="19170" y="6556"/>
                      <a:pt x="12445" y="3994"/>
                      <a:pt x="5416" y="279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E20B743F-7750-4669-91C0-A965870D4463}"/>
                  </a:ext>
                </a:extLst>
              </p:cNvPr>
              <p:cNvSpPr/>
              <p:nvPr/>
            </p:nvSpPr>
            <p:spPr>
              <a:xfrm>
                <a:off x="-1272745" y="5887557"/>
                <a:ext cx="18559" cy="26004"/>
              </a:xfrm>
              <a:custGeom>
                <a:avLst/>
                <a:gdLst>
                  <a:gd name="connsiteX0" fmla="*/ 17128 w 18559"/>
                  <a:gd name="connsiteY0" fmla="*/ 25779 h 26004"/>
                  <a:gd name="connsiteX1" fmla="*/ 16462 w 18559"/>
                  <a:gd name="connsiteY1" fmla="*/ 25779 h 26004"/>
                  <a:gd name="connsiteX2" fmla="*/ 79 w 18559"/>
                  <a:gd name="connsiteY2" fmla="*/ 3681 h 26004"/>
                  <a:gd name="connsiteX3" fmla="*/ 4555 w 18559"/>
                  <a:gd name="connsiteY3" fmla="*/ 62 h 26004"/>
                  <a:gd name="connsiteX4" fmla="*/ 10366 w 18559"/>
                  <a:gd name="connsiteY4" fmla="*/ 1872 h 26004"/>
                  <a:gd name="connsiteX5" fmla="*/ 18557 w 18559"/>
                  <a:gd name="connsiteY5" fmla="*/ 24732 h 26004"/>
                  <a:gd name="connsiteX6" fmla="*/ 17891 w 18559"/>
                  <a:gd name="connsiteY6" fmla="*/ 25970 h 26004"/>
                  <a:gd name="connsiteX7" fmla="*/ 17128 w 18559"/>
                  <a:gd name="connsiteY7" fmla="*/ 25779 h 26004"/>
                  <a:gd name="connsiteX8" fmla="*/ 5508 w 18559"/>
                  <a:gd name="connsiteY8" fmla="*/ 2253 h 26004"/>
                  <a:gd name="connsiteX9" fmla="*/ 4841 w 18559"/>
                  <a:gd name="connsiteY9" fmla="*/ 2253 h 26004"/>
                  <a:gd name="connsiteX10" fmla="*/ 2841 w 18559"/>
                  <a:gd name="connsiteY10" fmla="*/ 3681 h 26004"/>
                  <a:gd name="connsiteX11" fmla="*/ 15414 w 18559"/>
                  <a:gd name="connsiteY11" fmla="*/ 21588 h 26004"/>
                  <a:gd name="connsiteX12" fmla="*/ 8842 w 18559"/>
                  <a:gd name="connsiteY12" fmla="*/ 3681 h 26004"/>
                  <a:gd name="connsiteX13" fmla="*/ 5508 w 18559"/>
                  <a:gd name="connsiteY13" fmla="*/ 2253 h 26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59" h="26004">
                    <a:moveTo>
                      <a:pt x="17128" y="25779"/>
                    </a:moveTo>
                    <a:lnTo>
                      <a:pt x="16462" y="25779"/>
                    </a:lnTo>
                    <a:cubicBezTo>
                      <a:pt x="10556" y="22541"/>
                      <a:pt x="-1064" y="9777"/>
                      <a:pt x="79" y="3681"/>
                    </a:cubicBezTo>
                    <a:cubicBezTo>
                      <a:pt x="526" y="1567"/>
                      <a:pt x="2393" y="62"/>
                      <a:pt x="4555" y="62"/>
                    </a:cubicBezTo>
                    <a:cubicBezTo>
                      <a:pt x="6660" y="-214"/>
                      <a:pt x="8784" y="443"/>
                      <a:pt x="10366" y="1872"/>
                    </a:cubicBezTo>
                    <a:cubicBezTo>
                      <a:pt x="17033" y="7301"/>
                      <a:pt x="18462" y="23970"/>
                      <a:pt x="18557" y="24732"/>
                    </a:cubicBezTo>
                    <a:cubicBezTo>
                      <a:pt x="18586" y="25236"/>
                      <a:pt x="18329" y="25713"/>
                      <a:pt x="17891" y="25970"/>
                    </a:cubicBezTo>
                    <a:cubicBezTo>
                      <a:pt x="17624" y="26056"/>
                      <a:pt x="17328" y="25979"/>
                      <a:pt x="17128" y="25779"/>
                    </a:cubicBezTo>
                    <a:close/>
                    <a:moveTo>
                      <a:pt x="5508" y="2253"/>
                    </a:moveTo>
                    <a:lnTo>
                      <a:pt x="4841" y="2253"/>
                    </a:lnTo>
                    <a:cubicBezTo>
                      <a:pt x="3032" y="2253"/>
                      <a:pt x="2936" y="3300"/>
                      <a:pt x="2841" y="3681"/>
                    </a:cubicBezTo>
                    <a:cubicBezTo>
                      <a:pt x="2079" y="7491"/>
                      <a:pt x="9508" y="17112"/>
                      <a:pt x="15414" y="21588"/>
                    </a:cubicBezTo>
                    <a:cubicBezTo>
                      <a:pt x="15090" y="15092"/>
                      <a:pt x="12795" y="8844"/>
                      <a:pt x="8842" y="3681"/>
                    </a:cubicBezTo>
                    <a:cubicBezTo>
                      <a:pt x="7975" y="2767"/>
                      <a:pt x="6765" y="2253"/>
                      <a:pt x="5508" y="225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83A0E46-2CEE-40CB-AA07-E17770C57E9A}"/>
                  </a:ext>
                </a:extLst>
              </p:cNvPr>
              <p:cNvSpPr/>
              <p:nvPr/>
            </p:nvSpPr>
            <p:spPr>
              <a:xfrm>
                <a:off x="-1421712" y="4661656"/>
                <a:ext cx="724545" cy="1196720"/>
              </a:xfrm>
              <a:custGeom>
                <a:avLst/>
                <a:gdLst>
                  <a:gd name="connsiteX0" fmla="*/ 724546 w 724545"/>
                  <a:gd name="connsiteY0" fmla="*/ 64198 h 1196720"/>
                  <a:gd name="connsiteX1" fmla="*/ 561382 w 724545"/>
                  <a:gd name="connsiteY1" fmla="*/ 359473 h 1196720"/>
                  <a:gd name="connsiteX2" fmla="*/ 518996 w 724545"/>
                  <a:gd name="connsiteY2" fmla="*/ 373856 h 1196720"/>
                  <a:gd name="connsiteX3" fmla="*/ 302874 w 724545"/>
                  <a:gd name="connsiteY3" fmla="*/ 466535 h 1196720"/>
                  <a:gd name="connsiteX4" fmla="*/ 167047 w 724545"/>
                  <a:gd name="connsiteY4" fmla="*/ 535972 h 1196720"/>
                  <a:gd name="connsiteX5" fmla="*/ 242676 w 724545"/>
                  <a:gd name="connsiteY5" fmla="*/ 1195769 h 1196720"/>
                  <a:gd name="connsiteX6" fmla="*/ 155808 w 724545"/>
                  <a:gd name="connsiteY6" fmla="*/ 1196721 h 1196720"/>
                  <a:gd name="connsiteX7" fmla="*/ 3408 w 724545"/>
                  <a:gd name="connsiteY7" fmla="*/ 503587 h 1196720"/>
                  <a:gd name="connsiteX8" fmla="*/ 361834 w 724545"/>
                  <a:gd name="connsiteY8" fmla="*/ 138874 h 1196720"/>
                  <a:gd name="connsiteX9" fmla="*/ 412316 w 724545"/>
                  <a:gd name="connsiteY9" fmla="*/ 0 h 119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4545" h="1196720">
                    <a:moveTo>
                      <a:pt x="724546" y="64198"/>
                    </a:moveTo>
                    <a:cubicBezTo>
                      <a:pt x="724546" y="64198"/>
                      <a:pt x="675682" y="297180"/>
                      <a:pt x="561382" y="359473"/>
                    </a:cubicBezTo>
                    <a:cubicBezTo>
                      <a:pt x="548267" y="366846"/>
                      <a:pt x="533893" y="371723"/>
                      <a:pt x="518996" y="373856"/>
                    </a:cubicBezTo>
                    <a:cubicBezTo>
                      <a:pt x="518996" y="373856"/>
                      <a:pt x="403077" y="421481"/>
                      <a:pt x="302874" y="466535"/>
                    </a:cubicBezTo>
                    <a:cubicBezTo>
                      <a:pt x="241914" y="494062"/>
                      <a:pt x="186764" y="520922"/>
                      <a:pt x="167047" y="535972"/>
                    </a:cubicBezTo>
                    <a:cubicBezTo>
                      <a:pt x="114850" y="575691"/>
                      <a:pt x="242676" y="1195769"/>
                      <a:pt x="242676" y="1195769"/>
                    </a:cubicBezTo>
                    <a:lnTo>
                      <a:pt x="155808" y="1196721"/>
                    </a:lnTo>
                    <a:cubicBezTo>
                      <a:pt x="155808" y="1196721"/>
                      <a:pt x="-26977" y="647700"/>
                      <a:pt x="3408" y="503587"/>
                    </a:cubicBezTo>
                    <a:cubicBezTo>
                      <a:pt x="33793" y="359473"/>
                      <a:pt x="361834" y="138874"/>
                      <a:pt x="361834" y="138874"/>
                    </a:cubicBezTo>
                    <a:lnTo>
                      <a:pt x="412316" y="0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618A9F20-9F75-4DE8-980B-3346D7CDAFC3}"/>
                  </a:ext>
                </a:extLst>
              </p:cNvPr>
              <p:cNvSpPr/>
              <p:nvPr/>
            </p:nvSpPr>
            <p:spPr>
              <a:xfrm>
                <a:off x="-1118838" y="4932833"/>
                <a:ext cx="258508" cy="195643"/>
              </a:xfrm>
              <a:custGeom>
                <a:avLst/>
                <a:gdLst>
                  <a:gd name="connsiteX0" fmla="*/ 258508 w 258508"/>
                  <a:gd name="connsiteY0" fmla="*/ 88582 h 195643"/>
                  <a:gd name="connsiteX1" fmla="*/ 216122 w 258508"/>
                  <a:gd name="connsiteY1" fmla="*/ 102965 h 195643"/>
                  <a:gd name="connsiteX2" fmla="*/ 0 w 258508"/>
                  <a:gd name="connsiteY2" fmla="*/ 195644 h 195643"/>
                  <a:gd name="connsiteX3" fmla="*/ 179451 w 258508"/>
                  <a:gd name="connsiteY3" fmla="*/ 0 h 195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8508" h="195643">
                    <a:moveTo>
                      <a:pt x="258508" y="88582"/>
                    </a:moveTo>
                    <a:cubicBezTo>
                      <a:pt x="245393" y="95955"/>
                      <a:pt x="231019" y="100832"/>
                      <a:pt x="216122" y="102965"/>
                    </a:cubicBezTo>
                    <a:cubicBezTo>
                      <a:pt x="216122" y="102965"/>
                      <a:pt x="100203" y="150590"/>
                      <a:pt x="0" y="195644"/>
                    </a:cubicBezTo>
                    <a:cubicBezTo>
                      <a:pt x="64484" y="77057"/>
                      <a:pt x="179451" y="0"/>
                      <a:pt x="17945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C6DB2F2-FDCD-4DBE-B503-58EC0D385050}"/>
                  </a:ext>
                </a:extLst>
              </p:cNvPr>
              <p:cNvSpPr/>
              <p:nvPr/>
            </p:nvSpPr>
            <p:spPr>
              <a:xfrm>
                <a:off x="-541909" y="5786464"/>
                <a:ext cx="89630" cy="142398"/>
              </a:xfrm>
              <a:custGeom>
                <a:avLst/>
                <a:gdLst>
                  <a:gd name="connsiteX0" fmla="*/ 89630 w 89630"/>
                  <a:gd name="connsiteY0" fmla="*/ 130112 h 142398"/>
                  <a:gd name="connsiteX1" fmla="*/ 33052 w 89630"/>
                  <a:gd name="connsiteY1" fmla="*/ 142399 h 142398"/>
                  <a:gd name="connsiteX2" fmla="*/ 0 w 89630"/>
                  <a:gd name="connsiteY2" fmla="*/ 12287 h 142398"/>
                  <a:gd name="connsiteX3" fmla="*/ 56674 w 89630"/>
                  <a:gd name="connsiteY3" fmla="*/ 0 h 142398"/>
                  <a:gd name="connsiteX4" fmla="*/ 89630 w 89630"/>
                  <a:gd name="connsiteY4" fmla="*/ 130112 h 142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630" h="142398">
                    <a:moveTo>
                      <a:pt x="89630" y="130112"/>
                    </a:moveTo>
                    <a:lnTo>
                      <a:pt x="33052" y="142399"/>
                    </a:lnTo>
                    <a:lnTo>
                      <a:pt x="0" y="12287"/>
                    </a:lnTo>
                    <a:lnTo>
                      <a:pt x="56674" y="0"/>
                    </a:lnTo>
                    <a:lnTo>
                      <a:pt x="89630" y="130112"/>
                    </a:ln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42CCEE72-2DB1-493E-8B24-9BCC8DBCFC72}"/>
                  </a:ext>
                </a:extLst>
              </p:cNvPr>
              <p:cNvSpPr/>
              <p:nvPr/>
            </p:nvSpPr>
            <p:spPr>
              <a:xfrm>
                <a:off x="-630748" y="5905220"/>
                <a:ext cx="194684" cy="65742"/>
              </a:xfrm>
              <a:custGeom>
                <a:avLst/>
                <a:gdLst>
                  <a:gd name="connsiteX0" fmla="*/ 107794 w 194684"/>
                  <a:gd name="connsiteY0" fmla="*/ 21 h 65742"/>
                  <a:gd name="connsiteX1" fmla="*/ 178184 w 194684"/>
                  <a:gd name="connsiteY1" fmla="*/ 21 h 65742"/>
                  <a:gd name="connsiteX2" fmla="*/ 183042 w 194684"/>
                  <a:gd name="connsiteY2" fmla="*/ 4021 h 65742"/>
                  <a:gd name="connsiteX3" fmla="*/ 194472 w 194684"/>
                  <a:gd name="connsiteY3" fmla="*/ 55551 h 65742"/>
                  <a:gd name="connsiteX4" fmla="*/ 188090 w 194684"/>
                  <a:gd name="connsiteY4" fmla="*/ 65705 h 65742"/>
                  <a:gd name="connsiteX5" fmla="*/ 187900 w 194684"/>
                  <a:gd name="connsiteY5" fmla="*/ 65743 h 65742"/>
                  <a:gd name="connsiteX6" fmla="*/ 185995 w 194684"/>
                  <a:gd name="connsiteY6" fmla="*/ 65743 h 65742"/>
                  <a:gd name="connsiteX7" fmla="*/ 118081 w 194684"/>
                  <a:gd name="connsiteY7" fmla="*/ 63933 h 65742"/>
                  <a:gd name="connsiteX8" fmla="*/ 22831 w 194684"/>
                  <a:gd name="connsiteY8" fmla="*/ 65743 h 65742"/>
                  <a:gd name="connsiteX9" fmla="*/ 5305 w 194684"/>
                  <a:gd name="connsiteY9" fmla="*/ 39549 h 65742"/>
                  <a:gd name="connsiteX10" fmla="*/ 97888 w 194684"/>
                  <a:gd name="connsiteY10" fmla="*/ 3545 h 65742"/>
                  <a:gd name="connsiteX11" fmla="*/ 107794 w 194684"/>
                  <a:gd name="connsiteY11" fmla="*/ 21 h 6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4684" h="65742">
                    <a:moveTo>
                      <a:pt x="107794" y="21"/>
                    </a:moveTo>
                    <a:lnTo>
                      <a:pt x="178184" y="21"/>
                    </a:lnTo>
                    <a:cubicBezTo>
                      <a:pt x="180556" y="21"/>
                      <a:pt x="182585" y="1697"/>
                      <a:pt x="183042" y="4021"/>
                    </a:cubicBezTo>
                    <a:lnTo>
                      <a:pt x="194472" y="55551"/>
                    </a:lnTo>
                    <a:cubicBezTo>
                      <a:pt x="195510" y="60114"/>
                      <a:pt x="192653" y="64657"/>
                      <a:pt x="188090" y="65705"/>
                    </a:cubicBezTo>
                    <a:cubicBezTo>
                      <a:pt x="188033" y="65714"/>
                      <a:pt x="187966" y="65733"/>
                      <a:pt x="187900" y="65743"/>
                    </a:cubicBezTo>
                    <a:lnTo>
                      <a:pt x="185995" y="65743"/>
                    </a:lnTo>
                    <a:cubicBezTo>
                      <a:pt x="163230" y="65743"/>
                      <a:pt x="146656" y="63933"/>
                      <a:pt x="118081" y="63933"/>
                    </a:cubicBezTo>
                    <a:cubicBezTo>
                      <a:pt x="100460" y="63933"/>
                      <a:pt x="47311" y="65743"/>
                      <a:pt x="22831" y="65743"/>
                    </a:cubicBezTo>
                    <a:cubicBezTo>
                      <a:pt x="-1648" y="65743"/>
                      <a:pt x="-4601" y="41740"/>
                      <a:pt x="5305" y="39549"/>
                    </a:cubicBezTo>
                    <a:cubicBezTo>
                      <a:pt x="49978" y="30024"/>
                      <a:pt x="83601" y="16308"/>
                      <a:pt x="97888" y="3545"/>
                    </a:cubicBezTo>
                    <a:cubicBezTo>
                      <a:pt x="100584" y="1087"/>
                      <a:pt x="104156" y="-179"/>
                      <a:pt x="107794" y="2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CE6428C-E3AA-4447-B8D0-BFFF3FC02157}"/>
                  </a:ext>
                </a:extLst>
              </p:cNvPr>
              <p:cNvSpPr/>
              <p:nvPr/>
            </p:nvSpPr>
            <p:spPr>
              <a:xfrm>
                <a:off x="-556183" y="5900637"/>
                <a:ext cx="30298" cy="14844"/>
              </a:xfrm>
              <a:custGeom>
                <a:avLst/>
                <a:gdLst>
                  <a:gd name="connsiteX0" fmla="*/ 14084 w 30298"/>
                  <a:gd name="connsiteY0" fmla="*/ 14795 h 14844"/>
                  <a:gd name="connsiteX1" fmla="*/ 2939 w 30298"/>
                  <a:gd name="connsiteY1" fmla="*/ 11842 h 14844"/>
                  <a:gd name="connsiteX2" fmla="*/ 82 w 30298"/>
                  <a:gd name="connsiteY2" fmla="*/ 4508 h 14844"/>
                  <a:gd name="connsiteX3" fmla="*/ 2368 w 30298"/>
                  <a:gd name="connsiteY3" fmla="*/ 603 h 14844"/>
                  <a:gd name="connsiteX4" fmla="*/ 29609 w 30298"/>
                  <a:gd name="connsiteY4" fmla="*/ 10128 h 14844"/>
                  <a:gd name="connsiteX5" fmla="*/ 30276 w 30298"/>
                  <a:gd name="connsiteY5" fmla="*/ 11461 h 14844"/>
                  <a:gd name="connsiteX6" fmla="*/ 29228 w 30298"/>
                  <a:gd name="connsiteY6" fmla="*/ 12604 h 14844"/>
                  <a:gd name="connsiteX7" fmla="*/ 14084 w 30298"/>
                  <a:gd name="connsiteY7" fmla="*/ 14795 h 14844"/>
                  <a:gd name="connsiteX8" fmla="*/ 5416 w 30298"/>
                  <a:gd name="connsiteY8" fmla="*/ 2793 h 14844"/>
                  <a:gd name="connsiteX9" fmla="*/ 3701 w 30298"/>
                  <a:gd name="connsiteY9" fmla="*/ 2793 h 14844"/>
                  <a:gd name="connsiteX10" fmla="*/ 2749 w 30298"/>
                  <a:gd name="connsiteY10" fmla="*/ 4413 h 14844"/>
                  <a:gd name="connsiteX11" fmla="*/ 4654 w 30298"/>
                  <a:gd name="connsiteY11" fmla="*/ 9270 h 14844"/>
                  <a:gd name="connsiteX12" fmla="*/ 25228 w 30298"/>
                  <a:gd name="connsiteY12" fmla="*/ 10318 h 14844"/>
                  <a:gd name="connsiteX13" fmla="*/ 5416 w 30298"/>
                  <a:gd name="connsiteY13" fmla="*/ 2793 h 1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298" h="14844">
                    <a:moveTo>
                      <a:pt x="14084" y="14795"/>
                    </a:moveTo>
                    <a:cubicBezTo>
                      <a:pt x="10140" y="15090"/>
                      <a:pt x="6216" y="14052"/>
                      <a:pt x="2939" y="11842"/>
                    </a:cubicBezTo>
                    <a:cubicBezTo>
                      <a:pt x="767" y="10071"/>
                      <a:pt x="-318" y="7289"/>
                      <a:pt x="82" y="4508"/>
                    </a:cubicBezTo>
                    <a:cubicBezTo>
                      <a:pt x="-14" y="2870"/>
                      <a:pt x="891" y="1327"/>
                      <a:pt x="2368" y="603"/>
                    </a:cubicBezTo>
                    <a:cubicBezTo>
                      <a:pt x="8845" y="-2731"/>
                      <a:pt x="27514" y="8794"/>
                      <a:pt x="29609" y="10128"/>
                    </a:cubicBezTo>
                    <a:cubicBezTo>
                      <a:pt x="30105" y="10375"/>
                      <a:pt x="30381" y="10918"/>
                      <a:pt x="30276" y="11461"/>
                    </a:cubicBezTo>
                    <a:cubicBezTo>
                      <a:pt x="30209" y="12023"/>
                      <a:pt x="29790" y="12490"/>
                      <a:pt x="29228" y="12604"/>
                    </a:cubicBezTo>
                    <a:cubicBezTo>
                      <a:pt x="24275" y="13900"/>
                      <a:pt x="19198" y="14633"/>
                      <a:pt x="14084" y="14795"/>
                    </a:cubicBezTo>
                    <a:close/>
                    <a:moveTo>
                      <a:pt x="5416" y="2793"/>
                    </a:moveTo>
                    <a:cubicBezTo>
                      <a:pt x="4863" y="2603"/>
                      <a:pt x="4254" y="2603"/>
                      <a:pt x="3701" y="2793"/>
                    </a:cubicBezTo>
                    <a:cubicBezTo>
                      <a:pt x="3701" y="2793"/>
                      <a:pt x="2844" y="3269"/>
                      <a:pt x="2749" y="4413"/>
                    </a:cubicBezTo>
                    <a:cubicBezTo>
                      <a:pt x="2549" y="6251"/>
                      <a:pt x="3263" y="8061"/>
                      <a:pt x="4654" y="9270"/>
                    </a:cubicBezTo>
                    <a:cubicBezTo>
                      <a:pt x="11131" y="12233"/>
                      <a:pt x="18484" y="12604"/>
                      <a:pt x="25228" y="10318"/>
                    </a:cubicBezTo>
                    <a:cubicBezTo>
                      <a:pt x="19170" y="6556"/>
                      <a:pt x="12445" y="3994"/>
                      <a:pt x="5416" y="279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4836611B-6838-4815-946A-9BC6CF9CCFC4}"/>
                  </a:ext>
                </a:extLst>
              </p:cNvPr>
              <p:cNvSpPr/>
              <p:nvPr/>
            </p:nvSpPr>
            <p:spPr>
              <a:xfrm>
                <a:off x="-544463" y="5887557"/>
                <a:ext cx="18559" cy="26004"/>
              </a:xfrm>
              <a:custGeom>
                <a:avLst/>
                <a:gdLst>
                  <a:gd name="connsiteX0" fmla="*/ 17128 w 18559"/>
                  <a:gd name="connsiteY0" fmla="*/ 25779 h 26004"/>
                  <a:gd name="connsiteX1" fmla="*/ 16462 w 18559"/>
                  <a:gd name="connsiteY1" fmla="*/ 25779 h 26004"/>
                  <a:gd name="connsiteX2" fmla="*/ 79 w 18559"/>
                  <a:gd name="connsiteY2" fmla="*/ 3681 h 26004"/>
                  <a:gd name="connsiteX3" fmla="*/ 4555 w 18559"/>
                  <a:gd name="connsiteY3" fmla="*/ 62 h 26004"/>
                  <a:gd name="connsiteX4" fmla="*/ 10365 w 18559"/>
                  <a:gd name="connsiteY4" fmla="*/ 1872 h 26004"/>
                  <a:gd name="connsiteX5" fmla="*/ 18557 w 18559"/>
                  <a:gd name="connsiteY5" fmla="*/ 24732 h 26004"/>
                  <a:gd name="connsiteX6" fmla="*/ 17890 w 18559"/>
                  <a:gd name="connsiteY6" fmla="*/ 25970 h 26004"/>
                  <a:gd name="connsiteX7" fmla="*/ 17128 w 18559"/>
                  <a:gd name="connsiteY7" fmla="*/ 25779 h 26004"/>
                  <a:gd name="connsiteX8" fmla="*/ 5508 w 18559"/>
                  <a:gd name="connsiteY8" fmla="*/ 2253 h 26004"/>
                  <a:gd name="connsiteX9" fmla="*/ 4460 w 18559"/>
                  <a:gd name="connsiteY9" fmla="*/ 2253 h 26004"/>
                  <a:gd name="connsiteX10" fmla="*/ 2460 w 18559"/>
                  <a:gd name="connsiteY10" fmla="*/ 3681 h 26004"/>
                  <a:gd name="connsiteX11" fmla="*/ 15033 w 18559"/>
                  <a:gd name="connsiteY11" fmla="*/ 21588 h 26004"/>
                  <a:gd name="connsiteX12" fmla="*/ 8175 w 18559"/>
                  <a:gd name="connsiteY12" fmla="*/ 3491 h 26004"/>
                  <a:gd name="connsiteX13" fmla="*/ 5508 w 18559"/>
                  <a:gd name="connsiteY13" fmla="*/ 2253 h 26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59" h="26004">
                    <a:moveTo>
                      <a:pt x="17128" y="25779"/>
                    </a:moveTo>
                    <a:lnTo>
                      <a:pt x="16462" y="25779"/>
                    </a:lnTo>
                    <a:cubicBezTo>
                      <a:pt x="10556" y="22541"/>
                      <a:pt x="-1064" y="9777"/>
                      <a:pt x="79" y="3681"/>
                    </a:cubicBezTo>
                    <a:cubicBezTo>
                      <a:pt x="526" y="1567"/>
                      <a:pt x="2393" y="62"/>
                      <a:pt x="4555" y="62"/>
                    </a:cubicBezTo>
                    <a:cubicBezTo>
                      <a:pt x="6660" y="-214"/>
                      <a:pt x="8784" y="443"/>
                      <a:pt x="10365" y="1872"/>
                    </a:cubicBezTo>
                    <a:cubicBezTo>
                      <a:pt x="17033" y="7301"/>
                      <a:pt x="18462" y="23970"/>
                      <a:pt x="18557" y="24732"/>
                    </a:cubicBezTo>
                    <a:cubicBezTo>
                      <a:pt x="18586" y="25236"/>
                      <a:pt x="18328" y="25713"/>
                      <a:pt x="17890" y="25970"/>
                    </a:cubicBezTo>
                    <a:cubicBezTo>
                      <a:pt x="17623" y="26056"/>
                      <a:pt x="17328" y="25979"/>
                      <a:pt x="17128" y="25779"/>
                    </a:cubicBezTo>
                    <a:close/>
                    <a:moveTo>
                      <a:pt x="5508" y="2253"/>
                    </a:moveTo>
                    <a:lnTo>
                      <a:pt x="4460" y="2253"/>
                    </a:lnTo>
                    <a:cubicBezTo>
                      <a:pt x="2650" y="2253"/>
                      <a:pt x="2555" y="3300"/>
                      <a:pt x="2460" y="3681"/>
                    </a:cubicBezTo>
                    <a:cubicBezTo>
                      <a:pt x="1698" y="7491"/>
                      <a:pt x="9127" y="17112"/>
                      <a:pt x="15033" y="21588"/>
                    </a:cubicBezTo>
                    <a:cubicBezTo>
                      <a:pt x="14661" y="14997"/>
                      <a:pt x="12270" y="8672"/>
                      <a:pt x="8175" y="3491"/>
                    </a:cubicBezTo>
                    <a:cubicBezTo>
                      <a:pt x="7451" y="2796"/>
                      <a:pt x="6508" y="2357"/>
                      <a:pt x="5508" y="2253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98E13A2-1701-4026-9252-066358B32245}"/>
                  </a:ext>
                </a:extLst>
              </p:cNvPr>
              <p:cNvSpPr/>
              <p:nvPr/>
            </p:nvSpPr>
            <p:spPr>
              <a:xfrm>
                <a:off x="-806441" y="4133305"/>
                <a:ext cx="150613" cy="186308"/>
              </a:xfrm>
              <a:custGeom>
                <a:avLst/>
                <a:gdLst>
                  <a:gd name="connsiteX0" fmla="*/ 128801 w 150613"/>
                  <a:gd name="connsiteY0" fmla="*/ 147161 h 186308"/>
                  <a:gd name="connsiteX1" fmla="*/ 49173 w 150613"/>
                  <a:gd name="connsiteY1" fmla="*/ 153067 h 186308"/>
                  <a:gd name="connsiteX2" fmla="*/ 18788 w 150613"/>
                  <a:gd name="connsiteY2" fmla="*/ 186309 h 186308"/>
                  <a:gd name="connsiteX3" fmla="*/ 15835 w 150613"/>
                  <a:gd name="connsiteY3" fmla="*/ 131350 h 186308"/>
                  <a:gd name="connsiteX4" fmla="*/ 976 w 150613"/>
                  <a:gd name="connsiteY4" fmla="*/ 116967 h 186308"/>
                  <a:gd name="connsiteX5" fmla="*/ 40410 w 150613"/>
                  <a:gd name="connsiteY5" fmla="*/ 103727 h 186308"/>
                  <a:gd name="connsiteX6" fmla="*/ 56031 w 150613"/>
                  <a:gd name="connsiteY6" fmla="*/ 49244 h 186308"/>
                  <a:gd name="connsiteX7" fmla="*/ 56031 w 150613"/>
                  <a:gd name="connsiteY7" fmla="*/ 48482 h 186308"/>
                  <a:gd name="connsiteX8" fmla="*/ 56031 w 150613"/>
                  <a:gd name="connsiteY8" fmla="*/ 48482 h 186308"/>
                  <a:gd name="connsiteX9" fmla="*/ 111942 w 150613"/>
                  <a:gd name="connsiteY9" fmla="*/ 19907 h 186308"/>
                  <a:gd name="connsiteX10" fmla="*/ 150614 w 150613"/>
                  <a:gd name="connsiteY10" fmla="*/ 0 h 186308"/>
                  <a:gd name="connsiteX11" fmla="*/ 128801 w 150613"/>
                  <a:gd name="connsiteY11" fmla="*/ 147161 h 186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613" h="186308">
                    <a:moveTo>
                      <a:pt x="128801" y="147161"/>
                    </a:moveTo>
                    <a:cubicBezTo>
                      <a:pt x="114609" y="156686"/>
                      <a:pt x="49173" y="153067"/>
                      <a:pt x="49173" y="153067"/>
                    </a:cubicBezTo>
                    <a:lnTo>
                      <a:pt x="18788" y="186309"/>
                    </a:lnTo>
                    <a:lnTo>
                      <a:pt x="15835" y="131350"/>
                    </a:lnTo>
                    <a:cubicBezTo>
                      <a:pt x="15835" y="131350"/>
                      <a:pt x="-4644" y="122872"/>
                      <a:pt x="976" y="116967"/>
                    </a:cubicBezTo>
                    <a:cubicBezTo>
                      <a:pt x="15368" y="118043"/>
                      <a:pt x="29580" y="113262"/>
                      <a:pt x="40410" y="103727"/>
                    </a:cubicBezTo>
                    <a:cubicBezTo>
                      <a:pt x="53649" y="90773"/>
                      <a:pt x="56221" y="69913"/>
                      <a:pt x="56031" y="49244"/>
                    </a:cubicBezTo>
                    <a:cubicBezTo>
                      <a:pt x="56031" y="49244"/>
                      <a:pt x="56031" y="48673"/>
                      <a:pt x="56031" y="48482"/>
                    </a:cubicBezTo>
                    <a:lnTo>
                      <a:pt x="56031" y="48482"/>
                    </a:lnTo>
                    <a:lnTo>
                      <a:pt x="111942" y="19907"/>
                    </a:lnTo>
                    <a:lnTo>
                      <a:pt x="150614" y="0"/>
                    </a:lnTo>
                    <a:cubicBezTo>
                      <a:pt x="132421" y="39243"/>
                      <a:pt x="106418" y="112871"/>
                      <a:pt x="128801" y="147161"/>
                    </a:cubicBez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C5365BF9-4809-4397-879D-BB2BD3B4D462}"/>
                  </a:ext>
                </a:extLst>
              </p:cNvPr>
              <p:cNvSpPr/>
              <p:nvPr/>
            </p:nvSpPr>
            <p:spPr>
              <a:xfrm>
                <a:off x="-766413" y="4153021"/>
                <a:ext cx="90621" cy="83915"/>
              </a:xfrm>
              <a:custGeom>
                <a:avLst/>
                <a:gdLst>
                  <a:gd name="connsiteX0" fmla="*/ 90392 w 90621"/>
                  <a:gd name="connsiteY0" fmla="*/ 13240 h 83915"/>
                  <a:gd name="connsiteX1" fmla="*/ 0 w 90621"/>
                  <a:gd name="connsiteY1" fmla="*/ 83915 h 83915"/>
                  <a:gd name="connsiteX2" fmla="*/ 15621 w 90621"/>
                  <a:gd name="connsiteY2" fmla="*/ 29432 h 83915"/>
                  <a:gd name="connsiteX3" fmla="*/ 15621 w 90621"/>
                  <a:gd name="connsiteY3" fmla="*/ 28575 h 83915"/>
                  <a:gd name="connsiteX4" fmla="*/ 71533 w 90621"/>
                  <a:gd name="connsiteY4" fmla="*/ 0 h 83915"/>
                  <a:gd name="connsiteX5" fmla="*/ 90392 w 90621"/>
                  <a:gd name="connsiteY5" fmla="*/ 13240 h 8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621" h="83915">
                    <a:moveTo>
                      <a:pt x="90392" y="13240"/>
                    </a:moveTo>
                    <a:cubicBezTo>
                      <a:pt x="71914" y="60008"/>
                      <a:pt x="23717" y="80867"/>
                      <a:pt x="0" y="83915"/>
                    </a:cubicBezTo>
                    <a:cubicBezTo>
                      <a:pt x="13240" y="70961"/>
                      <a:pt x="15812" y="50102"/>
                      <a:pt x="15621" y="29432"/>
                    </a:cubicBezTo>
                    <a:cubicBezTo>
                      <a:pt x="15669" y="29147"/>
                      <a:pt x="15669" y="28861"/>
                      <a:pt x="15621" y="28575"/>
                    </a:cubicBezTo>
                    <a:lnTo>
                      <a:pt x="71533" y="0"/>
                    </a:lnTo>
                    <a:cubicBezTo>
                      <a:pt x="71628" y="7620"/>
                      <a:pt x="93059" y="6096"/>
                      <a:pt x="90392" y="1324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4C08D7C3-57DF-4C38-9749-01141BFEB38F}"/>
                  </a:ext>
                </a:extLst>
              </p:cNvPr>
              <p:cNvSpPr/>
              <p:nvPr/>
            </p:nvSpPr>
            <p:spPr>
              <a:xfrm>
                <a:off x="-755002" y="3922883"/>
                <a:ext cx="225049" cy="248938"/>
              </a:xfrm>
              <a:custGeom>
                <a:avLst/>
                <a:gdLst>
                  <a:gd name="connsiteX0" fmla="*/ 114509 w 225049"/>
                  <a:gd name="connsiteY0" fmla="*/ 241473 h 248938"/>
                  <a:gd name="connsiteX1" fmla="*/ 162896 w 225049"/>
                  <a:gd name="connsiteY1" fmla="*/ 237759 h 248938"/>
                  <a:gd name="connsiteX2" fmla="*/ 175564 w 225049"/>
                  <a:gd name="connsiteY2" fmla="*/ 205469 h 248938"/>
                  <a:gd name="connsiteX3" fmla="*/ 212903 w 225049"/>
                  <a:gd name="connsiteY3" fmla="*/ 174322 h 248938"/>
                  <a:gd name="connsiteX4" fmla="*/ 209093 w 225049"/>
                  <a:gd name="connsiteY4" fmla="*/ 136222 h 248938"/>
                  <a:gd name="connsiteX5" fmla="*/ 203568 w 225049"/>
                  <a:gd name="connsiteY5" fmla="*/ 85073 h 248938"/>
                  <a:gd name="connsiteX6" fmla="*/ 183566 w 225049"/>
                  <a:gd name="connsiteY6" fmla="*/ 46973 h 248938"/>
                  <a:gd name="connsiteX7" fmla="*/ 147085 w 225049"/>
                  <a:gd name="connsiteY7" fmla="*/ 34590 h 248938"/>
                  <a:gd name="connsiteX8" fmla="*/ 110033 w 225049"/>
                  <a:gd name="connsiteY8" fmla="*/ 3063 h 248938"/>
                  <a:gd name="connsiteX9" fmla="*/ 79172 w 225049"/>
                  <a:gd name="connsiteY9" fmla="*/ 16302 h 248938"/>
                  <a:gd name="connsiteX10" fmla="*/ 48311 w 225049"/>
                  <a:gd name="connsiteY10" fmla="*/ 10683 h 248938"/>
                  <a:gd name="connsiteX11" fmla="*/ 31070 w 225049"/>
                  <a:gd name="connsiteY11" fmla="*/ 41353 h 248938"/>
                  <a:gd name="connsiteX12" fmla="*/ 4877 w 225049"/>
                  <a:gd name="connsiteY12" fmla="*/ 59832 h 248938"/>
                  <a:gd name="connsiteX13" fmla="*/ 114509 w 225049"/>
                  <a:gd name="connsiteY13" fmla="*/ 241473 h 24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49" h="248938">
                    <a:moveTo>
                      <a:pt x="114509" y="241473"/>
                    </a:moveTo>
                    <a:cubicBezTo>
                      <a:pt x="114509" y="241473"/>
                      <a:pt x="150800" y="260523"/>
                      <a:pt x="162896" y="237759"/>
                    </a:cubicBezTo>
                    <a:cubicBezTo>
                      <a:pt x="174993" y="214994"/>
                      <a:pt x="157753" y="213660"/>
                      <a:pt x="175564" y="205469"/>
                    </a:cubicBezTo>
                    <a:cubicBezTo>
                      <a:pt x="193376" y="197277"/>
                      <a:pt x="218713" y="191562"/>
                      <a:pt x="212903" y="174322"/>
                    </a:cubicBezTo>
                    <a:cubicBezTo>
                      <a:pt x="207092" y="157082"/>
                      <a:pt x="189090" y="155272"/>
                      <a:pt x="209093" y="136222"/>
                    </a:cubicBezTo>
                    <a:cubicBezTo>
                      <a:pt x="229095" y="117172"/>
                      <a:pt x="233477" y="90312"/>
                      <a:pt x="203568" y="85073"/>
                    </a:cubicBezTo>
                    <a:cubicBezTo>
                      <a:pt x="173660" y="79834"/>
                      <a:pt x="185089" y="56498"/>
                      <a:pt x="183566" y="46973"/>
                    </a:cubicBezTo>
                    <a:cubicBezTo>
                      <a:pt x="182042" y="37448"/>
                      <a:pt x="165278" y="30780"/>
                      <a:pt x="147085" y="34590"/>
                    </a:cubicBezTo>
                    <a:cubicBezTo>
                      <a:pt x="128892" y="38400"/>
                      <a:pt x="121272" y="11445"/>
                      <a:pt x="110033" y="3063"/>
                    </a:cubicBezTo>
                    <a:cubicBezTo>
                      <a:pt x="98793" y="-5319"/>
                      <a:pt x="83267" y="4968"/>
                      <a:pt x="79172" y="16302"/>
                    </a:cubicBezTo>
                    <a:cubicBezTo>
                      <a:pt x="75076" y="27637"/>
                      <a:pt x="64313" y="12588"/>
                      <a:pt x="48311" y="10683"/>
                    </a:cubicBezTo>
                    <a:cubicBezTo>
                      <a:pt x="32309" y="8778"/>
                      <a:pt x="36023" y="25637"/>
                      <a:pt x="31070" y="41353"/>
                    </a:cubicBezTo>
                    <a:cubicBezTo>
                      <a:pt x="26117" y="57069"/>
                      <a:pt x="16307" y="46878"/>
                      <a:pt x="4877" y="59832"/>
                    </a:cubicBezTo>
                    <a:cubicBezTo>
                      <a:pt x="-6553" y="72786"/>
                      <a:pt x="-7601" y="161178"/>
                      <a:pt x="114509" y="2414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62EE09D7-DA6F-42EB-81C8-D0E334ED3CCC}"/>
                  </a:ext>
                </a:extLst>
              </p:cNvPr>
              <p:cNvSpPr/>
              <p:nvPr/>
            </p:nvSpPr>
            <p:spPr>
              <a:xfrm>
                <a:off x="-806997" y="3988277"/>
                <a:ext cx="195327" cy="214812"/>
              </a:xfrm>
              <a:custGeom>
                <a:avLst/>
                <a:gdLst>
                  <a:gd name="connsiteX0" fmla="*/ 182316 w 195327"/>
                  <a:gd name="connsiteY0" fmla="*/ 121786 h 214812"/>
                  <a:gd name="connsiteX1" fmla="*/ 108784 w 195327"/>
                  <a:gd name="connsiteY1" fmla="*/ 206844 h 214812"/>
                  <a:gd name="connsiteX2" fmla="*/ 96020 w 195327"/>
                  <a:gd name="connsiteY2" fmla="*/ 211607 h 214812"/>
                  <a:gd name="connsiteX3" fmla="*/ 2961 w 195327"/>
                  <a:gd name="connsiteY3" fmla="*/ 114833 h 214812"/>
                  <a:gd name="connsiteX4" fmla="*/ 14391 w 195327"/>
                  <a:gd name="connsiteY4" fmla="*/ 84924 h 214812"/>
                  <a:gd name="connsiteX5" fmla="*/ 125833 w 195327"/>
                  <a:gd name="connsiteY5" fmla="*/ 533 h 214812"/>
                  <a:gd name="connsiteX6" fmla="*/ 194813 w 195327"/>
                  <a:gd name="connsiteY6" fmla="*/ 87315 h 214812"/>
                  <a:gd name="connsiteX7" fmla="*/ 194794 w 195327"/>
                  <a:gd name="connsiteY7" fmla="*/ 87496 h 214812"/>
                  <a:gd name="connsiteX8" fmla="*/ 182316 w 195327"/>
                  <a:gd name="connsiteY8" fmla="*/ 121786 h 21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327" h="214812">
                    <a:moveTo>
                      <a:pt x="182316" y="121786"/>
                    </a:moveTo>
                    <a:cubicBezTo>
                      <a:pt x="154980" y="164649"/>
                      <a:pt x="139454" y="192938"/>
                      <a:pt x="108784" y="206844"/>
                    </a:cubicBezTo>
                    <a:cubicBezTo>
                      <a:pt x="104650" y="208749"/>
                      <a:pt x="100392" y="210340"/>
                      <a:pt x="96020" y="211607"/>
                    </a:cubicBezTo>
                    <a:cubicBezTo>
                      <a:pt x="36394" y="229133"/>
                      <a:pt x="-12755" y="171697"/>
                      <a:pt x="2961" y="114833"/>
                    </a:cubicBezTo>
                    <a:cubicBezTo>
                      <a:pt x="5952" y="104565"/>
                      <a:pt x="9771" y="94564"/>
                      <a:pt x="14391" y="84924"/>
                    </a:cubicBezTo>
                    <a:cubicBezTo>
                      <a:pt x="35727" y="40252"/>
                      <a:pt x="76780" y="-5468"/>
                      <a:pt x="125833" y="533"/>
                    </a:cubicBezTo>
                    <a:cubicBezTo>
                      <a:pt x="168848" y="5448"/>
                      <a:pt x="199728" y="44300"/>
                      <a:pt x="194813" y="87315"/>
                    </a:cubicBezTo>
                    <a:cubicBezTo>
                      <a:pt x="194804" y="87382"/>
                      <a:pt x="194804" y="87439"/>
                      <a:pt x="194794" y="87496"/>
                    </a:cubicBezTo>
                    <a:cubicBezTo>
                      <a:pt x="193356" y="99736"/>
                      <a:pt x="189079" y="111480"/>
                      <a:pt x="182316" y="121786"/>
                    </a:cubicBez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4739B4A-D87B-4748-B12C-025A9AFD75C2}"/>
                  </a:ext>
                </a:extLst>
              </p:cNvPr>
              <p:cNvSpPr/>
              <p:nvPr/>
            </p:nvSpPr>
            <p:spPr>
              <a:xfrm>
                <a:off x="-719773" y="4070954"/>
                <a:ext cx="12647" cy="15766"/>
              </a:xfrm>
              <a:custGeom>
                <a:avLst/>
                <a:gdLst>
                  <a:gd name="connsiteX0" fmla="*/ 11177 w 12647"/>
                  <a:gd name="connsiteY0" fmla="*/ 10535 h 15766"/>
                  <a:gd name="connsiteX1" fmla="*/ 2224 w 12647"/>
                  <a:gd name="connsiteY1" fmla="*/ 15297 h 15766"/>
                  <a:gd name="connsiteX2" fmla="*/ 1462 w 12647"/>
                  <a:gd name="connsiteY2" fmla="*/ 5201 h 15766"/>
                  <a:gd name="connsiteX3" fmla="*/ 10415 w 12647"/>
                  <a:gd name="connsiteY3" fmla="*/ 438 h 15766"/>
                  <a:gd name="connsiteX4" fmla="*/ 11177 w 12647"/>
                  <a:gd name="connsiteY4" fmla="*/ 10535 h 15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47" h="15766">
                    <a:moveTo>
                      <a:pt x="11177" y="10535"/>
                    </a:moveTo>
                    <a:cubicBezTo>
                      <a:pt x="9177" y="14821"/>
                      <a:pt x="4891" y="16726"/>
                      <a:pt x="2224" y="15297"/>
                    </a:cubicBezTo>
                    <a:cubicBezTo>
                      <a:pt x="-443" y="13868"/>
                      <a:pt x="-729" y="9201"/>
                      <a:pt x="1462" y="5201"/>
                    </a:cubicBezTo>
                    <a:cubicBezTo>
                      <a:pt x="3653" y="1200"/>
                      <a:pt x="7844" y="-991"/>
                      <a:pt x="10415" y="438"/>
                    </a:cubicBezTo>
                    <a:cubicBezTo>
                      <a:pt x="12987" y="1867"/>
                      <a:pt x="13464" y="6629"/>
                      <a:pt x="11177" y="105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BD4380D5-3848-43FA-8779-67E39A0F9DEA}"/>
                  </a:ext>
                </a:extLst>
              </p:cNvPr>
              <p:cNvSpPr/>
              <p:nvPr/>
            </p:nvSpPr>
            <p:spPr>
              <a:xfrm>
                <a:off x="-765922" y="4045463"/>
                <a:ext cx="12632" cy="15567"/>
              </a:xfrm>
              <a:custGeom>
                <a:avLst/>
                <a:gdLst>
                  <a:gd name="connsiteX0" fmla="*/ 11130 w 12632"/>
                  <a:gd name="connsiteY0" fmla="*/ 10594 h 15567"/>
                  <a:gd name="connsiteX1" fmla="*/ 2176 w 12632"/>
                  <a:gd name="connsiteY1" fmla="*/ 15261 h 15567"/>
                  <a:gd name="connsiteX2" fmla="*/ 1509 w 12632"/>
                  <a:gd name="connsiteY2" fmla="*/ 5165 h 15567"/>
                  <a:gd name="connsiteX3" fmla="*/ 10463 w 12632"/>
                  <a:gd name="connsiteY3" fmla="*/ 498 h 15567"/>
                  <a:gd name="connsiteX4" fmla="*/ 11130 w 12632"/>
                  <a:gd name="connsiteY4" fmla="*/ 10594 h 15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32" h="15567">
                    <a:moveTo>
                      <a:pt x="11130" y="10594"/>
                    </a:moveTo>
                    <a:cubicBezTo>
                      <a:pt x="9901" y="14318"/>
                      <a:pt x="5929" y="16385"/>
                      <a:pt x="2176" y="15261"/>
                    </a:cubicBezTo>
                    <a:cubicBezTo>
                      <a:pt x="-396" y="13737"/>
                      <a:pt x="-777" y="9261"/>
                      <a:pt x="1509" y="5165"/>
                    </a:cubicBezTo>
                    <a:cubicBezTo>
                      <a:pt x="3795" y="1069"/>
                      <a:pt x="7796" y="-1026"/>
                      <a:pt x="10463" y="498"/>
                    </a:cubicBezTo>
                    <a:cubicBezTo>
                      <a:pt x="13130" y="2021"/>
                      <a:pt x="13320" y="6689"/>
                      <a:pt x="11130" y="1059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328AB7FB-6369-48FF-A989-3538CB6F0305}"/>
                  </a:ext>
                </a:extLst>
              </p:cNvPr>
              <p:cNvSpPr/>
              <p:nvPr/>
            </p:nvSpPr>
            <p:spPr>
              <a:xfrm>
                <a:off x="-780129" y="4066248"/>
                <a:ext cx="38957" cy="38576"/>
              </a:xfrm>
              <a:custGeom>
                <a:avLst/>
                <a:gdLst>
                  <a:gd name="connsiteX0" fmla="*/ 38957 w 38957"/>
                  <a:gd name="connsiteY0" fmla="*/ 0 h 38576"/>
                  <a:gd name="connsiteX1" fmla="*/ 0 w 38957"/>
                  <a:gd name="connsiteY1" fmla="*/ 24003 h 38576"/>
                  <a:gd name="connsiteX2" fmla="*/ 17526 w 38957"/>
                  <a:gd name="connsiteY2" fmla="*/ 38576 h 3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57" h="38576">
                    <a:moveTo>
                      <a:pt x="38957" y="0"/>
                    </a:moveTo>
                    <a:cubicBezTo>
                      <a:pt x="27118" y="9735"/>
                      <a:pt x="14011" y="17802"/>
                      <a:pt x="0" y="24003"/>
                    </a:cubicBezTo>
                    <a:cubicBezTo>
                      <a:pt x="3391" y="31223"/>
                      <a:pt x="9811" y="36557"/>
                      <a:pt x="17526" y="38576"/>
                    </a:cubicBezTo>
                    <a:close/>
                  </a:path>
                </a:pathLst>
              </a:custGeom>
              <a:solidFill>
                <a:srgbClr val="892B2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97C03C22-FD93-4DDC-B5E3-67CE31085CE7}"/>
                  </a:ext>
                </a:extLst>
              </p:cNvPr>
              <p:cNvSpPr/>
              <p:nvPr/>
            </p:nvSpPr>
            <p:spPr>
              <a:xfrm>
                <a:off x="-704252" y="4054768"/>
                <a:ext cx="25868" cy="16084"/>
              </a:xfrm>
              <a:custGeom>
                <a:avLst/>
                <a:gdLst>
                  <a:gd name="connsiteX0" fmla="*/ 23278 w 25868"/>
                  <a:gd name="connsiteY0" fmla="*/ 16052 h 16084"/>
                  <a:gd name="connsiteX1" fmla="*/ 20611 w 25868"/>
                  <a:gd name="connsiteY1" fmla="*/ 15004 h 16084"/>
                  <a:gd name="connsiteX2" fmla="*/ 3276 w 25868"/>
                  <a:gd name="connsiteY2" fmla="*/ 5479 h 16084"/>
                  <a:gd name="connsiteX3" fmla="*/ 47 w 25868"/>
                  <a:gd name="connsiteY3" fmla="*/ 3279 h 16084"/>
                  <a:gd name="connsiteX4" fmla="*/ 2257 w 25868"/>
                  <a:gd name="connsiteY4" fmla="*/ 50 h 16084"/>
                  <a:gd name="connsiteX5" fmla="*/ 3276 w 25868"/>
                  <a:gd name="connsiteY5" fmla="*/ 50 h 16084"/>
                  <a:gd name="connsiteX6" fmla="*/ 3276 w 25868"/>
                  <a:gd name="connsiteY6" fmla="*/ 50 h 16084"/>
                  <a:gd name="connsiteX7" fmla="*/ 25278 w 25868"/>
                  <a:gd name="connsiteY7" fmla="*/ 11766 h 16084"/>
                  <a:gd name="connsiteX8" fmla="*/ 24878 w 25868"/>
                  <a:gd name="connsiteY8" fmla="*/ 15519 h 16084"/>
                  <a:gd name="connsiteX9" fmla="*/ 24802 w 25868"/>
                  <a:gd name="connsiteY9" fmla="*/ 15576 h 16084"/>
                  <a:gd name="connsiteX10" fmla="*/ 24802 w 25868"/>
                  <a:gd name="connsiteY10" fmla="*/ 15576 h 16084"/>
                  <a:gd name="connsiteX11" fmla="*/ 23278 w 25868"/>
                  <a:gd name="connsiteY11" fmla="*/ 16052 h 1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868" h="16084">
                    <a:moveTo>
                      <a:pt x="23278" y="16052"/>
                    </a:moveTo>
                    <a:cubicBezTo>
                      <a:pt x="22268" y="16204"/>
                      <a:pt x="21249" y="15804"/>
                      <a:pt x="20611" y="15004"/>
                    </a:cubicBezTo>
                    <a:cubicBezTo>
                      <a:pt x="16696" y="9232"/>
                      <a:pt x="10248" y="5689"/>
                      <a:pt x="3276" y="5479"/>
                    </a:cubicBezTo>
                    <a:cubicBezTo>
                      <a:pt x="1780" y="5765"/>
                      <a:pt x="332" y="4774"/>
                      <a:pt x="47" y="3279"/>
                    </a:cubicBezTo>
                    <a:cubicBezTo>
                      <a:pt x="-230" y="1774"/>
                      <a:pt x="751" y="336"/>
                      <a:pt x="2257" y="50"/>
                    </a:cubicBezTo>
                    <a:cubicBezTo>
                      <a:pt x="2590" y="-17"/>
                      <a:pt x="2942" y="-17"/>
                      <a:pt x="3276" y="50"/>
                    </a:cubicBezTo>
                    <a:lnTo>
                      <a:pt x="3276" y="50"/>
                    </a:lnTo>
                    <a:cubicBezTo>
                      <a:pt x="12086" y="107"/>
                      <a:pt x="20306" y="4489"/>
                      <a:pt x="25278" y="11766"/>
                    </a:cubicBezTo>
                    <a:cubicBezTo>
                      <a:pt x="26202" y="12909"/>
                      <a:pt x="26021" y="14595"/>
                      <a:pt x="24878" y="15519"/>
                    </a:cubicBezTo>
                    <a:cubicBezTo>
                      <a:pt x="24850" y="15538"/>
                      <a:pt x="24831" y="15557"/>
                      <a:pt x="24802" y="15576"/>
                    </a:cubicBezTo>
                    <a:lnTo>
                      <a:pt x="24802" y="15576"/>
                    </a:lnTo>
                    <a:cubicBezTo>
                      <a:pt x="24335" y="15852"/>
                      <a:pt x="23821" y="16023"/>
                      <a:pt x="23278" y="1605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2E391712-2A6E-4300-8271-6D3BDB5ED46A}"/>
                  </a:ext>
                </a:extLst>
              </p:cNvPr>
              <p:cNvSpPr/>
              <p:nvPr/>
            </p:nvSpPr>
            <p:spPr>
              <a:xfrm>
                <a:off x="-752804" y="4121563"/>
                <a:ext cx="39816" cy="10837"/>
              </a:xfrm>
              <a:custGeom>
                <a:avLst/>
                <a:gdLst>
                  <a:gd name="connsiteX0" fmla="*/ 1345 w 39816"/>
                  <a:gd name="connsiteY0" fmla="*/ 8789 h 10837"/>
                  <a:gd name="connsiteX1" fmla="*/ 1345 w 39816"/>
                  <a:gd name="connsiteY1" fmla="*/ 8789 h 10837"/>
                  <a:gd name="connsiteX2" fmla="*/ 39445 w 39816"/>
                  <a:gd name="connsiteY2" fmla="*/ 2408 h 10837"/>
                  <a:gd name="connsiteX3" fmla="*/ 39445 w 39816"/>
                  <a:gd name="connsiteY3" fmla="*/ 407 h 10837"/>
                  <a:gd name="connsiteX4" fmla="*/ 37445 w 39816"/>
                  <a:gd name="connsiteY4" fmla="*/ 407 h 10837"/>
                  <a:gd name="connsiteX5" fmla="*/ 37445 w 39816"/>
                  <a:gd name="connsiteY5" fmla="*/ 407 h 10837"/>
                  <a:gd name="connsiteX6" fmla="*/ 1822 w 39816"/>
                  <a:gd name="connsiteY6" fmla="*/ 6122 h 10837"/>
                  <a:gd name="connsiteX7" fmla="*/ 183 w 39816"/>
                  <a:gd name="connsiteY7" fmla="*/ 6741 h 10837"/>
                  <a:gd name="connsiteX8" fmla="*/ 107 w 39816"/>
                  <a:gd name="connsiteY8" fmla="*/ 6980 h 10837"/>
                  <a:gd name="connsiteX9" fmla="*/ 107 w 39816"/>
                  <a:gd name="connsiteY9" fmla="*/ 6980 h 10837"/>
                  <a:gd name="connsiteX10" fmla="*/ 726 w 39816"/>
                  <a:gd name="connsiteY10" fmla="*/ 8618 h 10837"/>
                  <a:gd name="connsiteX11" fmla="*/ 964 w 39816"/>
                  <a:gd name="connsiteY11" fmla="*/ 8694 h 10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816" h="10837">
                    <a:moveTo>
                      <a:pt x="1345" y="8789"/>
                    </a:moveTo>
                    <a:lnTo>
                      <a:pt x="1345" y="8789"/>
                    </a:lnTo>
                    <a:cubicBezTo>
                      <a:pt x="14328" y="13009"/>
                      <a:pt x="28549" y="10628"/>
                      <a:pt x="39445" y="2408"/>
                    </a:cubicBezTo>
                    <a:cubicBezTo>
                      <a:pt x="39941" y="1836"/>
                      <a:pt x="39941" y="979"/>
                      <a:pt x="39445" y="407"/>
                    </a:cubicBezTo>
                    <a:cubicBezTo>
                      <a:pt x="38893" y="-136"/>
                      <a:pt x="37998" y="-136"/>
                      <a:pt x="37445" y="407"/>
                    </a:cubicBezTo>
                    <a:lnTo>
                      <a:pt x="37445" y="407"/>
                    </a:lnTo>
                    <a:cubicBezTo>
                      <a:pt x="27139" y="7818"/>
                      <a:pt x="13937" y="9942"/>
                      <a:pt x="1822" y="6122"/>
                    </a:cubicBezTo>
                    <a:cubicBezTo>
                      <a:pt x="1193" y="5846"/>
                      <a:pt x="469" y="6122"/>
                      <a:pt x="183" y="6741"/>
                    </a:cubicBezTo>
                    <a:cubicBezTo>
                      <a:pt x="155" y="6818"/>
                      <a:pt x="126" y="6903"/>
                      <a:pt x="107" y="6980"/>
                    </a:cubicBezTo>
                    <a:lnTo>
                      <a:pt x="107" y="6980"/>
                    </a:lnTo>
                    <a:cubicBezTo>
                      <a:pt x="-169" y="7608"/>
                      <a:pt x="107" y="8332"/>
                      <a:pt x="726" y="8618"/>
                    </a:cubicBezTo>
                    <a:cubicBezTo>
                      <a:pt x="803" y="8646"/>
                      <a:pt x="888" y="8675"/>
                      <a:pt x="964" y="869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C5D4D98-8715-4461-8C3E-3B1F64D51C58}"/>
                  </a:ext>
                </a:extLst>
              </p:cNvPr>
              <p:cNvSpPr/>
              <p:nvPr/>
            </p:nvSpPr>
            <p:spPr>
              <a:xfrm>
                <a:off x="-759186" y="4013335"/>
                <a:ext cx="19365" cy="23022"/>
              </a:xfrm>
              <a:custGeom>
                <a:avLst/>
                <a:gdLst>
                  <a:gd name="connsiteX0" fmla="*/ 107 w 19365"/>
                  <a:gd name="connsiteY0" fmla="*/ 3193 h 23022"/>
                  <a:gd name="connsiteX1" fmla="*/ 107 w 19365"/>
                  <a:gd name="connsiteY1" fmla="*/ 1573 h 23022"/>
                  <a:gd name="connsiteX2" fmla="*/ 3727 w 19365"/>
                  <a:gd name="connsiteY2" fmla="*/ 240 h 23022"/>
                  <a:gd name="connsiteX3" fmla="*/ 3727 w 19365"/>
                  <a:gd name="connsiteY3" fmla="*/ 240 h 23022"/>
                  <a:gd name="connsiteX4" fmla="*/ 19348 w 19365"/>
                  <a:gd name="connsiteY4" fmla="*/ 19957 h 23022"/>
                  <a:gd name="connsiteX5" fmla="*/ 16966 w 19365"/>
                  <a:gd name="connsiteY5" fmla="*/ 23005 h 23022"/>
                  <a:gd name="connsiteX6" fmla="*/ 16966 w 19365"/>
                  <a:gd name="connsiteY6" fmla="*/ 23005 h 23022"/>
                  <a:gd name="connsiteX7" fmla="*/ 13919 w 19365"/>
                  <a:gd name="connsiteY7" fmla="*/ 20623 h 23022"/>
                  <a:gd name="connsiteX8" fmla="*/ 13919 w 19365"/>
                  <a:gd name="connsiteY8" fmla="*/ 20623 h 23022"/>
                  <a:gd name="connsiteX9" fmla="*/ 1346 w 19365"/>
                  <a:gd name="connsiteY9" fmla="*/ 5288 h 23022"/>
                  <a:gd name="connsiteX10" fmla="*/ 107 w 19365"/>
                  <a:gd name="connsiteY10" fmla="*/ 3193 h 230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365" h="23022">
                    <a:moveTo>
                      <a:pt x="107" y="3193"/>
                    </a:moveTo>
                    <a:cubicBezTo>
                      <a:pt x="-36" y="2659"/>
                      <a:pt x="-36" y="2107"/>
                      <a:pt x="107" y="1573"/>
                    </a:cubicBezTo>
                    <a:cubicBezTo>
                      <a:pt x="755" y="221"/>
                      <a:pt x="2355" y="-370"/>
                      <a:pt x="3727" y="240"/>
                    </a:cubicBezTo>
                    <a:lnTo>
                      <a:pt x="3727" y="240"/>
                    </a:lnTo>
                    <a:cubicBezTo>
                      <a:pt x="11842" y="3869"/>
                      <a:pt x="17671" y="11232"/>
                      <a:pt x="19348" y="19957"/>
                    </a:cubicBezTo>
                    <a:cubicBezTo>
                      <a:pt x="19519" y="21452"/>
                      <a:pt x="18462" y="22805"/>
                      <a:pt x="16966" y="23005"/>
                    </a:cubicBezTo>
                    <a:lnTo>
                      <a:pt x="16966" y="23005"/>
                    </a:lnTo>
                    <a:cubicBezTo>
                      <a:pt x="15471" y="23176"/>
                      <a:pt x="14119" y="22119"/>
                      <a:pt x="13919" y="20623"/>
                    </a:cubicBezTo>
                    <a:lnTo>
                      <a:pt x="13919" y="20623"/>
                    </a:lnTo>
                    <a:cubicBezTo>
                      <a:pt x="12395" y="13804"/>
                      <a:pt x="7737" y="8117"/>
                      <a:pt x="1346" y="5288"/>
                    </a:cubicBezTo>
                    <a:cubicBezTo>
                      <a:pt x="660" y="4793"/>
                      <a:pt x="212" y="4031"/>
                      <a:pt x="107" y="319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24F3CCD1-AE00-4BD6-A711-43C1402F6E8C}"/>
                  </a:ext>
                </a:extLst>
              </p:cNvPr>
              <p:cNvSpPr/>
              <p:nvPr/>
            </p:nvSpPr>
            <p:spPr>
              <a:xfrm>
                <a:off x="-719836" y="3957283"/>
                <a:ext cx="137900" cy="225551"/>
              </a:xfrm>
              <a:custGeom>
                <a:avLst/>
                <a:gdLst>
                  <a:gd name="connsiteX0" fmla="*/ 0 w 137900"/>
                  <a:gd name="connsiteY0" fmla="*/ 35528 h 225551"/>
                  <a:gd name="connsiteX1" fmla="*/ 20764 w 137900"/>
                  <a:gd name="connsiteY1" fmla="*/ 54578 h 225551"/>
                  <a:gd name="connsiteX2" fmla="*/ 69342 w 137900"/>
                  <a:gd name="connsiteY2" fmla="*/ 77248 h 225551"/>
                  <a:gd name="connsiteX3" fmla="*/ 80581 w 137900"/>
                  <a:gd name="connsiteY3" fmla="*/ 109918 h 225551"/>
                  <a:gd name="connsiteX4" fmla="*/ 68866 w 137900"/>
                  <a:gd name="connsiteY4" fmla="*/ 118681 h 225551"/>
                  <a:gd name="connsiteX5" fmla="*/ 42672 w 137900"/>
                  <a:gd name="connsiteY5" fmla="*/ 180689 h 225551"/>
                  <a:gd name="connsiteX6" fmla="*/ 45529 w 137900"/>
                  <a:gd name="connsiteY6" fmla="*/ 225552 h 225551"/>
                  <a:gd name="connsiteX7" fmla="*/ 132874 w 137900"/>
                  <a:gd name="connsiteY7" fmla="*/ 127159 h 225551"/>
                  <a:gd name="connsiteX8" fmla="*/ 29813 w 137900"/>
                  <a:gd name="connsiteY8" fmla="*/ 0 h 225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7900" h="225551">
                    <a:moveTo>
                      <a:pt x="0" y="35528"/>
                    </a:moveTo>
                    <a:cubicBezTo>
                      <a:pt x="13906" y="37243"/>
                      <a:pt x="20764" y="54578"/>
                      <a:pt x="20764" y="54578"/>
                    </a:cubicBezTo>
                    <a:cubicBezTo>
                      <a:pt x="37576" y="60722"/>
                      <a:pt x="53835" y="68304"/>
                      <a:pt x="69342" y="77248"/>
                    </a:cubicBezTo>
                    <a:cubicBezTo>
                      <a:pt x="78991" y="85115"/>
                      <a:pt x="83344" y="97774"/>
                      <a:pt x="80581" y="109918"/>
                    </a:cubicBezTo>
                    <a:cubicBezTo>
                      <a:pt x="80105" y="114490"/>
                      <a:pt x="68866" y="118681"/>
                      <a:pt x="68866" y="118681"/>
                    </a:cubicBezTo>
                    <a:cubicBezTo>
                      <a:pt x="68866" y="118681"/>
                      <a:pt x="48292" y="167259"/>
                      <a:pt x="42672" y="180689"/>
                    </a:cubicBezTo>
                    <a:lnTo>
                      <a:pt x="45529" y="225552"/>
                    </a:lnTo>
                    <a:cubicBezTo>
                      <a:pt x="83334" y="201644"/>
                      <a:pt x="113614" y="167535"/>
                      <a:pt x="132874" y="127159"/>
                    </a:cubicBezTo>
                    <a:cubicBezTo>
                      <a:pt x="165354" y="59531"/>
                      <a:pt x="29813" y="0"/>
                      <a:pt x="298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C62D2901-BE0B-4A9A-AA3B-179EF4E84CB1}"/>
                  </a:ext>
                </a:extLst>
              </p:cNvPr>
              <p:cNvSpPr/>
              <p:nvPr/>
            </p:nvSpPr>
            <p:spPr>
              <a:xfrm>
                <a:off x="-688186" y="4131799"/>
                <a:ext cx="69545" cy="52803"/>
              </a:xfrm>
              <a:custGeom>
                <a:avLst/>
                <a:gdLst>
                  <a:gd name="connsiteX0" fmla="*/ 55314 w 69545"/>
                  <a:gd name="connsiteY0" fmla="*/ 46083 h 52803"/>
                  <a:gd name="connsiteX1" fmla="*/ 13880 w 69545"/>
                  <a:gd name="connsiteY1" fmla="*/ 50655 h 52803"/>
                  <a:gd name="connsiteX2" fmla="*/ 10165 w 69545"/>
                  <a:gd name="connsiteY2" fmla="*/ 14174 h 52803"/>
                  <a:gd name="connsiteX3" fmla="*/ 61029 w 69545"/>
                  <a:gd name="connsiteY3" fmla="*/ 5506 h 52803"/>
                  <a:gd name="connsiteX4" fmla="*/ 63724 w 69545"/>
                  <a:gd name="connsiteY4" fmla="*/ 39749 h 52803"/>
                  <a:gd name="connsiteX5" fmla="*/ 55314 w 69545"/>
                  <a:gd name="connsiteY5" fmla="*/ 46083 h 5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545" h="52803">
                    <a:moveTo>
                      <a:pt x="55314" y="46083"/>
                    </a:moveTo>
                    <a:cubicBezTo>
                      <a:pt x="42645" y="53017"/>
                      <a:pt x="27758" y="54665"/>
                      <a:pt x="13880" y="50655"/>
                    </a:cubicBezTo>
                    <a:cubicBezTo>
                      <a:pt x="-4503" y="45130"/>
                      <a:pt x="-3456" y="26271"/>
                      <a:pt x="10165" y="14174"/>
                    </a:cubicBezTo>
                    <a:cubicBezTo>
                      <a:pt x="22357" y="3696"/>
                      <a:pt x="46836" y="-6686"/>
                      <a:pt x="61029" y="5506"/>
                    </a:cubicBezTo>
                    <a:cubicBezTo>
                      <a:pt x="71230" y="14222"/>
                      <a:pt x="72440" y="29547"/>
                      <a:pt x="63724" y="39749"/>
                    </a:cubicBezTo>
                    <a:cubicBezTo>
                      <a:pt x="61419" y="42454"/>
                      <a:pt x="58542" y="44616"/>
                      <a:pt x="55314" y="46083"/>
                    </a:cubicBezTo>
                    <a:close/>
                  </a:path>
                </a:pathLst>
              </a:custGeom>
              <a:solidFill>
                <a:srgbClr val="9F5B5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C740517C-4345-4A6F-9A1F-BF12B9627B06}"/>
                  </a:ext>
                </a:extLst>
              </p:cNvPr>
              <p:cNvSpPr/>
              <p:nvPr/>
            </p:nvSpPr>
            <p:spPr>
              <a:xfrm>
                <a:off x="-847375" y="4231126"/>
                <a:ext cx="191928" cy="100964"/>
              </a:xfrm>
              <a:custGeom>
                <a:avLst/>
                <a:gdLst>
                  <a:gd name="connsiteX0" fmla="*/ 168116 w 191928"/>
                  <a:gd name="connsiteY0" fmla="*/ 20098 h 100964"/>
                  <a:gd name="connsiteX1" fmla="*/ 92392 w 191928"/>
                  <a:gd name="connsiteY1" fmla="*/ 41910 h 100964"/>
                  <a:gd name="connsiteX2" fmla="*/ 59722 w 191928"/>
                  <a:gd name="connsiteY2" fmla="*/ 86201 h 100964"/>
                  <a:gd name="connsiteX3" fmla="*/ 68580 w 191928"/>
                  <a:gd name="connsiteY3" fmla="*/ 32004 h 100964"/>
                  <a:gd name="connsiteX4" fmla="*/ 73914 w 191928"/>
                  <a:gd name="connsiteY4" fmla="*/ 0 h 100964"/>
                  <a:gd name="connsiteX5" fmla="*/ 27813 w 191928"/>
                  <a:gd name="connsiteY5" fmla="*/ 9525 h 100964"/>
                  <a:gd name="connsiteX6" fmla="*/ 0 w 191928"/>
                  <a:gd name="connsiteY6" fmla="*/ 56007 h 100964"/>
                  <a:gd name="connsiteX7" fmla="*/ 54102 w 191928"/>
                  <a:gd name="connsiteY7" fmla="*/ 43339 h 100964"/>
                  <a:gd name="connsiteX8" fmla="*/ 57817 w 191928"/>
                  <a:gd name="connsiteY8" fmla="*/ 97345 h 100964"/>
                  <a:gd name="connsiteX9" fmla="*/ 89344 w 191928"/>
                  <a:gd name="connsiteY9" fmla="*/ 60198 h 100964"/>
                  <a:gd name="connsiteX10" fmla="*/ 115157 w 191928"/>
                  <a:gd name="connsiteY10" fmla="*/ 100965 h 100964"/>
                  <a:gd name="connsiteX11" fmla="*/ 191929 w 191928"/>
                  <a:gd name="connsiteY11" fmla="*/ 52292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1928" h="100964">
                    <a:moveTo>
                      <a:pt x="168116" y="20098"/>
                    </a:moveTo>
                    <a:lnTo>
                      <a:pt x="92392" y="41910"/>
                    </a:lnTo>
                    <a:lnTo>
                      <a:pt x="59722" y="86201"/>
                    </a:lnTo>
                    <a:lnTo>
                      <a:pt x="68580" y="32004"/>
                    </a:lnTo>
                    <a:cubicBezTo>
                      <a:pt x="68580" y="32004"/>
                      <a:pt x="60484" y="19526"/>
                      <a:pt x="73914" y="0"/>
                    </a:cubicBezTo>
                    <a:lnTo>
                      <a:pt x="27813" y="9525"/>
                    </a:lnTo>
                    <a:lnTo>
                      <a:pt x="0" y="56007"/>
                    </a:lnTo>
                    <a:lnTo>
                      <a:pt x="54102" y="43339"/>
                    </a:lnTo>
                    <a:lnTo>
                      <a:pt x="57817" y="97345"/>
                    </a:lnTo>
                    <a:lnTo>
                      <a:pt x="89344" y="60198"/>
                    </a:lnTo>
                    <a:lnTo>
                      <a:pt x="115157" y="100965"/>
                    </a:lnTo>
                    <a:lnTo>
                      <a:pt x="191929" y="52292"/>
                    </a:ln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983626CF-7745-4AAA-B867-01294CB168EA}"/>
                  </a:ext>
                </a:extLst>
              </p:cNvPr>
              <p:cNvSpPr/>
              <p:nvPr/>
            </p:nvSpPr>
            <p:spPr>
              <a:xfrm>
                <a:off x="-847375" y="4231126"/>
                <a:ext cx="191928" cy="100964"/>
              </a:xfrm>
              <a:custGeom>
                <a:avLst/>
                <a:gdLst>
                  <a:gd name="connsiteX0" fmla="*/ 168116 w 191928"/>
                  <a:gd name="connsiteY0" fmla="*/ 20098 h 100964"/>
                  <a:gd name="connsiteX1" fmla="*/ 92392 w 191928"/>
                  <a:gd name="connsiteY1" fmla="*/ 41910 h 100964"/>
                  <a:gd name="connsiteX2" fmla="*/ 59722 w 191928"/>
                  <a:gd name="connsiteY2" fmla="*/ 86201 h 100964"/>
                  <a:gd name="connsiteX3" fmla="*/ 68580 w 191928"/>
                  <a:gd name="connsiteY3" fmla="*/ 32004 h 100964"/>
                  <a:gd name="connsiteX4" fmla="*/ 73914 w 191928"/>
                  <a:gd name="connsiteY4" fmla="*/ 0 h 100964"/>
                  <a:gd name="connsiteX5" fmla="*/ 27813 w 191928"/>
                  <a:gd name="connsiteY5" fmla="*/ 9525 h 100964"/>
                  <a:gd name="connsiteX6" fmla="*/ 0 w 191928"/>
                  <a:gd name="connsiteY6" fmla="*/ 56007 h 100964"/>
                  <a:gd name="connsiteX7" fmla="*/ 54102 w 191928"/>
                  <a:gd name="connsiteY7" fmla="*/ 43339 h 100964"/>
                  <a:gd name="connsiteX8" fmla="*/ 57817 w 191928"/>
                  <a:gd name="connsiteY8" fmla="*/ 97345 h 100964"/>
                  <a:gd name="connsiteX9" fmla="*/ 89344 w 191928"/>
                  <a:gd name="connsiteY9" fmla="*/ 60198 h 100964"/>
                  <a:gd name="connsiteX10" fmla="*/ 115157 w 191928"/>
                  <a:gd name="connsiteY10" fmla="*/ 100965 h 100964"/>
                  <a:gd name="connsiteX11" fmla="*/ 191929 w 191928"/>
                  <a:gd name="connsiteY11" fmla="*/ 52292 h 100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1928" h="100964">
                    <a:moveTo>
                      <a:pt x="168116" y="20098"/>
                    </a:moveTo>
                    <a:lnTo>
                      <a:pt x="92392" y="41910"/>
                    </a:lnTo>
                    <a:lnTo>
                      <a:pt x="59722" y="86201"/>
                    </a:lnTo>
                    <a:lnTo>
                      <a:pt x="68580" y="32004"/>
                    </a:lnTo>
                    <a:cubicBezTo>
                      <a:pt x="68580" y="32004"/>
                      <a:pt x="60484" y="19526"/>
                      <a:pt x="73914" y="0"/>
                    </a:cubicBezTo>
                    <a:lnTo>
                      <a:pt x="27813" y="9525"/>
                    </a:lnTo>
                    <a:lnTo>
                      <a:pt x="0" y="56007"/>
                    </a:lnTo>
                    <a:lnTo>
                      <a:pt x="54102" y="43339"/>
                    </a:lnTo>
                    <a:lnTo>
                      <a:pt x="57817" y="97345"/>
                    </a:lnTo>
                    <a:lnTo>
                      <a:pt x="89344" y="60198"/>
                    </a:lnTo>
                    <a:lnTo>
                      <a:pt x="115157" y="100965"/>
                    </a:lnTo>
                    <a:lnTo>
                      <a:pt x="191929" y="52292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5D6CABE-8632-47D9-8126-B59939E8ADC0}"/>
                  </a:ext>
                </a:extLst>
              </p:cNvPr>
              <p:cNvSpPr/>
              <p:nvPr/>
            </p:nvSpPr>
            <p:spPr>
              <a:xfrm>
                <a:off x="-1008919" y="4614889"/>
                <a:ext cx="316325" cy="110966"/>
              </a:xfrm>
              <a:custGeom>
                <a:avLst/>
                <a:gdLst>
                  <a:gd name="connsiteX0" fmla="*/ 11811 w 316325"/>
                  <a:gd name="connsiteY0" fmla="*/ 0 h 110966"/>
                  <a:gd name="connsiteX1" fmla="*/ 0 w 316325"/>
                  <a:gd name="connsiteY1" fmla="*/ 47054 h 110966"/>
                  <a:gd name="connsiteX2" fmla="*/ 311658 w 316325"/>
                  <a:gd name="connsiteY2" fmla="*/ 110966 h 110966"/>
                  <a:gd name="connsiteX3" fmla="*/ 316325 w 316325"/>
                  <a:gd name="connsiteY3" fmla="*/ 58674 h 110966"/>
                  <a:gd name="connsiteX4" fmla="*/ 11811 w 316325"/>
                  <a:gd name="connsiteY4" fmla="*/ 0 h 110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325" h="110966">
                    <a:moveTo>
                      <a:pt x="11811" y="0"/>
                    </a:moveTo>
                    <a:lnTo>
                      <a:pt x="0" y="47054"/>
                    </a:lnTo>
                    <a:lnTo>
                      <a:pt x="311658" y="110966"/>
                    </a:lnTo>
                    <a:lnTo>
                      <a:pt x="316325" y="58674"/>
                    </a:lnTo>
                    <a:lnTo>
                      <a:pt x="1181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0DDF0C0-0948-4ACC-BEC2-6C74C44887C4}"/>
                  </a:ext>
                </a:extLst>
              </p:cNvPr>
              <p:cNvSpPr/>
              <p:nvPr/>
            </p:nvSpPr>
            <p:spPr>
              <a:xfrm>
                <a:off x="-947745" y="4625037"/>
                <a:ext cx="90205" cy="67886"/>
              </a:xfrm>
              <a:custGeom>
                <a:avLst/>
                <a:gdLst>
                  <a:gd name="connsiteX0" fmla="*/ 89797 w 90205"/>
                  <a:gd name="connsiteY0" fmla="*/ 14521 h 67886"/>
                  <a:gd name="connsiteX1" fmla="*/ 11406 w 90205"/>
                  <a:gd name="connsiteY1" fmla="*/ 996 h 67886"/>
                  <a:gd name="connsiteX2" fmla="*/ 262 w 90205"/>
                  <a:gd name="connsiteY2" fmla="*/ 52240 h 67886"/>
                  <a:gd name="connsiteX3" fmla="*/ 76462 w 90205"/>
                  <a:gd name="connsiteY3" fmla="*/ 67861 h 67886"/>
                  <a:gd name="connsiteX4" fmla="*/ 89797 w 90205"/>
                  <a:gd name="connsiteY4" fmla="*/ 14521 h 67886"/>
                  <a:gd name="connsiteX5" fmla="*/ 70747 w 90205"/>
                  <a:gd name="connsiteY5" fmla="*/ 62146 h 67886"/>
                  <a:gd name="connsiteX6" fmla="*/ 8263 w 90205"/>
                  <a:gd name="connsiteY6" fmla="*/ 49383 h 67886"/>
                  <a:gd name="connsiteX7" fmla="*/ 17788 w 90205"/>
                  <a:gd name="connsiteY7" fmla="*/ 7282 h 67886"/>
                  <a:gd name="connsiteX8" fmla="*/ 82177 w 90205"/>
                  <a:gd name="connsiteY8" fmla="*/ 18331 h 67886"/>
                  <a:gd name="connsiteX9" fmla="*/ 70747 w 90205"/>
                  <a:gd name="connsiteY9" fmla="*/ 61670 h 67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205" h="67886">
                    <a:moveTo>
                      <a:pt x="89797" y="14521"/>
                    </a:moveTo>
                    <a:cubicBezTo>
                      <a:pt x="87320" y="10997"/>
                      <a:pt x="17978" y="-3957"/>
                      <a:pt x="11406" y="996"/>
                    </a:cubicBezTo>
                    <a:cubicBezTo>
                      <a:pt x="11406" y="996"/>
                      <a:pt x="-2024" y="47382"/>
                      <a:pt x="262" y="52240"/>
                    </a:cubicBezTo>
                    <a:cubicBezTo>
                      <a:pt x="2548" y="57098"/>
                      <a:pt x="69985" y="66528"/>
                      <a:pt x="76462" y="67861"/>
                    </a:cubicBezTo>
                    <a:cubicBezTo>
                      <a:pt x="82939" y="69195"/>
                      <a:pt x="92273" y="18426"/>
                      <a:pt x="89797" y="14521"/>
                    </a:cubicBezTo>
                    <a:close/>
                    <a:moveTo>
                      <a:pt x="70747" y="62146"/>
                    </a:moveTo>
                    <a:cubicBezTo>
                      <a:pt x="65603" y="61098"/>
                      <a:pt x="10168" y="53383"/>
                      <a:pt x="8263" y="49383"/>
                    </a:cubicBezTo>
                    <a:cubicBezTo>
                      <a:pt x="6358" y="45382"/>
                      <a:pt x="17788" y="7282"/>
                      <a:pt x="17788" y="7282"/>
                    </a:cubicBezTo>
                    <a:cubicBezTo>
                      <a:pt x="23217" y="3186"/>
                      <a:pt x="80176" y="15474"/>
                      <a:pt x="82177" y="18331"/>
                    </a:cubicBezTo>
                    <a:cubicBezTo>
                      <a:pt x="84177" y="21189"/>
                      <a:pt x="75890" y="62718"/>
                      <a:pt x="70747" y="616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C996A528-828E-4415-899F-5F8190E04610}"/>
                  </a:ext>
                </a:extLst>
              </p:cNvPr>
              <p:cNvSpPr/>
              <p:nvPr/>
            </p:nvSpPr>
            <p:spPr>
              <a:xfrm>
                <a:off x="-894248" y="4652421"/>
                <a:ext cx="24159" cy="12954"/>
              </a:xfrm>
              <a:custGeom>
                <a:avLst/>
                <a:gdLst>
                  <a:gd name="connsiteX0" fmla="*/ 19917 w 24159"/>
                  <a:gd name="connsiteY0" fmla="*/ 2949 h 12954"/>
                  <a:gd name="connsiteX1" fmla="*/ 6106 w 24159"/>
                  <a:gd name="connsiteY1" fmla="*/ 91 h 12954"/>
                  <a:gd name="connsiteX2" fmla="*/ 200 w 24159"/>
                  <a:gd name="connsiteY2" fmla="*/ 3711 h 12954"/>
                  <a:gd name="connsiteX3" fmla="*/ 200 w 24159"/>
                  <a:gd name="connsiteY3" fmla="*/ 3711 h 12954"/>
                  <a:gd name="connsiteX4" fmla="*/ 3725 w 24159"/>
                  <a:gd name="connsiteY4" fmla="*/ 10073 h 12954"/>
                  <a:gd name="connsiteX5" fmla="*/ 4201 w 24159"/>
                  <a:gd name="connsiteY5" fmla="*/ 10188 h 12954"/>
                  <a:gd name="connsiteX6" fmla="*/ 18012 w 24159"/>
                  <a:gd name="connsiteY6" fmla="*/ 12855 h 12954"/>
                  <a:gd name="connsiteX7" fmla="*/ 24060 w 24159"/>
                  <a:gd name="connsiteY7" fmla="*/ 8807 h 12954"/>
                  <a:gd name="connsiteX8" fmla="*/ 20012 w 24159"/>
                  <a:gd name="connsiteY8" fmla="*/ 2758 h 1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59" h="12954">
                    <a:moveTo>
                      <a:pt x="19917" y="2949"/>
                    </a:moveTo>
                    <a:lnTo>
                      <a:pt x="6106" y="91"/>
                    </a:lnTo>
                    <a:cubicBezTo>
                      <a:pt x="3496" y="-404"/>
                      <a:pt x="943" y="1158"/>
                      <a:pt x="200" y="3711"/>
                    </a:cubicBezTo>
                    <a:lnTo>
                      <a:pt x="200" y="3711"/>
                    </a:lnTo>
                    <a:cubicBezTo>
                      <a:pt x="-581" y="6444"/>
                      <a:pt x="991" y="9292"/>
                      <a:pt x="3725" y="10073"/>
                    </a:cubicBezTo>
                    <a:cubicBezTo>
                      <a:pt x="3877" y="10121"/>
                      <a:pt x="4039" y="10159"/>
                      <a:pt x="4201" y="10188"/>
                    </a:cubicBezTo>
                    <a:lnTo>
                      <a:pt x="18012" y="12855"/>
                    </a:lnTo>
                    <a:cubicBezTo>
                      <a:pt x="20803" y="13407"/>
                      <a:pt x="23508" y="11597"/>
                      <a:pt x="24060" y="8807"/>
                    </a:cubicBezTo>
                    <a:cubicBezTo>
                      <a:pt x="24613" y="6016"/>
                      <a:pt x="22803" y="3311"/>
                      <a:pt x="20012" y="27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57B5B358-27C7-4278-9912-F87923099FAC}"/>
                  </a:ext>
                </a:extLst>
              </p:cNvPr>
              <p:cNvSpPr/>
              <p:nvPr/>
            </p:nvSpPr>
            <p:spPr>
              <a:xfrm>
                <a:off x="-947483" y="4725855"/>
                <a:ext cx="493204" cy="1121187"/>
              </a:xfrm>
              <a:custGeom>
                <a:avLst/>
                <a:gdLst>
                  <a:gd name="connsiteX0" fmla="*/ 250222 w 493204"/>
                  <a:gd name="connsiteY0" fmla="*/ 0 h 1121187"/>
                  <a:gd name="connsiteX1" fmla="*/ 246316 w 493204"/>
                  <a:gd name="connsiteY1" fmla="*/ 455295 h 1121187"/>
                  <a:gd name="connsiteX2" fmla="*/ 493205 w 493204"/>
                  <a:gd name="connsiteY2" fmla="*/ 1121188 h 1121187"/>
                  <a:gd name="connsiteX3" fmla="*/ 410051 w 493204"/>
                  <a:gd name="connsiteY3" fmla="*/ 1121188 h 1121187"/>
                  <a:gd name="connsiteX4" fmla="*/ 100394 w 493204"/>
                  <a:gd name="connsiteY4" fmla="*/ 582073 h 1121187"/>
                  <a:gd name="connsiteX5" fmla="*/ 0 w 493204"/>
                  <a:gd name="connsiteY5" fmla="*/ 152495 h 1121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3204" h="1121187">
                    <a:moveTo>
                      <a:pt x="250222" y="0"/>
                    </a:moveTo>
                    <a:cubicBezTo>
                      <a:pt x="250222" y="0"/>
                      <a:pt x="256222" y="352425"/>
                      <a:pt x="246316" y="455295"/>
                    </a:cubicBezTo>
                    <a:cubicBezTo>
                      <a:pt x="236411" y="558165"/>
                      <a:pt x="493205" y="1121188"/>
                      <a:pt x="493205" y="1121188"/>
                    </a:cubicBezTo>
                    <a:lnTo>
                      <a:pt x="410051" y="1121188"/>
                    </a:lnTo>
                    <a:cubicBezTo>
                      <a:pt x="410051" y="1121188"/>
                      <a:pt x="158115" y="708946"/>
                      <a:pt x="100394" y="582073"/>
                    </a:cubicBezTo>
                    <a:cubicBezTo>
                      <a:pt x="42672" y="455200"/>
                      <a:pt x="0" y="152495"/>
                      <a:pt x="0" y="15249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0EB5DBFF-5D28-4A14-AB0B-A577B6E31FF2}"/>
                  </a:ext>
                </a:extLst>
              </p:cNvPr>
              <p:cNvSpPr/>
              <p:nvPr/>
            </p:nvSpPr>
            <p:spPr>
              <a:xfrm>
                <a:off x="-1059306" y="4230650"/>
                <a:ext cx="452639" cy="159876"/>
              </a:xfrm>
              <a:custGeom>
                <a:avLst/>
                <a:gdLst>
                  <a:gd name="connsiteX0" fmla="*/ 447389 w 452639"/>
                  <a:gd name="connsiteY0" fmla="*/ 73723 h 159876"/>
                  <a:gd name="connsiteX1" fmla="*/ 219265 w 452639"/>
                  <a:gd name="connsiteY1" fmla="*/ 82677 h 159876"/>
                  <a:gd name="connsiteX2" fmla="*/ 16097 w 452639"/>
                  <a:gd name="connsiteY2" fmla="*/ 0 h 159876"/>
                  <a:gd name="connsiteX3" fmla="*/ 0 w 452639"/>
                  <a:gd name="connsiteY3" fmla="*/ 41338 h 159876"/>
                  <a:gd name="connsiteX4" fmla="*/ 202597 w 452639"/>
                  <a:gd name="connsiteY4" fmla="*/ 151638 h 159876"/>
                  <a:gd name="connsiteX5" fmla="*/ 421672 w 452639"/>
                  <a:gd name="connsiteY5" fmla="*/ 143351 h 159876"/>
                  <a:gd name="connsiteX6" fmla="*/ 448437 w 452639"/>
                  <a:gd name="connsiteY6" fmla="*/ 76009 h 159876"/>
                  <a:gd name="connsiteX7" fmla="*/ 447389 w 452639"/>
                  <a:gd name="connsiteY7" fmla="*/ 73723 h 159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2639" h="159876">
                    <a:moveTo>
                      <a:pt x="447389" y="73723"/>
                    </a:moveTo>
                    <a:cubicBezTo>
                      <a:pt x="434530" y="44577"/>
                      <a:pt x="237077" y="87725"/>
                      <a:pt x="219265" y="82677"/>
                    </a:cubicBezTo>
                    <a:cubicBezTo>
                      <a:pt x="201454" y="77629"/>
                      <a:pt x="16097" y="0"/>
                      <a:pt x="16097" y="0"/>
                    </a:cubicBezTo>
                    <a:lnTo>
                      <a:pt x="0" y="41338"/>
                    </a:lnTo>
                    <a:cubicBezTo>
                      <a:pt x="0" y="41338"/>
                      <a:pt x="166211" y="136588"/>
                      <a:pt x="202597" y="151638"/>
                    </a:cubicBezTo>
                    <a:cubicBezTo>
                      <a:pt x="238982" y="166688"/>
                      <a:pt x="384429" y="159448"/>
                      <a:pt x="421672" y="143351"/>
                    </a:cubicBezTo>
                    <a:cubicBezTo>
                      <a:pt x="447656" y="132150"/>
                      <a:pt x="459648" y="101994"/>
                      <a:pt x="448437" y="76009"/>
                    </a:cubicBezTo>
                    <a:cubicBezTo>
                      <a:pt x="448113" y="75238"/>
                      <a:pt x="447761" y="74476"/>
                      <a:pt x="447389" y="73723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7" name="Graphic 20">
              <a:extLst>
                <a:ext uri="{FF2B5EF4-FFF2-40B4-BE49-F238E27FC236}">
                  <a16:creationId xmlns:a16="http://schemas.microsoft.com/office/drawing/2014/main" id="{09114513-021C-45A7-80B5-BB4559FE926C}"/>
                </a:ext>
              </a:extLst>
            </p:cNvPr>
            <p:cNvGrpSpPr/>
            <p:nvPr/>
          </p:nvGrpSpPr>
          <p:grpSpPr>
            <a:xfrm>
              <a:off x="-3651059" y="3166422"/>
              <a:ext cx="3004185" cy="2818638"/>
              <a:chOff x="-3651059" y="3166422"/>
              <a:chExt cx="3004185" cy="2818638"/>
            </a:xfrm>
          </p:grpSpPr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25946174-B8E2-4676-B0FB-45578EB4D90F}"/>
                  </a:ext>
                </a:extLst>
              </p:cNvPr>
              <p:cNvSpPr/>
              <p:nvPr/>
            </p:nvSpPr>
            <p:spPr>
              <a:xfrm>
                <a:off x="-3651059" y="3166422"/>
                <a:ext cx="3004185" cy="2818638"/>
              </a:xfrm>
              <a:custGeom>
                <a:avLst/>
                <a:gdLst>
                  <a:gd name="connsiteX0" fmla="*/ 3004185 w 3004185"/>
                  <a:gd name="connsiteY0" fmla="*/ 381000 h 2818638"/>
                  <a:gd name="connsiteX1" fmla="*/ 2944368 w 3004185"/>
                  <a:gd name="connsiteY1" fmla="*/ 0 h 2818638"/>
                  <a:gd name="connsiteX2" fmla="*/ 2629281 w 3004185"/>
                  <a:gd name="connsiteY2" fmla="*/ 222790 h 2818638"/>
                  <a:gd name="connsiteX3" fmla="*/ 2734056 w 3004185"/>
                  <a:gd name="connsiteY3" fmla="*/ 267176 h 2818638"/>
                  <a:gd name="connsiteX4" fmla="*/ 1740122 w 3004185"/>
                  <a:gd name="connsiteY4" fmla="*/ 1679067 h 2818638"/>
                  <a:gd name="connsiteX5" fmla="*/ 0 w 3004185"/>
                  <a:gd name="connsiteY5" fmla="*/ 2636425 h 2818638"/>
                  <a:gd name="connsiteX6" fmla="*/ 55817 w 3004185"/>
                  <a:gd name="connsiteY6" fmla="*/ 2818638 h 2818638"/>
                  <a:gd name="connsiteX7" fmla="*/ 1866900 w 3004185"/>
                  <a:gd name="connsiteY7" fmla="*/ 1821275 h 2818638"/>
                  <a:gd name="connsiteX8" fmla="*/ 2910269 w 3004185"/>
                  <a:gd name="connsiteY8" fmla="*/ 341281 h 2818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4185" h="2818638">
                    <a:moveTo>
                      <a:pt x="3004185" y="381000"/>
                    </a:moveTo>
                    <a:lnTo>
                      <a:pt x="2944368" y="0"/>
                    </a:lnTo>
                    <a:lnTo>
                      <a:pt x="2629281" y="222790"/>
                    </a:lnTo>
                    <a:lnTo>
                      <a:pt x="2734056" y="267176"/>
                    </a:lnTo>
                    <a:cubicBezTo>
                      <a:pt x="2632901" y="499015"/>
                      <a:pt x="2304764" y="1178243"/>
                      <a:pt x="1740122" y="1679067"/>
                    </a:cubicBezTo>
                    <a:cubicBezTo>
                      <a:pt x="1019175" y="2318671"/>
                      <a:pt x="10097" y="2633377"/>
                      <a:pt x="0" y="2636425"/>
                    </a:cubicBezTo>
                    <a:lnTo>
                      <a:pt x="55817" y="2818638"/>
                    </a:lnTo>
                    <a:cubicBezTo>
                      <a:pt x="98679" y="2805494"/>
                      <a:pt x="1113854" y="2489264"/>
                      <a:pt x="1866900" y="1821275"/>
                    </a:cubicBezTo>
                    <a:cubicBezTo>
                      <a:pt x="2466975" y="1289018"/>
                      <a:pt x="2804351" y="587026"/>
                      <a:pt x="2910269" y="34128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1436A516-E28B-423A-9395-F9EB59C0E31C}"/>
                  </a:ext>
                </a:extLst>
              </p:cNvPr>
              <p:cNvSpPr/>
              <p:nvPr/>
            </p:nvSpPr>
            <p:spPr>
              <a:xfrm>
                <a:off x="-3651059" y="3166422"/>
                <a:ext cx="2947035" cy="2751963"/>
              </a:xfrm>
              <a:custGeom>
                <a:avLst/>
                <a:gdLst>
                  <a:gd name="connsiteX0" fmla="*/ 2947035 w 2947035"/>
                  <a:gd name="connsiteY0" fmla="*/ 314325 h 2751963"/>
                  <a:gd name="connsiteX1" fmla="*/ 2944368 w 2947035"/>
                  <a:gd name="connsiteY1" fmla="*/ 0 h 2751963"/>
                  <a:gd name="connsiteX2" fmla="*/ 2629281 w 2947035"/>
                  <a:gd name="connsiteY2" fmla="*/ 222790 h 2751963"/>
                  <a:gd name="connsiteX3" fmla="*/ 2734056 w 2947035"/>
                  <a:gd name="connsiteY3" fmla="*/ 267176 h 2751963"/>
                  <a:gd name="connsiteX4" fmla="*/ 1740122 w 2947035"/>
                  <a:gd name="connsiteY4" fmla="*/ 1679067 h 2751963"/>
                  <a:gd name="connsiteX5" fmla="*/ 0 w 2947035"/>
                  <a:gd name="connsiteY5" fmla="*/ 2636425 h 2751963"/>
                  <a:gd name="connsiteX6" fmla="*/ 17717 w 2947035"/>
                  <a:gd name="connsiteY6" fmla="*/ 2751963 h 2751963"/>
                  <a:gd name="connsiteX7" fmla="*/ 1828800 w 2947035"/>
                  <a:gd name="connsiteY7" fmla="*/ 1783175 h 2751963"/>
                  <a:gd name="connsiteX8" fmla="*/ 2853119 w 2947035"/>
                  <a:gd name="connsiteY8" fmla="*/ 293656 h 275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7035" h="2751963">
                    <a:moveTo>
                      <a:pt x="2947035" y="314325"/>
                    </a:moveTo>
                    <a:lnTo>
                      <a:pt x="2944368" y="0"/>
                    </a:lnTo>
                    <a:lnTo>
                      <a:pt x="2629281" y="222790"/>
                    </a:lnTo>
                    <a:lnTo>
                      <a:pt x="2734056" y="267176"/>
                    </a:lnTo>
                    <a:cubicBezTo>
                      <a:pt x="2632901" y="499015"/>
                      <a:pt x="2304764" y="1178243"/>
                      <a:pt x="1740122" y="1679067"/>
                    </a:cubicBezTo>
                    <a:cubicBezTo>
                      <a:pt x="1019175" y="2318671"/>
                      <a:pt x="10097" y="2633377"/>
                      <a:pt x="0" y="2636425"/>
                    </a:cubicBezTo>
                    <a:lnTo>
                      <a:pt x="17717" y="2751963"/>
                    </a:lnTo>
                    <a:cubicBezTo>
                      <a:pt x="60579" y="2738819"/>
                      <a:pt x="1075754" y="2451164"/>
                      <a:pt x="1828800" y="1783175"/>
                    </a:cubicBezTo>
                    <a:cubicBezTo>
                      <a:pt x="2428875" y="1250918"/>
                      <a:pt x="2747201" y="539401"/>
                      <a:pt x="2853119" y="29365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01498724-3AC5-4118-9478-0AE7013FF617}"/>
                  </a:ext>
                </a:extLst>
              </p:cNvPr>
              <p:cNvSpPr/>
              <p:nvPr/>
            </p:nvSpPr>
            <p:spPr>
              <a:xfrm>
                <a:off x="-957145" y="3475581"/>
                <a:ext cx="212424" cy="87938"/>
              </a:xfrm>
              <a:custGeom>
                <a:avLst/>
                <a:gdLst>
                  <a:gd name="connsiteX0" fmla="*/ 198066 w 212424"/>
                  <a:gd name="connsiteY0" fmla="*/ 87938 h 87938"/>
                  <a:gd name="connsiteX1" fmla="*/ 193685 w 212424"/>
                  <a:gd name="connsiteY1" fmla="*/ 87272 h 87938"/>
                  <a:gd name="connsiteX2" fmla="*/ 10710 w 212424"/>
                  <a:gd name="connsiteY2" fmla="*/ 28121 h 87938"/>
                  <a:gd name="connsiteX3" fmla="*/ 461 w 212424"/>
                  <a:gd name="connsiteY3" fmla="*/ 10710 h 87938"/>
                  <a:gd name="connsiteX4" fmla="*/ 17873 w 212424"/>
                  <a:gd name="connsiteY4" fmla="*/ 461 h 87938"/>
                  <a:gd name="connsiteX5" fmla="*/ 19473 w 212424"/>
                  <a:gd name="connsiteY5" fmla="*/ 975 h 87938"/>
                  <a:gd name="connsiteX6" fmla="*/ 202448 w 212424"/>
                  <a:gd name="connsiteY6" fmla="*/ 60030 h 87938"/>
                  <a:gd name="connsiteX7" fmla="*/ 211754 w 212424"/>
                  <a:gd name="connsiteY7" fmla="*/ 77966 h 87938"/>
                  <a:gd name="connsiteX8" fmla="*/ 198066 w 212424"/>
                  <a:gd name="connsiteY8" fmla="*/ 87938 h 8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424" h="87938">
                    <a:moveTo>
                      <a:pt x="198066" y="87938"/>
                    </a:moveTo>
                    <a:cubicBezTo>
                      <a:pt x="196581" y="87948"/>
                      <a:pt x="195104" y="87729"/>
                      <a:pt x="193685" y="87272"/>
                    </a:cubicBezTo>
                    <a:lnTo>
                      <a:pt x="10710" y="28121"/>
                    </a:lnTo>
                    <a:cubicBezTo>
                      <a:pt x="3071" y="26140"/>
                      <a:pt x="-1520" y="18349"/>
                      <a:pt x="461" y="10710"/>
                    </a:cubicBezTo>
                    <a:cubicBezTo>
                      <a:pt x="2442" y="3071"/>
                      <a:pt x="10233" y="-1520"/>
                      <a:pt x="17873" y="461"/>
                    </a:cubicBezTo>
                    <a:cubicBezTo>
                      <a:pt x="18416" y="604"/>
                      <a:pt x="18949" y="775"/>
                      <a:pt x="19473" y="975"/>
                    </a:cubicBezTo>
                    <a:lnTo>
                      <a:pt x="202448" y="60030"/>
                    </a:lnTo>
                    <a:cubicBezTo>
                      <a:pt x="209973" y="62411"/>
                      <a:pt x="214135" y="70441"/>
                      <a:pt x="211754" y="77966"/>
                    </a:cubicBezTo>
                    <a:cubicBezTo>
                      <a:pt x="209868" y="83928"/>
                      <a:pt x="204325" y="87967"/>
                      <a:pt x="198066" y="8793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5143FA63-0730-43A1-BF2F-8868B3BCC85A}"/>
                  </a:ext>
                </a:extLst>
              </p:cNvPr>
              <p:cNvSpPr/>
              <p:nvPr/>
            </p:nvSpPr>
            <p:spPr>
              <a:xfrm>
                <a:off x="-957145" y="3475581"/>
                <a:ext cx="212424" cy="87938"/>
              </a:xfrm>
              <a:custGeom>
                <a:avLst/>
                <a:gdLst>
                  <a:gd name="connsiteX0" fmla="*/ 198066 w 212424"/>
                  <a:gd name="connsiteY0" fmla="*/ 87938 h 87938"/>
                  <a:gd name="connsiteX1" fmla="*/ 193685 w 212424"/>
                  <a:gd name="connsiteY1" fmla="*/ 87272 h 87938"/>
                  <a:gd name="connsiteX2" fmla="*/ 10710 w 212424"/>
                  <a:gd name="connsiteY2" fmla="*/ 28121 h 87938"/>
                  <a:gd name="connsiteX3" fmla="*/ 461 w 212424"/>
                  <a:gd name="connsiteY3" fmla="*/ 10710 h 87938"/>
                  <a:gd name="connsiteX4" fmla="*/ 17873 w 212424"/>
                  <a:gd name="connsiteY4" fmla="*/ 461 h 87938"/>
                  <a:gd name="connsiteX5" fmla="*/ 19473 w 212424"/>
                  <a:gd name="connsiteY5" fmla="*/ 975 h 87938"/>
                  <a:gd name="connsiteX6" fmla="*/ 202448 w 212424"/>
                  <a:gd name="connsiteY6" fmla="*/ 60030 h 87938"/>
                  <a:gd name="connsiteX7" fmla="*/ 211754 w 212424"/>
                  <a:gd name="connsiteY7" fmla="*/ 77966 h 87938"/>
                  <a:gd name="connsiteX8" fmla="*/ 198066 w 212424"/>
                  <a:gd name="connsiteY8" fmla="*/ 87938 h 87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2424" h="87938">
                    <a:moveTo>
                      <a:pt x="198066" y="87938"/>
                    </a:moveTo>
                    <a:cubicBezTo>
                      <a:pt x="196581" y="87948"/>
                      <a:pt x="195104" y="87729"/>
                      <a:pt x="193685" y="87272"/>
                    </a:cubicBezTo>
                    <a:lnTo>
                      <a:pt x="10710" y="28121"/>
                    </a:lnTo>
                    <a:cubicBezTo>
                      <a:pt x="3071" y="26140"/>
                      <a:pt x="-1520" y="18349"/>
                      <a:pt x="461" y="10710"/>
                    </a:cubicBezTo>
                    <a:cubicBezTo>
                      <a:pt x="2442" y="3071"/>
                      <a:pt x="10233" y="-1520"/>
                      <a:pt x="17873" y="461"/>
                    </a:cubicBezTo>
                    <a:cubicBezTo>
                      <a:pt x="18416" y="604"/>
                      <a:pt x="18949" y="775"/>
                      <a:pt x="19473" y="975"/>
                    </a:cubicBezTo>
                    <a:lnTo>
                      <a:pt x="202448" y="60030"/>
                    </a:lnTo>
                    <a:cubicBezTo>
                      <a:pt x="209973" y="62411"/>
                      <a:pt x="214135" y="70441"/>
                      <a:pt x="211754" y="77966"/>
                    </a:cubicBezTo>
                    <a:cubicBezTo>
                      <a:pt x="209868" y="83928"/>
                      <a:pt x="204325" y="87967"/>
                      <a:pt x="198066" y="87938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2" name="Graphic 20">
              <a:extLst>
                <a:ext uri="{FF2B5EF4-FFF2-40B4-BE49-F238E27FC236}">
                  <a16:creationId xmlns:a16="http://schemas.microsoft.com/office/drawing/2014/main" id="{71876CE3-ECC6-456E-8E4A-BD0AD8242D0D}"/>
                </a:ext>
              </a:extLst>
            </p:cNvPr>
            <p:cNvGrpSpPr/>
            <p:nvPr/>
          </p:nvGrpSpPr>
          <p:grpSpPr>
            <a:xfrm>
              <a:off x="-3091514" y="3557453"/>
              <a:ext cx="2339702" cy="2409581"/>
              <a:chOff x="-3091514" y="3557453"/>
              <a:chExt cx="2339702" cy="2409581"/>
            </a:xfrm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588AC7B9-3C31-452D-93A4-1E48F800A36F}"/>
                  </a:ext>
                </a:extLst>
              </p:cNvPr>
              <p:cNvSpPr/>
              <p:nvPr/>
            </p:nvSpPr>
            <p:spPr>
              <a:xfrm>
                <a:off x="-2964783" y="3557453"/>
                <a:ext cx="2212970" cy="1789146"/>
              </a:xfrm>
              <a:custGeom>
                <a:avLst/>
                <a:gdLst>
                  <a:gd name="connsiteX0" fmla="*/ 14288 w 2212970"/>
                  <a:gd name="connsiteY0" fmla="*/ 1789146 h 1789146"/>
                  <a:gd name="connsiteX1" fmla="*/ 0 w 2212970"/>
                  <a:gd name="connsiteY1" fmla="*/ 1774859 h 1789146"/>
                  <a:gd name="connsiteX2" fmla="*/ 156877 w 2212970"/>
                  <a:gd name="connsiteY2" fmla="*/ 1253175 h 1789146"/>
                  <a:gd name="connsiteX3" fmla="*/ 576929 w 2212970"/>
                  <a:gd name="connsiteY3" fmla="*/ 959329 h 1789146"/>
                  <a:gd name="connsiteX4" fmla="*/ 577882 w 2212970"/>
                  <a:gd name="connsiteY4" fmla="*/ 958757 h 1789146"/>
                  <a:gd name="connsiteX5" fmla="*/ 2191607 w 2212970"/>
                  <a:gd name="connsiteY5" fmla="*/ 1875 h 1789146"/>
                  <a:gd name="connsiteX6" fmla="*/ 2211096 w 2212970"/>
                  <a:gd name="connsiteY6" fmla="*/ 7219 h 1789146"/>
                  <a:gd name="connsiteX7" fmla="*/ 2206181 w 2212970"/>
                  <a:gd name="connsiteY7" fmla="*/ 26450 h 1789146"/>
                  <a:gd name="connsiteX8" fmla="*/ 593217 w 2212970"/>
                  <a:gd name="connsiteY8" fmla="*/ 983046 h 1789146"/>
                  <a:gd name="connsiteX9" fmla="*/ 171164 w 2212970"/>
                  <a:gd name="connsiteY9" fmla="*/ 1278321 h 1789146"/>
                  <a:gd name="connsiteX10" fmla="*/ 165164 w 2212970"/>
                  <a:gd name="connsiteY10" fmla="*/ 1280797 h 1789146"/>
                  <a:gd name="connsiteX11" fmla="*/ 28575 w 2212970"/>
                  <a:gd name="connsiteY11" fmla="*/ 1775145 h 1789146"/>
                  <a:gd name="connsiteX12" fmla="*/ 14288 w 2212970"/>
                  <a:gd name="connsiteY12" fmla="*/ 1789146 h 178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12970" h="1789146">
                    <a:moveTo>
                      <a:pt x="14288" y="1789146"/>
                    </a:moveTo>
                    <a:cubicBezTo>
                      <a:pt x="6401" y="1789146"/>
                      <a:pt x="0" y="1782746"/>
                      <a:pt x="0" y="1774859"/>
                    </a:cubicBezTo>
                    <a:cubicBezTo>
                      <a:pt x="0" y="1320135"/>
                      <a:pt x="132112" y="1260509"/>
                      <a:pt x="156877" y="1253175"/>
                    </a:cubicBezTo>
                    <a:lnTo>
                      <a:pt x="576929" y="959329"/>
                    </a:lnTo>
                    <a:lnTo>
                      <a:pt x="577882" y="958757"/>
                    </a:lnTo>
                    <a:lnTo>
                      <a:pt x="2191607" y="1875"/>
                    </a:lnTo>
                    <a:cubicBezTo>
                      <a:pt x="2198465" y="-2030"/>
                      <a:pt x="2207190" y="361"/>
                      <a:pt x="2211096" y="7219"/>
                    </a:cubicBezTo>
                    <a:cubicBezTo>
                      <a:pt x="2214906" y="13905"/>
                      <a:pt x="2212734" y="22411"/>
                      <a:pt x="2206181" y="26450"/>
                    </a:cubicBezTo>
                    <a:lnTo>
                      <a:pt x="593217" y="983046"/>
                    </a:lnTo>
                    <a:lnTo>
                      <a:pt x="171164" y="1278321"/>
                    </a:lnTo>
                    <a:cubicBezTo>
                      <a:pt x="169364" y="1279569"/>
                      <a:pt x="167316" y="1280416"/>
                      <a:pt x="165164" y="1280797"/>
                    </a:cubicBezTo>
                    <a:cubicBezTo>
                      <a:pt x="164116" y="1280797"/>
                      <a:pt x="28575" y="1314135"/>
                      <a:pt x="28575" y="1775145"/>
                    </a:cubicBezTo>
                    <a:cubicBezTo>
                      <a:pt x="28423" y="1782927"/>
                      <a:pt x="22069" y="1789146"/>
                      <a:pt x="14288" y="178914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8D79ADFE-9A21-4818-AD32-A54386461806}"/>
                  </a:ext>
                </a:extLst>
              </p:cNvPr>
              <p:cNvSpPr/>
              <p:nvPr/>
            </p:nvSpPr>
            <p:spPr>
              <a:xfrm>
                <a:off x="-2964783" y="3557453"/>
                <a:ext cx="2212970" cy="1789146"/>
              </a:xfrm>
              <a:custGeom>
                <a:avLst/>
                <a:gdLst>
                  <a:gd name="connsiteX0" fmla="*/ 14288 w 2212970"/>
                  <a:gd name="connsiteY0" fmla="*/ 1789146 h 1789146"/>
                  <a:gd name="connsiteX1" fmla="*/ 0 w 2212970"/>
                  <a:gd name="connsiteY1" fmla="*/ 1774859 h 1789146"/>
                  <a:gd name="connsiteX2" fmla="*/ 156877 w 2212970"/>
                  <a:gd name="connsiteY2" fmla="*/ 1253175 h 1789146"/>
                  <a:gd name="connsiteX3" fmla="*/ 576929 w 2212970"/>
                  <a:gd name="connsiteY3" fmla="*/ 959329 h 1789146"/>
                  <a:gd name="connsiteX4" fmla="*/ 577882 w 2212970"/>
                  <a:gd name="connsiteY4" fmla="*/ 958757 h 1789146"/>
                  <a:gd name="connsiteX5" fmla="*/ 2191607 w 2212970"/>
                  <a:gd name="connsiteY5" fmla="*/ 1875 h 1789146"/>
                  <a:gd name="connsiteX6" fmla="*/ 2211096 w 2212970"/>
                  <a:gd name="connsiteY6" fmla="*/ 7219 h 1789146"/>
                  <a:gd name="connsiteX7" fmla="*/ 2206181 w 2212970"/>
                  <a:gd name="connsiteY7" fmla="*/ 26450 h 1789146"/>
                  <a:gd name="connsiteX8" fmla="*/ 593217 w 2212970"/>
                  <a:gd name="connsiteY8" fmla="*/ 983046 h 1789146"/>
                  <a:gd name="connsiteX9" fmla="*/ 171164 w 2212970"/>
                  <a:gd name="connsiteY9" fmla="*/ 1278321 h 1789146"/>
                  <a:gd name="connsiteX10" fmla="*/ 165164 w 2212970"/>
                  <a:gd name="connsiteY10" fmla="*/ 1280797 h 1789146"/>
                  <a:gd name="connsiteX11" fmla="*/ 28575 w 2212970"/>
                  <a:gd name="connsiteY11" fmla="*/ 1775145 h 1789146"/>
                  <a:gd name="connsiteX12" fmla="*/ 14288 w 2212970"/>
                  <a:gd name="connsiteY12" fmla="*/ 1789146 h 1789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12970" h="1789146">
                    <a:moveTo>
                      <a:pt x="14288" y="1789146"/>
                    </a:moveTo>
                    <a:cubicBezTo>
                      <a:pt x="6401" y="1789146"/>
                      <a:pt x="0" y="1782746"/>
                      <a:pt x="0" y="1774859"/>
                    </a:cubicBezTo>
                    <a:cubicBezTo>
                      <a:pt x="0" y="1320135"/>
                      <a:pt x="132112" y="1260509"/>
                      <a:pt x="156877" y="1253175"/>
                    </a:cubicBezTo>
                    <a:lnTo>
                      <a:pt x="576929" y="959329"/>
                    </a:lnTo>
                    <a:lnTo>
                      <a:pt x="577882" y="958757"/>
                    </a:lnTo>
                    <a:lnTo>
                      <a:pt x="2191607" y="1875"/>
                    </a:lnTo>
                    <a:cubicBezTo>
                      <a:pt x="2198465" y="-2030"/>
                      <a:pt x="2207190" y="361"/>
                      <a:pt x="2211096" y="7219"/>
                    </a:cubicBezTo>
                    <a:cubicBezTo>
                      <a:pt x="2214906" y="13905"/>
                      <a:pt x="2212734" y="22411"/>
                      <a:pt x="2206181" y="26450"/>
                    </a:cubicBezTo>
                    <a:lnTo>
                      <a:pt x="593217" y="983046"/>
                    </a:lnTo>
                    <a:lnTo>
                      <a:pt x="171164" y="1278321"/>
                    </a:lnTo>
                    <a:cubicBezTo>
                      <a:pt x="169364" y="1279569"/>
                      <a:pt x="167316" y="1280416"/>
                      <a:pt x="165164" y="1280797"/>
                    </a:cubicBezTo>
                    <a:cubicBezTo>
                      <a:pt x="164116" y="1280797"/>
                      <a:pt x="28575" y="1314135"/>
                      <a:pt x="28575" y="1775145"/>
                    </a:cubicBezTo>
                    <a:cubicBezTo>
                      <a:pt x="28423" y="1782927"/>
                      <a:pt x="22069" y="1789146"/>
                      <a:pt x="14288" y="1789146"/>
                    </a:cubicBez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23F33466-8728-425B-A14E-471FA216EF30}"/>
                  </a:ext>
                </a:extLst>
              </p:cNvPr>
              <p:cNvSpPr/>
              <p:nvPr/>
            </p:nvSpPr>
            <p:spPr>
              <a:xfrm>
                <a:off x="-3035092" y="4772813"/>
                <a:ext cx="194325" cy="168147"/>
              </a:xfrm>
              <a:custGeom>
                <a:avLst/>
                <a:gdLst>
                  <a:gd name="connsiteX0" fmla="*/ 194325 w 194325"/>
                  <a:gd name="connsiteY0" fmla="*/ 101918 h 168147"/>
                  <a:gd name="connsiteX1" fmla="*/ 65071 w 194325"/>
                  <a:gd name="connsiteY1" fmla="*/ 163925 h 168147"/>
                  <a:gd name="connsiteX2" fmla="*/ 22304 w 194325"/>
                  <a:gd name="connsiteY2" fmla="*/ 166307 h 168147"/>
                  <a:gd name="connsiteX3" fmla="*/ 30209 w 194325"/>
                  <a:gd name="connsiteY3" fmla="*/ 22003 h 168147"/>
                  <a:gd name="connsiteX4" fmla="*/ 41925 w 194325"/>
                  <a:gd name="connsiteY4" fmla="*/ 0 h 168147"/>
                  <a:gd name="connsiteX5" fmla="*/ 114506 w 194325"/>
                  <a:gd name="connsiteY5" fmla="*/ 44863 h 168147"/>
                  <a:gd name="connsiteX6" fmla="*/ 75548 w 194325"/>
                  <a:gd name="connsiteY6" fmla="*/ 111538 h 168147"/>
                  <a:gd name="connsiteX7" fmla="*/ 151748 w 194325"/>
                  <a:gd name="connsiteY7" fmla="*/ 76391 h 168147"/>
                  <a:gd name="connsiteX8" fmla="*/ 194325 w 194325"/>
                  <a:gd name="connsiteY8" fmla="*/ 101918 h 16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4325" h="168147">
                    <a:moveTo>
                      <a:pt x="194325" y="101918"/>
                    </a:moveTo>
                    <a:cubicBezTo>
                      <a:pt x="194325" y="101918"/>
                      <a:pt x="120888" y="149543"/>
                      <a:pt x="65071" y="163925"/>
                    </a:cubicBezTo>
                    <a:cubicBezTo>
                      <a:pt x="51298" y="168583"/>
                      <a:pt x="36515" y="169402"/>
                      <a:pt x="22304" y="166307"/>
                    </a:cubicBezTo>
                    <a:cubicBezTo>
                      <a:pt x="-19225" y="153162"/>
                      <a:pt x="5444" y="72771"/>
                      <a:pt x="30209" y="22003"/>
                    </a:cubicBezTo>
                    <a:cubicBezTo>
                      <a:pt x="34210" y="13716"/>
                      <a:pt x="38210" y="6287"/>
                      <a:pt x="41925" y="0"/>
                    </a:cubicBezTo>
                    <a:lnTo>
                      <a:pt x="114506" y="44863"/>
                    </a:lnTo>
                    <a:cubicBezTo>
                      <a:pt x="114506" y="44863"/>
                      <a:pt x="70500" y="107633"/>
                      <a:pt x="75548" y="111538"/>
                    </a:cubicBezTo>
                    <a:cubicBezTo>
                      <a:pt x="80597" y="115443"/>
                      <a:pt x="148415" y="77629"/>
                      <a:pt x="151748" y="76391"/>
                    </a:cubicBezTo>
                    <a:cubicBezTo>
                      <a:pt x="155082" y="75152"/>
                      <a:pt x="194325" y="101918"/>
                      <a:pt x="194325" y="101918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28253559-BB32-4DD6-AFA4-D88A473AE099}"/>
                  </a:ext>
                </a:extLst>
              </p:cNvPr>
              <p:cNvSpPr/>
              <p:nvPr/>
            </p:nvSpPr>
            <p:spPr>
              <a:xfrm>
                <a:off x="-3004883" y="4772813"/>
                <a:ext cx="164115" cy="163925"/>
              </a:xfrm>
              <a:custGeom>
                <a:avLst/>
                <a:gdLst>
                  <a:gd name="connsiteX0" fmla="*/ 164116 w 164115"/>
                  <a:gd name="connsiteY0" fmla="*/ 101918 h 163925"/>
                  <a:gd name="connsiteX1" fmla="*/ 34862 w 164115"/>
                  <a:gd name="connsiteY1" fmla="*/ 163925 h 163925"/>
                  <a:gd name="connsiteX2" fmla="*/ 0 w 164115"/>
                  <a:gd name="connsiteY2" fmla="*/ 22003 h 163925"/>
                  <a:gd name="connsiteX3" fmla="*/ 11716 w 164115"/>
                  <a:gd name="connsiteY3" fmla="*/ 0 h 163925"/>
                  <a:gd name="connsiteX4" fmla="*/ 84296 w 164115"/>
                  <a:gd name="connsiteY4" fmla="*/ 44863 h 163925"/>
                  <a:gd name="connsiteX5" fmla="*/ 45339 w 164115"/>
                  <a:gd name="connsiteY5" fmla="*/ 111538 h 163925"/>
                  <a:gd name="connsiteX6" fmla="*/ 121539 w 164115"/>
                  <a:gd name="connsiteY6" fmla="*/ 76391 h 163925"/>
                  <a:gd name="connsiteX7" fmla="*/ 164116 w 164115"/>
                  <a:gd name="connsiteY7" fmla="*/ 101918 h 16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115" h="163925">
                    <a:moveTo>
                      <a:pt x="164116" y="101918"/>
                    </a:moveTo>
                    <a:cubicBezTo>
                      <a:pt x="164116" y="101918"/>
                      <a:pt x="90678" y="149543"/>
                      <a:pt x="34862" y="163925"/>
                    </a:cubicBezTo>
                    <a:cubicBezTo>
                      <a:pt x="19364" y="117653"/>
                      <a:pt x="7706" y="70190"/>
                      <a:pt x="0" y="22003"/>
                    </a:cubicBezTo>
                    <a:cubicBezTo>
                      <a:pt x="4000" y="13716"/>
                      <a:pt x="8001" y="6287"/>
                      <a:pt x="11716" y="0"/>
                    </a:cubicBezTo>
                    <a:lnTo>
                      <a:pt x="84296" y="44863"/>
                    </a:lnTo>
                    <a:cubicBezTo>
                      <a:pt x="84296" y="44863"/>
                      <a:pt x="40291" y="107633"/>
                      <a:pt x="45339" y="111538"/>
                    </a:cubicBezTo>
                    <a:cubicBezTo>
                      <a:pt x="50387" y="115443"/>
                      <a:pt x="118205" y="77629"/>
                      <a:pt x="121539" y="76391"/>
                    </a:cubicBezTo>
                    <a:cubicBezTo>
                      <a:pt x="124873" y="75152"/>
                      <a:pt x="164116" y="101918"/>
                      <a:pt x="164116" y="10191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C3DB1FD9-49C1-4496-94F5-BB96C5BE1A9A}"/>
                  </a:ext>
                </a:extLst>
              </p:cNvPr>
              <p:cNvSpPr/>
              <p:nvPr/>
            </p:nvSpPr>
            <p:spPr>
              <a:xfrm>
                <a:off x="-2483104" y="4519162"/>
                <a:ext cx="140373" cy="100679"/>
              </a:xfrm>
              <a:custGeom>
                <a:avLst/>
                <a:gdLst>
                  <a:gd name="connsiteX0" fmla="*/ 0 w 140373"/>
                  <a:gd name="connsiteY0" fmla="*/ 79153 h 100679"/>
                  <a:gd name="connsiteX1" fmla="*/ 43053 w 140373"/>
                  <a:gd name="connsiteY1" fmla="*/ 41053 h 100679"/>
                  <a:gd name="connsiteX2" fmla="*/ 57150 w 140373"/>
                  <a:gd name="connsiteY2" fmla="*/ 10001 h 100679"/>
                  <a:gd name="connsiteX3" fmla="*/ 140208 w 140373"/>
                  <a:gd name="connsiteY3" fmla="*/ 0 h 100679"/>
                  <a:gd name="connsiteX4" fmla="*/ 135541 w 140373"/>
                  <a:gd name="connsiteY4" fmla="*/ 52197 h 100679"/>
                  <a:gd name="connsiteX5" fmla="*/ 65342 w 140373"/>
                  <a:gd name="connsiteY5" fmla="*/ 67627 h 100679"/>
                  <a:gd name="connsiteX6" fmla="*/ 31051 w 140373"/>
                  <a:gd name="connsiteY6" fmla="*/ 100679 h 100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0373" h="100679">
                    <a:moveTo>
                      <a:pt x="0" y="79153"/>
                    </a:moveTo>
                    <a:lnTo>
                      <a:pt x="43053" y="41053"/>
                    </a:lnTo>
                    <a:cubicBezTo>
                      <a:pt x="46491" y="30175"/>
                      <a:pt x="51226" y="19755"/>
                      <a:pt x="57150" y="10001"/>
                    </a:cubicBezTo>
                    <a:cubicBezTo>
                      <a:pt x="61817" y="6096"/>
                      <a:pt x="140208" y="0"/>
                      <a:pt x="140208" y="0"/>
                    </a:cubicBezTo>
                    <a:cubicBezTo>
                      <a:pt x="140208" y="0"/>
                      <a:pt x="141732" y="41434"/>
                      <a:pt x="135541" y="52197"/>
                    </a:cubicBezTo>
                    <a:cubicBezTo>
                      <a:pt x="129350" y="62960"/>
                      <a:pt x="65342" y="67627"/>
                      <a:pt x="65342" y="67627"/>
                    </a:cubicBezTo>
                    <a:lnTo>
                      <a:pt x="31051" y="100679"/>
                    </a:lnTo>
                    <a:close/>
                  </a:path>
                </a:pathLst>
              </a:custGeom>
              <a:solidFill>
                <a:srgbClr val="EEC1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835E71F8-8B73-485B-B1EC-E56F246ECA14}"/>
                  </a:ext>
                </a:extLst>
              </p:cNvPr>
              <p:cNvSpPr/>
              <p:nvPr/>
            </p:nvSpPr>
            <p:spPr>
              <a:xfrm>
                <a:off x="-2707818" y="5087043"/>
                <a:ext cx="458556" cy="851344"/>
              </a:xfrm>
              <a:custGeom>
                <a:avLst/>
                <a:gdLst>
                  <a:gd name="connsiteX0" fmla="*/ 454076 w 458556"/>
                  <a:gd name="connsiteY0" fmla="*/ 414147 h 851344"/>
                  <a:gd name="connsiteX1" fmla="*/ 408928 w 458556"/>
                  <a:gd name="connsiteY1" fmla="*/ 841820 h 851344"/>
                  <a:gd name="connsiteX2" fmla="*/ 366637 w 458556"/>
                  <a:gd name="connsiteY2" fmla="*/ 851345 h 851344"/>
                  <a:gd name="connsiteX3" fmla="*/ 333775 w 458556"/>
                  <a:gd name="connsiteY3" fmla="*/ 446437 h 851344"/>
                  <a:gd name="connsiteX4" fmla="*/ 345777 w 458556"/>
                  <a:gd name="connsiteY4" fmla="*/ 319659 h 851344"/>
                  <a:gd name="connsiteX5" fmla="*/ 97555 w 458556"/>
                  <a:gd name="connsiteY5" fmla="*/ 212979 h 851344"/>
                  <a:gd name="connsiteX6" fmla="*/ 3258 w 458556"/>
                  <a:gd name="connsiteY6" fmla="*/ 151543 h 851344"/>
                  <a:gd name="connsiteX7" fmla="*/ 83649 w 458556"/>
                  <a:gd name="connsiteY7" fmla="*/ 0 h 851344"/>
                  <a:gd name="connsiteX8" fmla="*/ 221476 w 458556"/>
                  <a:gd name="connsiteY8" fmla="*/ 89154 h 851344"/>
                  <a:gd name="connsiteX9" fmla="*/ 450076 w 458556"/>
                  <a:gd name="connsiteY9" fmla="*/ 245459 h 851344"/>
                  <a:gd name="connsiteX10" fmla="*/ 454076 w 458556"/>
                  <a:gd name="connsiteY10" fmla="*/ 414147 h 85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8556" h="851344">
                    <a:moveTo>
                      <a:pt x="454076" y="414147"/>
                    </a:moveTo>
                    <a:cubicBezTo>
                      <a:pt x="441789" y="590931"/>
                      <a:pt x="408928" y="841820"/>
                      <a:pt x="408928" y="841820"/>
                    </a:cubicBezTo>
                    <a:lnTo>
                      <a:pt x="366637" y="851345"/>
                    </a:lnTo>
                    <a:cubicBezTo>
                      <a:pt x="366637" y="851345"/>
                      <a:pt x="327584" y="641318"/>
                      <a:pt x="333775" y="446437"/>
                    </a:cubicBezTo>
                    <a:cubicBezTo>
                      <a:pt x="334880" y="403955"/>
                      <a:pt x="338890" y="361597"/>
                      <a:pt x="345777" y="319659"/>
                    </a:cubicBezTo>
                    <a:cubicBezTo>
                      <a:pt x="345777" y="319659"/>
                      <a:pt x="199283" y="263366"/>
                      <a:pt x="97555" y="212979"/>
                    </a:cubicBezTo>
                    <a:cubicBezTo>
                      <a:pt x="48978" y="188976"/>
                      <a:pt x="10592" y="166211"/>
                      <a:pt x="3258" y="151543"/>
                    </a:cubicBezTo>
                    <a:cubicBezTo>
                      <a:pt x="-19412" y="106299"/>
                      <a:pt x="83649" y="0"/>
                      <a:pt x="83649" y="0"/>
                    </a:cubicBezTo>
                    <a:cubicBezTo>
                      <a:pt x="86888" y="2572"/>
                      <a:pt x="149086" y="42196"/>
                      <a:pt x="221476" y="89154"/>
                    </a:cubicBezTo>
                    <a:cubicBezTo>
                      <a:pt x="317583" y="151447"/>
                      <a:pt x="431597" y="226695"/>
                      <a:pt x="450076" y="245459"/>
                    </a:cubicBezTo>
                    <a:cubicBezTo>
                      <a:pt x="461125" y="256222"/>
                      <a:pt x="460172" y="325946"/>
                      <a:pt x="454076" y="414147"/>
                    </a:cubicBezTo>
                    <a:close/>
                  </a:path>
                </a:pathLst>
              </a:custGeom>
              <a:solidFill>
                <a:srgbClr val="EEC1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98977622-5CC5-423D-8463-201C5FEB0F76}"/>
                  </a:ext>
                </a:extLst>
              </p:cNvPr>
              <p:cNvSpPr/>
              <p:nvPr/>
            </p:nvSpPr>
            <p:spPr>
              <a:xfrm>
                <a:off x="-2610262" y="5176006"/>
                <a:ext cx="360992" cy="357282"/>
              </a:xfrm>
              <a:custGeom>
                <a:avLst/>
                <a:gdLst>
                  <a:gd name="connsiteX0" fmla="*/ 356521 w 360992"/>
                  <a:gd name="connsiteY0" fmla="*/ 325183 h 357282"/>
                  <a:gd name="connsiteX1" fmla="*/ 236220 w 360992"/>
                  <a:gd name="connsiteY1" fmla="*/ 357283 h 357282"/>
                  <a:gd name="connsiteX2" fmla="*/ 248222 w 360992"/>
                  <a:gd name="connsiteY2" fmla="*/ 230505 h 357282"/>
                  <a:gd name="connsiteX3" fmla="*/ 0 w 360992"/>
                  <a:gd name="connsiteY3" fmla="*/ 123825 h 357282"/>
                  <a:gd name="connsiteX4" fmla="*/ 123825 w 360992"/>
                  <a:gd name="connsiteY4" fmla="*/ 0 h 357282"/>
                  <a:gd name="connsiteX5" fmla="*/ 352425 w 360992"/>
                  <a:gd name="connsiteY5" fmla="*/ 156305 h 357282"/>
                  <a:gd name="connsiteX6" fmla="*/ 356521 w 360992"/>
                  <a:gd name="connsiteY6" fmla="*/ 325183 h 357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0992" h="357282">
                    <a:moveTo>
                      <a:pt x="356521" y="325183"/>
                    </a:moveTo>
                    <a:cubicBezTo>
                      <a:pt x="317430" y="339357"/>
                      <a:pt x="277178" y="350101"/>
                      <a:pt x="236220" y="357283"/>
                    </a:cubicBezTo>
                    <a:cubicBezTo>
                      <a:pt x="237325" y="314801"/>
                      <a:pt x="241335" y="272444"/>
                      <a:pt x="248222" y="230505"/>
                    </a:cubicBezTo>
                    <a:cubicBezTo>
                      <a:pt x="248222" y="230505"/>
                      <a:pt x="101727" y="174212"/>
                      <a:pt x="0" y="123825"/>
                    </a:cubicBezTo>
                    <a:lnTo>
                      <a:pt x="123825" y="0"/>
                    </a:lnTo>
                    <a:cubicBezTo>
                      <a:pt x="219932" y="62294"/>
                      <a:pt x="333947" y="137541"/>
                      <a:pt x="352425" y="156305"/>
                    </a:cubicBezTo>
                    <a:cubicBezTo>
                      <a:pt x="363569" y="167259"/>
                      <a:pt x="362617" y="236982"/>
                      <a:pt x="356521" y="32518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D2FB9535-E088-43A8-B2B2-DAEB55F8AE4E}"/>
                  </a:ext>
                </a:extLst>
              </p:cNvPr>
              <p:cNvSpPr/>
              <p:nvPr/>
            </p:nvSpPr>
            <p:spPr>
              <a:xfrm>
                <a:off x="-2583497" y="5057515"/>
                <a:ext cx="835818" cy="857916"/>
              </a:xfrm>
              <a:custGeom>
                <a:avLst/>
                <a:gdLst>
                  <a:gd name="connsiteX0" fmla="*/ 0 w 835818"/>
                  <a:gd name="connsiteY0" fmla="*/ 0 h 857916"/>
                  <a:gd name="connsiteX1" fmla="*/ 461677 w 835818"/>
                  <a:gd name="connsiteY1" fmla="*/ 286417 h 857916"/>
                  <a:gd name="connsiteX2" fmla="*/ 835819 w 835818"/>
                  <a:gd name="connsiteY2" fmla="*/ 832295 h 857916"/>
                  <a:gd name="connsiteX3" fmla="*/ 808958 w 835818"/>
                  <a:gd name="connsiteY3" fmla="*/ 857917 h 857916"/>
                  <a:gd name="connsiteX4" fmla="*/ 438531 w 835818"/>
                  <a:gd name="connsiteY4" fmla="*/ 414623 h 857916"/>
                  <a:gd name="connsiteX5" fmla="*/ 381 w 835818"/>
                  <a:gd name="connsiteY5" fmla="*/ 202882 h 85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5818" h="857916">
                    <a:moveTo>
                      <a:pt x="0" y="0"/>
                    </a:moveTo>
                    <a:cubicBezTo>
                      <a:pt x="0" y="0"/>
                      <a:pt x="406432" y="233648"/>
                      <a:pt x="461677" y="286417"/>
                    </a:cubicBezTo>
                    <a:cubicBezTo>
                      <a:pt x="516922" y="339185"/>
                      <a:pt x="835819" y="832295"/>
                      <a:pt x="835819" y="832295"/>
                    </a:cubicBezTo>
                    <a:lnTo>
                      <a:pt x="808958" y="857917"/>
                    </a:lnTo>
                    <a:cubicBezTo>
                      <a:pt x="808958" y="857917"/>
                      <a:pt x="544163" y="630650"/>
                      <a:pt x="438531" y="414623"/>
                    </a:cubicBezTo>
                    <a:lnTo>
                      <a:pt x="381" y="202882"/>
                    </a:lnTo>
                    <a:close/>
                  </a:path>
                </a:pathLst>
              </a:custGeom>
              <a:solidFill>
                <a:srgbClr val="EEC1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C9CA259A-E9A6-4628-A2B0-853E0BCD87F0}"/>
                  </a:ext>
                </a:extLst>
              </p:cNvPr>
              <p:cNvSpPr/>
              <p:nvPr/>
            </p:nvSpPr>
            <p:spPr>
              <a:xfrm>
                <a:off x="-2950483" y="4418525"/>
                <a:ext cx="172608" cy="219952"/>
              </a:xfrm>
              <a:custGeom>
                <a:avLst/>
                <a:gdLst>
                  <a:gd name="connsiteX0" fmla="*/ 57805 w 172608"/>
                  <a:gd name="connsiteY0" fmla="*/ 207603 h 219952"/>
                  <a:gd name="connsiteX1" fmla="*/ 59900 w 172608"/>
                  <a:gd name="connsiteY1" fmla="*/ 208746 h 219952"/>
                  <a:gd name="connsiteX2" fmla="*/ 92285 w 172608"/>
                  <a:gd name="connsiteY2" fmla="*/ 219319 h 219952"/>
                  <a:gd name="connsiteX3" fmla="*/ 158960 w 172608"/>
                  <a:gd name="connsiteY3" fmla="*/ 198269 h 219952"/>
                  <a:gd name="connsiteX4" fmla="*/ 158960 w 172608"/>
                  <a:gd name="connsiteY4" fmla="*/ 198269 h 219952"/>
                  <a:gd name="connsiteX5" fmla="*/ 166199 w 172608"/>
                  <a:gd name="connsiteY5" fmla="*/ 88255 h 219952"/>
                  <a:gd name="connsiteX6" fmla="*/ 148387 w 172608"/>
                  <a:gd name="connsiteY6" fmla="*/ 35296 h 219952"/>
                  <a:gd name="connsiteX7" fmla="*/ 148387 w 172608"/>
                  <a:gd name="connsiteY7" fmla="*/ 34534 h 219952"/>
                  <a:gd name="connsiteX8" fmla="*/ 147244 w 172608"/>
                  <a:gd name="connsiteY8" fmla="*/ 32629 h 219952"/>
                  <a:gd name="connsiteX9" fmla="*/ 95143 w 172608"/>
                  <a:gd name="connsiteY9" fmla="*/ 434 h 219952"/>
                  <a:gd name="connsiteX10" fmla="*/ 67234 w 172608"/>
                  <a:gd name="connsiteY10" fmla="*/ 1196 h 219952"/>
                  <a:gd name="connsiteX11" fmla="*/ 57805 w 172608"/>
                  <a:gd name="connsiteY11" fmla="*/ 207603 h 21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2608" h="219952">
                    <a:moveTo>
                      <a:pt x="57805" y="207603"/>
                    </a:moveTo>
                    <a:cubicBezTo>
                      <a:pt x="58462" y="208060"/>
                      <a:pt x="59167" y="208442"/>
                      <a:pt x="59900" y="208746"/>
                    </a:cubicBezTo>
                    <a:cubicBezTo>
                      <a:pt x="69882" y="214404"/>
                      <a:pt x="80893" y="217995"/>
                      <a:pt x="92285" y="219319"/>
                    </a:cubicBezTo>
                    <a:cubicBezTo>
                      <a:pt x="125432" y="222272"/>
                      <a:pt x="146768" y="214842"/>
                      <a:pt x="158960" y="198269"/>
                    </a:cubicBezTo>
                    <a:lnTo>
                      <a:pt x="158960" y="198269"/>
                    </a:lnTo>
                    <a:cubicBezTo>
                      <a:pt x="175915" y="173694"/>
                      <a:pt x="175534" y="134451"/>
                      <a:pt x="166199" y="88255"/>
                    </a:cubicBezTo>
                    <a:cubicBezTo>
                      <a:pt x="163113" y="69767"/>
                      <a:pt x="157093" y="51889"/>
                      <a:pt x="148387" y="35296"/>
                    </a:cubicBezTo>
                    <a:cubicBezTo>
                      <a:pt x="148387" y="35296"/>
                      <a:pt x="148387" y="34629"/>
                      <a:pt x="148387" y="34534"/>
                    </a:cubicBezTo>
                    <a:lnTo>
                      <a:pt x="147244" y="32629"/>
                    </a:lnTo>
                    <a:cubicBezTo>
                      <a:pt x="136472" y="13741"/>
                      <a:pt x="116850" y="1625"/>
                      <a:pt x="95143" y="434"/>
                    </a:cubicBezTo>
                    <a:cubicBezTo>
                      <a:pt x="85837" y="-337"/>
                      <a:pt x="76483" y="-80"/>
                      <a:pt x="67234" y="1196"/>
                    </a:cubicBezTo>
                    <a:cubicBezTo>
                      <a:pt x="-23253" y="12912"/>
                      <a:pt x="-18395" y="165503"/>
                      <a:pt x="57805" y="207603"/>
                    </a:cubicBezTo>
                    <a:close/>
                  </a:path>
                </a:pathLst>
              </a:custGeom>
              <a:solidFill>
                <a:srgbClr val="EEC1B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2C0217F2-E50A-424F-A9F1-A0280DA70213}"/>
                  </a:ext>
                </a:extLst>
              </p:cNvPr>
              <p:cNvSpPr/>
              <p:nvPr/>
            </p:nvSpPr>
            <p:spPr>
              <a:xfrm>
                <a:off x="-2890202" y="4614507"/>
                <a:ext cx="98964" cy="22863"/>
              </a:xfrm>
              <a:custGeom>
                <a:avLst/>
                <a:gdLst>
                  <a:gd name="connsiteX0" fmla="*/ 0 w 98964"/>
                  <a:gd name="connsiteY0" fmla="*/ 12763 h 22863"/>
                  <a:gd name="connsiteX1" fmla="*/ 32290 w 98964"/>
                  <a:gd name="connsiteY1" fmla="*/ 22288 h 22863"/>
                  <a:gd name="connsiteX2" fmla="*/ 98965 w 98964"/>
                  <a:gd name="connsiteY2" fmla="*/ 0 h 22863"/>
                  <a:gd name="connsiteX3" fmla="*/ 40767 w 98964"/>
                  <a:gd name="connsiteY3" fmla="*/ 3334 h 22863"/>
                  <a:gd name="connsiteX4" fmla="*/ 0 w 98964"/>
                  <a:gd name="connsiteY4" fmla="*/ 12763 h 2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8964" h="22863">
                    <a:moveTo>
                      <a:pt x="0" y="12763"/>
                    </a:moveTo>
                    <a:cubicBezTo>
                      <a:pt x="10001" y="18107"/>
                      <a:pt x="20993" y="21346"/>
                      <a:pt x="32290" y="22288"/>
                    </a:cubicBezTo>
                    <a:cubicBezTo>
                      <a:pt x="65342" y="25241"/>
                      <a:pt x="86582" y="16669"/>
                      <a:pt x="98965" y="0"/>
                    </a:cubicBezTo>
                    <a:cubicBezTo>
                      <a:pt x="80439" y="7382"/>
                      <a:pt x="60017" y="8554"/>
                      <a:pt x="40767" y="3334"/>
                    </a:cubicBezTo>
                    <a:cubicBezTo>
                      <a:pt x="26451" y="19"/>
                      <a:pt x="11411" y="3496"/>
                      <a:pt x="0" y="12763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7B88AA6-AD00-4600-8851-6EC50EFE37B0}"/>
                  </a:ext>
                </a:extLst>
              </p:cNvPr>
              <p:cNvSpPr/>
              <p:nvPr/>
            </p:nvSpPr>
            <p:spPr>
              <a:xfrm>
                <a:off x="-2902299" y="4599172"/>
                <a:ext cx="100774" cy="141636"/>
              </a:xfrm>
              <a:custGeom>
                <a:avLst/>
                <a:gdLst>
                  <a:gd name="connsiteX0" fmla="*/ 6001 w 100774"/>
                  <a:gd name="connsiteY0" fmla="*/ 102584 h 141636"/>
                  <a:gd name="connsiteX1" fmla="*/ 30766 w 100774"/>
                  <a:gd name="connsiteY1" fmla="*/ 141637 h 141636"/>
                  <a:gd name="connsiteX2" fmla="*/ 100775 w 100774"/>
                  <a:gd name="connsiteY2" fmla="*/ 94679 h 141636"/>
                  <a:gd name="connsiteX3" fmla="*/ 76200 w 100774"/>
                  <a:gd name="connsiteY3" fmla="*/ 0 h 141636"/>
                  <a:gd name="connsiteX4" fmla="*/ 66675 w 100774"/>
                  <a:gd name="connsiteY4" fmla="*/ 3810 h 141636"/>
                  <a:gd name="connsiteX5" fmla="*/ 0 w 100774"/>
                  <a:gd name="connsiteY5" fmla="*/ 10858 h 141636"/>
                  <a:gd name="connsiteX6" fmla="*/ 16859 w 100774"/>
                  <a:gd name="connsiteY6" fmla="*/ 55531 h 141636"/>
                  <a:gd name="connsiteX7" fmla="*/ 16859 w 100774"/>
                  <a:gd name="connsiteY7" fmla="*/ 55531 h 141636"/>
                  <a:gd name="connsiteX8" fmla="*/ 6001 w 100774"/>
                  <a:gd name="connsiteY8" fmla="*/ 102584 h 14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774" h="141636">
                    <a:moveTo>
                      <a:pt x="6001" y="102584"/>
                    </a:moveTo>
                    <a:cubicBezTo>
                      <a:pt x="-1905" y="128111"/>
                      <a:pt x="30766" y="141637"/>
                      <a:pt x="30766" y="141637"/>
                    </a:cubicBezTo>
                    <a:cubicBezTo>
                      <a:pt x="87916" y="122587"/>
                      <a:pt x="100775" y="94679"/>
                      <a:pt x="100775" y="94679"/>
                    </a:cubicBezTo>
                    <a:cubicBezTo>
                      <a:pt x="56959" y="66104"/>
                      <a:pt x="76200" y="0"/>
                      <a:pt x="76200" y="0"/>
                    </a:cubicBezTo>
                    <a:lnTo>
                      <a:pt x="66675" y="3810"/>
                    </a:lnTo>
                    <a:lnTo>
                      <a:pt x="0" y="10858"/>
                    </a:lnTo>
                    <a:cubicBezTo>
                      <a:pt x="0" y="10858"/>
                      <a:pt x="15145" y="47339"/>
                      <a:pt x="16859" y="55531"/>
                    </a:cubicBezTo>
                    <a:lnTo>
                      <a:pt x="16859" y="55531"/>
                    </a:lnTo>
                    <a:cubicBezTo>
                      <a:pt x="25241" y="98488"/>
                      <a:pt x="6001" y="102584"/>
                      <a:pt x="6001" y="102584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31363FF8-FA6F-47F2-B8A8-E9351482D15D}"/>
                  </a:ext>
                </a:extLst>
              </p:cNvPr>
              <p:cNvSpPr/>
              <p:nvPr/>
            </p:nvSpPr>
            <p:spPr>
              <a:xfrm>
                <a:off x="-2999929" y="4397747"/>
                <a:ext cx="199918" cy="230831"/>
              </a:xfrm>
              <a:custGeom>
                <a:avLst/>
                <a:gdLst>
                  <a:gd name="connsiteX0" fmla="*/ 198405 w 199918"/>
                  <a:gd name="connsiteY0" fmla="*/ 55216 h 230831"/>
                  <a:gd name="connsiteX1" fmla="*/ 155828 w 199918"/>
                  <a:gd name="connsiteY1" fmla="*/ 153895 h 230831"/>
                  <a:gd name="connsiteX2" fmla="*/ 101155 w 199918"/>
                  <a:gd name="connsiteY2" fmla="*/ 230095 h 230831"/>
                  <a:gd name="connsiteX3" fmla="*/ 666 w 199918"/>
                  <a:gd name="connsiteY3" fmla="*/ 93221 h 230831"/>
                  <a:gd name="connsiteX4" fmla="*/ 198405 w 199918"/>
                  <a:gd name="connsiteY4" fmla="*/ 55216 h 230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918" h="230831">
                    <a:moveTo>
                      <a:pt x="198405" y="55216"/>
                    </a:moveTo>
                    <a:cubicBezTo>
                      <a:pt x="198405" y="55216"/>
                      <a:pt x="212311" y="118176"/>
                      <a:pt x="155828" y="153895"/>
                    </a:cubicBezTo>
                    <a:cubicBezTo>
                      <a:pt x="155828" y="153895"/>
                      <a:pt x="139159" y="223713"/>
                      <a:pt x="101155" y="230095"/>
                    </a:cubicBezTo>
                    <a:cubicBezTo>
                      <a:pt x="49339" y="238668"/>
                      <a:pt x="-6764" y="171135"/>
                      <a:pt x="666" y="93221"/>
                    </a:cubicBezTo>
                    <a:cubicBezTo>
                      <a:pt x="10381" y="-7554"/>
                      <a:pt x="157257" y="-36224"/>
                      <a:pt x="198405" y="55216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77A2895B-9720-4ECA-90BC-0BC42F6B2AB7}"/>
                  </a:ext>
                </a:extLst>
              </p:cNvPr>
              <p:cNvSpPr/>
              <p:nvPr/>
            </p:nvSpPr>
            <p:spPr>
              <a:xfrm>
                <a:off x="-2854011" y="4507340"/>
                <a:ext cx="39021" cy="49366"/>
              </a:xfrm>
              <a:custGeom>
                <a:avLst/>
                <a:gdLst>
                  <a:gd name="connsiteX0" fmla="*/ 37533 w 39021"/>
                  <a:gd name="connsiteY0" fmla="*/ 21824 h 49366"/>
                  <a:gd name="connsiteX1" fmla="*/ 10672 w 39021"/>
                  <a:gd name="connsiteY1" fmla="*/ 774 h 49366"/>
                  <a:gd name="connsiteX2" fmla="*/ 32199 w 39021"/>
                  <a:gd name="connsiteY2" fmla="*/ 49256 h 49366"/>
                  <a:gd name="connsiteX3" fmla="*/ 37533 w 39021"/>
                  <a:gd name="connsiteY3" fmla="*/ 21824 h 49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021" h="49366">
                    <a:moveTo>
                      <a:pt x="37533" y="21824"/>
                    </a:moveTo>
                    <a:cubicBezTo>
                      <a:pt x="36104" y="12299"/>
                      <a:pt x="25817" y="-3703"/>
                      <a:pt x="10672" y="774"/>
                    </a:cubicBezTo>
                    <a:cubicBezTo>
                      <a:pt x="-4472" y="5250"/>
                      <a:pt x="-8378" y="45922"/>
                      <a:pt x="32199" y="49256"/>
                    </a:cubicBezTo>
                    <a:cubicBezTo>
                      <a:pt x="38390" y="50399"/>
                      <a:pt x="40867" y="42779"/>
                      <a:pt x="37533" y="21824"/>
                    </a:cubicBezTo>
                    <a:close/>
                  </a:path>
                </a:pathLst>
              </a:custGeom>
              <a:solidFill>
                <a:srgbClr val="EBB37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3E22AAFA-7D10-4EAE-9525-70620619F512}"/>
                  </a:ext>
                </a:extLst>
              </p:cNvPr>
              <p:cNvSpPr/>
              <p:nvPr/>
            </p:nvSpPr>
            <p:spPr>
              <a:xfrm>
                <a:off x="-1811128" y="5828185"/>
                <a:ext cx="162925" cy="123711"/>
              </a:xfrm>
              <a:custGeom>
                <a:avLst/>
                <a:gdLst>
                  <a:gd name="connsiteX0" fmla="*/ 45733 w 162925"/>
                  <a:gd name="connsiteY0" fmla="*/ 31335 h 123711"/>
                  <a:gd name="connsiteX1" fmla="*/ 1918 w 162925"/>
                  <a:gd name="connsiteY1" fmla="*/ 65053 h 123711"/>
                  <a:gd name="connsiteX2" fmla="*/ 489 w 162925"/>
                  <a:gd name="connsiteY2" fmla="*/ 71244 h 123711"/>
                  <a:gd name="connsiteX3" fmla="*/ 22778 w 162925"/>
                  <a:gd name="connsiteY3" fmla="*/ 118869 h 123711"/>
                  <a:gd name="connsiteX4" fmla="*/ 34074 w 162925"/>
                  <a:gd name="connsiteY4" fmla="*/ 122889 h 123711"/>
                  <a:gd name="connsiteX5" fmla="*/ 34112 w 162925"/>
                  <a:gd name="connsiteY5" fmla="*/ 122870 h 123711"/>
                  <a:gd name="connsiteX6" fmla="*/ 35732 w 162925"/>
                  <a:gd name="connsiteY6" fmla="*/ 121917 h 123711"/>
                  <a:gd name="connsiteX7" fmla="*/ 76594 w 162925"/>
                  <a:gd name="connsiteY7" fmla="*/ 88199 h 123711"/>
                  <a:gd name="connsiteX8" fmla="*/ 152794 w 162925"/>
                  <a:gd name="connsiteY8" fmla="*/ 31906 h 123711"/>
                  <a:gd name="connsiteX9" fmla="*/ 150698 w 162925"/>
                  <a:gd name="connsiteY9" fmla="*/ 569 h 123711"/>
                  <a:gd name="connsiteX10" fmla="*/ 55448 w 162925"/>
                  <a:gd name="connsiteY10" fmla="*/ 28382 h 123711"/>
                  <a:gd name="connsiteX11" fmla="*/ 45733 w 162925"/>
                  <a:gd name="connsiteY11" fmla="*/ 31335 h 123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925" h="123711">
                    <a:moveTo>
                      <a:pt x="45733" y="31335"/>
                    </a:moveTo>
                    <a:lnTo>
                      <a:pt x="1918" y="65053"/>
                    </a:lnTo>
                    <a:cubicBezTo>
                      <a:pt x="70" y="66539"/>
                      <a:pt x="-521" y="69101"/>
                      <a:pt x="489" y="71244"/>
                    </a:cubicBezTo>
                    <a:lnTo>
                      <a:pt x="22778" y="118869"/>
                    </a:lnTo>
                    <a:cubicBezTo>
                      <a:pt x="24787" y="123098"/>
                      <a:pt x="29845" y="124899"/>
                      <a:pt x="34074" y="122889"/>
                    </a:cubicBezTo>
                    <a:cubicBezTo>
                      <a:pt x="34084" y="122880"/>
                      <a:pt x="34103" y="122880"/>
                      <a:pt x="34112" y="122870"/>
                    </a:cubicBezTo>
                    <a:cubicBezTo>
                      <a:pt x="34684" y="122603"/>
                      <a:pt x="35227" y="122289"/>
                      <a:pt x="35732" y="121917"/>
                    </a:cubicBezTo>
                    <a:cubicBezTo>
                      <a:pt x="53448" y="107725"/>
                      <a:pt x="54020" y="105534"/>
                      <a:pt x="76594" y="88199"/>
                    </a:cubicBezTo>
                    <a:cubicBezTo>
                      <a:pt x="90405" y="77531"/>
                      <a:pt x="133744" y="46670"/>
                      <a:pt x="152794" y="31906"/>
                    </a:cubicBezTo>
                    <a:cubicBezTo>
                      <a:pt x="171844" y="17142"/>
                      <a:pt x="159842" y="-3717"/>
                      <a:pt x="150698" y="569"/>
                    </a:cubicBezTo>
                    <a:cubicBezTo>
                      <a:pt x="109550" y="19619"/>
                      <a:pt x="74498" y="29811"/>
                      <a:pt x="55448" y="28382"/>
                    </a:cubicBezTo>
                    <a:cubicBezTo>
                      <a:pt x="51953" y="28115"/>
                      <a:pt x="48486" y="29173"/>
                      <a:pt x="45733" y="31335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5B9DEDF9-3862-416D-925A-A1837A4C67FE}"/>
                  </a:ext>
                </a:extLst>
              </p:cNvPr>
              <p:cNvSpPr/>
              <p:nvPr/>
            </p:nvSpPr>
            <p:spPr>
              <a:xfrm>
                <a:off x="-1757780" y="5832854"/>
                <a:ext cx="22395" cy="25942"/>
              </a:xfrm>
              <a:custGeom>
                <a:avLst/>
                <a:gdLst>
                  <a:gd name="connsiteX0" fmla="*/ 1910 w 22395"/>
                  <a:gd name="connsiteY0" fmla="*/ 25809 h 25942"/>
                  <a:gd name="connsiteX1" fmla="*/ 129 w 22395"/>
                  <a:gd name="connsiteY1" fmla="*/ 25190 h 25942"/>
                  <a:gd name="connsiteX2" fmla="*/ 101 w 22395"/>
                  <a:gd name="connsiteY2" fmla="*/ 24094 h 25942"/>
                  <a:gd name="connsiteX3" fmla="*/ 15817 w 22395"/>
                  <a:gd name="connsiteY3" fmla="*/ 92 h 25942"/>
                  <a:gd name="connsiteX4" fmla="*/ 20008 w 22395"/>
                  <a:gd name="connsiteY4" fmla="*/ 1711 h 25942"/>
                  <a:gd name="connsiteX5" fmla="*/ 22199 w 22395"/>
                  <a:gd name="connsiteY5" fmla="*/ 9235 h 25942"/>
                  <a:gd name="connsiteX6" fmla="*/ 15245 w 22395"/>
                  <a:gd name="connsiteY6" fmla="*/ 18760 h 25942"/>
                  <a:gd name="connsiteX7" fmla="*/ 1910 w 22395"/>
                  <a:gd name="connsiteY7" fmla="*/ 25809 h 25942"/>
                  <a:gd name="connsiteX8" fmla="*/ 3910 w 22395"/>
                  <a:gd name="connsiteY8" fmla="*/ 21904 h 25942"/>
                  <a:gd name="connsiteX9" fmla="*/ 19532 w 22395"/>
                  <a:gd name="connsiteY9" fmla="*/ 8569 h 25942"/>
                  <a:gd name="connsiteX10" fmla="*/ 18008 w 22395"/>
                  <a:gd name="connsiteY10" fmla="*/ 3520 h 25942"/>
                  <a:gd name="connsiteX11" fmla="*/ 16293 w 22395"/>
                  <a:gd name="connsiteY11" fmla="*/ 2854 h 25942"/>
                  <a:gd name="connsiteX12" fmla="*/ 14674 w 22395"/>
                  <a:gd name="connsiteY12" fmla="*/ 3616 h 25942"/>
                  <a:gd name="connsiteX13" fmla="*/ 3910 w 22395"/>
                  <a:gd name="connsiteY13" fmla="*/ 21904 h 25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395" h="25942">
                    <a:moveTo>
                      <a:pt x="1910" y="25809"/>
                    </a:moveTo>
                    <a:cubicBezTo>
                      <a:pt x="1244" y="26133"/>
                      <a:pt x="453" y="25847"/>
                      <a:pt x="129" y="25190"/>
                    </a:cubicBezTo>
                    <a:cubicBezTo>
                      <a:pt x="-33" y="24847"/>
                      <a:pt x="-42" y="24447"/>
                      <a:pt x="101" y="24094"/>
                    </a:cubicBezTo>
                    <a:cubicBezTo>
                      <a:pt x="958" y="21809"/>
                      <a:pt x="8768" y="1330"/>
                      <a:pt x="15817" y="92"/>
                    </a:cubicBezTo>
                    <a:cubicBezTo>
                      <a:pt x="17407" y="-251"/>
                      <a:pt x="19055" y="387"/>
                      <a:pt x="20008" y="1711"/>
                    </a:cubicBezTo>
                    <a:cubicBezTo>
                      <a:pt x="21979" y="3673"/>
                      <a:pt x="22808" y="6521"/>
                      <a:pt x="22199" y="9235"/>
                    </a:cubicBezTo>
                    <a:cubicBezTo>
                      <a:pt x="21065" y="13122"/>
                      <a:pt x="18608" y="16493"/>
                      <a:pt x="15245" y="18760"/>
                    </a:cubicBezTo>
                    <a:cubicBezTo>
                      <a:pt x="11083" y="21618"/>
                      <a:pt x="6616" y="23980"/>
                      <a:pt x="1910" y="25809"/>
                    </a:cubicBezTo>
                    <a:close/>
                    <a:moveTo>
                      <a:pt x="3910" y="21904"/>
                    </a:moveTo>
                    <a:cubicBezTo>
                      <a:pt x="10635" y="19627"/>
                      <a:pt x="16226" y="14846"/>
                      <a:pt x="19532" y="8569"/>
                    </a:cubicBezTo>
                    <a:cubicBezTo>
                      <a:pt x="19912" y="6740"/>
                      <a:pt x="19341" y="4835"/>
                      <a:pt x="18008" y="3520"/>
                    </a:cubicBezTo>
                    <a:cubicBezTo>
                      <a:pt x="17245" y="2759"/>
                      <a:pt x="16579" y="2568"/>
                      <a:pt x="16293" y="2854"/>
                    </a:cubicBezTo>
                    <a:cubicBezTo>
                      <a:pt x="15703" y="2968"/>
                      <a:pt x="15141" y="3235"/>
                      <a:pt x="14674" y="3616"/>
                    </a:cubicBezTo>
                    <a:cubicBezTo>
                      <a:pt x="9959" y="8969"/>
                      <a:pt x="6301" y="15179"/>
                      <a:pt x="3910" y="2190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12908937-7C9E-4B53-8903-411C28D3FD42}"/>
                  </a:ext>
                </a:extLst>
              </p:cNvPr>
              <p:cNvSpPr/>
              <p:nvPr/>
            </p:nvSpPr>
            <p:spPr>
              <a:xfrm>
                <a:off x="-1765004" y="5829564"/>
                <a:ext cx="12550" cy="29576"/>
              </a:xfrm>
              <a:custGeom>
                <a:avLst/>
                <a:gdLst>
                  <a:gd name="connsiteX0" fmla="*/ 9039 w 12550"/>
                  <a:gd name="connsiteY0" fmla="*/ 29575 h 29576"/>
                  <a:gd name="connsiteX1" fmla="*/ 7801 w 12550"/>
                  <a:gd name="connsiteY1" fmla="*/ 29004 h 29576"/>
                  <a:gd name="connsiteX2" fmla="*/ 276 w 12550"/>
                  <a:gd name="connsiteY2" fmla="*/ 5953 h 29576"/>
                  <a:gd name="connsiteX3" fmla="*/ 3800 w 12550"/>
                  <a:gd name="connsiteY3" fmla="*/ 1000 h 29576"/>
                  <a:gd name="connsiteX4" fmla="*/ 9515 w 12550"/>
                  <a:gd name="connsiteY4" fmla="*/ 1000 h 29576"/>
                  <a:gd name="connsiteX5" fmla="*/ 9992 w 12550"/>
                  <a:gd name="connsiteY5" fmla="*/ 28337 h 29576"/>
                  <a:gd name="connsiteX6" fmla="*/ 9515 w 12550"/>
                  <a:gd name="connsiteY6" fmla="*/ 28813 h 29576"/>
                  <a:gd name="connsiteX7" fmla="*/ 2657 w 12550"/>
                  <a:gd name="connsiteY7" fmla="*/ 6144 h 29576"/>
                  <a:gd name="connsiteX8" fmla="*/ 8277 w 12550"/>
                  <a:gd name="connsiteY8" fmla="*/ 24622 h 29576"/>
                  <a:gd name="connsiteX9" fmla="*/ 7325 w 12550"/>
                  <a:gd name="connsiteY9" fmla="*/ 2905 h 29576"/>
                  <a:gd name="connsiteX10" fmla="*/ 4943 w 12550"/>
                  <a:gd name="connsiteY10" fmla="*/ 2905 h 29576"/>
                  <a:gd name="connsiteX11" fmla="*/ 4372 w 12550"/>
                  <a:gd name="connsiteY11" fmla="*/ 2905 h 29576"/>
                  <a:gd name="connsiteX12" fmla="*/ 2657 w 12550"/>
                  <a:gd name="connsiteY12" fmla="*/ 6144 h 29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550" h="29576">
                    <a:moveTo>
                      <a:pt x="9039" y="29575"/>
                    </a:moveTo>
                    <a:cubicBezTo>
                      <a:pt x="8563" y="29594"/>
                      <a:pt x="8096" y="29375"/>
                      <a:pt x="7801" y="29004"/>
                    </a:cubicBezTo>
                    <a:cubicBezTo>
                      <a:pt x="7801" y="28337"/>
                      <a:pt x="-1724" y="14335"/>
                      <a:pt x="276" y="5953"/>
                    </a:cubicBezTo>
                    <a:cubicBezTo>
                      <a:pt x="733" y="3896"/>
                      <a:pt x="2009" y="2105"/>
                      <a:pt x="3800" y="1000"/>
                    </a:cubicBezTo>
                    <a:cubicBezTo>
                      <a:pt x="5467" y="-333"/>
                      <a:pt x="7848" y="-333"/>
                      <a:pt x="9515" y="1000"/>
                    </a:cubicBezTo>
                    <a:cubicBezTo>
                      <a:pt x="14183" y="5096"/>
                      <a:pt x="12754" y="22146"/>
                      <a:pt x="9992" y="28337"/>
                    </a:cubicBezTo>
                    <a:lnTo>
                      <a:pt x="9515" y="28813"/>
                    </a:lnTo>
                    <a:close/>
                    <a:moveTo>
                      <a:pt x="2657" y="6144"/>
                    </a:moveTo>
                    <a:cubicBezTo>
                      <a:pt x="2629" y="12725"/>
                      <a:pt x="4591" y="19164"/>
                      <a:pt x="8277" y="24622"/>
                    </a:cubicBezTo>
                    <a:cubicBezTo>
                      <a:pt x="10553" y="17497"/>
                      <a:pt x="10211" y="9801"/>
                      <a:pt x="7325" y="2905"/>
                    </a:cubicBezTo>
                    <a:cubicBezTo>
                      <a:pt x="7325" y="2905"/>
                      <a:pt x="6277" y="1857"/>
                      <a:pt x="4943" y="2905"/>
                    </a:cubicBezTo>
                    <a:lnTo>
                      <a:pt x="4372" y="2905"/>
                    </a:lnTo>
                    <a:cubicBezTo>
                      <a:pt x="3429" y="3743"/>
                      <a:pt x="2819" y="4896"/>
                      <a:pt x="2657" y="6144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3A8799B6-5534-4E31-9489-8775136075C2}"/>
                  </a:ext>
                </a:extLst>
              </p:cNvPr>
              <p:cNvSpPr/>
              <p:nvPr/>
            </p:nvSpPr>
            <p:spPr>
              <a:xfrm>
                <a:off x="-2362032" y="5900701"/>
                <a:ext cx="178552" cy="66332"/>
              </a:xfrm>
              <a:custGeom>
                <a:avLst/>
                <a:gdLst>
                  <a:gd name="connsiteX0" fmla="*/ 70571 w 178552"/>
                  <a:gd name="connsiteY0" fmla="*/ 62 h 66332"/>
                  <a:gd name="connsiteX1" fmla="*/ 15231 w 178552"/>
                  <a:gd name="connsiteY1" fmla="*/ 1110 h 66332"/>
                  <a:gd name="connsiteX2" fmla="*/ 10468 w 178552"/>
                  <a:gd name="connsiteY2" fmla="*/ 5206 h 66332"/>
                  <a:gd name="connsiteX3" fmla="*/ 86 w 178552"/>
                  <a:gd name="connsiteY3" fmla="*/ 56736 h 66332"/>
                  <a:gd name="connsiteX4" fmla="*/ 6849 w 178552"/>
                  <a:gd name="connsiteY4" fmla="*/ 66261 h 66332"/>
                  <a:gd name="connsiteX5" fmla="*/ 8754 w 178552"/>
                  <a:gd name="connsiteY5" fmla="*/ 66261 h 66332"/>
                  <a:gd name="connsiteX6" fmla="*/ 61618 w 178552"/>
                  <a:gd name="connsiteY6" fmla="*/ 63403 h 66332"/>
                  <a:gd name="connsiteX7" fmla="*/ 156201 w 178552"/>
                  <a:gd name="connsiteY7" fmla="*/ 63403 h 66332"/>
                  <a:gd name="connsiteX8" fmla="*/ 173155 w 178552"/>
                  <a:gd name="connsiteY8" fmla="*/ 36924 h 66332"/>
                  <a:gd name="connsiteX9" fmla="*/ 80382 w 178552"/>
                  <a:gd name="connsiteY9" fmla="*/ 2919 h 66332"/>
                  <a:gd name="connsiteX10" fmla="*/ 70571 w 178552"/>
                  <a:gd name="connsiteY10" fmla="*/ 62 h 66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552" h="66332">
                    <a:moveTo>
                      <a:pt x="70571" y="62"/>
                    </a:moveTo>
                    <a:lnTo>
                      <a:pt x="15231" y="1110"/>
                    </a:lnTo>
                    <a:cubicBezTo>
                      <a:pt x="12897" y="1233"/>
                      <a:pt x="10945" y="2919"/>
                      <a:pt x="10468" y="5206"/>
                    </a:cubicBezTo>
                    <a:lnTo>
                      <a:pt x="86" y="56736"/>
                    </a:lnTo>
                    <a:cubicBezTo>
                      <a:pt x="-552" y="61203"/>
                      <a:pt x="2420" y="65394"/>
                      <a:pt x="6849" y="66261"/>
                    </a:cubicBezTo>
                    <a:cubicBezTo>
                      <a:pt x="7478" y="66356"/>
                      <a:pt x="8125" y="66356"/>
                      <a:pt x="8754" y="66261"/>
                    </a:cubicBezTo>
                    <a:cubicBezTo>
                      <a:pt x="31328" y="65403"/>
                      <a:pt x="33138" y="63975"/>
                      <a:pt x="61618" y="63403"/>
                    </a:cubicBezTo>
                    <a:cubicBezTo>
                      <a:pt x="79144" y="63403"/>
                      <a:pt x="132007" y="63880"/>
                      <a:pt x="156201" y="63403"/>
                    </a:cubicBezTo>
                    <a:cubicBezTo>
                      <a:pt x="180394" y="62927"/>
                      <a:pt x="183061" y="38924"/>
                      <a:pt x="173155" y="36924"/>
                    </a:cubicBezTo>
                    <a:cubicBezTo>
                      <a:pt x="128483" y="28161"/>
                      <a:pt x="94860" y="15397"/>
                      <a:pt x="80382" y="2919"/>
                    </a:cubicBezTo>
                    <a:cubicBezTo>
                      <a:pt x="77601" y="748"/>
                      <a:pt x="74086" y="-271"/>
                      <a:pt x="70571" y="6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72B7369C-6D64-4387-B63E-C0C7EEBAB62A}"/>
                  </a:ext>
                </a:extLst>
              </p:cNvPr>
              <p:cNvSpPr/>
              <p:nvPr/>
            </p:nvSpPr>
            <p:spPr>
              <a:xfrm>
                <a:off x="-2287601" y="5893852"/>
                <a:ext cx="30031" cy="14858"/>
              </a:xfrm>
              <a:custGeom>
                <a:avLst/>
                <a:gdLst>
                  <a:gd name="connsiteX0" fmla="*/ 1093 w 30031"/>
                  <a:gd name="connsiteY0" fmla="*/ 13008 h 14858"/>
                  <a:gd name="connsiteX1" fmla="*/ 46 w 30031"/>
                  <a:gd name="connsiteY1" fmla="*/ 11865 h 14858"/>
                  <a:gd name="connsiteX2" fmla="*/ 617 w 30031"/>
                  <a:gd name="connsiteY2" fmla="*/ 10531 h 14858"/>
                  <a:gd name="connsiteX3" fmla="*/ 27478 w 30031"/>
                  <a:gd name="connsiteY3" fmla="*/ 530 h 14858"/>
                  <a:gd name="connsiteX4" fmla="*/ 29954 w 30031"/>
                  <a:gd name="connsiteY4" fmla="*/ 4340 h 14858"/>
                  <a:gd name="connsiteX5" fmla="*/ 27192 w 30031"/>
                  <a:gd name="connsiteY5" fmla="*/ 11674 h 14858"/>
                  <a:gd name="connsiteX6" fmla="*/ 16143 w 30031"/>
                  <a:gd name="connsiteY6" fmla="*/ 14817 h 14858"/>
                  <a:gd name="connsiteX7" fmla="*/ 1093 w 30031"/>
                  <a:gd name="connsiteY7" fmla="*/ 13008 h 14858"/>
                  <a:gd name="connsiteX8" fmla="*/ 4999 w 30031"/>
                  <a:gd name="connsiteY8" fmla="*/ 11007 h 14858"/>
                  <a:gd name="connsiteX9" fmla="*/ 25477 w 30031"/>
                  <a:gd name="connsiteY9" fmla="*/ 9579 h 14858"/>
                  <a:gd name="connsiteX10" fmla="*/ 27192 w 30031"/>
                  <a:gd name="connsiteY10" fmla="*/ 4626 h 14858"/>
                  <a:gd name="connsiteX11" fmla="*/ 26335 w 30031"/>
                  <a:gd name="connsiteY11" fmla="*/ 3102 h 14858"/>
                  <a:gd name="connsiteX12" fmla="*/ 24525 w 30031"/>
                  <a:gd name="connsiteY12" fmla="*/ 3102 h 14858"/>
                  <a:gd name="connsiteX13" fmla="*/ 4999 w 30031"/>
                  <a:gd name="connsiteY13" fmla="*/ 11007 h 1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031" h="14858">
                    <a:moveTo>
                      <a:pt x="1093" y="13008"/>
                    </a:moveTo>
                    <a:cubicBezTo>
                      <a:pt x="522" y="12922"/>
                      <a:pt x="84" y="12446"/>
                      <a:pt x="46" y="11865"/>
                    </a:cubicBezTo>
                    <a:cubicBezTo>
                      <a:pt x="-107" y="11341"/>
                      <a:pt x="131" y="10779"/>
                      <a:pt x="617" y="10531"/>
                    </a:cubicBezTo>
                    <a:cubicBezTo>
                      <a:pt x="2617" y="9198"/>
                      <a:pt x="21001" y="-2613"/>
                      <a:pt x="27478" y="530"/>
                    </a:cubicBezTo>
                    <a:cubicBezTo>
                      <a:pt x="28983" y="1206"/>
                      <a:pt x="29945" y="2692"/>
                      <a:pt x="29954" y="4340"/>
                    </a:cubicBezTo>
                    <a:cubicBezTo>
                      <a:pt x="30335" y="7093"/>
                      <a:pt x="29297" y="9855"/>
                      <a:pt x="27192" y="11674"/>
                    </a:cubicBezTo>
                    <a:cubicBezTo>
                      <a:pt x="23992" y="13979"/>
                      <a:pt x="20077" y="15094"/>
                      <a:pt x="16143" y="14817"/>
                    </a:cubicBezTo>
                    <a:cubicBezTo>
                      <a:pt x="11076" y="14789"/>
                      <a:pt x="6027" y="14179"/>
                      <a:pt x="1093" y="13008"/>
                    </a:cubicBezTo>
                    <a:close/>
                    <a:moveTo>
                      <a:pt x="4999" y="11007"/>
                    </a:moveTo>
                    <a:cubicBezTo>
                      <a:pt x="11752" y="13170"/>
                      <a:pt x="19086" y="12655"/>
                      <a:pt x="25477" y="9579"/>
                    </a:cubicBezTo>
                    <a:cubicBezTo>
                      <a:pt x="26849" y="8322"/>
                      <a:pt x="27487" y="6464"/>
                      <a:pt x="27192" y="4626"/>
                    </a:cubicBezTo>
                    <a:cubicBezTo>
                      <a:pt x="27192" y="3578"/>
                      <a:pt x="26621" y="3102"/>
                      <a:pt x="26335" y="3102"/>
                    </a:cubicBezTo>
                    <a:cubicBezTo>
                      <a:pt x="25735" y="2968"/>
                      <a:pt x="25125" y="2968"/>
                      <a:pt x="24525" y="3102"/>
                    </a:cubicBezTo>
                    <a:cubicBezTo>
                      <a:pt x="17581" y="4483"/>
                      <a:pt x="10952" y="7169"/>
                      <a:pt x="4999" y="11007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9B35D7D1-AFAE-456C-A689-3B0666F68E7B}"/>
                  </a:ext>
                </a:extLst>
              </p:cNvPr>
              <p:cNvSpPr/>
              <p:nvPr/>
            </p:nvSpPr>
            <p:spPr>
              <a:xfrm>
                <a:off x="-2287563" y="5881080"/>
                <a:ext cx="18012" cy="26068"/>
              </a:xfrm>
              <a:custGeom>
                <a:avLst/>
                <a:gdLst>
                  <a:gd name="connsiteX0" fmla="*/ 674 w 18012"/>
                  <a:gd name="connsiteY0" fmla="*/ 26065 h 26068"/>
                  <a:gd name="connsiteX1" fmla="*/ 8 w 18012"/>
                  <a:gd name="connsiteY1" fmla="*/ 24827 h 26068"/>
                  <a:gd name="connsiteX2" fmla="*/ 7628 w 18012"/>
                  <a:gd name="connsiteY2" fmla="*/ 1872 h 26068"/>
                  <a:gd name="connsiteX3" fmla="*/ 13438 w 18012"/>
                  <a:gd name="connsiteY3" fmla="*/ 62 h 26068"/>
                  <a:gd name="connsiteX4" fmla="*/ 17915 w 18012"/>
                  <a:gd name="connsiteY4" fmla="*/ 3586 h 26068"/>
                  <a:gd name="connsiteX5" fmla="*/ 2008 w 18012"/>
                  <a:gd name="connsiteY5" fmla="*/ 25874 h 26068"/>
                  <a:gd name="connsiteX6" fmla="*/ 1341 w 18012"/>
                  <a:gd name="connsiteY6" fmla="*/ 25874 h 26068"/>
                  <a:gd name="connsiteX7" fmla="*/ 674 w 18012"/>
                  <a:gd name="connsiteY7" fmla="*/ 26065 h 26068"/>
                  <a:gd name="connsiteX8" fmla="*/ 9437 w 18012"/>
                  <a:gd name="connsiteY8" fmla="*/ 3491 h 26068"/>
                  <a:gd name="connsiteX9" fmla="*/ 2960 w 18012"/>
                  <a:gd name="connsiteY9" fmla="*/ 21683 h 26068"/>
                  <a:gd name="connsiteX10" fmla="*/ 15152 w 18012"/>
                  <a:gd name="connsiteY10" fmla="*/ 3586 h 26068"/>
                  <a:gd name="connsiteX11" fmla="*/ 13152 w 18012"/>
                  <a:gd name="connsiteY11" fmla="*/ 2253 h 26068"/>
                  <a:gd name="connsiteX12" fmla="*/ 12485 w 18012"/>
                  <a:gd name="connsiteY12" fmla="*/ 2253 h 26068"/>
                  <a:gd name="connsiteX13" fmla="*/ 9437 w 18012"/>
                  <a:gd name="connsiteY13" fmla="*/ 3491 h 26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012" h="26068">
                    <a:moveTo>
                      <a:pt x="674" y="26065"/>
                    </a:moveTo>
                    <a:cubicBezTo>
                      <a:pt x="217" y="25827"/>
                      <a:pt x="-49" y="25341"/>
                      <a:pt x="8" y="24827"/>
                    </a:cubicBezTo>
                    <a:cubicBezTo>
                      <a:pt x="8" y="24065"/>
                      <a:pt x="1055" y="7491"/>
                      <a:pt x="7628" y="1872"/>
                    </a:cubicBezTo>
                    <a:cubicBezTo>
                      <a:pt x="9209" y="443"/>
                      <a:pt x="11333" y="-214"/>
                      <a:pt x="13438" y="62"/>
                    </a:cubicBezTo>
                    <a:cubicBezTo>
                      <a:pt x="15581" y="14"/>
                      <a:pt x="17457" y="1491"/>
                      <a:pt x="17915" y="3586"/>
                    </a:cubicBezTo>
                    <a:cubicBezTo>
                      <a:pt x="19153" y="9587"/>
                      <a:pt x="8390" y="22636"/>
                      <a:pt x="2008" y="25874"/>
                    </a:cubicBezTo>
                    <a:lnTo>
                      <a:pt x="1341" y="25874"/>
                    </a:lnTo>
                    <a:cubicBezTo>
                      <a:pt x="1151" y="26017"/>
                      <a:pt x="913" y="26084"/>
                      <a:pt x="674" y="26065"/>
                    </a:cubicBezTo>
                    <a:close/>
                    <a:moveTo>
                      <a:pt x="9437" y="3491"/>
                    </a:moveTo>
                    <a:cubicBezTo>
                      <a:pt x="5513" y="8768"/>
                      <a:pt x="3256" y="15111"/>
                      <a:pt x="2960" y="21683"/>
                    </a:cubicBezTo>
                    <a:cubicBezTo>
                      <a:pt x="8866" y="17112"/>
                      <a:pt x="16010" y="7301"/>
                      <a:pt x="15152" y="3586"/>
                    </a:cubicBezTo>
                    <a:cubicBezTo>
                      <a:pt x="15152" y="3586"/>
                      <a:pt x="15152" y="2253"/>
                      <a:pt x="13152" y="2253"/>
                    </a:cubicBezTo>
                    <a:lnTo>
                      <a:pt x="12485" y="2253"/>
                    </a:lnTo>
                    <a:cubicBezTo>
                      <a:pt x="11352" y="2272"/>
                      <a:pt x="10266" y="2710"/>
                      <a:pt x="9437" y="3491"/>
                    </a:cubicBezTo>
                    <a:close/>
                  </a:path>
                </a:pathLst>
              </a:custGeom>
              <a:solidFill>
                <a:srgbClr val="008D3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A0357CF-6249-4B89-AD4E-2036253E1C46}"/>
                  </a:ext>
                </a:extLst>
              </p:cNvPr>
              <p:cNvSpPr/>
              <p:nvPr/>
            </p:nvSpPr>
            <p:spPr>
              <a:xfrm>
                <a:off x="-2993167" y="4631367"/>
                <a:ext cx="398335" cy="448246"/>
              </a:xfrm>
              <a:custGeom>
                <a:avLst/>
                <a:gdLst>
                  <a:gd name="connsiteX0" fmla="*/ 398336 w 398335"/>
                  <a:gd name="connsiteY0" fmla="*/ 363569 h 448246"/>
                  <a:gd name="connsiteX1" fmla="*/ 196691 w 398335"/>
                  <a:gd name="connsiteY1" fmla="*/ 448246 h 448246"/>
                  <a:gd name="connsiteX2" fmla="*/ 0 w 398335"/>
                  <a:gd name="connsiteY2" fmla="*/ 141446 h 448246"/>
                  <a:gd name="connsiteX3" fmla="*/ 229934 w 398335"/>
                  <a:gd name="connsiteY3" fmla="*/ 0 h 448246"/>
                  <a:gd name="connsiteX4" fmla="*/ 286226 w 398335"/>
                  <a:gd name="connsiteY4" fmla="*/ 63246 h 448246"/>
                  <a:gd name="connsiteX5" fmla="*/ 330041 w 398335"/>
                  <a:gd name="connsiteY5" fmla="*/ 145066 h 448246"/>
                  <a:gd name="connsiteX6" fmla="*/ 398336 w 398335"/>
                  <a:gd name="connsiteY6" fmla="*/ 363569 h 448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335" h="448246">
                    <a:moveTo>
                      <a:pt x="398336" y="363569"/>
                    </a:moveTo>
                    <a:lnTo>
                      <a:pt x="196691" y="448246"/>
                    </a:lnTo>
                    <a:cubicBezTo>
                      <a:pt x="113348" y="241078"/>
                      <a:pt x="0" y="141446"/>
                      <a:pt x="0" y="141446"/>
                    </a:cubicBezTo>
                    <a:cubicBezTo>
                      <a:pt x="80772" y="44577"/>
                      <a:pt x="229934" y="0"/>
                      <a:pt x="229934" y="0"/>
                    </a:cubicBezTo>
                    <a:cubicBezTo>
                      <a:pt x="251965" y="17926"/>
                      <a:pt x="270967" y="39281"/>
                      <a:pt x="286226" y="63246"/>
                    </a:cubicBezTo>
                    <a:cubicBezTo>
                      <a:pt x="303048" y="89278"/>
                      <a:pt x="317697" y="116643"/>
                      <a:pt x="330041" y="145066"/>
                    </a:cubicBezTo>
                    <a:cubicBezTo>
                      <a:pt x="359997" y="215455"/>
                      <a:pt x="382876" y="288645"/>
                      <a:pt x="398336" y="363569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C7EEEE93-8C25-438A-BE39-62DE2F50A116}"/>
                  </a:ext>
                </a:extLst>
              </p:cNvPr>
              <p:cNvSpPr/>
              <p:nvPr/>
            </p:nvSpPr>
            <p:spPr>
              <a:xfrm>
                <a:off x="-3091514" y="4372091"/>
                <a:ext cx="317043" cy="502680"/>
              </a:xfrm>
              <a:custGeom>
                <a:avLst/>
                <a:gdLst>
                  <a:gd name="connsiteX0" fmla="*/ 288085 w 317043"/>
                  <a:gd name="connsiteY0" fmla="*/ 122973 h 502680"/>
                  <a:gd name="connsiteX1" fmla="*/ 290752 w 317043"/>
                  <a:gd name="connsiteY1" fmla="*/ 15817 h 502680"/>
                  <a:gd name="connsiteX2" fmla="*/ 169880 w 317043"/>
                  <a:gd name="connsiteY2" fmla="*/ 30104 h 502680"/>
                  <a:gd name="connsiteX3" fmla="*/ 57389 w 317043"/>
                  <a:gd name="connsiteY3" fmla="*/ 162121 h 502680"/>
                  <a:gd name="connsiteX4" fmla="*/ 63962 w 317043"/>
                  <a:gd name="connsiteY4" fmla="*/ 315474 h 502680"/>
                  <a:gd name="connsiteX5" fmla="*/ 19861 w 317043"/>
                  <a:gd name="connsiteY5" fmla="*/ 484733 h 502680"/>
                  <a:gd name="connsiteX6" fmla="*/ 278846 w 317043"/>
                  <a:gd name="connsiteY6" fmla="*/ 410533 h 502680"/>
                  <a:gd name="connsiteX7" fmla="*/ 288085 w 317043"/>
                  <a:gd name="connsiteY7" fmla="*/ 122973 h 50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7043" h="502680">
                    <a:moveTo>
                      <a:pt x="288085" y="122973"/>
                    </a:moveTo>
                    <a:cubicBezTo>
                      <a:pt x="288085" y="122973"/>
                      <a:pt x="351426" y="58394"/>
                      <a:pt x="290752" y="15817"/>
                    </a:cubicBezTo>
                    <a:cubicBezTo>
                      <a:pt x="230078" y="-26760"/>
                      <a:pt x="169880" y="30104"/>
                      <a:pt x="169880" y="30104"/>
                    </a:cubicBezTo>
                    <a:cubicBezTo>
                      <a:pt x="169880" y="30104"/>
                      <a:pt x="25766" y="66395"/>
                      <a:pt x="57389" y="162121"/>
                    </a:cubicBezTo>
                    <a:cubicBezTo>
                      <a:pt x="89012" y="257847"/>
                      <a:pt x="109205" y="265753"/>
                      <a:pt x="63962" y="315474"/>
                    </a:cubicBezTo>
                    <a:cubicBezTo>
                      <a:pt x="18718" y="365194"/>
                      <a:pt x="-27383" y="438536"/>
                      <a:pt x="19861" y="484733"/>
                    </a:cubicBezTo>
                    <a:cubicBezTo>
                      <a:pt x="67105" y="530929"/>
                      <a:pt x="229982" y="481399"/>
                      <a:pt x="278846" y="410533"/>
                    </a:cubicBezTo>
                    <a:cubicBezTo>
                      <a:pt x="327709" y="339667"/>
                      <a:pt x="238745" y="189458"/>
                      <a:pt x="288085" y="122973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08575CE-D9CF-4B0D-8187-48893073AC00}"/>
                  </a:ext>
                </a:extLst>
              </p:cNvPr>
              <p:cNvSpPr/>
              <p:nvPr/>
            </p:nvSpPr>
            <p:spPr>
              <a:xfrm>
                <a:off x="-2828575" y="4932833"/>
                <a:ext cx="640746" cy="564601"/>
              </a:xfrm>
              <a:custGeom>
                <a:avLst/>
                <a:gdLst>
                  <a:gd name="connsiteX0" fmla="*/ 219075 w 640746"/>
                  <a:gd name="connsiteY0" fmla="*/ 0 h 564601"/>
                  <a:gd name="connsiteX1" fmla="*/ 0 w 640746"/>
                  <a:gd name="connsiteY1" fmla="*/ 75152 h 564601"/>
                  <a:gd name="connsiteX2" fmla="*/ 83629 w 640746"/>
                  <a:gd name="connsiteY2" fmla="*/ 353663 h 564601"/>
                  <a:gd name="connsiteX3" fmla="*/ 387001 w 640746"/>
                  <a:gd name="connsiteY3" fmla="*/ 563785 h 564601"/>
                  <a:gd name="connsiteX4" fmla="*/ 640747 w 640746"/>
                  <a:gd name="connsiteY4" fmla="*/ 353663 h 564601"/>
                  <a:gd name="connsiteX5" fmla="*/ 267653 w 640746"/>
                  <a:gd name="connsiteY5" fmla="*/ 97822 h 564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0746" h="564601">
                    <a:moveTo>
                      <a:pt x="219075" y="0"/>
                    </a:moveTo>
                    <a:lnTo>
                      <a:pt x="0" y="75152"/>
                    </a:lnTo>
                    <a:cubicBezTo>
                      <a:pt x="0" y="75152"/>
                      <a:pt x="48482" y="313754"/>
                      <a:pt x="83629" y="353663"/>
                    </a:cubicBezTo>
                    <a:cubicBezTo>
                      <a:pt x="118777" y="393573"/>
                      <a:pt x="353759" y="578358"/>
                      <a:pt x="387001" y="563785"/>
                    </a:cubicBezTo>
                    <a:cubicBezTo>
                      <a:pt x="420243" y="549212"/>
                      <a:pt x="640747" y="353663"/>
                      <a:pt x="640747" y="353663"/>
                    </a:cubicBezTo>
                    <a:lnTo>
                      <a:pt x="267653" y="97822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97FE8FD1-673F-4618-965B-B817C704A406}"/>
                  </a:ext>
                </a:extLst>
              </p:cNvPr>
              <p:cNvSpPr/>
              <p:nvPr/>
            </p:nvSpPr>
            <p:spPr>
              <a:xfrm>
                <a:off x="-2650458" y="4939215"/>
                <a:ext cx="55626" cy="38481"/>
              </a:xfrm>
              <a:custGeom>
                <a:avLst/>
                <a:gdLst>
                  <a:gd name="connsiteX0" fmla="*/ 9049 w 55626"/>
                  <a:gd name="connsiteY0" fmla="*/ 38481 h 38481"/>
                  <a:gd name="connsiteX1" fmla="*/ 55626 w 55626"/>
                  <a:gd name="connsiteY1" fmla="*/ 23051 h 38481"/>
                  <a:gd name="connsiteX2" fmla="*/ 44101 w 55626"/>
                  <a:gd name="connsiteY2" fmla="*/ 0 h 38481"/>
                  <a:gd name="connsiteX3" fmla="*/ 0 w 55626"/>
                  <a:gd name="connsiteY3" fmla="*/ 15526 h 38481"/>
                  <a:gd name="connsiteX4" fmla="*/ 9049 w 55626"/>
                  <a:gd name="connsiteY4" fmla="*/ 38481 h 3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26" h="38481">
                    <a:moveTo>
                      <a:pt x="9049" y="38481"/>
                    </a:moveTo>
                    <a:lnTo>
                      <a:pt x="55626" y="23051"/>
                    </a:lnTo>
                    <a:lnTo>
                      <a:pt x="44101" y="0"/>
                    </a:lnTo>
                    <a:lnTo>
                      <a:pt x="0" y="15526"/>
                    </a:lnTo>
                    <a:lnTo>
                      <a:pt x="9049" y="3848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C5CC0B65-CE0C-4B0A-A20A-304FDF828A88}"/>
                  </a:ext>
                </a:extLst>
              </p:cNvPr>
              <p:cNvSpPr/>
              <p:nvPr/>
            </p:nvSpPr>
            <p:spPr>
              <a:xfrm>
                <a:off x="-2828385" y="5000556"/>
                <a:ext cx="53054" cy="37147"/>
              </a:xfrm>
              <a:custGeom>
                <a:avLst/>
                <a:gdLst>
                  <a:gd name="connsiteX0" fmla="*/ 47720 w 53054"/>
                  <a:gd name="connsiteY0" fmla="*/ 0 h 37147"/>
                  <a:gd name="connsiteX1" fmla="*/ 0 w 53054"/>
                  <a:gd name="connsiteY1" fmla="*/ 16764 h 37147"/>
                  <a:gd name="connsiteX2" fmla="*/ 6382 w 53054"/>
                  <a:gd name="connsiteY2" fmla="*/ 37148 h 37147"/>
                  <a:gd name="connsiteX3" fmla="*/ 53054 w 53054"/>
                  <a:gd name="connsiteY3" fmla="*/ 21622 h 37147"/>
                  <a:gd name="connsiteX4" fmla="*/ 47720 w 53054"/>
                  <a:gd name="connsiteY4" fmla="*/ 0 h 37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054" h="37147">
                    <a:moveTo>
                      <a:pt x="47720" y="0"/>
                    </a:moveTo>
                    <a:lnTo>
                      <a:pt x="0" y="16764"/>
                    </a:lnTo>
                    <a:lnTo>
                      <a:pt x="6382" y="37148"/>
                    </a:lnTo>
                    <a:lnTo>
                      <a:pt x="53054" y="21622"/>
                    </a:lnTo>
                    <a:lnTo>
                      <a:pt x="477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EBD18A3-3109-4E7B-BC13-B00ACF19A393}"/>
                  </a:ext>
                </a:extLst>
              </p:cNvPr>
              <p:cNvSpPr/>
              <p:nvPr/>
            </p:nvSpPr>
            <p:spPr>
              <a:xfrm>
                <a:off x="-2771616" y="4957789"/>
                <a:ext cx="120872" cy="61055"/>
              </a:xfrm>
              <a:custGeom>
                <a:avLst/>
                <a:gdLst>
                  <a:gd name="connsiteX0" fmla="*/ 6286 w 120872"/>
                  <a:gd name="connsiteY0" fmla="*/ 61055 h 61055"/>
                  <a:gd name="connsiteX1" fmla="*/ 120872 w 120872"/>
                  <a:gd name="connsiteY1" fmla="*/ 23051 h 61055"/>
                  <a:gd name="connsiteX2" fmla="*/ 112300 w 120872"/>
                  <a:gd name="connsiteY2" fmla="*/ 0 h 61055"/>
                  <a:gd name="connsiteX3" fmla="*/ 0 w 120872"/>
                  <a:gd name="connsiteY3" fmla="*/ 39529 h 61055"/>
                  <a:gd name="connsiteX4" fmla="*/ 6286 w 120872"/>
                  <a:gd name="connsiteY4" fmla="*/ 61055 h 61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872" h="61055">
                    <a:moveTo>
                      <a:pt x="6286" y="61055"/>
                    </a:moveTo>
                    <a:lnTo>
                      <a:pt x="120872" y="23051"/>
                    </a:lnTo>
                    <a:lnTo>
                      <a:pt x="112300" y="0"/>
                    </a:lnTo>
                    <a:lnTo>
                      <a:pt x="0" y="39529"/>
                    </a:lnTo>
                    <a:lnTo>
                      <a:pt x="6286" y="61055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2213F2F8-E304-4FA2-A22E-9C76AC134926}"/>
                  </a:ext>
                </a:extLst>
              </p:cNvPr>
              <p:cNvSpPr/>
              <p:nvPr/>
            </p:nvSpPr>
            <p:spPr>
              <a:xfrm>
                <a:off x="-2738469" y="4694994"/>
                <a:ext cx="75342" cy="81819"/>
              </a:xfrm>
              <a:custGeom>
                <a:avLst/>
                <a:gdLst>
                  <a:gd name="connsiteX0" fmla="*/ 75343 w 75342"/>
                  <a:gd name="connsiteY0" fmla="*/ 81820 h 81819"/>
                  <a:gd name="connsiteX1" fmla="*/ 0 w 75342"/>
                  <a:gd name="connsiteY1" fmla="*/ 3715 h 81819"/>
                  <a:gd name="connsiteX2" fmla="*/ 31528 w 75342"/>
                  <a:gd name="connsiteY2" fmla="*/ 0 h 81819"/>
                  <a:gd name="connsiteX3" fmla="*/ 75343 w 75342"/>
                  <a:gd name="connsiteY3" fmla="*/ 81820 h 8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342" h="81819">
                    <a:moveTo>
                      <a:pt x="75343" y="81820"/>
                    </a:moveTo>
                    <a:cubicBezTo>
                      <a:pt x="27146" y="76200"/>
                      <a:pt x="0" y="3715"/>
                      <a:pt x="0" y="3715"/>
                    </a:cubicBezTo>
                    <a:cubicBezTo>
                      <a:pt x="10430" y="1848"/>
                      <a:pt x="20955" y="600"/>
                      <a:pt x="31528" y="0"/>
                    </a:cubicBezTo>
                    <a:cubicBezTo>
                      <a:pt x="48349" y="26032"/>
                      <a:pt x="62998" y="53397"/>
                      <a:pt x="75343" y="8182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373F2409-8F62-4F8F-8811-2C622EBD15A5}"/>
                  </a:ext>
                </a:extLst>
              </p:cNvPr>
              <p:cNvSpPr/>
              <p:nvPr/>
            </p:nvSpPr>
            <p:spPr>
              <a:xfrm>
                <a:off x="-2766119" y="4575741"/>
                <a:ext cx="335974" cy="149910"/>
              </a:xfrm>
              <a:custGeom>
                <a:avLst/>
                <a:gdLst>
                  <a:gd name="connsiteX0" fmla="*/ 2886 w 335974"/>
                  <a:gd name="connsiteY0" fmla="*/ 55626 h 149910"/>
                  <a:gd name="connsiteX1" fmla="*/ 182623 w 335974"/>
                  <a:gd name="connsiteY1" fmla="*/ 89821 h 149910"/>
                  <a:gd name="connsiteX2" fmla="*/ 306448 w 335974"/>
                  <a:gd name="connsiteY2" fmla="*/ 0 h 149910"/>
                  <a:gd name="connsiteX3" fmla="*/ 335975 w 335974"/>
                  <a:gd name="connsiteY3" fmla="*/ 26003 h 149910"/>
                  <a:gd name="connsiteX4" fmla="*/ 192433 w 335974"/>
                  <a:gd name="connsiteY4" fmla="*/ 149828 h 149910"/>
                  <a:gd name="connsiteX5" fmla="*/ 40033 w 335974"/>
                  <a:gd name="connsiteY5" fmla="*/ 141637 h 149910"/>
                  <a:gd name="connsiteX6" fmla="*/ 2695 w 335974"/>
                  <a:gd name="connsiteY6" fmla="*/ 102203 h 149910"/>
                  <a:gd name="connsiteX7" fmla="*/ 2886 w 335974"/>
                  <a:gd name="connsiteY7" fmla="*/ 55626 h 14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974" h="149910">
                    <a:moveTo>
                      <a:pt x="2886" y="55626"/>
                    </a:moveTo>
                    <a:cubicBezTo>
                      <a:pt x="55273" y="47815"/>
                      <a:pt x="172431" y="90297"/>
                      <a:pt x="182623" y="89821"/>
                    </a:cubicBezTo>
                    <a:cubicBezTo>
                      <a:pt x="192814" y="89344"/>
                      <a:pt x="306448" y="0"/>
                      <a:pt x="306448" y="0"/>
                    </a:cubicBezTo>
                    <a:lnTo>
                      <a:pt x="335975" y="26003"/>
                    </a:lnTo>
                    <a:cubicBezTo>
                      <a:pt x="335975" y="26003"/>
                      <a:pt x="216912" y="148780"/>
                      <a:pt x="192433" y="149828"/>
                    </a:cubicBezTo>
                    <a:cubicBezTo>
                      <a:pt x="167954" y="150876"/>
                      <a:pt x="40033" y="141637"/>
                      <a:pt x="40033" y="141637"/>
                    </a:cubicBezTo>
                    <a:cubicBezTo>
                      <a:pt x="40033" y="141637"/>
                      <a:pt x="8696" y="130492"/>
                      <a:pt x="2695" y="102203"/>
                    </a:cubicBezTo>
                    <a:cubicBezTo>
                      <a:pt x="-962" y="86887"/>
                      <a:pt x="-896" y="70913"/>
                      <a:pt x="2886" y="55626"/>
                    </a:cubicBezTo>
                    <a:close/>
                  </a:path>
                </a:pathLst>
              </a:custGeom>
              <a:solidFill>
                <a:srgbClr val="95C11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E2F3DCF-8985-4910-8DE7-9E5AAB746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999" y="6532564"/>
            <a:ext cx="5029200" cy="325437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1pPr>
            <a:lvl2pPr marL="515938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2pPr>
            <a:lvl3pPr marL="1031875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3pPr>
            <a:lvl4pPr marL="1547813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4pPr>
            <a:lvl5pPr marL="2063750" algn="l" defTabSz="1031875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itchFamily="34" charset="0"/>
                <a:ea typeface="宋体" charset="-122"/>
                <a:cs typeface="+mn-cs"/>
              </a:defRPr>
            </a:lvl9pPr>
          </a:lstStyle>
          <a:p>
            <a:pPr marL="0" marR="0" lvl="0" indent="0" algn="ctr" defTabSz="1031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Calibri" pitchFamily="34" charset="0"/>
              <a:ea typeface="宋体" charset="-122"/>
              <a:cs typeface="Calibri" pitchFamily="34" charset="0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21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2805</Words>
  <Application>Microsoft Macintosh PowerPoint</Application>
  <PresentationFormat>Widescreen</PresentationFormat>
  <Paragraphs>506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Arial</vt:lpstr>
      <vt:lpstr>Arial Narrow</vt:lpstr>
      <vt:lpstr>Calibri</vt:lpstr>
      <vt:lpstr>Calibri Light</vt:lpstr>
      <vt:lpstr>Century Gothic</vt:lpstr>
      <vt:lpstr>Franklin Gothic Medium</vt:lpstr>
      <vt:lpstr>Franklin Gothic Medium Cond</vt:lpstr>
      <vt:lpstr>Segoe UI</vt:lpstr>
      <vt:lpstr>Tahoma</vt:lpstr>
      <vt:lpstr>Times New Roman</vt:lpstr>
      <vt:lpstr>Tw Cen MT</vt:lpstr>
      <vt:lpstr>Wingdings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BPSAdmin</dc:creator>
  <cp:lastModifiedBy>BPS Jateng</cp:lastModifiedBy>
  <cp:revision>218</cp:revision>
  <dcterms:created xsi:type="dcterms:W3CDTF">2022-03-28T00:57:12Z</dcterms:created>
  <dcterms:modified xsi:type="dcterms:W3CDTF">2022-04-04T03:55:08Z</dcterms:modified>
</cp:coreProperties>
</file>